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x-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 id="2147483662" r:id="rId2"/>
  </p:sldMasterIdLst>
  <p:notesMasterIdLst>
    <p:notesMasterId r:id="rId197"/>
  </p:notesMasterIdLst>
  <p:sldIdLst>
    <p:sldId id="256" r:id="rId3"/>
    <p:sldId id="796" r:id="rId4"/>
    <p:sldId id="417" r:id="rId5"/>
    <p:sldId id="573" r:id="rId6"/>
    <p:sldId id="595" r:id="rId7"/>
    <p:sldId id="576" r:id="rId8"/>
    <p:sldId id="596" r:id="rId9"/>
    <p:sldId id="597" r:id="rId10"/>
    <p:sldId id="577" r:id="rId11"/>
    <p:sldId id="598" r:id="rId12"/>
    <p:sldId id="795" r:id="rId13"/>
    <p:sldId id="579" r:id="rId14"/>
    <p:sldId id="797" r:id="rId15"/>
    <p:sldId id="798" r:id="rId16"/>
    <p:sldId id="515" r:id="rId17"/>
    <p:sldId id="801" r:id="rId18"/>
    <p:sldId id="802" r:id="rId19"/>
    <p:sldId id="518" r:id="rId20"/>
    <p:sldId id="520" r:id="rId21"/>
    <p:sldId id="521" r:id="rId22"/>
    <p:sldId id="522" r:id="rId23"/>
    <p:sldId id="523" r:id="rId24"/>
    <p:sldId id="524" r:id="rId25"/>
    <p:sldId id="525" r:id="rId26"/>
    <p:sldId id="526" r:id="rId27"/>
    <p:sldId id="527" r:id="rId28"/>
    <p:sldId id="528" r:id="rId29"/>
    <p:sldId id="1271" r:id="rId30"/>
    <p:sldId id="1273" r:id="rId31"/>
    <p:sldId id="529" r:id="rId32"/>
    <p:sldId id="530" r:id="rId33"/>
    <p:sldId id="531" r:id="rId34"/>
    <p:sldId id="805" r:id="rId35"/>
    <p:sldId id="532" r:id="rId36"/>
    <p:sldId id="533" r:id="rId37"/>
    <p:sldId id="534" r:id="rId38"/>
    <p:sldId id="537" r:id="rId39"/>
    <p:sldId id="535" r:id="rId40"/>
    <p:sldId id="536" r:id="rId41"/>
    <p:sldId id="804" r:id="rId42"/>
    <p:sldId id="538" r:id="rId43"/>
    <p:sldId id="539" r:id="rId44"/>
    <p:sldId id="540" r:id="rId45"/>
    <p:sldId id="541" r:id="rId46"/>
    <p:sldId id="1274" r:id="rId47"/>
    <p:sldId id="1277" r:id="rId48"/>
    <p:sldId id="1278" r:id="rId49"/>
    <p:sldId id="1280" r:id="rId50"/>
    <p:sldId id="803" r:id="rId51"/>
    <p:sldId id="544" r:id="rId52"/>
    <p:sldId id="545" r:id="rId53"/>
    <p:sldId id="546" r:id="rId54"/>
    <p:sldId id="547" r:id="rId55"/>
    <p:sldId id="548" r:id="rId56"/>
    <p:sldId id="549" r:id="rId57"/>
    <p:sldId id="550" r:id="rId58"/>
    <p:sldId id="551" r:id="rId59"/>
    <p:sldId id="812" r:id="rId60"/>
    <p:sldId id="552" r:id="rId61"/>
    <p:sldId id="553" r:id="rId62"/>
    <p:sldId id="813" r:id="rId63"/>
    <p:sldId id="815" r:id="rId64"/>
    <p:sldId id="814" r:id="rId65"/>
    <p:sldId id="1059" r:id="rId66"/>
    <p:sldId id="1060" r:id="rId67"/>
    <p:sldId id="1281" r:id="rId68"/>
    <p:sldId id="1061" r:id="rId69"/>
    <p:sldId id="1062" r:id="rId70"/>
    <p:sldId id="1065" r:id="rId71"/>
    <p:sldId id="1066" r:id="rId72"/>
    <p:sldId id="1067" r:id="rId73"/>
    <p:sldId id="1068" r:id="rId74"/>
    <p:sldId id="1069" r:id="rId75"/>
    <p:sldId id="1070" r:id="rId76"/>
    <p:sldId id="1071" r:id="rId77"/>
    <p:sldId id="1072" r:id="rId78"/>
    <p:sldId id="1078" r:id="rId79"/>
    <p:sldId id="1079" r:id="rId80"/>
    <p:sldId id="1080" r:id="rId81"/>
    <p:sldId id="1081" r:id="rId82"/>
    <p:sldId id="1082" r:id="rId83"/>
    <p:sldId id="1083" r:id="rId84"/>
    <p:sldId id="1084" r:id="rId85"/>
    <p:sldId id="605" r:id="rId86"/>
    <p:sldId id="607" r:id="rId87"/>
    <p:sldId id="608" r:id="rId88"/>
    <p:sldId id="1279" r:id="rId89"/>
    <p:sldId id="807" r:id="rId90"/>
    <p:sldId id="260" r:id="rId91"/>
    <p:sldId id="261" r:id="rId92"/>
    <p:sldId id="262" r:id="rId93"/>
    <p:sldId id="357" r:id="rId94"/>
    <p:sldId id="358" r:id="rId95"/>
    <p:sldId id="264" r:id="rId96"/>
    <p:sldId id="265" r:id="rId97"/>
    <p:sldId id="266" r:id="rId98"/>
    <p:sldId id="267" r:id="rId99"/>
    <p:sldId id="277" r:id="rId100"/>
    <p:sldId id="442" r:id="rId101"/>
    <p:sldId id="439" r:id="rId102"/>
    <p:sldId id="440" r:id="rId103"/>
    <p:sldId id="441" r:id="rId104"/>
    <p:sldId id="278" r:id="rId105"/>
    <p:sldId id="270" r:id="rId106"/>
    <p:sldId id="1196" r:id="rId107"/>
    <p:sldId id="280" r:id="rId108"/>
    <p:sldId id="271" r:id="rId109"/>
    <p:sldId id="272" r:id="rId110"/>
    <p:sldId id="450" r:id="rId111"/>
    <p:sldId id="273" r:id="rId112"/>
    <p:sldId id="452" r:id="rId113"/>
    <p:sldId id="372" r:id="rId114"/>
    <p:sldId id="373" r:id="rId115"/>
    <p:sldId id="1282" r:id="rId116"/>
    <p:sldId id="1285" r:id="rId117"/>
    <p:sldId id="1210" r:id="rId118"/>
    <p:sldId id="1206" r:id="rId119"/>
    <p:sldId id="1207" r:id="rId120"/>
    <p:sldId id="1208" r:id="rId121"/>
    <p:sldId id="1209" r:id="rId122"/>
    <p:sldId id="1211" r:id="rId123"/>
    <p:sldId id="1214" r:id="rId124"/>
    <p:sldId id="1223" r:id="rId125"/>
    <p:sldId id="1215" r:id="rId126"/>
    <p:sldId id="1216" r:id="rId127"/>
    <p:sldId id="1218" r:id="rId128"/>
    <p:sldId id="451" r:id="rId129"/>
    <p:sldId id="1219" r:id="rId130"/>
    <p:sldId id="1220" r:id="rId131"/>
    <p:sldId id="1224" r:id="rId132"/>
    <p:sldId id="1222" r:id="rId133"/>
    <p:sldId id="444" r:id="rId134"/>
    <p:sldId id="1283" r:id="rId135"/>
    <p:sldId id="1284" r:id="rId136"/>
    <p:sldId id="1244" r:id="rId137"/>
    <p:sldId id="1245" r:id="rId138"/>
    <p:sldId id="1247" r:id="rId139"/>
    <p:sldId id="1248" r:id="rId140"/>
    <p:sldId id="1249" r:id="rId141"/>
    <p:sldId id="1250" r:id="rId142"/>
    <p:sldId id="1251" r:id="rId143"/>
    <p:sldId id="1252" r:id="rId144"/>
    <p:sldId id="1254" r:id="rId145"/>
    <p:sldId id="1255" r:id="rId146"/>
    <p:sldId id="1257" r:id="rId147"/>
    <p:sldId id="1260" r:id="rId148"/>
    <p:sldId id="1262" r:id="rId149"/>
    <p:sldId id="1263" r:id="rId150"/>
    <p:sldId id="1287" r:id="rId151"/>
    <p:sldId id="1290" r:id="rId152"/>
    <p:sldId id="1265" r:id="rId153"/>
    <p:sldId id="1176" r:id="rId154"/>
    <p:sldId id="1177" r:id="rId155"/>
    <p:sldId id="339" r:id="rId156"/>
    <p:sldId id="340" r:id="rId157"/>
    <p:sldId id="341" r:id="rId158"/>
    <p:sldId id="342" r:id="rId159"/>
    <p:sldId id="343" r:id="rId160"/>
    <p:sldId id="344" r:id="rId161"/>
    <p:sldId id="1267" r:id="rId162"/>
    <p:sldId id="345" r:id="rId163"/>
    <p:sldId id="346" r:id="rId164"/>
    <p:sldId id="347" r:id="rId165"/>
    <p:sldId id="348" r:id="rId166"/>
    <p:sldId id="359" r:id="rId167"/>
    <p:sldId id="349" r:id="rId168"/>
    <p:sldId id="350" r:id="rId169"/>
    <p:sldId id="351" r:id="rId170"/>
    <p:sldId id="352" r:id="rId171"/>
    <p:sldId id="353" r:id="rId172"/>
    <p:sldId id="354" r:id="rId173"/>
    <p:sldId id="355" r:id="rId174"/>
    <p:sldId id="1268" r:id="rId175"/>
    <p:sldId id="356" r:id="rId176"/>
    <p:sldId id="1269" r:id="rId177"/>
    <p:sldId id="1288" r:id="rId178"/>
    <p:sldId id="1289" r:id="rId179"/>
    <p:sldId id="1291" r:id="rId180"/>
    <p:sldId id="811" r:id="rId181"/>
    <p:sldId id="1270" r:id="rId182"/>
    <p:sldId id="806" r:id="rId183"/>
    <p:sldId id="458" r:id="rId184"/>
    <p:sldId id="268" r:id="rId185"/>
    <p:sldId id="1292" r:id="rId186"/>
    <p:sldId id="456" r:id="rId187"/>
    <p:sldId id="457" r:id="rId188"/>
    <p:sldId id="1286" r:id="rId189"/>
    <p:sldId id="459" r:id="rId190"/>
    <p:sldId id="460" r:id="rId191"/>
    <p:sldId id="461" r:id="rId192"/>
    <p:sldId id="462" r:id="rId193"/>
    <p:sldId id="463" r:id="rId194"/>
    <p:sldId id="464" r:id="rId195"/>
    <p:sldId id="465" r:id="rId196"/>
  </p:sldIdLst>
  <p:sldSz cx="12198350" cy="6859588"/>
  <p:notesSz cx="9144000" cy="6858000"/>
  <p:defaultTextStyle>
    <a:defPPr>
      <a:defRPr lang="en-US"/>
    </a:defPPr>
    <a:lvl1pPr marL="0" algn="l" defTabSz="1219627" rtl="0" eaLnBrk="1" latinLnBrk="0" hangingPunct="1">
      <a:defRPr sz="2400" kern="1200">
        <a:solidFill>
          <a:schemeClr val="tx1"/>
        </a:solidFill>
        <a:latin typeface="+mn-lt"/>
        <a:ea typeface="+mn-ea"/>
        <a:cs typeface="+mn-cs"/>
      </a:defRPr>
    </a:lvl1pPr>
    <a:lvl2pPr marL="609813" algn="l" defTabSz="1219627" rtl="0" eaLnBrk="1" latinLnBrk="0" hangingPunct="1">
      <a:defRPr sz="2400" kern="1200">
        <a:solidFill>
          <a:schemeClr val="tx1"/>
        </a:solidFill>
        <a:latin typeface="+mn-lt"/>
        <a:ea typeface="+mn-ea"/>
        <a:cs typeface="+mn-cs"/>
      </a:defRPr>
    </a:lvl2pPr>
    <a:lvl3pPr marL="1219627" algn="l" defTabSz="1219627" rtl="0" eaLnBrk="1" latinLnBrk="0" hangingPunct="1">
      <a:defRPr sz="2400" kern="1200">
        <a:solidFill>
          <a:schemeClr val="tx1"/>
        </a:solidFill>
        <a:latin typeface="+mn-lt"/>
        <a:ea typeface="+mn-ea"/>
        <a:cs typeface="+mn-cs"/>
      </a:defRPr>
    </a:lvl3pPr>
    <a:lvl4pPr marL="1829440" algn="l" defTabSz="1219627" rtl="0" eaLnBrk="1" latinLnBrk="0" hangingPunct="1">
      <a:defRPr sz="2400" kern="1200">
        <a:solidFill>
          <a:schemeClr val="tx1"/>
        </a:solidFill>
        <a:latin typeface="+mn-lt"/>
        <a:ea typeface="+mn-ea"/>
        <a:cs typeface="+mn-cs"/>
      </a:defRPr>
    </a:lvl4pPr>
    <a:lvl5pPr marL="2439253" algn="l" defTabSz="1219627" rtl="0" eaLnBrk="1" latinLnBrk="0" hangingPunct="1">
      <a:defRPr sz="2400" kern="1200">
        <a:solidFill>
          <a:schemeClr val="tx1"/>
        </a:solidFill>
        <a:latin typeface="+mn-lt"/>
        <a:ea typeface="+mn-ea"/>
        <a:cs typeface="+mn-cs"/>
      </a:defRPr>
    </a:lvl5pPr>
    <a:lvl6pPr marL="3049067" algn="l" defTabSz="1219627" rtl="0" eaLnBrk="1" latinLnBrk="0" hangingPunct="1">
      <a:defRPr sz="2400" kern="1200">
        <a:solidFill>
          <a:schemeClr val="tx1"/>
        </a:solidFill>
        <a:latin typeface="+mn-lt"/>
        <a:ea typeface="+mn-ea"/>
        <a:cs typeface="+mn-cs"/>
      </a:defRPr>
    </a:lvl6pPr>
    <a:lvl7pPr marL="3658880" algn="l" defTabSz="1219627" rtl="0" eaLnBrk="1" latinLnBrk="0" hangingPunct="1">
      <a:defRPr sz="2400" kern="1200">
        <a:solidFill>
          <a:schemeClr val="tx1"/>
        </a:solidFill>
        <a:latin typeface="+mn-lt"/>
        <a:ea typeface="+mn-ea"/>
        <a:cs typeface="+mn-cs"/>
      </a:defRPr>
    </a:lvl7pPr>
    <a:lvl8pPr marL="4268694" algn="l" defTabSz="1219627" rtl="0" eaLnBrk="1" latinLnBrk="0" hangingPunct="1">
      <a:defRPr sz="2400" kern="1200">
        <a:solidFill>
          <a:schemeClr val="tx1"/>
        </a:solidFill>
        <a:latin typeface="+mn-lt"/>
        <a:ea typeface="+mn-ea"/>
        <a:cs typeface="+mn-cs"/>
      </a:defRPr>
    </a:lvl8pPr>
    <a:lvl9pPr marL="4878507" algn="l" defTabSz="121962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881">
          <p15:clr>
            <a:srgbClr val="A4A3A4"/>
          </p15:clr>
        </p15:guide>
        <p15:guide id="4" pos="384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BD9B53"/>
    <a:srgbClr val="009900"/>
    <a:srgbClr val="F4FA12"/>
    <a:srgbClr val="CC00CC"/>
    <a:srgbClr val="1157AB"/>
    <a:srgbClr val="92D050"/>
    <a:srgbClr val="9BBB59"/>
    <a:srgbClr val="C0504D"/>
    <a:srgbClr val="74B8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10" autoAdjust="0"/>
    <p:restoredTop sz="81301" autoAdjust="0"/>
  </p:normalViewPr>
  <p:slideViewPr>
    <p:cSldViewPr>
      <p:cViewPr varScale="1">
        <p:scale>
          <a:sx n="94" d="100"/>
          <a:sy n="94" d="100"/>
        </p:scale>
        <p:origin x="1368" y="78"/>
      </p:cViewPr>
      <p:guideLst>
        <p:guide orient="horz" pos="2160"/>
        <p:guide pos="2880"/>
        <p:guide orient="horz" pos="2881"/>
        <p:guide pos="3842"/>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95" d="100"/>
          <a:sy n="95" d="100"/>
        </p:scale>
        <p:origin x="4042" y="53"/>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190" Type="http://schemas.openxmlformats.org/officeDocument/2006/relationships/slide" Target="slides/slide188.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theme" Target="theme/theme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notesMaster" Target="notesMasters/notesMaster1.xml"/><Relationship Id="rId201" Type="http://schemas.openxmlformats.org/officeDocument/2006/relationships/tableStyles" Target="tableStyle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presProps" Target="presProps.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s>
</file>

<file path=ppt/_rels/viewProps.xml.rels><?xml version="1.0" encoding="UTF-8" standalone="yes"?>
<Relationships xmlns="http://schemas.openxmlformats.org/package/2006/relationships"><Relationship Id="rId3" Type="http://schemas.openxmlformats.org/officeDocument/2006/relationships/slide" Target="slides/slide132.xml"/><Relationship Id="rId2" Type="http://schemas.openxmlformats.org/officeDocument/2006/relationships/slide" Target="slides/slide127.xml"/><Relationship Id="rId1" Type="http://schemas.openxmlformats.org/officeDocument/2006/relationships/slide" Target="slides/slide111.xml"/><Relationship Id="rId4" Type="http://schemas.openxmlformats.org/officeDocument/2006/relationships/slide" Target="slides/slide1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2.wmf"/><Relationship Id="rId7" Type="http://schemas.openxmlformats.org/officeDocument/2006/relationships/image" Target="../media/image46.wmf"/><Relationship Id="rId2" Type="http://schemas.openxmlformats.org/officeDocument/2006/relationships/image" Target="../media/image41.wmf"/><Relationship Id="rId1" Type="http://schemas.openxmlformats.org/officeDocument/2006/relationships/image" Target="../media/image40.wmf"/><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emf"/><Relationship Id="rId4"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24881824-7EDF-4B1D-9D44-4D7461D95900}" type="datetimeFigureOut">
              <a:rPr lang="zh-CN" altLang="en-US" smtClean="0"/>
              <a:t>2023/5/18</a:t>
            </a:fld>
            <a:endParaRPr lang="zh-CN" alt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36F2A367-4377-4BC9-85D6-558F91AD7B75}" type="slidenum">
              <a:rPr lang="zh-CN" altLang="en-US" smtClean="0"/>
              <a:t>‹#›</a:t>
            </a:fld>
            <a:endParaRPr lang="zh-CN" altLang="en-US"/>
          </a:p>
        </p:txBody>
      </p:sp>
    </p:spTree>
    <p:extLst>
      <p:ext uri="{BB962C8B-B14F-4D97-AF65-F5344CB8AC3E}">
        <p14:creationId xmlns:p14="http://schemas.microsoft.com/office/powerpoint/2010/main" val="1061159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36F2A367-4377-4BC9-85D6-558F91AD7B75}" type="slidenum">
              <a:rPr lang="zh-CN" altLang="en-US" smtClean="0"/>
              <a:t>9</a:t>
            </a:fld>
            <a:endParaRPr lang="zh-CN" altLang="en-US"/>
          </a:p>
        </p:txBody>
      </p:sp>
    </p:spTree>
    <p:extLst>
      <p:ext uri="{BB962C8B-B14F-4D97-AF65-F5344CB8AC3E}">
        <p14:creationId xmlns:p14="http://schemas.microsoft.com/office/powerpoint/2010/main" val="4087062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36F2A367-4377-4BC9-85D6-558F91AD7B75}" type="slidenum">
              <a:rPr lang="zh-CN" altLang="en-US" smtClean="0"/>
              <a:t>10</a:t>
            </a:fld>
            <a:endParaRPr lang="zh-CN" altLang="en-US"/>
          </a:p>
        </p:txBody>
      </p:sp>
    </p:spTree>
    <p:extLst>
      <p:ext uri="{BB962C8B-B14F-4D97-AF65-F5344CB8AC3E}">
        <p14:creationId xmlns:p14="http://schemas.microsoft.com/office/powerpoint/2010/main" val="1848106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36F2A367-4377-4BC9-85D6-558F91AD7B75}" type="slidenum">
              <a:rPr lang="zh-CN" altLang="en-US" smtClean="0"/>
              <a:t>11</a:t>
            </a:fld>
            <a:endParaRPr lang="zh-CN" altLang="en-US"/>
          </a:p>
        </p:txBody>
      </p:sp>
    </p:spTree>
    <p:extLst>
      <p:ext uri="{BB962C8B-B14F-4D97-AF65-F5344CB8AC3E}">
        <p14:creationId xmlns:p14="http://schemas.microsoft.com/office/powerpoint/2010/main" val="1725167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0000"/>
                </a:solidFill>
                <a:latin typeface="黑体" panose="02010609060101010101" pitchFamily="49" charset="-122"/>
                <a:ea typeface="黑体" panose="02010609060101010101" pitchFamily="49" charset="-122"/>
              </a:defRPr>
            </a:lvl1pPr>
            <a:lvl2pPr marL="742950" indent="-285750">
              <a:defRPr sz="2400">
                <a:solidFill>
                  <a:srgbClr val="FF0000"/>
                </a:solidFill>
                <a:latin typeface="黑体" panose="02010609060101010101" pitchFamily="49" charset="-122"/>
                <a:ea typeface="黑体" panose="02010609060101010101" pitchFamily="49" charset="-122"/>
              </a:defRPr>
            </a:lvl2pPr>
            <a:lvl3pPr marL="1143000" indent="-228600">
              <a:defRPr sz="2400">
                <a:solidFill>
                  <a:srgbClr val="FF0000"/>
                </a:solidFill>
                <a:latin typeface="黑体" panose="02010609060101010101" pitchFamily="49" charset="-122"/>
                <a:ea typeface="黑体" panose="02010609060101010101" pitchFamily="49" charset="-122"/>
              </a:defRPr>
            </a:lvl3pPr>
            <a:lvl4pPr marL="1600200" indent="-228600">
              <a:defRPr sz="2400">
                <a:solidFill>
                  <a:srgbClr val="FF0000"/>
                </a:solidFill>
                <a:latin typeface="黑体" panose="02010609060101010101" pitchFamily="49" charset="-122"/>
                <a:ea typeface="黑体" panose="02010609060101010101" pitchFamily="49" charset="-122"/>
              </a:defRPr>
            </a:lvl4pPr>
            <a:lvl5pPr marL="2057400" indent="-22860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fld id="{6AE5CBA0-F7FF-4F7B-B91E-DBB78EE232B1}" type="slidenum">
              <a:rPr lang="en-US" altLang="zh-CN" sz="1200" smtClean="0">
                <a:solidFill>
                  <a:srgbClr val="000000"/>
                </a:solidFill>
                <a:latin typeface="Arial Narrow" panose="020B0606020202030204" pitchFamily="34" charset="0"/>
                <a:ea typeface="宋体" panose="02010600030101010101" pitchFamily="2" charset="-122"/>
              </a:rPr>
              <a:pPr/>
              <a:t>102</a:t>
            </a:fld>
            <a:endParaRPr lang="en-US" altLang="zh-CN" sz="1200">
              <a:solidFill>
                <a:srgbClr val="000000"/>
              </a:solidFill>
              <a:latin typeface="Arial Narrow" panose="020B0606020202030204" pitchFamily="34" charset="0"/>
              <a:ea typeface="宋体" panose="02010600030101010101" pitchFamily="2" charset="-122"/>
            </a:endParaRPr>
          </a:p>
        </p:txBody>
      </p:sp>
    </p:spTree>
    <p:extLst>
      <p:ext uri="{BB962C8B-B14F-4D97-AF65-F5344CB8AC3E}">
        <p14:creationId xmlns:p14="http://schemas.microsoft.com/office/powerpoint/2010/main" val="3637231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2A367-4377-4BC9-85D6-558F91AD7B75}" type="slidenum">
              <a:rPr lang="zh-CN" altLang="en-US" smtClean="0"/>
              <a:t>105</a:t>
            </a:fld>
            <a:endParaRPr lang="zh-CN" altLang="en-US"/>
          </a:p>
        </p:txBody>
      </p:sp>
    </p:spTree>
    <p:extLst>
      <p:ext uri="{BB962C8B-B14F-4D97-AF65-F5344CB8AC3E}">
        <p14:creationId xmlns:p14="http://schemas.microsoft.com/office/powerpoint/2010/main" val="1597711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876" y="2841225"/>
            <a:ext cx="10368598" cy="1960487"/>
          </a:xfrm>
          <a:prstGeom prst="rect">
            <a:avLst/>
          </a:prstGeom>
        </p:spPr>
        <p:txBody>
          <a:bodyPr/>
          <a:lstStyle/>
          <a:p>
            <a:r>
              <a:rPr lang="en-US" dirty="0"/>
              <a:t>Click to edit Master title style</a:t>
            </a:r>
          </a:p>
        </p:txBody>
      </p:sp>
      <p:sp>
        <p:nvSpPr>
          <p:cNvPr id="3" name="Subtitle 2"/>
          <p:cNvSpPr>
            <a:spLocks noGrp="1"/>
          </p:cNvSpPr>
          <p:nvPr>
            <p:ph type="subTitle" idx="1"/>
          </p:nvPr>
        </p:nvSpPr>
        <p:spPr>
          <a:xfrm>
            <a:off x="1829753" y="5182800"/>
            <a:ext cx="8538845" cy="2337341"/>
          </a:xfrm>
          <a:prstGeom prst="rect">
            <a:avLst/>
          </a:prstGeom>
        </p:spPr>
        <p:txBody>
          <a:bodyPr/>
          <a:lstStyle>
            <a:lvl1pPr marL="0" indent="0" algn="ctr">
              <a:buNone/>
              <a:defRPr>
                <a:solidFill>
                  <a:schemeClr val="tx1">
                    <a:tint val="75000"/>
                  </a:schemeClr>
                </a:solidFill>
              </a:defRPr>
            </a:lvl1pPr>
            <a:lvl2pPr marL="609813" indent="0" algn="ctr">
              <a:buNone/>
              <a:defRPr>
                <a:solidFill>
                  <a:schemeClr val="tx1">
                    <a:tint val="75000"/>
                  </a:schemeClr>
                </a:solidFill>
              </a:defRPr>
            </a:lvl2pPr>
            <a:lvl3pPr marL="1219627" indent="0" algn="ctr">
              <a:buNone/>
              <a:defRPr>
                <a:solidFill>
                  <a:schemeClr val="tx1">
                    <a:tint val="75000"/>
                  </a:schemeClr>
                </a:solidFill>
              </a:defRPr>
            </a:lvl3pPr>
            <a:lvl4pPr marL="1829440" indent="0" algn="ctr">
              <a:buNone/>
              <a:defRPr>
                <a:solidFill>
                  <a:schemeClr val="tx1">
                    <a:tint val="75000"/>
                  </a:schemeClr>
                </a:solidFill>
              </a:defRPr>
            </a:lvl4pPr>
            <a:lvl5pPr marL="2439253" indent="0" algn="ctr">
              <a:buNone/>
              <a:defRPr>
                <a:solidFill>
                  <a:schemeClr val="tx1">
                    <a:tint val="75000"/>
                  </a:schemeClr>
                </a:solidFill>
              </a:defRPr>
            </a:lvl5pPr>
            <a:lvl6pPr marL="3049067" indent="0" algn="ctr">
              <a:buNone/>
              <a:defRPr>
                <a:solidFill>
                  <a:schemeClr val="tx1">
                    <a:tint val="75000"/>
                  </a:schemeClr>
                </a:solidFill>
              </a:defRPr>
            </a:lvl6pPr>
            <a:lvl7pPr marL="3658880" indent="0" algn="ctr">
              <a:buNone/>
              <a:defRPr>
                <a:solidFill>
                  <a:schemeClr val="tx1">
                    <a:tint val="75000"/>
                  </a:schemeClr>
                </a:solidFill>
              </a:defRPr>
            </a:lvl7pPr>
            <a:lvl8pPr marL="4268694" indent="0" algn="ctr">
              <a:buNone/>
              <a:defRPr>
                <a:solidFill>
                  <a:schemeClr val="tx1">
                    <a:tint val="75000"/>
                  </a:schemeClr>
                </a:solidFill>
              </a:defRPr>
            </a:lvl8pPr>
            <a:lvl9pPr marL="487850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918" y="366269"/>
            <a:ext cx="10978515" cy="152435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918" y="2134095"/>
            <a:ext cx="10978515" cy="603601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3804" y="366269"/>
            <a:ext cx="2744629" cy="780384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918" y="366269"/>
            <a:ext cx="8030580" cy="780384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20042" y="344568"/>
            <a:ext cx="10758267" cy="924139"/>
          </a:xfrm>
        </p:spPr>
        <p:txBody>
          <a:bodyPr/>
          <a:lstStyle/>
          <a:p>
            <a:r>
              <a:rPr lang="zh-CN" altLang="en-US"/>
              <a:t>单击此处编辑母版标题样式</a:t>
            </a:r>
          </a:p>
        </p:txBody>
      </p:sp>
      <p:sp>
        <p:nvSpPr>
          <p:cNvPr id="3" name="文本占位符 2"/>
          <p:cNvSpPr>
            <a:spLocks noGrp="1"/>
          </p:cNvSpPr>
          <p:nvPr>
            <p:ph type="body" sz="half" idx="1"/>
          </p:nvPr>
        </p:nvSpPr>
        <p:spPr>
          <a:xfrm>
            <a:off x="720041" y="1222659"/>
            <a:ext cx="5277481" cy="467107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00828" y="1222659"/>
            <a:ext cx="5277481" cy="467107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5"/>
          <p:cNvSpPr>
            <a:spLocks noGrp="1" noChangeArrowheads="1"/>
          </p:cNvSpPr>
          <p:nvPr>
            <p:ph type="dt" sz="half" idx="10"/>
          </p:nvPr>
        </p:nvSpPr>
        <p:spPr>
          <a:xfrm>
            <a:off x="283781" y="6510258"/>
            <a:ext cx="2018235" cy="304871"/>
          </a:xfrm>
          <a:prstGeom prst="rect">
            <a:avLst/>
          </a:prstGeom>
          <a:ln/>
        </p:spPr>
        <p:txBody>
          <a:bodyPr/>
          <a:lstStyle>
            <a:lvl1pPr>
              <a:defRPr/>
            </a:lvl1pPr>
          </a:lstStyle>
          <a:p>
            <a:pPr>
              <a:defRPr/>
            </a:pPr>
            <a:fld id="{3EB0124A-1A52-4D2B-B0B3-40B422D1AA07}" type="datetime1">
              <a:rPr lang="zh-CN" altLang="en-US"/>
              <a:pPr>
                <a:defRPr/>
              </a:pPr>
              <a:t>2023/5/18</a:t>
            </a:fld>
            <a:endParaRPr lang="en-US" altLang="zh-CN" dirty="0"/>
          </a:p>
        </p:txBody>
      </p:sp>
    </p:spTree>
    <p:extLst>
      <p:ext uri="{BB962C8B-B14F-4D97-AF65-F5344CB8AC3E}">
        <p14:creationId xmlns:p14="http://schemas.microsoft.com/office/powerpoint/2010/main" val="2154157159"/>
      </p:ext>
    </p:extLst>
  </p:cSld>
  <p:clrMapOvr>
    <a:masterClrMapping/>
  </p:clrMapOvr>
  <p:transition spd="med">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9" name="Line 10"/>
          <p:cNvSpPr>
            <a:spLocks noChangeShapeType="1"/>
          </p:cNvSpPr>
          <p:nvPr/>
        </p:nvSpPr>
        <p:spPr bwMode="auto">
          <a:xfrm flipV="1">
            <a:off x="624743" y="2469465"/>
            <a:ext cx="10758267" cy="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sz="3201">
              <a:latin typeface="Times New Roman" panose="02020603050405020304" pitchFamily="18" charset="0"/>
              <a:cs typeface="Times New Roman" panose="02020603050405020304" pitchFamily="18" charset="0"/>
            </a:endParaRPr>
          </a:p>
        </p:txBody>
      </p:sp>
      <p:sp>
        <p:nvSpPr>
          <p:cNvPr id="46" name="Rectangle 4"/>
          <p:cNvSpPr txBox="1">
            <a:spLocks noChangeArrowheads="1"/>
          </p:cNvSpPr>
          <p:nvPr userDrawn="1"/>
        </p:nvSpPr>
        <p:spPr bwMode="auto">
          <a:xfrm>
            <a:off x="624743" y="3909959"/>
            <a:ext cx="9220799" cy="133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48" tIns="0" rIns="121948" bIns="0" numCol="1" anchor="b" anchorCtr="0" compatLnSpc="1">
            <a:prstTxWarp prst="textNoShape">
              <a:avLst/>
            </a:prstTxWarp>
          </a:bodyPr>
          <a:lstStyle>
            <a:lvl1pPr algn="ctr" rtl="0" eaLnBrk="1" fontAlgn="base" hangingPunct="1">
              <a:lnSpc>
                <a:spcPct val="85000"/>
              </a:lnSpc>
              <a:spcBef>
                <a:spcPct val="0"/>
              </a:spcBef>
              <a:spcAft>
                <a:spcPct val="0"/>
              </a:spcAft>
              <a:defRPr sz="6000" b="1">
                <a:solidFill>
                  <a:schemeClr val="tx2"/>
                </a:solidFill>
                <a:latin typeface="+mj-lt"/>
                <a:ea typeface="+mj-ea"/>
                <a:cs typeface="+mj-cs"/>
              </a:defRPr>
            </a:lvl1pPr>
            <a:lvl2pPr algn="l" rtl="0" eaLnBrk="0" fontAlgn="base" hangingPunct="0">
              <a:lnSpc>
                <a:spcPct val="90000"/>
              </a:lnSpc>
              <a:spcBef>
                <a:spcPct val="0"/>
              </a:spcBef>
              <a:spcAft>
                <a:spcPct val="0"/>
              </a:spcAft>
              <a:defRPr sz="3600" b="1">
                <a:solidFill>
                  <a:schemeClr val="tx1"/>
                </a:solidFill>
                <a:latin typeface="黑体" pitchFamily="2" charset="-122"/>
                <a:ea typeface="黑体" pitchFamily="2" charset="-122"/>
              </a:defRPr>
            </a:lvl2pPr>
            <a:lvl3pPr algn="l" rtl="0" eaLnBrk="0" fontAlgn="base" hangingPunct="0">
              <a:lnSpc>
                <a:spcPct val="90000"/>
              </a:lnSpc>
              <a:spcBef>
                <a:spcPct val="0"/>
              </a:spcBef>
              <a:spcAft>
                <a:spcPct val="0"/>
              </a:spcAft>
              <a:defRPr sz="3600" b="1">
                <a:solidFill>
                  <a:schemeClr val="tx1"/>
                </a:solidFill>
                <a:latin typeface="黑体" pitchFamily="2" charset="-122"/>
                <a:ea typeface="黑体" pitchFamily="2" charset="-122"/>
              </a:defRPr>
            </a:lvl3pPr>
            <a:lvl4pPr algn="l" rtl="0" eaLnBrk="0" fontAlgn="base" hangingPunct="0">
              <a:lnSpc>
                <a:spcPct val="90000"/>
              </a:lnSpc>
              <a:spcBef>
                <a:spcPct val="0"/>
              </a:spcBef>
              <a:spcAft>
                <a:spcPct val="0"/>
              </a:spcAft>
              <a:defRPr sz="3600" b="1">
                <a:solidFill>
                  <a:schemeClr val="tx1"/>
                </a:solidFill>
                <a:latin typeface="黑体" pitchFamily="2" charset="-122"/>
                <a:ea typeface="黑体" pitchFamily="2" charset="-122"/>
              </a:defRPr>
            </a:lvl4pPr>
            <a:lvl5pPr algn="l" rtl="0" eaLnBrk="0" fontAlgn="base" hangingPunct="0">
              <a:lnSpc>
                <a:spcPct val="90000"/>
              </a:lnSpc>
              <a:spcBef>
                <a:spcPct val="0"/>
              </a:spcBef>
              <a:spcAft>
                <a:spcPct val="0"/>
              </a:spcAft>
              <a:defRPr sz="3600" b="1">
                <a:solidFill>
                  <a:schemeClr val="tx1"/>
                </a:solidFill>
                <a:latin typeface="黑体" pitchFamily="2" charset="-122"/>
                <a:ea typeface="黑体" pitchFamily="2" charset="-122"/>
              </a:defRPr>
            </a:lvl5pPr>
            <a:lvl6pPr marL="457200" algn="l" rtl="0" fontAlgn="base">
              <a:lnSpc>
                <a:spcPct val="90000"/>
              </a:lnSpc>
              <a:spcBef>
                <a:spcPct val="0"/>
              </a:spcBef>
              <a:spcAft>
                <a:spcPct val="0"/>
              </a:spcAft>
              <a:defRPr sz="3600" b="1">
                <a:solidFill>
                  <a:schemeClr val="tx1"/>
                </a:solidFill>
                <a:latin typeface="黑体" pitchFamily="2" charset="-122"/>
                <a:ea typeface="黑体" pitchFamily="2" charset="-122"/>
              </a:defRPr>
            </a:lvl6pPr>
            <a:lvl7pPr marL="914400" algn="l" rtl="0" fontAlgn="base">
              <a:lnSpc>
                <a:spcPct val="90000"/>
              </a:lnSpc>
              <a:spcBef>
                <a:spcPct val="0"/>
              </a:spcBef>
              <a:spcAft>
                <a:spcPct val="0"/>
              </a:spcAft>
              <a:defRPr sz="3600" b="1">
                <a:solidFill>
                  <a:schemeClr val="tx1"/>
                </a:solidFill>
                <a:latin typeface="黑体" pitchFamily="2" charset="-122"/>
                <a:ea typeface="黑体" pitchFamily="2" charset="-122"/>
              </a:defRPr>
            </a:lvl7pPr>
            <a:lvl8pPr marL="1371600" algn="l" rtl="0" fontAlgn="base">
              <a:lnSpc>
                <a:spcPct val="90000"/>
              </a:lnSpc>
              <a:spcBef>
                <a:spcPct val="0"/>
              </a:spcBef>
              <a:spcAft>
                <a:spcPct val="0"/>
              </a:spcAft>
              <a:defRPr sz="3600" b="1">
                <a:solidFill>
                  <a:schemeClr val="tx1"/>
                </a:solidFill>
                <a:latin typeface="黑体" pitchFamily="2" charset="-122"/>
                <a:ea typeface="黑体" pitchFamily="2" charset="-122"/>
              </a:defRPr>
            </a:lvl8pPr>
            <a:lvl9pPr marL="1828800" algn="l" rtl="0" fontAlgn="base">
              <a:lnSpc>
                <a:spcPct val="90000"/>
              </a:lnSpc>
              <a:spcBef>
                <a:spcPct val="0"/>
              </a:spcBef>
              <a:spcAft>
                <a:spcPct val="0"/>
              </a:spcAft>
              <a:defRPr sz="3600" b="1">
                <a:solidFill>
                  <a:schemeClr val="tx1"/>
                </a:solidFill>
                <a:latin typeface="黑体" pitchFamily="2" charset="-122"/>
                <a:ea typeface="黑体" pitchFamily="2" charset="-122"/>
              </a:defRPr>
            </a:lvl9pPr>
          </a:lstStyle>
          <a:p>
            <a:r>
              <a:rPr lang="zh-CN" altLang="en-US" sz="3734" b="1" kern="1200" dirty="0">
                <a:solidFill>
                  <a:srgbClr val="800080"/>
                </a:solidFill>
                <a:latin typeface="Times New Roman" panose="02020603050405020304" pitchFamily="18" charset="0"/>
                <a:ea typeface="隶书" panose="02010509060101010101" pitchFamily="49" charset="-122"/>
                <a:cs typeface="Times New Roman" panose="02020603050405020304" pitchFamily="18" charset="0"/>
              </a:rPr>
              <a:t>信息与软件工程学院</a:t>
            </a:r>
            <a:endParaRPr lang="en-US" altLang="zh-CN" sz="3734" b="1" kern="1200" dirty="0">
              <a:solidFill>
                <a:srgbClr val="800080"/>
              </a:solidFill>
              <a:latin typeface="Times New Roman" panose="02020603050405020304" pitchFamily="18" charset="0"/>
              <a:ea typeface="隶书" panose="02010509060101010101" pitchFamily="49" charset="-122"/>
              <a:cs typeface="Times New Roman" panose="02020603050405020304" pitchFamily="18" charset="0"/>
            </a:endParaRPr>
          </a:p>
        </p:txBody>
      </p:sp>
      <p:sp>
        <p:nvSpPr>
          <p:cNvPr id="49" name="TextBox 48"/>
          <p:cNvSpPr txBox="1"/>
          <p:nvPr userDrawn="1"/>
        </p:nvSpPr>
        <p:spPr>
          <a:xfrm>
            <a:off x="624745" y="836908"/>
            <a:ext cx="11045951" cy="584904"/>
          </a:xfrm>
          <a:prstGeom prst="rect">
            <a:avLst/>
          </a:prstGeom>
          <a:pattFill prst="pct5">
            <a:fgClr>
              <a:schemeClr val="tx2"/>
            </a:fgClr>
            <a:bgClr>
              <a:schemeClr val="tx2"/>
            </a:bgClr>
          </a:pattFill>
        </p:spPr>
        <p:txBody>
          <a:bodyPr wrap="square" rtlCol="0">
            <a:spAutoFit/>
          </a:bodyPr>
          <a:lstStyle/>
          <a:p>
            <a:r>
              <a:rPr lang="en-US" altLang="zh-CN" sz="3201" dirty="0">
                <a:latin typeface="Times New Roman" panose="02020603050405020304" pitchFamily="18" charset="0"/>
                <a:cs typeface="Times New Roman" panose="02020603050405020304" pitchFamily="18" charset="0"/>
              </a:rPr>
              <a:t>   </a:t>
            </a:r>
            <a:endParaRPr lang="zh-CN" altLang="en-US" sz="3201" dirty="0">
              <a:latin typeface="Times New Roman" panose="02020603050405020304" pitchFamily="18" charset="0"/>
              <a:cs typeface="Times New Roman" panose="02020603050405020304" pitchFamily="18" charset="0"/>
            </a:endParaRPr>
          </a:p>
        </p:txBody>
      </p:sp>
      <p:sp>
        <p:nvSpPr>
          <p:cNvPr id="47" name="矩形 46"/>
          <p:cNvSpPr/>
          <p:nvPr userDrawn="1"/>
        </p:nvSpPr>
        <p:spPr>
          <a:xfrm>
            <a:off x="624744" y="822648"/>
            <a:ext cx="9218978" cy="1506566"/>
          </a:xfrm>
          <a:prstGeom prst="rect">
            <a:avLst/>
          </a:prstGeom>
        </p:spPr>
        <p:txBody>
          <a:bodyPr wrap="square">
            <a:spAutoFit/>
          </a:bodyPr>
          <a:lstStyle/>
          <a:p>
            <a:pPr marL="0" marR="0" lvl="0" indent="0" algn="ctr" defTabSz="1219444" rtl="0" eaLnBrk="1" fontAlgn="base" latinLnBrk="0" hangingPunct="1">
              <a:lnSpc>
                <a:spcPct val="85000"/>
              </a:lnSpc>
              <a:spcBef>
                <a:spcPct val="0"/>
              </a:spcBef>
              <a:spcAft>
                <a:spcPct val="0"/>
              </a:spcAft>
              <a:buClrTx/>
              <a:buSzTx/>
              <a:buFontTx/>
              <a:buNone/>
              <a:tabLst/>
              <a:defRPr/>
            </a:pPr>
            <a:r>
              <a:rPr kumimoji="0" lang="zh-CN" altLang="en-US" sz="10669" b="1" i="0" u="none" strike="noStrike" kern="0" cap="none" spc="0" normalizeH="0" baseline="0" noProof="0" dirty="0">
                <a:ln>
                  <a:noFill/>
                </a:ln>
                <a:solidFill>
                  <a:srgbClr val="FF0000"/>
                </a:solidFill>
                <a:effectLst/>
                <a:uLnTx/>
                <a:uFillTx/>
                <a:latin typeface="Times New Roman" panose="02020603050405020304" pitchFamily="18" charset="0"/>
                <a:ea typeface="华文新魏" pitchFamily="2" charset="-122"/>
                <a:cs typeface="Times New Roman" panose="02020603050405020304" pitchFamily="18" charset="0"/>
              </a:rPr>
              <a:t>离 散 数 学</a:t>
            </a:r>
          </a:p>
        </p:txBody>
      </p:sp>
      <p:sp>
        <p:nvSpPr>
          <p:cNvPr id="43" name="Line 44"/>
          <p:cNvSpPr>
            <a:spLocks noChangeShapeType="1"/>
          </p:cNvSpPr>
          <p:nvPr/>
        </p:nvSpPr>
        <p:spPr bwMode="auto">
          <a:xfrm>
            <a:off x="9845541" y="747677"/>
            <a:ext cx="0" cy="5689317"/>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sz="3201">
              <a:latin typeface="Times New Roman" panose="02020603050405020304" pitchFamily="18" charset="0"/>
              <a:cs typeface="Times New Roman" panose="02020603050405020304" pitchFamily="18" charset="0"/>
            </a:endParaRPr>
          </a:p>
        </p:txBody>
      </p:sp>
      <p:grpSp>
        <p:nvGrpSpPr>
          <p:cNvPr id="11" name="Group 12"/>
          <p:cNvGrpSpPr>
            <a:grpSpLocks/>
          </p:cNvGrpSpPr>
          <p:nvPr/>
        </p:nvGrpSpPr>
        <p:grpSpPr bwMode="auto">
          <a:xfrm>
            <a:off x="10133530" y="632810"/>
            <a:ext cx="1606751" cy="1740622"/>
            <a:chOff x="4704" y="1885"/>
            <a:chExt cx="843" cy="1218"/>
          </a:xfrm>
        </p:grpSpPr>
        <p:sp>
          <p:nvSpPr>
            <p:cNvPr id="12" name="Oval 13"/>
            <p:cNvSpPr>
              <a:spLocks noChangeArrowheads="1"/>
            </p:cNvSpPr>
            <p:nvPr/>
          </p:nvSpPr>
          <p:spPr bwMode="auto">
            <a:xfrm>
              <a:off x="4704"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FF0000"/>
                  </a:solidFill>
                  <a:latin typeface="黑体" pitchFamily="49" charset="-122"/>
                  <a:ea typeface="黑体" pitchFamily="49" charset="-122"/>
                </a:defRPr>
              </a:lvl1pPr>
              <a:lvl2pPr marL="742950" indent="-285750" eaLnBrk="0" hangingPunct="0">
                <a:defRPr sz="3200">
                  <a:solidFill>
                    <a:srgbClr val="FF0000"/>
                  </a:solidFill>
                  <a:latin typeface="黑体" pitchFamily="49" charset="-122"/>
                  <a:ea typeface="黑体" pitchFamily="49" charset="-122"/>
                </a:defRPr>
              </a:lvl2pPr>
              <a:lvl3pPr marL="1143000" indent="-228600" eaLnBrk="0" hangingPunct="0">
                <a:defRPr sz="3200">
                  <a:solidFill>
                    <a:srgbClr val="FF0000"/>
                  </a:solidFill>
                  <a:latin typeface="黑体" pitchFamily="49" charset="-122"/>
                  <a:ea typeface="黑体" pitchFamily="49" charset="-122"/>
                </a:defRPr>
              </a:lvl3pPr>
              <a:lvl4pPr marL="1600200" indent="-228600" eaLnBrk="0" hangingPunct="0">
                <a:defRPr sz="3200">
                  <a:solidFill>
                    <a:srgbClr val="FF0000"/>
                  </a:solidFill>
                  <a:latin typeface="黑体" pitchFamily="49" charset="-122"/>
                  <a:ea typeface="黑体" pitchFamily="49" charset="-122"/>
                </a:defRPr>
              </a:lvl4pPr>
              <a:lvl5pPr marL="2057400" indent="-228600" eaLnBrk="0" hangingPunct="0">
                <a:defRPr sz="3200">
                  <a:solidFill>
                    <a:srgbClr val="FF0000"/>
                  </a:solidFill>
                  <a:latin typeface="黑体" pitchFamily="49" charset="-122"/>
                  <a:ea typeface="黑体" pitchFamily="49" charset="-122"/>
                </a:defRPr>
              </a:lvl5pPr>
              <a:lvl6pPr marL="2514600" indent="-228600" eaLnBrk="0" fontAlgn="base" hangingPunct="0">
                <a:spcBef>
                  <a:spcPct val="0"/>
                </a:spcBef>
                <a:spcAft>
                  <a:spcPct val="0"/>
                </a:spcAft>
                <a:defRPr sz="3200">
                  <a:solidFill>
                    <a:srgbClr val="FF0000"/>
                  </a:solidFill>
                  <a:latin typeface="黑体" pitchFamily="49" charset="-122"/>
                  <a:ea typeface="黑体" pitchFamily="49" charset="-122"/>
                </a:defRPr>
              </a:lvl6pPr>
              <a:lvl7pPr marL="2971800" indent="-228600" eaLnBrk="0" fontAlgn="base" hangingPunct="0">
                <a:spcBef>
                  <a:spcPct val="0"/>
                </a:spcBef>
                <a:spcAft>
                  <a:spcPct val="0"/>
                </a:spcAft>
                <a:defRPr sz="3200">
                  <a:solidFill>
                    <a:srgbClr val="FF0000"/>
                  </a:solidFill>
                  <a:latin typeface="黑体" pitchFamily="49" charset="-122"/>
                  <a:ea typeface="黑体" pitchFamily="49" charset="-122"/>
                </a:defRPr>
              </a:lvl7pPr>
              <a:lvl8pPr marL="3429000" indent="-228600" eaLnBrk="0" fontAlgn="base" hangingPunct="0">
                <a:spcBef>
                  <a:spcPct val="0"/>
                </a:spcBef>
                <a:spcAft>
                  <a:spcPct val="0"/>
                </a:spcAft>
                <a:defRPr sz="3200">
                  <a:solidFill>
                    <a:srgbClr val="FF0000"/>
                  </a:solidFill>
                  <a:latin typeface="黑体" pitchFamily="49" charset="-122"/>
                  <a:ea typeface="黑体" pitchFamily="49" charset="-122"/>
                </a:defRPr>
              </a:lvl8pPr>
              <a:lvl9pPr marL="3886200" indent="-228600" eaLnBrk="0" fontAlgn="base" hangingPunct="0">
                <a:spcBef>
                  <a:spcPct val="0"/>
                </a:spcBef>
                <a:spcAft>
                  <a:spcPct val="0"/>
                </a:spcAft>
                <a:defRPr sz="3200">
                  <a:solidFill>
                    <a:srgbClr val="FF0000"/>
                  </a:solidFill>
                  <a:latin typeface="黑体" pitchFamily="49" charset="-122"/>
                  <a:ea typeface="黑体" pitchFamily="49" charset="-122"/>
                </a:defRPr>
              </a:lvl9pPr>
            </a:lstStyle>
            <a:p>
              <a:pPr eaLnBrk="1" hangingPunct="1"/>
              <a:endParaRPr lang="zh-CN" altLang="en-US" sz="4268">
                <a:latin typeface="Times New Roman" panose="02020603050405020304" pitchFamily="18" charset="0"/>
                <a:cs typeface="Times New Roman" panose="02020603050405020304" pitchFamily="18" charset="0"/>
              </a:endParaRPr>
            </a:p>
          </p:txBody>
        </p:sp>
        <p:sp>
          <p:nvSpPr>
            <p:cNvPr id="13" name="Oval 14"/>
            <p:cNvSpPr>
              <a:spLocks noChangeArrowheads="1"/>
            </p:cNvSpPr>
            <p:nvPr/>
          </p:nvSpPr>
          <p:spPr bwMode="auto">
            <a:xfrm>
              <a:off x="4883"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FF0000"/>
                  </a:solidFill>
                  <a:latin typeface="黑体" pitchFamily="49" charset="-122"/>
                  <a:ea typeface="黑体" pitchFamily="49" charset="-122"/>
                </a:defRPr>
              </a:lvl1pPr>
              <a:lvl2pPr marL="742950" indent="-285750" eaLnBrk="0" hangingPunct="0">
                <a:defRPr sz="3200">
                  <a:solidFill>
                    <a:srgbClr val="FF0000"/>
                  </a:solidFill>
                  <a:latin typeface="黑体" pitchFamily="49" charset="-122"/>
                  <a:ea typeface="黑体" pitchFamily="49" charset="-122"/>
                </a:defRPr>
              </a:lvl2pPr>
              <a:lvl3pPr marL="1143000" indent="-228600" eaLnBrk="0" hangingPunct="0">
                <a:defRPr sz="3200">
                  <a:solidFill>
                    <a:srgbClr val="FF0000"/>
                  </a:solidFill>
                  <a:latin typeface="黑体" pitchFamily="49" charset="-122"/>
                  <a:ea typeface="黑体" pitchFamily="49" charset="-122"/>
                </a:defRPr>
              </a:lvl3pPr>
              <a:lvl4pPr marL="1600200" indent="-228600" eaLnBrk="0" hangingPunct="0">
                <a:defRPr sz="3200">
                  <a:solidFill>
                    <a:srgbClr val="FF0000"/>
                  </a:solidFill>
                  <a:latin typeface="黑体" pitchFamily="49" charset="-122"/>
                  <a:ea typeface="黑体" pitchFamily="49" charset="-122"/>
                </a:defRPr>
              </a:lvl4pPr>
              <a:lvl5pPr marL="2057400" indent="-228600" eaLnBrk="0" hangingPunct="0">
                <a:defRPr sz="3200">
                  <a:solidFill>
                    <a:srgbClr val="FF0000"/>
                  </a:solidFill>
                  <a:latin typeface="黑体" pitchFamily="49" charset="-122"/>
                  <a:ea typeface="黑体" pitchFamily="49" charset="-122"/>
                </a:defRPr>
              </a:lvl5pPr>
              <a:lvl6pPr marL="2514600" indent="-228600" eaLnBrk="0" fontAlgn="base" hangingPunct="0">
                <a:spcBef>
                  <a:spcPct val="0"/>
                </a:spcBef>
                <a:spcAft>
                  <a:spcPct val="0"/>
                </a:spcAft>
                <a:defRPr sz="3200">
                  <a:solidFill>
                    <a:srgbClr val="FF0000"/>
                  </a:solidFill>
                  <a:latin typeface="黑体" pitchFamily="49" charset="-122"/>
                  <a:ea typeface="黑体" pitchFamily="49" charset="-122"/>
                </a:defRPr>
              </a:lvl6pPr>
              <a:lvl7pPr marL="2971800" indent="-228600" eaLnBrk="0" fontAlgn="base" hangingPunct="0">
                <a:spcBef>
                  <a:spcPct val="0"/>
                </a:spcBef>
                <a:spcAft>
                  <a:spcPct val="0"/>
                </a:spcAft>
                <a:defRPr sz="3200">
                  <a:solidFill>
                    <a:srgbClr val="FF0000"/>
                  </a:solidFill>
                  <a:latin typeface="黑体" pitchFamily="49" charset="-122"/>
                  <a:ea typeface="黑体" pitchFamily="49" charset="-122"/>
                </a:defRPr>
              </a:lvl7pPr>
              <a:lvl8pPr marL="3429000" indent="-228600" eaLnBrk="0" fontAlgn="base" hangingPunct="0">
                <a:spcBef>
                  <a:spcPct val="0"/>
                </a:spcBef>
                <a:spcAft>
                  <a:spcPct val="0"/>
                </a:spcAft>
                <a:defRPr sz="3200">
                  <a:solidFill>
                    <a:srgbClr val="FF0000"/>
                  </a:solidFill>
                  <a:latin typeface="黑体" pitchFamily="49" charset="-122"/>
                  <a:ea typeface="黑体" pitchFamily="49" charset="-122"/>
                </a:defRPr>
              </a:lvl8pPr>
              <a:lvl9pPr marL="3886200" indent="-228600" eaLnBrk="0" fontAlgn="base" hangingPunct="0">
                <a:spcBef>
                  <a:spcPct val="0"/>
                </a:spcBef>
                <a:spcAft>
                  <a:spcPct val="0"/>
                </a:spcAft>
                <a:defRPr sz="3200">
                  <a:solidFill>
                    <a:srgbClr val="FF0000"/>
                  </a:solidFill>
                  <a:latin typeface="黑体" pitchFamily="49" charset="-122"/>
                  <a:ea typeface="黑体" pitchFamily="49" charset="-122"/>
                </a:defRPr>
              </a:lvl9pPr>
            </a:lstStyle>
            <a:p>
              <a:pPr eaLnBrk="1" hangingPunct="1"/>
              <a:endParaRPr lang="zh-CN" altLang="en-US" sz="4268">
                <a:latin typeface="Times New Roman" panose="02020603050405020304" pitchFamily="18" charset="0"/>
                <a:cs typeface="Times New Roman" panose="02020603050405020304" pitchFamily="18" charset="0"/>
              </a:endParaRPr>
            </a:p>
          </p:txBody>
        </p:sp>
        <p:sp>
          <p:nvSpPr>
            <p:cNvPr id="14" name="Oval 15"/>
            <p:cNvSpPr>
              <a:spLocks noChangeArrowheads="1"/>
            </p:cNvSpPr>
            <p:nvPr/>
          </p:nvSpPr>
          <p:spPr bwMode="auto">
            <a:xfrm>
              <a:off x="5062"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FF0000"/>
                  </a:solidFill>
                  <a:latin typeface="黑体" pitchFamily="49" charset="-122"/>
                  <a:ea typeface="黑体" pitchFamily="49" charset="-122"/>
                </a:defRPr>
              </a:lvl1pPr>
              <a:lvl2pPr marL="742950" indent="-285750" eaLnBrk="0" hangingPunct="0">
                <a:defRPr sz="3200">
                  <a:solidFill>
                    <a:srgbClr val="FF0000"/>
                  </a:solidFill>
                  <a:latin typeface="黑体" pitchFamily="49" charset="-122"/>
                  <a:ea typeface="黑体" pitchFamily="49" charset="-122"/>
                </a:defRPr>
              </a:lvl2pPr>
              <a:lvl3pPr marL="1143000" indent="-228600" eaLnBrk="0" hangingPunct="0">
                <a:defRPr sz="3200">
                  <a:solidFill>
                    <a:srgbClr val="FF0000"/>
                  </a:solidFill>
                  <a:latin typeface="黑体" pitchFamily="49" charset="-122"/>
                  <a:ea typeface="黑体" pitchFamily="49" charset="-122"/>
                </a:defRPr>
              </a:lvl3pPr>
              <a:lvl4pPr marL="1600200" indent="-228600" eaLnBrk="0" hangingPunct="0">
                <a:defRPr sz="3200">
                  <a:solidFill>
                    <a:srgbClr val="FF0000"/>
                  </a:solidFill>
                  <a:latin typeface="黑体" pitchFamily="49" charset="-122"/>
                  <a:ea typeface="黑体" pitchFamily="49" charset="-122"/>
                </a:defRPr>
              </a:lvl4pPr>
              <a:lvl5pPr marL="2057400" indent="-228600" eaLnBrk="0" hangingPunct="0">
                <a:defRPr sz="3200">
                  <a:solidFill>
                    <a:srgbClr val="FF0000"/>
                  </a:solidFill>
                  <a:latin typeface="黑体" pitchFamily="49" charset="-122"/>
                  <a:ea typeface="黑体" pitchFamily="49" charset="-122"/>
                </a:defRPr>
              </a:lvl5pPr>
              <a:lvl6pPr marL="2514600" indent="-228600" eaLnBrk="0" fontAlgn="base" hangingPunct="0">
                <a:spcBef>
                  <a:spcPct val="0"/>
                </a:spcBef>
                <a:spcAft>
                  <a:spcPct val="0"/>
                </a:spcAft>
                <a:defRPr sz="3200">
                  <a:solidFill>
                    <a:srgbClr val="FF0000"/>
                  </a:solidFill>
                  <a:latin typeface="黑体" pitchFamily="49" charset="-122"/>
                  <a:ea typeface="黑体" pitchFamily="49" charset="-122"/>
                </a:defRPr>
              </a:lvl6pPr>
              <a:lvl7pPr marL="2971800" indent="-228600" eaLnBrk="0" fontAlgn="base" hangingPunct="0">
                <a:spcBef>
                  <a:spcPct val="0"/>
                </a:spcBef>
                <a:spcAft>
                  <a:spcPct val="0"/>
                </a:spcAft>
                <a:defRPr sz="3200">
                  <a:solidFill>
                    <a:srgbClr val="FF0000"/>
                  </a:solidFill>
                  <a:latin typeface="黑体" pitchFamily="49" charset="-122"/>
                  <a:ea typeface="黑体" pitchFamily="49" charset="-122"/>
                </a:defRPr>
              </a:lvl7pPr>
              <a:lvl8pPr marL="3429000" indent="-228600" eaLnBrk="0" fontAlgn="base" hangingPunct="0">
                <a:spcBef>
                  <a:spcPct val="0"/>
                </a:spcBef>
                <a:spcAft>
                  <a:spcPct val="0"/>
                </a:spcAft>
                <a:defRPr sz="3200">
                  <a:solidFill>
                    <a:srgbClr val="FF0000"/>
                  </a:solidFill>
                  <a:latin typeface="黑体" pitchFamily="49" charset="-122"/>
                  <a:ea typeface="黑体" pitchFamily="49" charset="-122"/>
                </a:defRPr>
              </a:lvl8pPr>
              <a:lvl9pPr marL="3886200" indent="-228600" eaLnBrk="0" fontAlgn="base" hangingPunct="0">
                <a:spcBef>
                  <a:spcPct val="0"/>
                </a:spcBef>
                <a:spcAft>
                  <a:spcPct val="0"/>
                </a:spcAft>
                <a:defRPr sz="3200">
                  <a:solidFill>
                    <a:srgbClr val="FF0000"/>
                  </a:solidFill>
                  <a:latin typeface="黑体" pitchFamily="49" charset="-122"/>
                  <a:ea typeface="黑体" pitchFamily="49" charset="-122"/>
                </a:defRPr>
              </a:lvl9pPr>
            </a:lstStyle>
            <a:p>
              <a:pPr eaLnBrk="1" hangingPunct="1"/>
              <a:endParaRPr lang="zh-CN" altLang="en-US" sz="4268">
                <a:latin typeface="Times New Roman" panose="02020603050405020304" pitchFamily="18" charset="0"/>
                <a:cs typeface="Times New Roman" panose="02020603050405020304" pitchFamily="18" charset="0"/>
              </a:endParaRPr>
            </a:p>
          </p:txBody>
        </p:sp>
        <p:sp>
          <p:nvSpPr>
            <p:cNvPr id="15" name="Oval 16"/>
            <p:cNvSpPr>
              <a:spLocks noChangeArrowheads="1"/>
            </p:cNvSpPr>
            <p:nvPr/>
          </p:nvSpPr>
          <p:spPr bwMode="auto">
            <a:xfrm>
              <a:off x="4704"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FF0000"/>
                  </a:solidFill>
                  <a:latin typeface="黑体" pitchFamily="49" charset="-122"/>
                  <a:ea typeface="黑体" pitchFamily="49" charset="-122"/>
                </a:defRPr>
              </a:lvl1pPr>
              <a:lvl2pPr marL="742950" indent="-285750" eaLnBrk="0" hangingPunct="0">
                <a:defRPr sz="3200">
                  <a:solidFill>
                    <a:srgbClr val="FF0000"/>
                  </a:solidFill>
                  <a:latin typeface="黑体" pitchFamily="49" charset="-122"/>
                  <a:ea typeface="黑体" pitchFamily="49" charset="-122"/>
                </a:defRPr>
              </a:lvl2pPr>
              <a:lvl3pPr marL="1143000" indent="-228600" eaLnBrk="0" hangingPunct="0">
                <a:defRPr sz="3200">
                  <a:solidFill>
                    <a:srgbClr val="FF0000"/>
                  </a:solidFill>
                  <a:latin typeface="黑体" pitchFamily="49" charset="-122"/>
                  <a:ea typeface="黑体" pitchFamily="49" charset="-122"/>
                </a:defRPr>
              </a:lvl3pPr>
              <a:lvl4pPr marL="1600200" indent="-228600" eaLnBrk="0" hangingPunct="0">
                <a:defRPr sz="3200">
                  <a:solidFill>
                    <a:srgbClr val="FF0000"/>
                  </a:solidFill>
                  <a:latin typeface="黑体" pitchFamily="49" charset="-122"/>
                  <a:ea typeface="黑体" pitchFamily="49" charset="-122"/>
                </a:defRPr>
              </a:lvl4pPr>
              <a:lvl5pPr marL="2057400" indent="-228600" eaLnBrk="0" hangingPunct="0">
                <a:defRPr sz="3200">
                  <a:solidFill>
                    <a:srgbClr val="FF0000"/>
                  </a:solidFill>
                  <a:latin typeface="黑体" pitchFamily="49" charset="-122"/>
                  <a:ea typeface="黑体" pitchFamily="49" charset="-122"/>
                </a:defRPr>
              </a:lvl5pPr>
              <a:lvl6pPr marL="2514600" indent="-228600" eaLnBrk="0" fontAlgn="base" hangingPunct="0">
                <a:spcBef>
                  <a:spcPct val="0"/>
                </a:spcBef>
                <a:spcAft>
                  <a:spcPct val="0"/>
                </a:spcAft>
                <a:defRPr sz="3200">
                  <a:solidFill>
                    <a:srgbClr val="FF0000"/>
                  </a:solidFill>
                  <a:latin typeface="黑体" pitchFamily="49" charset="-122"/>
                  <a:ea typeface="黑体" pitchFamily="49" charset="-122"/>
                </a:defRPr>
              </a:lvl6pPr>
              <a:lvl7pPr marL="2971800" indent="-228600" eaLnBrk="0" fontAlgn="base" hangingPunct="0">
                <a:spcBef>
                  <a:spcPct val="0"/>
                </a:spcBef>
                <a:spcAft>
                  <a:spcPct val="0"/>
                </a:spcAft>
                <a:defRPr sz="3200">
                  <a:solidFill>
                    <a:srgbClr val="FF0000"/>
                  </a:solidFill>
                  <a:latin typeface="黑体" pitchFamily="49" charset="-122"/>
                  <a:ea typeface="黑体" pitchFamily="49" charset="-122"/>
                </a:defRPr>
              </a:lvl7pPr>
              <a:lvl8pPr marL="3429000" indent="-228600" eaLnBrk="0" fontAlgn="base" hangingPunct="0">
                <a:spcBef>
                  <a:spcPct val="0"/>
                </a:spcBef>
                <a:spcAft>
                  <a:spcPct val="0"/>
                </a:spcAft>
                <a:defRPr sz="3200">
                  <a:solidFill>
                    <a:srgbClr val="FF0000"/>
                  </a:solidFill>
                  <a:latin typeface="黑体" pitchFamily="49" charset="-122"/>
                  <a:ea typeface="黑体" pitchFamily="49" charset="-122"/>
                </a:defRPr>
              </a:lvl8pPr>
              <a:lvl9pPr marL="3886200" indent="-228600" eaLnBrk="0" fontAlgn="base" hangingPunct="0">
                <a:spcBef>
                  <a:spcPct val="0"/>
                </a:spcBef>
                <a:spcAft>
                  <a:spcPct val="0"/>
                </a:spcAft>
                <a:defRPr sz="3200">
                  <a:solidFill>
                    <a:srgbClr val="FF0000"/>
                  </a:solidFill>
                  <a:latin typeface="黑体" pitchFamily="49" charset="-122"/>
                  <a:ea typeface="黑体" pitchFamily="49" charset="-122"/>
                </a:defRPr>
              </a:lvl9pPr>
            </a:lstStyle>
            <a:p>
              <a:pPr eaLnBrk="1" hangingPunct="1"/>
              <a:endParaRPr lang="zh-CN" altLang="en-US" sz="4268">
                <a:latin typeface="Times New Roman" panose="02020603050405020304" pitchFamily="18" charset="0"/>
                <a:cs typeface="Times New Roman" panose="02020603050405020304" pitchFamily="18" charset="0"/>
              </a:endParaRPr>
            </a:p>
          </p:txBody>
        </p:sp>
        <p:sp>
          <p:nvSpPr>
            <p:cNvPr id="16" name="Oval 17"/>
            <p:cNvSpPr>
              <a:spLocks noChangeArrowheads="1"/>
            </p:cNvSpPr>
            <p:nvPr/>
          </p:nvSpPr>
          <p:spPr bwMode="auto">
            <a:xfrm>
              <a:off x="4883"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FF0000"/>
                  </a:solidFill>
                  <a:latin typeface="黑体" pitchFamily="49" charset="-122"/>
                  <a:ea typeface="黑体" pitchFamily="49" charset="-122"/>
                </a:defRPr>
              </a:lvl1pPr>
              <a:lvl2pPr marL="742950" indent="-285750" eaLnBrk="0" hangingPunct="0">
                <a:defRPr sz="3200">
                  <a:solidFill>
                    <a:srgbClr val="FF0000"/>
                  </a:solidFill>
                  <a:latin typeface="黑体" pitchFamily="49" charset="-122"/>
                  <a:ea typeface="黑体" pitchFamily="49" charset="-122"/>
                </a:defRPr>
              </a:lvl2pPr>
              <a:lvl3pPr marL="1143000" indent="-228600" eaLnBrk="0" hangingPunct="0">
                <a:defRPr sz="3200">
                  <a:solidFill>
                    <a:srgbClr val="FF0000"/>
                  </a:solidFill>
                  <a:latin typeface="黑体" pitchFamily="49" charset="-122"/>
                  <a:ea typeface="黑体" pitchFamily="49" charset="-122"/>
                </a:defRPr>
              </a:lvl3pPr>
              <a:lvl4pPr marL="1600200" indent="-228600" eaLnBrk="0" hangingPunct="0">
                <a:defRPr sz="3200">
                  <a:solidFill>
                    <a:srgbClr val="FF0000"/>
                  </a:solidFill>
                  <a:latin typeface="黑体" pitchFamily="49" charset="-122"/>
                  <a:ea typeface="黑体" pitchFamily="49" charset="-122"/>
                </a:defRPr>
              </a:lvl4pPr>
              <a:lvl5pPr marL="2057400" indent="-228600" eaLnBrk="0" hangingPunct="0">
                <a:defRPr sz="3200">
                  <a:solidFill>
                    <a:srgbClr val="FF0000"/>
                  </a:solidFill>
                  <a:latin typeface="黑体" pitchFamily="49" charset="-122"/>
                  <a:ea typeface="黑体" pitchFamily="49" charset="-122"/>
                </a:defRPr>
              </a:lvl5pPr>
              <a:lvl6pPr marL="2514600" indent="-228600" eaLnBrk="0" fontAlgn="base" hangingPunct="0">
                <a:spcBef>
                  <a:spcPct val="0"/>
                </a:spcBef>
                <a:spcAft>
                  <a:spcPct val="0"/>
                </a:spcAft>
                <a:defRPr sz="3200">
                  <a:solidFill>
                    <a:srgbClr val="FF0000"/>
                  </a:solidFill>
                  <a:latin typeface="黑体" pitchFamily="49" charset="-122"/>
                  <a:ea typeface="黑体" pitchFamily="49" charset="-122"/>
                </a:defRPr>
              </a:lvl6pPr>
              <a:lvl7pPr marL="2971800" indent="-228600" eaLnBrk="0" fontAlgn="base" hangingPunct="0">
                <a:spcBef>
                  <a:spcPct val="0"/>
                </a:spcBef>
                <a:spcAft>
                  <a:spcPct val="0"/>
                </a:spcAft>
                <a:defRPr sz="3200">
                  <a:solidFill>
                    <a:srgbClr val="FF0000"/>
                  </a:solidFill>
                  <a:latin typeface="黑体" pitchFamily="49" charset="-122"/>
                  <a:ea typeface="黑体" pitchFamily="49" charset="-122"/>
                </a:defRPr>
              </a:lvl7pPr>
              <a:lvl8pPr marL="3429000" indent="-228600" eaLnBrk="0" fontAlgn="base" hangingPunct="0">
                <a:spcBef>
                  <a:spcPct val="0"/>
                </a:spcBef>
                <a:spcAft>
                  <a:spcPct val="0"/>
                </a:spcAft>
                <a:defRPr sz="3200">
                  <a:solidFill>
                    <a:srgbClr val="FF0000"/>
                  </a:solidFill>
                  <a:latin typeface="黑体" pitchFamily="49" charset="-122"/>
                  <a:ea typeface="黑体" pitchFamily="49" charset="-122"/>
                </a:defRPr>
              </a:lvl8pPr>
              <a:lvl9pPr marL="3886200" indent="-228600" eaLnBrk="0" fontAlgn="base" hangingPunct="0">
                <a:spcBef>
                  <a:spcPct val="0"/>
                </a:spcBef>
                <a:spcAft>
                  <a:spcPct val="0"/>
                </a:spcAft>
                <a:defRPr sz="3200">
                  <a:solidFill>
                    <a:srgbClr val="FF0000"/>
                  </a:solidFill>
                  <a:latin typeface="黑体" pitchFamily="49" charset="-122"/>
                  <a:ea typeface="黑体" pitchFamily="49" charset="-122"/>
                </a:defRPr>
              </a:lvl9pPr>
            </a:lstStyle>
            <a:p>
              <a:pPr eaLnBrk="1" hangingPunct="1"/>
              <a:endParaRPr lang="zh-CN" altLang="en-US" sz="4268">
                <a:latin typeface="Times New Roman" panose="02020603050405020304" pitchFamily="18" charset="0"/>
                <a:cs typeface="Times New Roman" panose="02020603050405020304" pitchFamily="18" charset="0"/>
              </a:endParaRPr>
            </a:p>
          </p:txBody>
        </p:sp>
        <p:sp>
          <p:nvSpPr>
            <p:cNvPr id="17" name="Oval 18"/>
            <p:cNvSpPr>
              <a:spLocks noChangeArrowheads="1"/>
            </p:cNvSpPr>
            <p:nvPr/>
          </p:nvSpPr>
          <p:spPr bwMode="auto">
            <a:xfrm>
              <a:off x="5062"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FF0000"/>
                  </a:solidFill>
                  <a:latin typeface="黑体" pitchFamily="49" charset="-122"/>
                  <a:ea typeface="黑体" pitchFamily="49" charset="-122"/>
                </a:defRPr>
              </a:lvl1pPr>
              <a:lvl2pPr marL="742950" indent="-285750" eaLnBrk="0" hangingPunct="0">
                <a:defRPr sz="3200">
                  <a:solidFill>
                    <a:srgbClr val="FF0000"/>
                  </a:solidFill>
                  <a:latin typeface="黑体" pitchFamily="49" charset="-122"/>
                  <a:ea typeface="黑体" pitchFamily="49" charset="-122"/>
                </a:defRPr>
              </a:lvl2pPr>
              <a:lvl3pPr marL="1143000" indent="-228600" eaLnBrk="0" hangingPunct="0">
                <a:defRPr sz="3200">
                  <a:solidFill>
                    <a:srgbClr val="FF0000"/>
                  </a:solidFill>
                  <a:latin typeface="黑体" pitchFamily="49" charset="-122"/>
                  <a:ea typeface="黑体" pitchFamily="49" charset="-122"/>
                </a:defRPr>
              </a:lvl3pPr>
              <a:lvl4pPr marL="1600200" indent="-228600" eaLnBrk="0" hangingPunct="0">
                <a:defRPr sz="3200">
                  <a:solidFill>
                    <a:srgbClr val="FF0000"/>
                  </a:solidFill>
                  <a:latin typeface="黑体" pitchFamily="49" charset="-122"/>
                  <a:ea typeface="黑体" pitchFamily="49" charset="-122"/>
                </a:defRPr>
              </a:lvl4pPr>
              <a:lvl5pPr marL="2057400" indent="-228600" eaLnBrk="0" hangingPunct="0">
                <a:defRPr sz="3200">
                  <a:solidFill>
                    <a:srgbClr val="FF0000"/>
                  </a:solidFill>
                  <a:latin typeface="黑体" pitchFamily="49" charset="-122"/>
                  <a:ea typeface="黑体" pitchFamily="49" charset="-122"/>
                </a:defRPr>
              </a:lvl5pPr>
              <a:lvl6pPr marL="2514600" indent="-228600" eaLnBrk="0" fontAlgn="base" hangingPunct="0">
                <a:spcBef>
                  <a:spcPct val="0"/>
                </a:spcBef>
                <a:spcAft>
                  <a:spcPct val="0"/>
                </a:spcAft>
                <a:defRPr sz="3200">
                  <a:solidFill>
                    <a:srgbClr val="FF0000"/>
                  </a:solidFill>
                  <a:latin typeface="黑体" pitchFamily="49" charset="-122"/>
                  <a:ea typeface="黑体" pitchFamily="49" charset="-122"/>
                </a:defRPr>
              </a:lvl6pPr>
              <a:lvl7pPr marL="2971800" indent="-228600" eaLnBrk="0" fontAlgn="base" hangingPunct="0">
                <a:spcBef>
                  <a:spcPct val="0"/>
                </a:spcBef>
                <a:spcAft>
                  <a:spcPct val="0"/>
                </a:spcAft>
                <a:defRPr sz="3200">
                  <a:solidFill>
                    <a:srgbClr val="FF0000"/>
                  </a:solidFill>
                  <a:latin typeface="黑体" pitchFamily="49" charset="-122"/>
                  <a:ea typeface="黑体" pitchFamily="49" charset="-122"/>
                </a:defRPr>
              </a:lvl7pPr>
              <a:lvl8pPr marL="3429000" indent="-228600" eaLnBrk="0" fontAlgn="base" hangingPunct="0">
                <a:spcBef>
                  <a:spcPct val="0"/>
                </a:spcBef>
                <a:spcAft>
                  <a:spcPct val="0"/>
                </a:spcAft>
                <a:defRPr sz="3200">
                  <a:solidFill>
                    <a:srgbClr val="FF0000"/>
                  </a:solidFill>
                  <a:latin typeface="黑体" pitchFamily="49" charset="-122"/>
                  <a:ea typeface="黑体" pitchFamily="49" charset="-122"/>
                </a:defRPr>
              </a:lvl8pPr>
              <a:lvl9pPr marL="3886200" indent="-228600" eaLnBrk="0" fontAlgn="base" hangingPunct="0">
                <a:spcBef>
                  <a:spcPct val="0"/>
                </a:spcBef>
                <a:spcAft>
                  <a:spcPct val="0"/>
                </a:spcAft>
                <a:defRPr sz="3200">
                  <a:solidFill>
                    <a:srgbClr val="FF0000"/>
                  </a:solidFill>
                  <a:latin typeface="黑体" pitchFamily="49" charset="-122"/>
                  <a:ea typeface="黑体" pitchFamily="49" charset="-122"/>
                </a:defRPr>
              </a:lvl9pPr>
            </a:lstStyle>
            <a:p>
              <a:pPr eaLnBrk="1" hangingPunct="1"/>
              <a:endParaRPr lang="zh-CN" altLang="en-US" sz="4268">
                <a:latin typeface="Times New Roman" panose="02020603050405020304" pitchFamily="18" charset="0"/>
                <a:cs typeface="Times New Roman" panose="02020603050405020304" pitchFamily="18" charset="0"/>
              </a:endParaRPr>
            </a:p>
          </p:txBody>
        </p:sp>
        <p:sp>
          <p:nvSpPr>
            <p:cNvPr id="18" name="Oval 19"/>
            <p:cNvSpPr>
              <a:spLocks noChangeArrowheads="1"/>
            </p:cNvSpPr>
            <p:nvPr/>
          </p:nvSpPr>
          <p:spPr bwMode="auto">
            <a:xfrm>
              <a:off x="5241" y="1903"/>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FF0000"/>
                  </a:solidFill>
                  <a:latin typeface="黑体" pitchFamily="49" charset="-122"/>
                  <a:ea typeface="黑体" pitchFamily="49" charset="-122"/>
                </a:defRPr>
              </a:lvl1pPr>
              <a:lvl2pPr marL="742950" indent="-285750" eaLnBrk="0" hangingPunct="0">
                <a:defRPr sz="3200">
                  <a:solidFill>
                    <a:srgbClr val="FF0000"/>
                  </a:solidFill>
                  <a:latin typeface="黑体" pitchFamily="49" charset="-122"/>
                  <a:ea typeface="黑体" pitchFamily="49" charset="-122"/>
                </a:defRPr>
              </a:lvl2pPr>
              <a:lvl3pPr marL="1143000" indent="-228600" eaLnBrk="0" hangingPunct="0">
                <a:defRPr sz="3200">
                  <a:solidFill>
                    <a:srgbClr val="FF0000"/>
                  </a:solidFill>
                  <a:latin typeface="黑体" pitchFamily="49" charset="-122"/>
                  <a:ea typeface="黑体" pitchFamily="49" charset="-122"/>
                </a:defRPr>
              </a:lvl3pPr>
              <a:lvl4pPr marL="1600200" indent="-228600" eaLnBrk="0" hangingPunct="0">
                <a:defRPr sz="3200">
                  <a:solidFill>
                    <a:srgbClr val="FF0000"/>
                  </a:solidFill>
                  <a:latin typeface="黑体" pitchFamily="49" charset="-122"/>
                  <a:ea typeface="黑体" pitchFamily="49" charset="-122"/>
                </a:defRPr>
              </a:lvl4pPr>
              <a:lvl5pPr marL="2057400" indent="-228600" eaLnBrk="0" hangingPunct="0">
                <a:defRPr sz="3200">
                  <a:solidFill>
                    <a:srgbClr val="FF0000"/>
                  </a:solidFill>
                  <a:latin typeface="黑体" pitchFamily="49" charset="-122"/>
                  <a:ea typeface="黑体" pitchFamily="49" charset="-122"/>
                </a:defRPr>
              </a:lvl5pPr>
              <a:lvl6pPr marL="2514600" indent="-228600" eaLnBrk="0" fontAlgn="base" hangingPunct="0">
                <a:spcBef>
                  <a:spcPct val="0"/>
                </a:spcBef>
                <a:spcAft>
                  <a:spcPct val="0"/>
                </a:spcAft>
                <a:defRPr sz="3200">
                  <a:solidFill>
                    <a:srgbClr val="FF0000"/>
                  </a:solidFill>
                  <a:latin typeface="黑体" pitchFamily="49" charset="-122"/>
                  <a:ea typeface="黑体" pitchFamily="49" charset="-122"/>
                </a:defRPr>
              </a:lvl6pPr>
              <a:lvl7pPr marL="2971800" indent="-228600" eaLnBrk="0" fontAlgn="base" hangingPunct="0">
                <a:spcBef>
                  <a:spcPct val="0"/>
                </a:spcBef>
                <a:spcAft>
                  <a:spcPct val="0"/>
                </a:spcAft>
                <a:defRPr sz="3200">
                  <a:solidFill>
                    <a:srgbClr val="FF0000"/>
                  </a:solidFill>
                  <a:latin typeface="黑体" pitchFamily="49" charset="-122"/>
                  <a:ea typeface="黑体" pitchFamily="49" charset="-122"/>
                </a:defRPr>
              </a:lvl7pPr>
              <a:lvl8pPr marL="3429000" indent="-228600" eaLnBrk="0" fontAlgn="base" hangingPunct="0">
                <a:spcBef>
                  <a:spcPct val="0"/>
                </a:spcBef>
                <a:spcAft>
                  <a:spcPct val="0"/>
                </a:spcAft>
                <a:defRPr sz="3200">
                  <a:solidFill>
                    <a:srgbClr val="FF0000"/>
                  </a:solidFill>
                  <a:latin typeface="黑体" pitchFamily="49" charset="-122"/>
                  <a:ea typeface="黑体" pitchFamily="49" charset="-122"/>
                </a:defRPr>
              </a:lvl8pPr>
              <a:lvl9pPr marL="3886200" indent="-228600" eaLnBrk="0" fontAlgn="base" hangingPunct="0">
                <a:spcBef>
                  <a:spcPct val="0"/>
                </a:spcBef>
                <a:spcAft>
                  <a:spcPct val="0"/>
                </a:spcAft>
                <a:defRPr sz="3200">
                  <a:solidFill>
                    <a:srgbClr val="FF0000"/>
                  </a:solidFill>
                  <a:latin typeface="黑体" pitchFamily="49" charset="-122"/>
                  <a:ea typeface="黑体" pitchFamily="49" charset="-122"/>
                </a:defRPr>
              </a:lvl9pPr>
            </a:lstStyle>
            <a:p>
              <a:pPr eaLnBrk="1" hangingPunct="1"/>
              <a:endParaRPr lang="zh-CN" altLang="en-US" sz="4268">
                <a:latin typeface="Times New Roman" panose="02020603050405020304" pitchFamily="18" charset="0"/>
                <a:cs typeface="Times New Roman" panose="02020603050405020304" pitchFamily="18" charset="0"/>
              </a:endParaRPr>
            </a:p>
          </p:txBody>
        </p:sp>
        <p:sp>
          <p:nvSpPr>
            <p:cNvPr id="19" name="Oval 20"/>
            <p:cNvSpPr>
              <a:spLocks noChangeArrowheads="1"/>
            </p:cNvSpPr>
            <p:nvPr/>
          </p:nvSpPr>
          <p:spPr bwMode="auto">
            <a:xfrm>
              <a:off x="4704" y="2243"/>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FF0000"/>
                  </a:solidFill>
                  <a:latin typeface="黑体" pitchFamily="49" charset="-122"/>
                  <a:ea typeface="黑体" pitchFamily="49" charset="-122"/>
                </a:defRPr>
              </a:lvl1pPr>
              <a:lvl2pPr marL="742950" indent="-285750" eaLnBrk="0" hangingPunct="0">
                <a:defRPr sz="3200">
                  <a:solidFill>
                    <a:srgbClr val="FF0000"/>
                  </a:solidFill>
                  <a:latin typeface="黑体" pitchFamily="49" charset="-122"/>
                  <a:ea typeface="黑体" pitchFamily="49" charset="-122"/>
                </a:defRPr>
              </a:lvl2pPr>
              <a:lvl3pPr marL="1143000" indent="-228600" eaLnBrk="0" hangingPunct="0">
                <a:defRPr sz="3200">
                  <a:solidFill>
                    <a:srgbClr val="FF0000"/>
                  </a:solidFill>
                  <a:latin typeface="黑体" pitchFamily="49" charset="-122"/>
                  <a:ea typeface="黑体" pitchFamily="49" charset="-122"/>
                </a:defRPr>
              </a:lvl3pPr>
              <a:lvl4pPr marL="1600200" indent="-228600" eaLnBrk="0" hangingPunct="0">
                <a:defRPr sz="3200">
                  <a:solidFill>
                    <a:srgbClr val="FF0000"/>
                  </a:solidFill>
                  <a:latin typeface="黑体" pitchFamily="49" charset="-122"/>
                  <a:ea typeface="黑体" pitchFamily="49" charset="-122"/>
                </a:defRPr>
              </a:lvl4pPr>
              <a:lvl5pPr marL="2057400" indent="-228600" eaLnBrk="0" hangingPunct="0">
                <a:defRPr sz="3200">
                  <a:solidFill>
                    <a:srgbClr val="FF0000"/>
                  </a:solidFill>
                  <a:latin typeface="黑体" pitchFamily="49" charset="-122"/>
                  <a:ea typeface="黑体" pitchFamily="49" charset="-122"/>
                </a:defRPr>
              </a:lvl5pPr>
              <a:lvl6pPr marL="2514600" indent="-228600" eaLnBrk="0" fontAlgn="base" hangingPunct="0">
                <a:spcBef>
                  <a:spcPct val="0"/>
                </a:spcBef>
                <a:spcAft>
                  <a:spcPct val="0"/>
                </a:spcAft>
                <a:defRPr sz="3200">
                  <a:solidFill>
                    <a:srgbClr val="FF0000"/>
                  </a:solidFill>
                  <a:latin typeface="黑体" pitchFamily="49" charset="-122"/>
                  <a:ea typeface="黑体" pitchFamily="49" charset="-122"/>
                </a:defRPr>
              </a:lvl6pPr>
              <a:lvl7pPr marL="2971800" indent="-228600" eaLnBrk="0" fontAlgn="base" hangingPunct="0">
                <a:spcBef>
                  <a:spcPct val="0"/>
                </a:spcBef>
                <a:spcAft>
                  <a:spcPct val="0"/>
                </a:spcAft>
                <a:defRPr sz="3200">
                  <a:solidFill>
                    <a:srgbClr val="FF0000"/>
                  </a:solidFill>
                  <a:latin typeface="黑体" pitchFamily="49" charset="-122"/>
                  <a:ea typeface="黑体" pitchFamily="49" charset="-122"/>
                </a:defRPr>
              </a:lvl7pPr>
              <a:lvl8pPr marL="3429000" indent="-228600" eaLnBrk="0" fontAlgn="base" hangingPunct="0">
                <a:spcBef>
                  <a:spcPct val="0"/>
                </a:spcBef>
                <a:spcAft>
                  <a:spcPct val="0"/>
                </a:spcAft>
                <a:defRPr sz="3200">
                  <a:solidFill>
                    <a:srgbClr val="FF0000"/>
                  </a:solidFill>
                  <a:latin typeface="黑体" pitchFamily="49" charset="-122"/>
                  <a:ea typeface="黑体" pitchFamily="49" charset="-122"/>
                </a:defRPr>
              </a:lvl8pPr>
              <a:lvl9pPr marL="3886200" indent="-228600" eaLnBrk="0" fontAlgn="base" hangingPunct="0">
                <a:spcBef>
                  <a:spcPct val="0"/>
                </a:spcBef>
                <a:spcAft>
                  <a:spcPct val="0"/>
                </a:spcAft>
                <a:defRPr sz="3200">
                  <a:solidFill>
                    <a:srgbClr val="FF0000"/>
                  </a:solidFill>
                  <a:latin typeface="黑体" pitchFamily="49" charset="-122"/>
                  <a:ea typeface="黑体" pitchFamily="49" charset="-122"/>
                </a:defRPr>
              </a:lvl9pPr>
            </a:lstStyle>
            <a:p>
              <a:pPr eaLnBrk="1" hangingPunct="1"/>
              <a:endParaRPr lang="zh-CN" altLang="en-US" sz="4268">
                <a:latin typeface="Times New Roman" panose="02020603050405020304" pitchFamily="18" charset="0"/>
                <a:cs typeface="Times New Roman" panose="02020603050405020304" pitchFamily="18" charset="0"/>
              </a:endParaRPr>
            </a:p>
          </p:txBody>
        </p:sp>
        <p:sp>
          <p:nvSpPr>
            <p:cNvPr id="20" name="Oval 21"/>
            <p:cNvSpPr>
              <a:spLocks noChangeArrowheads="1"/>
            </p:cNvSpPr>
            <p:nvPr/>
          </p:nvSpPr>
          <p:spPr bwMode="auto">
            <a:xfrm>
              <a:off x="4883" y="2243"/>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FF0000"/>
                  </a:solidFill>
                  <a:latin typeface="黑体" pitchFamily="49" charset="-122"/>
                  <a:ea typeface="黑体" pitchFamily="49" charset="-122"/>
                </a:defRPr>
              </a:lvl1pPr>
              <a:lvl2pPr marL="742950" indent="-285750" eaLnBrk="0" hangingPunct="0">
                <a:defRPr sz="3200">
                  <a:solidFill>
                    <a:srgbClr val="FF0000"/>
                  </a:solidFill>
                  <a:latin typeface="黑体" pitchFamily="49" charset="-122"/>
                  <a:ea typeface="黑体" pitchFamily="49" charset="-122"/>
                </a:defRPr>
              </a:lvl2pPr>
              <a:lvl3pPr marL="1143000" indent="-228600" eaLnBrk="0" hangingPunct="0">
                <a:defRPr sz="3200">
                  <a:solidFill>
                    <a:srgbClr val="FF0000"/>
                  </a:solidFill>
                  <a:latin typeface="黑体" pitchFamily="49" charset="-122"/>
                  <a:ea typeface="黑体" pitchFamily="49" charset="-122"/>
                </a:defRPr>
              </a:lvl3pPr>
              <a:lvl4pPr marL="1600200" indent="-228600" eaLnBrk="0" hangingPunct="0">
                <a:defRPr sz="3200">
                  <a:solidFill>
                    <a:srgbClr val="FF0000"/>
                  </a:solidFill>
                  <a:latin typeface="黑体" pitchFamily="49" charset="-122"/>
                  <a:ea typeface="黑体" pitchFamily="49" charset="-122"/>
                </a:defRPr>
              </a:lvl4pPr>
              <a:lvl5pPr marL="2057400" indent="-228600" eaLnBrk="0" hangingPunct="0">
                <a:defRPr sz="3200">
                  <a:solidFill>
                    <a:srgbClr val="FF0000"/>
                  </a:solidFill>
                  <a:latin typeface="黑体" pitchFamily="49" charset="-122"/>
                  <a:ea typeface="黑体" pitchFamily="49" charset="-122"/>
                </a:defRPr>
              </a:lvl5pPr>
              <a:lvl6pPr marL="2514600" indent="-228600" eaLnBrk="0" fontAlgn="base" hangingPunct="0">
                <a:spcBef>
                  <a:spcPct val="0"/>
                </a:spcBef>
                <a:spcAft>
                  <a:spcPct val="0"/>
                </a:spcAft>
                <a:defRPr sz="3200">
                  <a:solidFill>
                    <a:srgbClr val="FF0000"/>
                  </a:solidFill>
                  <a:latin typeface="黑体" pitchFamily="49" charset="-122"/>
                  <a:ea typeface="黑体" pitchFamily="49" charset="-122"/>
                </a:defRPr>
              </a:lvl6pPr>
              <a:lvl7pPr marL="2971800" indent="-228600" eaLnBrk="0" fontAlgn="base" hangingPunct="0">
                <a:spcBef>
                  <a:spcPct val="0"/>
                </a:spcBef>
                <a:spcAft>
                  <a:spcPct val="0"/>
                </a:spcAft>
                <a:defRPr sz="3200">
                  <a:solidFill>
                    <a:srgbClr val="FF0000"/>
                  </a:solidFill>
                  <a:latin typeface="黑体" pitchFamily="49" charset="-122"/>
                  <a:ea typeface="黑体" pitchFamily="49" charset="-122"/>
                </a:defRPr>
              </a:lvl7pPr>
              <a:lvl8pPr marL="3429000" indent="-228600" eaLnBrk="0" fontAlgn="base" hangingPunct="0">
                <a:spcBef>
                  <a:spcPct val="0"/>
                </a:spcBef>
                <a:spcAft>
                  <a:spcPct val="0"/>
                </a:spcAft>
                <a:defRPr sz="3200">
                  <a:solidFill>
                    <a:srgbClr val="FF0000"/>
                  </a:solidFill>
                  <a:latin typeface="黑体" pitchFamily="49" charset="-122"/>
                  <a:ea typeface="黑体" pitchFamily="49" charset="-122"/>
                </a:defRPr>
              </a:lvl8pPr>
              <a:lvl9pPr marL="3886200" indent="-228600" eaLnBrk="0" fontAlgn="base" hangingPunct="0">
                <a:spcBef>
                  <a:spcPct val="0"/>
                </a:spcBef>
                <a:spcAft>
                  <a:spcPct val="0"/>
                </a:spcAft>
                <a:defRPr sz="3200">
                  <a:solidFill>
                    <a:srgbClr val="FF0000"/>
                  </a:solidFill>
                  <a:latin typeface="黑体" pitchFamily="49" charset="-122"/>
                  <a:ea typeface="黑体" pitchFamily="49" charset="-122"/>
                </a:defRPr>
              </a:lvl9pPr>
            </a:lstStyle>
            <a:p>
              <a:pPr eaLnBrk="1" hangingPunct="1"/>
              <a:endParaRPr lang="zh-CN" altLang="en-US" sz="4268">
                <a:latin typeface="Times New Roman" panose="02020603050405020304" pitchFamily="18" charset="0"/>
                <a:cs typeface="Times New Roman" panose="02020603050405020304" pitchFamily="18" charset="0"/>
              </a:endParaRPr>
            </a:p>
          </p:txBody>
        </p:sp>
        <p:sp>
          <p:nvSpPr>
            <p:cNvPr id="21" name="Oval 22"/>
            <p:cNvSpPr>
              <a:spLocks noChangeArrowheads="1"/>
            </p:cNvSpPr>
            <p:nvPr/>
          </p:nvSpPr>
          <p:spPr bwMode="auto">
            <a:xfrm>
              <a:off x="5062" y="2082"/>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FF0000"/>
                  </a:solidFill>
                  <a:latin typeface="黑体" pitchFamily="49" charset="-122"/>
                  <a:ea typeface="黑体" pitchFamily="49" charset="-122"/>
                </a:defRPr>
              </a:lvl1pPr>
              <a:lvl2pPr marL="742950" indent="-285750" eaLnBrk="0" hangingPunct="0">
                <a:defRPr sz="3200">
                  <a:solidFill>
                    <a:srgbClr val="FF0000"/>
                  </a:solidFill>
                  <a:latin typeface="黑体" pitchFamily="49" charset="-122"/>
                  <a:ea typeface="黑体" pitchFamily="49" charset="-122"/>
                </a:defRPr>
              </a:lvl2pPr>
              <a:lvl3pPr marL="1143000" indent="-228600" eaLnBrk="0" hangingPunct="0">
                <a:defRPr sz="3200">
                  <a:solidFill>
                    <a:srgbClr val="FF0000"/>
                  </a:solidFill>
                  <a:latin typeface="黑体" pitchFamily="49" charset="-122"/>
                  <a:ea typeface="黑体" pitchFamily="49" charset="-122"/>
                </a:defRPr>
              </a:lvl3pPr>
              <a:lvl4pPr marL="1600200" indent="-228600" eaLnBrk="0" hangingPunct="0">
                <a:defRPr sz="3200">
                  <a:solidFill>
                    <a:srgbClr val="FF0000"/>
                  </a:solidFill>
                  <a:latin typeface="黑体" pitchFamily="49" charset="-122"/>
                  <a:ea typeface="黑体" pitchFamily="49" charset="-122"/>
                </a:defRPr>
              </a:lvl4pPr>
              <a:lvl5pPr marL="2057400" indent="-228600" eaLnBrk="0" hangingPunct="0">
                <a:defRPr sz="3200">
                  <a:solidFill>
                    <a:srgbClr val="FF0000"/>
                  </a:solidFill>
                  <a:latin typeface="黑体" pitchFamily="49" charset="-122"/>
                  <a:ea typeface="黑体" pitchFamily="49" charset="-122"/>
                </a:defRPr>
              </a:lvl5pPr>
              <a:lvl6pPr marL="2514600" indent="-228600" eaLnBrk="0" fontAlgn="base" hangingPunct="0">
                <a:spcBef>
                  <a:spcPct val="0"/>
                </a:spcBef>
                <a:spcAft>
                  <a:spcPct val="0"/>
                </a:spcAft>
                <a:defRPr sz="3200">
                  <a:solidFill>
                    <a:srgbClr val="FF0000"/>
                  </a:solidFill>
                  <a:latin typeface="黑体" pitchFamily="49" charset="-122"/>
                  <a:ea typeface="黑体" pitchFamily="49" charset="-122"/>
                </a:defRPr>
              </a:lvl6pPr>
              <a:lvl7pPr marL="2971800" indent="-228600" eaLnBrk="0" fontAlgn="base" hangingPunct="0">
                <a:spcBef>
                  <a:spcPct val="0"/>
                </a:spcBef>
                <a:spcAft>
                  <a:spcPct val="0"/>
                </a:spcAft>
                <a:defRPr sz="3200">
                  <a:solidFill>
                    <a:srgbClr val="FF0000"/>
                  </a:solidFill>
                  <a:latin typeface="黑体" pitchFamily="49" charset="-122"/>
                  <a:ea typeface="黑体" pitchFamily="49" charset="-122"/>
                </a:defRPr>
              </a:lvl7pPr>
              <a:lvl8pPr marL="3429000" indent="-228600" eaLnBrk="0" fontAlgn="base" hangingPunct="0">
                <a:spcBef>
                  <a:spcPct val="0"/>
                </a:spcBef>
                <a:spcAft>
                  <a:spcPct val="0"/>
                </a:spcAft>
                <a:defRPr sz="3200">
                  <a:solidFill>
                    <a:srgbClr val="FF0000"/>
                  </a:solidFill>
                  <a:latin typeface="黑体" pitchFamily="49" charset="-122"/>
                  <a:ea typeface="黑体" pitchFamily="49" charset="-122"/>
                </a:defRPr>
              </a:lvl8pPr>
              <a:lvl9pPr marL="3886200" indent="-228600" eaLnBrk="0" fontAlgn="base" hangingPunct="0">
                <a:spcBef>
                  <a:spcPct val="0"/>
                </a:spcBef>
                <a:spcAft>
                  <a:spcPct val="0"/>
                </a:spcAft>
                <a:defRPr sz="3200">
                  <a:solidFill>
                    <a:srgbClr val="FF0000"/>
                  </a:solidFill>
                  <a:latin typeface="黑体" pitchFamily="49" charset="-122"/>
                  <a:ea typeface="黑体" pitchFamily="49" charset="-122"/>
                </a:defRPr>
              </a:lvl9pPr>
            </a:lstStyle>
            <a:p>
              <a:pPr eaLnBrk="1" hangingPunct="1"/>
              <a:endParaRPr lang="zh-CN" altLang="en-US" sz="4268">
                <a:latin typeface="Times New Roman" panose="02020603050405020304" pitchFamily="18" charset="0"/>
                <a:cs typeface="Times New Roman" panose="02020603050405020304" pitchFamily="18" charset="0"/>
              </a:endParaRPr>
            </a:p>
          </p:txBody>
        </p:sp>
        <p:sp>
          <p:nvSpPr>
            <p:cNvPr id="22" name="Oval 23"/>
            <p:cNvSpPr>
              <a:spLocks noChangeArrowheads="1"/>
            </p:cNvSpPr>
            <p:nvPr/>
          </p:nvSpPr>
          <p:spPr bwMode="auto">
            <a:xfrm>
              <a:off x="5241" y="2082"/>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FF0000"/>
                  </a:solidFill>
                  <a:latin typeface="黑体" pitchFamily="49" charset="-122"/>
                  <a:ea typeface="黑体" pitchFamily="49" charset="-122"/>
                </a:defRPr>
              </a:lvl1pPr>
              <a:lvl2pPr marL="742950" indent="-285750" eaLnBrk="0" hangingPunct="0">
                <a:defRPr sz="3200">
                  <a:solidFill>
                    <a:srgbClr val="FF0000"/>
                  </a:solidFill>
                  <a:latin typeface="黑体" pitchFamily="49" charset="-122"/>
                  <a:ea typeface="黑体" pitchFamily="49" charset="-122"/>
                </a:defRPr>
              </a:lvl2pPr>
              <a:lvl3pPr marL="1143000" indent="-228600" eaLnBrk="0" hangingPunct="0">
                <a:defRPr sz="3200">
                  <a:solidFill>
                    <a:srgbClr val="FF0000"/>
                  </a:solidFill>
                  <a:latin typeface="黑体" pitchFamily="49" charset="-122"/>
                  <a:ea typeface="黑体" pitchFamily="49" charset="-122"/>
                </a:defRPr>
              </a:lvl3pPr>
              <a:lvl4pPr marL="1600200" indent="-228600" eaLnBrk="0" hangingPunct="0">
                <a:defRPr sz="3200">
                  <a:solidFill>
                    <a:srgbClr val="FF0000"/>
                  </a:solidFill>
                  <a:latin typeface="黑体" pitchFamily="49" charset="-122"/>
                  <a:ea typeface="黑体" pitchFamily="49" charset="-122"/>
                </a:defRPr>
              </a:lvl4pPr>
              <a:lvl5pPr marL="2057400" indent="-228600" eaLnBrk="0" hangingPunct="0">
                <a:defRPr sz="3200">
                  <a:solidFill>
                    <a:srgbClr val="FF0000"/>
                  </a:solidFill>
                  <a:latin typeface="黑体" pitchFamily="49" charset="-122"/>
                  <a:ea typeface="黑体" pitchFamily="49" charset="-122"/>
                </a:defRPr>
              </a:lvl5pPr>
              <a:lvl6pPr marL="2514600" indent="-228600" eaLnBrk="0" fontAlgn="base" hangingPunct="0">
                <a:spcBef>
                  <a:spcPct val="0"/>
                </a:spcBef>
                <a:spcAft>
                  <a:spcPct val="0"/>
                </a:spcAft>
                <a:defRPr sz="3200">
                  <a:solidFill>
                    <a:srgbClr val="FF0000"/>
                  </a:solidFill>
                  <a:latin typeface="黑体" pitchFamily="49" charset="-122"/>
                  <a:ea typeface="黑体" pitchFamily="49" charset="-122"/>
                </a:defRPr>
              </a:lvl6pPr>
              <a:lvl7pPr marL="2971800" indent="-228600" eaLnBrk="0" fontAlgn="base" hangingPunct="0">
                <a:spcBef>
                  <a:spcPct val="0"/>
                </a:spcBef>
                <a:spcAft>
                  <a:spcPct val="0"/>
                </a:spcAft>
                <a:defRPr sz="3200">
                  <a:solidFill>
                    <a:srgbClr val="FF0000"/>
                  </a:solidFill>
                  <a:latin typeface="黑体" pitchFamily="49" charset="-122"/>
                  <a:ea typeface="黑体" pitchFamily="49" charset="-122"/>
                </a:defRPr>
              </a:lvl7pPr>
              <a:lvl8pPr marL="3429000" indent="-228600" eaLnBrk="0" fontAlgn="base" hangingPunct="0">
                <a:spcBef>
                  <a:spcPct val="0"/>
                </a:spcBef>
                <a:spcAft>
                  <a:spcPct val="0"/>
                </a:spcAft>
                <a:defRPr sz="3200">
                  <a:solidFill>
                    <a:srgbClr val="FF0000"/>
                  </a:solidFill>
                  <a:latin typeface="黑体" pitchFamily="49" charset="-122"/>
                  <a:ea typeface="黑体" pitchFamily="49" charset="-122"/>
                </a:defRPr>
              </a:lvl8pPr>
              <a:lvl9pPr marL="3886200" indent="-228600" eaLnBrk="0" fontAlgn="base" hangingPunct="0">
                <a:spcBef>
                  <a:spcPct val="0"/>
                </a:spcBef>
                <a:spcAft>
                  <a:spcPct val="0"/>
                </a:spcAft>
                <a:defRPr sz="3200">
                  <a:solidFill>
                    <a:srgbClr val="FF0000"/>
                  </a:solidFill>
                  <a:latin typeface="黑体" pitchFamily="49" charset="-122"/>
                  <a:ea typeface="黑体" pitchFamily="49" charset="-122"/>
                </a:defRPr>
              </a:lvl9pPr>
            </a:lstStyle>
            <a:p>
              <a:pPr eaLnBrk="1" hangingPunct="1"/>
              <a:endParaRPr lang="zh-CN" altLang="en-US" sz="4268">
                <a:latin typeface="Times New Roman" panose="02020603050405020304" pitchFamily="18" charset="0"/>
                <a:cs typeface="Times New Roman" panose="02020603050405020304" pitchFamily="18" charset="0"/>
              </a:endParaRPr>
            </a:p>
          </p:txBody>
        </p:sp>
        <p:sp>
          <p:nvSpPr>
            <p:cNvPr id="23" name="Oval 24"/>
            <p:cNvSpPr>
              <a:spLocks noChangeArrowheads="1"/>
            </p:cNvSpPr>
            <p:nvPr/>
          </p:nvSpPr>
          <p:spPr bwMode="auto">
            <a:xfrm>
              <a:off x="5420" y="2082"/>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FF0000"/>
                  </a:solidFill>
                  <a:latin typeface="黑体" pitchFamily="49" charset="-122"/>
                  <a:ea typeface="黑体" pitchFamily="49" charset="-122"/>
                </a:defRPr>
              </a:lvl1pPr>
              <a:lvl2pPr marL="742950" indent="-285750" eaLnBrk="0" hangingPunct="0">
                <a:defRPr sz="3200">
                  <a:solidFill>
                    <a:srgbClr val="FF0000"/>
                  </a:solidFill>
                  <a:latin typeface="黑体" pitchFamily="49" charset="-122"/>
                  <a:ea typeface="黑体" pitchFamily="49" charset="-122"/>
                </a:defRPr>
              </a:lvl2pPr>
              <a:lvl3pPr marL="1143000" indent="-228600" eaLnBrk="0" hangingPunct="0">
                <a:defRPr sz="3200">
                  <a:solidFill>
                    <a:srgbClr val="FF0000"/>
                  </a:solidFill>
                  <a:latin typeface="黑体" pitchFamily="49" charset="-122"/>
                  <a:ea typeface="黑体" pitchFamily="49" charset="-122"/>
                </a:defRPr>
              </a:lvl3pPr>
              <a:lvl4pPr marL="1600200" indent="-228600" eaLnBrk="0" hangingPunct="0">
                <a:defRPr sz="3200">
                  <a:solidFill>
                    <a:srgbClr val="FF0000"/>
                  </a:solidFill>
                  <a:latin typeface="黑体" pitchFamily="49" charset="-122"/>
                  <a:ea typeface="黑体" pitchFamily="49" charset="-122"/>
                </a:defRPr>
              </a:lvl4pPr>
              <a:lvl5pPr marL="2057400" indent="-228600" eaLnBrk="0" hangingPunct="0">
                <a:defRPr sz="3200">
                  <a:solidFill>
                    <a:srgbClr val="FF0000"/>
                  </a:solidFill>
                  <a:latin typeface="黑体" pitchFamily="49" charset="-122"/>
                  <a:ea typeface="黑体" pitchFamily="49" charset="-122"/>
                </a:defRPr>
              </a:lvl5pPr>
              <a:lvl6pPr marL="2514600" indent="-228600" eaLnBrk="0" fontAlgn="base" hangingPunct="0">
                <a:spcBef>
                  <a:spcPct val="0"/>
                </a:spcBef>
                <a:spcAft>
                  <a:spcPct val="0"/>
                </a:spcAft>
                <a:defRPr sz="3200">
                  <a:solidFill>
                    <a:srgbClr val="FF0000"/>
                  </a:solidFill>
                  <a:latin typeface="黑体" pitchFamily="49" charset="-122"/>
                  <a:ea typeface="黑体" pitchFamily="49" charset="-122"/>
                </a:defRPr>
              </a:lvl6pPr>
              <a:lvl7pPr marL="2971800" indent="-228600" eaLnBrk="0" fontAlgn="base" hangingPunct="0">
                <a:spcBef>
                  <a:spcPct val="0"/>
                </a:spcBef>
                <a:spcAft>
                  <a:spcPct val="0"/>
                </a:spcAft>
                <a:defRPr sz="3200">
                  <a:solidFill>
                    <a:srgbClr val="FF0000"/>
                  </a:solidFill>
                  <a:latin typeface="黑体" pitchFamily="49" charset="-122"/>
                  <a:ea typeface="黑体" pitchFamily="49" charset="-122"/>
                </a:defRPr>
              </a:lvl7pPr>
              <a:lvl8pPr marL="3429000" indent="-228600" eaLnBrk="0" fontAlgn="base" hangingPunct="0">
                <a:spcBef>
                  <a:spcPct val="0"/>
                </a:spcBef>
                <a:spcAft>
                  <a:spcPct val="0"/>
                </a:spcAft>
                <a:defRPr sz="3200">
                  <a:solidFill>
                    <a:srgbClr val="FF0000"/>
                  </a:solidFill>
                  <a:latin typeface="黑体" pitchFamily="49" charset="-122"/>
                  <a:ea typeface="黑体" pitchFamily="49" charset="-122"/>
                </a:defRPr>
              </a:lvl8pPr>
              <a:lvl9pPr marL="3886200" indent="-228600" eaLnBrk="0" fontAlgn="base" hangingPunct="0">
                <a:spcBef>
                  <a:spcPct val="0"/>
                </a:spcBef>
                <a:spcAft>
                  <a:spcPct val="0"/>
                </a:spcAft>
                <a:defRPr sz="3200">
                  <a:solidFill>
                    <a:srgbClr val="FF0000"/>
                  </a:solidFill>
                  <a:latin typeface="黑体" pitchFamily="49" charset="-122"/>
                  <a:ea typeface="黑体" pitchFamily="49" charset="-122"/>
                </a:defRPr>
              </a:lvl9pPr>
            </a:lstStyle>
            <a:p>
              <a:pPr eaLnBrk="1" hangingPunct="1"/>
              <a:endParaRPr lang="zh-CN" altLang="en-US" sz="4268">
                <a:latin typeface="Times New Roman" panose="02020603050405020304" pitchFamily="18" charset="0"/>
                <a:cs typeface="Times New Roman" panose="02020603050405020304" pitchFamily="18" charset="0"/>
              </a:endParaRPr>
            </a:p>
          </p:txBody>
        </p:sp>
        <p:sp>
          <p:nvSpPr>
            <p:cNvPr id="24" name="Oval 25"/>
            <p:cNvSpPr>
              <a:spLocks noChangeArrowheads="1"/>
            </p:cNvSpPr>
            <p:nvPr/>
          </p:nvSpPr>
          <p:spPr bwMode="auto">
            <a:xfrm>
              <a:off x="4704" y="2421"/>
              <a:ext cx="127" cy="12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FF0000"/>
                  </a:solidFill>
                  <a:latin typeface="黑体" pitchFamily="49" charset="-122"/>
                  <a:ea typeface="黑体" pitchFamily="49" charset="-122"/>
                </a:defRPr>
              </a:lvl1pPr>
              <a:lvl2pPr marL="742950" indent="-285750" eaLnBrk="0" hangingPunct="0">
                <a:defRPr sz="3200">
                  <a:solidFill>
                    <a:srgbClr val="FF0000"/>
                  </a:solidFill>
                  <a:latin typeface="黑体" pitchFamily="49" charset="-122"/>
                  <a:ea typeface="黑体" pitchFamily="49" charset="-122"/>
                </a:defRPr>
              </a:lvl2pPr>
              <a:lvl3pPr marL="1143000" indent="-228600" eaLnBrk="0" hangingPunct="0">
                <a:defRPr sz="3200">
                  <a:solidFill>
                    <a:srgbClr val="FF0000"/>
                  </a:solidFill>
                  <a:latin typeface="黑体" pitchFamily="49" charset="-122"/>
                  <a:ea typeface="黑体" pitchFamily="49" charset="-122"/>
                </a:defRPr>
              </a:lvl3pPr>
              <a:lvl4pPr marL="1600200" indent="-228600" eaLnBrk="0" hangingPunct="0">
                <a:defRPr sz="3200">
                  <a:solidFill>
                    <a:srgbClr val="FF0000"/>
                  </a:solidFill>
                  <a:latin typeface="黑体" pitchFamily="49" charset="-122"/>
                  <a:ea typeface="黑体" pitchFamily="49" charset="-122"/>
                </a:defRPr>
              </a:lvl4pPr>
              <a:lvl5pPr marL="2057400" indent="-228600" eaLnBrk="0" hangingPunct="0">
                <a:defRPr sz="3200">
                  <a:solidFill>
                    <a:srgbClr val="FF0000"/>
                  </a:solidFill>
                  <a:latin typeface="黑体" pitchFamily="49" charset="-122"/>
                  <a:ea typeface="黑体" pitchFamily="49" charset="-122"/>
                </a:defRPr>
              </a:lvl5pPr>
              <a:lvl6pPr marL="2514600" indent="-228600" eaLnBrk="0" fontAlgn="base" hangingPunct="0">
                <a:spcBef>
                  <a:spcPct val="0"/>
                </a:spcBef>
                <a:spcAft>
                  <a:spcPct val="0"/>
                </a:spcAft>
                <a:defRPr sz="3200">
                  <a:solidFill>
                    <a:srgbClr val="FF0000"/>
                  </a:solidFill>
                  <a:latin typeface="黑体" pitchFamily="49" charset="-122"/>
                  <a:ea typeface="黑体" pitchFamily="49" charset="-122"/>
                </a:defRPr>
              </a:lvl6pPr>
              <a:lvl7pPr marL="2971800" indent="-228600" eaLnBrk="0" fontAlgn="base" hangingPunct="0">
                <a:spcBef>
                  <a:spcPct val="0"/>
                </a:spcBef>
                <a:spcAft>
                  <a:spcPct val="0"/>
                </a:spcAft>
                <a:defRPr sz="3200">
                  <a:solidFill>
                    <a:srgbClr val="FF0000"/>
                  </a:solidFill>
                  <a:latin typeface="黑体" pitchFamily="49" charset="-122"/>
                  <a:ea typeface="黑体" pitchFamily="49" charset="-122"/>
                </a:defRPr>
              </a:lvl7pPr>
              <a:lvl8pPr marL="3429000" indent="-228600" eaLnBrk="0" fontAlgn="base" hangingPunct="0">
                <a:spcBef>
                  <a:spcPct val="0"/>
                </a:spcBef>
                <a:spcAft>
                  <a:spcPct val="0"/>
                </a:spcAft>
                <a:defRPr sz="3200">
                  <a:solidFill>
                    <a:srgbClr val="FF0000"/>
                  </a:solidFill>
                  <a:latin typeface="黑体" pitchFamily="49" charset="-122"/>
                  <a:ea typeface="黑体" pitchFamily="49" charset="-122"/>
                </a:defRPr>
              </a:lvl8pPr>
              <a:lvl9pPr marL="3886200" indent="-228600" eaLnBrk="0" fontAlgn="base" hangingPunct="0">
                <a:spcBef>
                  <a:spcPct val="0"/>
                </a:spcBef>
                <a:spcAft>
                  <a:spcPct val="0"/>
                </a:spcAft>
                <a:defRPr sz="3200">
                  <a:solidFill>
                    <a:srgbClr val="FF0000"/>
                  </a:solidFill>
                  <a:latin typeface="黑体" pitchFamily="49" charset="-122"/>
                  <a:ea typeface="黑体" pitchFamily="49" charset="-122"/>
                </a:defRPr>
              </a:lvl9pPr>
            </a:lstStyle>
            <a:p>
              <a:pPr eaLnBrk="1" hangingPunct="1"/>
              <a:endParaRPr lang="zh-CN" altLang="en-US" sz="4268">
                <a:latin typeface="Times New Roman" panose="02020603050405020304" pitchFamily="18" charset="0"/>
                <a:cs typeface="Times New Roman" panose="02020603050405020304" pitchFamily="18" charset="0"/>
              </a:endParaRPr>
            </a:p>
          </p:txBody>
        </p:sp>
        <p:sp>
          <p:nvSpPr>
            <p:cNvPr id="25" name="Oval 26"/>
            <p:cNvSpPr>
              <a:spLocks noChangeArrowheads="1"/>
            </p:cNvSpPr>
            <p:nvPr/>
          </p:nvSpPr>
          <p:spPr bwMode="auto">
            <a:xfrm>
              <a:off x="4883" y="2260"/>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FF0000"/>
                  </a:solidFill>
                  <a:latin typeface="黑体" pitchFamily="49" charset="-122"/>
                  <a:ea typeface="黑体" pitchFamily="49" charset="-122"/>
                </a:defRPr>
              </a:lvl1pPr>
              <a:lvl2pPr marL="742950" indent="-285750" eaLnBrk="0" hangingPunct="0">
                <a:defRPr sz="3200">
                  <a:solidFill>
                    <a:srgbClr val="FF0000"/>
                  </a:solidFill>
                  <a:latin typeface="黑体" pitchFamily="49" charset="-122"/>
                  <a:ea typeface="黑体" pitchFamily="49" charset="-122"/>
                </a:defRPr>
              </a:lvl2pPr>
              <a:lvl3pPr marL="1143000" indent="-228600" eaLnBrk="0" hangingPunct="0">
                <a:defRPr sz="3200">
                  <a:solidFill>
                    <a:srgbClr val="FF0000"/>
                  </a:solidFill>
                  <a:latin typeface="黑体" pitchFamily="49" charset="-122"/>
                  <a:ea typeface="黑体" pitchFamily="49" charset="-122"/>
                </a:defRPr>
              </a:lvl3pPr>
              <a:lvl4pPr marL="1600200" indent="-228600" eaLnBrk="0" hangingPunct="0">
                <a:defRPr sz="3200">
                  <a:solidFill>
                    <a:srgbClr val="FF0000"/>
                  </a:solidFill>
                  <a:latin typeface="黑体" pitchFamily="49" charset="-122"/>
                  <a:ea typeface="黑体" pitchFamily="49" charset="-122"/>
                </a:defRPr>
              </a:lvl4pPr>
              <a:lvl5pPr marL="2057400" indent="-228600" eaLnBrk="0" hangingPunct="0">
                <a:defRPr sz="3200">
                  <a:solidFill>
                    <a:srgbClr val="FF0000"/>
                  </a:solidFill>
                  <a:latin typeface="黑体" pitchFamily="49" charset="-122"/>
                  <a:ea typeface="黑体" pitchFamily="49" charset="-122"/>
                </a:defRPr>
              </a:lvl5pPr>
              <a:lvl6pPr marL="2514600" indent="-228600" eaLnBrk="0" fontAlgn="base" hangingPunct="0">
                <a:spcBef>
                  <a:spcPct val="0"/>
                </a:spcBef>
                <a:spcAft>
                  <a:spcPct val="0"/>
                </a:spcAft>
                <a:defRPr sz="3200">
                  <a:solidFill>
                    <a:srgbClr val="FF0000"/>
                  </a:solidFill>
                  <a:latin typeface="黑体" pitchFamily="49" charset="-122"/>
                  <a:ea typeface="黑体" pitchFamily="49" charset="-122"/>
                </a:defRPr>
              </a:lvl6pPr>
              <a:lvl7pPr marL="2971800" indent="-228600" eaLnBrk="0" fontAlgn="base" hangingPunct="0">
                <a:spcBef>
                  <a:spcPct val="0"/>
                </a:spcBef>
                <a:spcAft>
                  <a:spcPct val="0"/>
                </a:spcAft>
                <a:defRPr sz="3200">
                  <a:solidFill>
                    <a:srgbClr val="FF0000"/>
                  </a:solidFill>
                  <a:latin typeface="黑体" pitchFamily="49" charset="-122"/>
                  <a:ea typeface="黑体" pitchFamily="49" charset="-122"/>
                </a:defRPr>
              </a:lvl7pPr>
              <a:lvl8pPr marL="3429000" indent="-228600" eaLnBrk="0" fontAlgn="base" hangingPunct="0">
                <a:spcBef>
                  <a:spcPct val="0"/>
                </a:spcBef>
                <a:spcAft>
                  <a:spcPct val="0"/>
                </a:spcAft>
                <a:defRPr sz="3200">
                  <a:solidFill>
                    <a:srgbClr val="FF0000"/>
                  </a:solidFill>
                  <a:latin typeface="黑体" pitchFamily="49" charset="-122"/>
                  <a:ea typeface="黑体" pitchFamily="49" charset="-122"/>
                </a:defRPr>
              </a:lvl8pPr>
              <a:lvl9pPr marL="3886200" indent="-228600" eaLnBrk="0" fontAlgn="base" hangingPunct="0">
                <a:spcBef>
                  <a:spcPct val="0"/>
                </a:spcBef>
                <a:spcAft>
                  <a:spcPct val="0"/>
                </a:spcAft>
                <a:defRPr sz="3200">
                  <a:solidFill>
                    <a:srgbClr val="FF0000"/>
                  </a:solidFill>
                  <a:latin typeface="黑体" pitchFamily="49" charset="-122"/>
                  <a:ea typeface="黑体" pitchFamily="49" charset="-122"/>
                </a:defRPr>
              </a:lvl9pPr>
            </a:lstStyle>
            <a:p>
              <a:pPr eaLnBrk="1" hangingPunct="1"/>
              <a:endParaRPr lang="zh-CN" altLang="en-US" sz="4268">
                <a:latin typeface="Times New Roman" panose="02020603050405020304" pitchFamily="18" charset="0"/>
                <a:cs typeface="Times New Roman" panose="02020603050405020304" pitchFamily="18" charset="0"/>
              </a:endParaRPr>
            </a:p>
          </p:txBody>
        </p:sp>
        <p:sp>
          <p:nvSpPr>
            <p:cNvPr id="26" name="Oval 27"/>
            <p:cNvSpPr>
              <a:spLocks noChangeArrowheads="1"/>
            </p:cNvSpPr>
            <p:nvPr/>
          </p:nvSpPr>
          <p:spPr bwMode="auto">
            <a:xfrm>
              <a:off x="5062" y="2260"/>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FF0000"/>
                  </a:solidFill>
                  <a:latin typeface="黑体" pitchFamily="49" charset="-122"/>
                  <a:ea typeface="黑体" pitchFamily="49" charset="-122"/>
                </a:defRPr>
              </a:lvl1pPr>
              <a:lvl2pPr marL="742950" indent="-285750" eaLnBrk="0" hangingPunct="0">
                <a:defRPr sz="3200">
                  <a:solidFill>
                    <a:srgbClr val="FF0000"/>
                  </a:solidFill>
                  <a:latin typeface="黑体" pitchFamily="49" charset="-122"/>
                  <a:ea typeface="黑体" pitchFamily="49" charset="-122"/>
                </a:defRPr>
              </a:lvl2pPr>
              <a:lvl3pPr marL="1143000" indent="-228600" eaLnBrk="0" hangingPunct="0">
                <a:defRPr sz="3200">
                  <a:solidFill>
                    <a:srgbClr val="FF0000"/>
                  </a:solidFill>
                  <a:latin typeface="黑体" pitchFamily="49" charset="-122"/>
                  <a:ea typeface="黑体" pitchFamily="49" charset="-122"/>
                </a:defRPr>
              </a:lvl3pPr>
              <a:lvl4pPr marL="1600200" indent="-228600" eaLnBrk="0" hangingPunct="0">
                <a:defRPr sz="3200">
                  <a:solidFill>
                    <a:srgbClr val="FF0000"/>
                  </a:solidFill>
                  <a:latin typeface="黑体" pitchFamily="49" charset="-122"/>
                  <a:ea typeface="黑体" pitchFamily="49" charset="-122"/>
                </a:defRPr>
              </a:lvl4pPr>
              <a:lvl5pPr marL="2057400" indent="-228600" eaLnBrk="0" hangingPunct="0">
                <a:defRPr sz="3200">
                  <a:solidFill>
                    <a:srgbClr val="FF0000"/>
                  </a:solidFill>
                  <a:latin typeface="黑体" pitchFamily="49" charset="-122"/>
                  <a:ea typeface="黑体" pitchFamily="49" charset="-122"/>
                </a:defRPr>
              </a:lvl5pPr>
              <a:lvl6pPr marL="2514600" indent="-228600" eaLnBrk="0" fontAlgn="base" hangingPunct="0">
                <a:spcBef>
                  <a:spcPct val="0"/>
                </a:spcBef>
                <a:spcAft>
                  <a:spcPct val="0"/>
                </a:spcAft>
                <a:defRPr sz="3200">
                  <a:solidFill>
                    <a:srgbClr val="FF0000"/>
                  </a:solidFill>
                  <a:latin typeface="黑体" pitchFamily="49" charset="-122"/>
                  <a:ea typeface="黑体" pitchFamily="49" charset="-122"/>
                </a:defRPr>
              </a:lvl6pPr>
              <a:lvl7pPr marL="2971800" indent="-228600" eaLnBrk="0" fontAlgn="base" hangingPunct="0">
                <a:spcBef>
                  <a:spcPct val="0"/>
                </a:spcBef>
                <a:spcAft>
                  <a:spcPct val="0"/>
                </a:spcAft>
                <a:defRPr sz="3200">
                  <a:solidFill>
                    <a:srgbClr val="FF0000"/>
                  </a:solidFill>
                  <a:latin typeface="黑体" pitchFamily="49" charset="-122"/>
                  <a:ea typeface="黑体" pitchFamily="49" charset="-122"/>
                </a:defRPr>
              </a:lvl7pPr>
              <a:lvl8pPr marL="3429000" indent="-228600" eaLnBrk="0" fontAlgn="base" hangingPunct="0">
                <a:spcBef>
                  <a:spcPct val="0"/>
                </a:spcBef>
                <a:spcAft>
                  <a:spcPct val="0"/>
                </a:spcAft>
                <a:defRPr sz="3200">
                  <a:solidFill>
                    <a:srgbClr val="FF0000"/>
                  </a:solidFill>
                  <a:latin typeface="黑体" pitchFamily="49" charset="-122"/>
                  <a:ea typeface="黑体" pitchFamily="49" charset="-122"/>
                </a:defRPr>
              </a:lvl8pPr>
              <a:lvl9pPr marL="3886200" indent="-228600" eaLnBrk="0" fontAlgn="base" hangingPunct="0">
                <a:spcBef>
                  <a:spcPct val="0"/>
                </a:spcBef>
                <a:spcAft>
                  <a:spcPct val="0"/>
                </a:spcAft>
                <a:defRPr sz="3200">
                  <a:solidFill>
                    <a:srgbClr val="FF0000"/>
                  </a:solidFill>
                  <a:latin typeface="黑体" pitchFamily="49" charset="-122"/>
                  <a:ea typeface="黑体" pitchFamily="49" charset="-122"/>
                </a:defRPr>
              </a:lvl9pPr>
            </a:lstStyle>
            <a:p>
              <a:pPr eaLnBrk="1" hangingPunct="1"/>
              <a:endParaRPr lang="zh-CN" altLang="en-US" sz="4268">
                <a:latin typeface="Times New Roman" panose="02020603050405020304" pitchFamily="18" charset="0"/>
                <a:cs typeface="Times New Roman" panose="02020603050405020304" pitchFamily="18" charset="0"/>
              </a:endParaRPr>
            </a:p>
          </p:txBody>
        </p:sp>
        <p:sp>
          <p:nvSpPr>
            <p:cNvPr id="27" name="Oval 28"/>
            <p:cNvSpPr>
              <a:spLocks noChangeArrowheads="1"/>
            </p:cNvSpPr>
            <p:nvPr/>
          </p:nvSpPr>
          <p:spPr bwMode="auto">
            <a:xfrm>
              <a:off x="5241" y="2260"/>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FF0000"/>
                  </a:solidFill>
                  <a:latin typeface="黑体" pitchFamily="49" charset="-122"/>
                  <a:ea typeface="黑体" pitchFamily="49" charset="-122"/>
                </a:defRPr>
              </a:lvl1pPr>
              <a:lvl2pPr marL="742950" indent="-285750" eaLnBrk="0" hangingPunct="0">
                <a:defRPr sz="3200">
                  <a:solidFill>
                    <a:srgbClr val="FF0000"/>
                  </a:solidFill>
                  <a:latin typeface="黑体" pitchFamily="49" charset="-122"/>
                  <a:ea typeface="黑体" pitchFamily="49" charset="-122"/>
                </a:defRPr>
              </a:lvl2pPr>
              <a:lvl3pPr marL="1143000" indent="-228600" eaLnBrk="0" hangingPunct="0">
                <a:defRPr sz="3200">
                  <a:solidFill>
                    <a:srgbClr val="FF0000"/>
                  </a:solidFill>
                  <a:latin typeface="黑体" pitchFamily="49" charset="-122"/>
                  <a:ea typeface="黑体" pitchFamily="49" charset="-122"/>
                </a:defRPr>
              </a:lvl3pPr>
              <a:lvl4pPr marL="1600200" indent="-228600" eaLnBrk="0" hangingPunct="0">
                <a:defRPr sz="3200">
                  <a:solidFill>
                    <a:srgbClr val="FF0000"/>
                  </a:solidFill>
                  <a:latin typeface="黑体" pitchFamily="49" charset="-122"/>
                  <a:ea typeface="黑体" pitchFamily="49" charset="-122"/>
                </a:defRPr>
              </a:lvl4pPr>
              <a:lvl5pPr marL="2057400" indent="-228600" eaLnBrk="0" hangingPunct="0">
                <a:defRPr sz="3200">
                  <a:solidFill>
                    <a:srgbClr val="FF0000"/>
                  </a:solidFill>
                  <a:latin typeface="黑体" pitchFamily="49" charset="-122"/>
                  <a:ea typeface="黑体" pitchFamily="49" charset="-122"/>
                </a:defRPr>
              </a:lvl5pPr>
              <a:lvl6pPr marL="2514600" indent="-228600" eaLnBrk="0" fontAlgn="base" hangingPunct="0">
                <a:spcBef>
                  <a:spcPct val="0"/>
                </a:spcBef>
                <a:spcAft>
                  <a:spcPct val="0"/>
                </a:spcAft>
                <a:defRPr sz="3200">
                  <a:solidFill>
                    <a:srgbClr val="FF0000"/>
                  </a:solidFill>
                  <a:latin typeface="黑体" pitchFamily="49" charset="-122"/>
                  <a:ea typeface="黑体" pitchFamily="49" charset="-122"/>
                </a:defRPr>
              </a:lvl6pPr>
              <a:lvl7pPr marL="2971800" indent="-228600" eaLnBrk="0" fontAlgn="base" hangingPunct="0">
                <a:spcBef>
                  <a:spcPct val="0"/>
                </a:spcBef>
                <a:spcAft>
                  <a:spcPct val="0"/>
                </a:spcAft>
                <a:defRPr sz="3200">
                  <a:solidFill>
                    <a:srgbClr val="FF0000"/>
                  </a:solidFill>
                  <a:latin typeface="黑体" pitchFamily="49" charset="-122"/>
                  <a:ea typeface="黑体" pitchFamily="49" charset="-122"/>
                </a:defRPr>
              </a:lvl7pPr>
              <a:lvl8pPr marL="3429000" indent="-228600" eaLnBrk="0" fontAlgn="base" hangingPunct="0">
                <a:spcBef>
                  <a:spcPct val="0"/>
                </a:spcBef>
                <a:spcAft>
                  <a:spcPct val="0"/>
                </a:spcAft>
                <a:defRPr sz="3200">
                  <a:solidFill>
                    <a:srgbClr val="FF0000"/>
                  </a:solidFill>
                  <a:latin typeface="黑体" pitchFamily="49" charset="-122"/>
                  <a:ea typeface="黑体" pitchFamily="49" charset="-122"/>
                </a:defRPr>
              </a:lvl8pPr>
              <a:lvl9pPr marL="3886200" indent="-228600" eaLnBrk="0" fontAlgn="base" hangingPunct="0">
                <a:spcBef>
                  <a:spcPct val="0"/>
                </a:spcBef>
                <a:spcAft>
                  <a:spcPct val="0"/>
                </a:spcAft>
                <a:defRPr sz="3200">
                  <a:solidFill>
                    <a:srgbClr val="FF0000"/>
                  </a:solidFill>
                  <a:latin typeface="黑体" pitchFamily="49" charset="-122"/>
                  <a:ea typeface="黑体" pitchFamily="49" charset="-122"/>
                </a:defRPr>
              </a:lvl9pPr>
            </a:lstStyle>
            <a:p>
              <a:pPr eaLnBrk="1" hangingPunct="1"/>
              <a:endParaRPr lang="zh-CN" altLang="en-US" sz="4268">
                <a:latin typeface="Times New Roman" panose="02020603050405020304" pitchFamily="18" charset="0"/>
                <a:cs typeface="Times New Roman" panose="02020603050405020304" pitchFamily="18" charset="0"/>
              </a:endParaRPr>
            </a:p>
          </p:txBody>
        </p:sp>
        <p:sp>
          <p:nvSpPr>
            <p:cNvPr id="28" name="Oval 29"/>
            <p:cNvSpPr>
              <a:spLocks noChangeArrowheads="1"/>
            </p:cNvSpPr>
            <p:nvPr/>
          </p:nvSpPr>
          <p:spPr bwMode="auto">
            <a:xfrm>
              <a:off x="4704" y="2439"/>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FF0000"/>
                  </a:solidFill>
                  <a:latin typeface="黑体" pitchFamily="49" charset="-122"/>
                  <a:ea typeface="黑体" pitchFamily="49" charset="-122"/>
                </a:defRPr>
              </a:lvl1pPr>
              <a:lvl2pPr marL="742950" indent="-285750" eaLnBrk="0" hangingPunct="0">
                <a:defRPr sz="3200">
                  <a:solidFill>
                    <a:srgbClr val="FF0000"/>
                  </a:solidFill>
                  <a:latin typeface="黑体" pitchFamily="49" charset="-122"/>
                  <a:ea typeface="黑体" pitchFamily="49" charset="-122"/>
                </a:defRPr>
              </a:lvl2pPr>
              <a:lvl3pPr marL="1143000" indent="-228600" eaLnBrk="0" hangingPunct="0">
                <a:defRPr sz="3200">
                  <a:solidFill>
                    <a:srgbClr val="FF0000"/>
                  </a:solidFill>
                  <a:latin typeface="黑体" pitchFamily="49" charset="-122"/>
                  <a:ea typeface="黑体" pitchFamily="49" charset="-122"/>
                </a:defRPr>
              </a:lvl3pPr>
              <a:lvl4pPr marL="1600200" indent="-228600" eaLnBrk="0" hangingPunct="0">
                <a:defRPr sz="3200">
                  <a:solidFill>
                    <a:srgbClr val="FF0000"/>
                  </a:solidFill>
                  <a:latin typeface="黑体" pitchFamily="49" charset="-122"/>
                  <a:ea typeface="黑体" pitchFamily="49" charset="-122"/>
                </a:defRPr>
              </a:lvl4pPr>
              <a:lvl5pPr marL="2057400" indent="-228600" eaLnBrk="0" hangingPunct="0">
                <a:defRPr sz="3200">
                  <a:solidFill>
                    <a:srgbClr val="FF0000"/>
                  </a:solidFill>
                  <a:latin typeface="黑体" pitchFamily="49" charset="-122"/>
                  <a:ea typeface="黑体" pitchFamily="49" charset="-122"/>
                </a:defRPr>
              </a:lvl5pPr>
              <a:lvl6pPr marL="2514600" indent="-228600" eaLnBrk="0" fontAlgn="base" hangingPunct="0">
                <a:spcBef>
                  <a:spcPct val="0"/>
                </a:spcBef>
                <a:spcAft>
                  <a:spcPct val="0"/>
                </a:spcAft>
                <a:defRPr sz="3200">
                  <a:solidFill>
                    <a:srgbClr val="FF0000"/>
                  </a:solidFill>
                  <a:latin typeface="黑体" pitchFamily="49" charset="-122"/>
                  <a:ea typeface="黑体" pitchFamily="49" charset="-122"/>
                </a:defRPr>
              </a:lvl6pPr>
              <a:lvl7pPr marL="2971800" indent="-228600" eaLnBrk="0" fontAlgn="base" hangingPunct="0">
                <a:spcBef>
                  <a:spcPct val="0"/>
                </a:spcBef>
                <a:spcAft>
                  <a:spcPct val="0"/>
                </a:spcAft>
                <a:defRPr sz="3200">
                  <a:solidFill>
                    <a:srgbClr val="FF0000"/>
                  </a:solidFill>
                  <a:latin typeface="黑体" pitchFamily="49" charset="-122"/>
                  <a:ea typeface="黑体" pitchFamily="49" charset="-122"/>
                </a:defRPr>
              </a:lvl7pPr>
              <a:lvl8pPr marL="3429000" indent="-228600" eaLnBrk="0" fontAlgn="base" hangingPunct="0">
                <a:spcBef>
                  <a:spcPct val="0"/>
                </a:spcBef>
                <a:spcAft>
                  <a:spcPct val="0"/>
                </a:spcAft>
                <a:defRPr sz="3200">
                  <a:solidFill>
                    <a:srgbClr val="FF0000"/>
                  </a:solidFill>
                  <a:latin typeface="黑体" pitchFamily="49" charset="-122"/>
                  <a:ea typeface="黑体" pitchFamily="49" charset="-122"/>
                </a:defRPr>
              </a:lvl8pPr>
              <a:lvl9pPr marL="3886200" indent="-228600" eaLnBrk="0" fontAlgn="base" hangingPunct="0">
                <a:spcBef>
                  <a:spcPct val="0"/>
                </a:spcBef>
                <a:spcAft>
                  <a:spcPct val="0"/>
                </a:spcAft>
                <a:defRPr sz="3200">
                  <a:solidFill>
                    <a:srgbClr val="FF0000"/>
                  </a:solidFill>
                  <a:latin typeface="黑体" pitchFamily="49" charset="-122"/>
                  <a:ea typeface="黑体" pitchFamily="49" charset="-122"/>
                </a:defRPr>
              </a:lvl9pPr>
            </a:lstStyle>
            <a:p>
              <a:pPr eaLnBrk="1" hangingPunct="1"/>
              <a:endParaRPr lang="zh-CN" altLang="en-US" sz="4268">
                <a:latin typeface="Times New Roman" panose="02020603050405020304" pitchFamily="18" charset="0"/>
                <a:cs typeface="Times New Roman" panose="02020603050405020304" pitchFamily="18" charset="0"/>
              </a:endParaRPr>
            </a:p>
          </p:txBody>
        </p:sp>
        <p:sp>
          <p:nvSpPr>
            <p:cNvPr id="29" name="Oval 30"/>
            <p:cNvSpPr>
              <a:spLocks noChangeArrowheads="1"/>
            </p:cNvSpPr>
            <p:nvPr/>
          </p:nvSpPr>
          <p:spPr bwMode="auto">
            <a:xfrm>
              <a:off x="4883" y="2439"/>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FF0000"/>
                  </a:solidFill>
                  <a:latin typeface="黑体" pitchFamily="49" charset="-122"/>
                  <a:ea typeface="黑体" pitchFamily="49" charset="-122"/>
                </a:defRPr>
              </a:lvl1pPr>
              <a:lvl2pPr marL="742950" indent="-285750" eaLnBrk="0" hangingPunct="0">
                <a:defRPr sz="3200">
                  <a:solidFill>
                    <a:srgbClr val="FF0000"/>
                  </a:solidFill>
                  <a:latin typeface="黑体" pitchFamily="49" charset="-122"/>
                  <a:ea typeface="黑体" pitchFamily="49" charset="-122"/>
                </a:defRPr>
              </a:lvl2pPr>
              <a:lvl3pPr marL="1143000" indent="-228600" eaLnBrk="0" hangingPunct="0">
                <a:defRPr sz="3200">
                  <a:solidFill>
                    <a:srgbClr val="FF0000"/>
                  </a:solidFill>
                  <a:latin typeface="黑体" pitchFamily="49" charset="-122"/>
                  <a:ea typeface="黑体" pitchFamily="49" charset="-122"/>
                </a:defRPr>
              </a:lvl3pPr>
              <a:lvl4pPr marL="1600200" indent="-228600" eaLnBrk="0" hangingPunct="0">
                <a:defRPr sz="3200">
                  <a:solidFill>
                    <a:srgbClr val="FF0000"/>
                  </a:solidFill>
                  <a:latin typeface="黑体" pitchFamily="49" charset="-122"/>
                  <a:ea typeface="黑体" pitchFamily="49" charset="-122"/>
                </a:defRPr>
              </a:lvl4pPr>
              <a:lvl5pPr marL="2057400" indent="-228600" eaLnBrk="0" hangingPunct="0">
                <a:defRPr sz="3200">
                  <a:solidFill>
                    <a:srgbClr val="FF0000"/>
                  </a:solidFill>
                  <a:latin typeface="黑体" pitchFamily="49" charset="-122"/>
                  <a:ea typeface="黑体" pitchFamily="49" charset="-122"/>
                </a:defRPr>
              </a:lvl5pPr>
              <a:lvl6pPr marL="2514600" indent="-228600" eaLnBrk="0" fontAlgn="base" hangingPunct="0">
                <a:spcBef>
                  <a:spcPct val="0"/>
                </a:spcBef>
                <a:spcAft>
                  <a:spcPct val="0"/>
                </a:spcAft>
                <a:defRPr sz="3200">
                  <a:solidFill>
                    <a:srgbClr val="FF0000"/>
                  </a:solidFill>
                  <a:latin typeface="黑体" pitchFamily="49" charset="-122"/>
                  <a:ea typeface="黑体" pitchFamily="49" charset="-122"/>
                </a:defRPr>
              </a:lvl6pPr>
              <a:lvl7pPr marL="2971800" indent="-228600" eaLnBrk="0" fontAlgn="base" hangingPunct="0">
                <a:spcBef>
                  <a:spcPct val="0"/>
                </a:spcBef>
                <a:spcAft>
                  <a:spcPct val="0"/>
                </a:spcAft>
                <a:defRPr sz="3200">
                  <a:solidFill>
                    <a:srgbClr val="FF0000"/>
                  </a:solidFill>
                  <a:latin typeface="黑体" pitchFamily="49" charset="-122"/>
                  <a:ea typeface="黑体" pitchFamily="49" charset="-122"/>
                </a:defRPr>
              </a:lvl7pPr>
              <a:lvl8pPr marL="3429000" indent="-228600" eaLnBrk="0" fontAlgn="base" hangingPunct="0">
                <a:spcBef>
                  <a:spcPct val="0"/>
                </a:spcBef>
                <a:spcAft>
                  <a:spcPct val="0"/>
                </a:spcAft>
                <a:defRPr sz="3200">
                  <a:solidFill>
                    <a:srgbClr val="FF0000"/>
                  </a:solidFill>
                  <a:latin typeface="黑体" pitchFamily="49" charset="-122"/>
                  <a:ea typeface="黑体" pitchFamily="49" charset="-122"/>
                </a:defRPr>
              </a:lvl8pPr>
              <a:lvl9pPr marL="3886200" indent="-228600" eaLnBrk="0" fontAlgn="base" hangingPunct="0">
                <a:spcBef>
                  <a:spcPct val="0"/>
                </a:spcBef>
                <a:spcAft>
                  <a:spcPct val="0"/>
                </a:spcAft>
                <a:defRPr sz="3200">
                  <a:solidFill>
                    <a:srgbClr val="FF0000"/>
                  </a:solidFill>
                  <a:latin typeface="黑体" pitchFamily="49" charset="-122"/>
                  <a:ea typeface="黑体" pitchFamily="49" charset="-122"/>
                </a:defRPr>
              </a:lvl9pPr>
            </a:lstStyle>
            <a:p>
              <a:pPr eaLnBrk="1" hangingPunct="1"/>
              <a:endParaRPr lang="zh-CN" altLang="en-US" sz="4268">
                <a:latin typeface="Times New Roman" panose="02020603050405020304" pitchFamily="18" charset="0"/>
                <a:cs typeface="Times New Roman" panose="02020603050405020304" pitchFamily="18" charset="0"/>
              </a:endParaRPr>
            </a:p>
          </p:txBody>
        </p:sp>
        <p:sp>
          <p:nvSpPr>
            <p:cNvPr id="30" name="Oval 31"/>
            <p:cNvSpPr>
              <a:spLocks noChangeArrowheads="1"/>
            </p:cNvSpPr>
            <p:nvPr/>
          </p:nvSpPr>
          <p:spPr bwMode="auto">
            <a:xfrm>
              <a:off x="5062" y="2439"/>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FF0000"/>
                  </a:solidFill>
                  <a:latin typeface="黑体" pitchFamily="49" charset="-122"/>
                  <a:ea typeface="黑体" pitchFamily="49" charset="-122"/>
                </a:defRPr>
              </a:lvl1pPr>
              <a:lvl2pPr marL="742950" indent="-285750" eaLnBrk="0" hangingPunct="0">
                <a:defRPr sz="3200">
                  <a:solidFill>
                    <a:srgbClr val="FF0000"/>
                  </a:solidFill>
                  <a:latin typeface="黑体" pitchFamily="49" charset="-122"/>
                  <a:ea typeface="黑体" pitchFamily="49" charset="-122"/>
                </a:defRPr>
              </a:lvl2pPr>
              <a:lvl3pPr marL="1143000" indent="-228600" eaLnBrk="0" hangingPunct="0">
                <a:defRPr sz="3200">
                  <a:solidFill>
                    <a:srgbClr val="FF0000"/>
                  </a:solidFill>
                  <a:latin typeface="黑体" pitchFamily="49" charset="-122"/>
                  <a:ea typeface="黑体" pitchFamily="49" charset="-122"/>
                </a:defRPr>
              </a:lvl3pPr>
              <a:lvl4pPr marL="1600200" indent="-228600" eaLnBrk="0" hangingPunct="0">
                <a:defRPr sz="3200">
                  <a:solidFill>
                    <a:srgbClr val="FF0000"/>
                  </a:solidFill>
                  <a:latin typeface="黑体" pitchFamily="49" charset="-122"/>
                  <a:ea typeface="黑体" pitchFamily="49" charset="-122"/>
                </a:defRPr>
              </a:lvl4pPr>
              <a:lvl5pPr marL="2057400" indent="-228600" eaLnBrk="0" hangingPunct="0">
                <a:defRPr sz="3200">
                  <a:solidFill>
                    <a:srgbClr val="FF0000"/>
                  </a:solidFill>
                  <a:latin typeface="黑体" pitchFamily="49" charset="-122"/>
                  <a:ea typeface="黑体" pitchFamily="49" charset="-122"/>
                </a:defRPr>
              </a:lvl5pPr>
              <a:lvl6pPr marL="2514600" indent="-228600" eaLnBrk="0" fontAlgn="base" hangingPunct="0">
                <a:spcBef>
                  <a:spcPct val="0"/>
                </a:spcBef>
                <a:spcAft>
                  <a:spcPct val="0"/>
                </a:spcAft>
                <a:defRPr sz="3200">
                  <a:solidFill>
                    <a:srgbClr val="FF0000"/>
                  </a:solidFill>
                  <a:latin typeface="黑体" pitchFamily="49" charset="-122"/>
                  <a:ea typeface="黑体" pitchFamily="49" charset="-122"/>
                </a:defRPr>
              </a:lvl6pPr>
              <a:lvl7pPr marL="2971800" indent="-228600" eaLnBrk="0" fontAlgn="base" hangingPunct="0">
                <a:spcBef>
                  <a:spcPct val="0"/>
                </a:spcBef>
                <a:spcAft>
                  <a:spcPct val="0"/>
                </a:spcAft>
                <a:defRPr sz="3200">
                  <a:solidFill>
                    <a:srgbClr val="FF0000"/>
                  </a:solidFill>
                  <a:latin typeface="黑体" pitchFamily="49" charset="-122"/>
                  <a:ea typeface="黑体" pitchFamily="49" charset="-122"/>
                </a:defRPr>
              </a:lvl7pPr>
              <a:lvl8pPr marL="3429000" indent="-228600" eaLnBrk="0" fontAlgn="base" hangingPunct="0">
                <a:spcBef>
                  <a:spcPct val="0"/>
                </a:spcBef>
                <a:spcAft>
                  <a:spcPct val="0"/>
                </a:spcAft>
                <a:defRPr sz="3200">
                  <a:solidFill>
                    <a:srgbClr val="FF0000"/>
                  </a:solidFill>
                  <a:latin typeface="黑体" pitchFamily="49" charset="-122"/>
                  <a:ea typeface="黑体" pitchFamily="49" charset="-122"/>
                </a:defRPr>
              </a:lvl8pPr>
              <a:lvl9pPr marL="3886200" indent="-228600" eaLnBrk="0" fontAlgn="base" hangingPunct="0">
                <a:spcBef>
                  <a:spcPct val="0"/>
                </a:spcBef>
                <a:spcAft>
                  <a:spcPct val="0"/>
                </a:spcAft>
                <a:defRPr sz="3200">
                  <a:solidFill>
                    <a:srgbClr val="FF0000"/>
                  </a:solidFill>
                  <a:latin typeface="黑体" pitchFamily="49" charset="-122"/>
                  <a:ea typeface="黑体" pitchFamily="49" charset="-122"/>
                </a:defRPr>
              </a:lvl9pPr>
            </a:lstStyle>
            <a:p>
              <a:pPr eaLnBrk="1" hangingPunct="1"/>
              <a:endParaRPr lang="zh-CN" altLang="en-US" sz="4268">
                <a:latin typeface="Times New Roman" panose="02020603050405020304" pitchFamily="18" charset="0"/>
                <a:cs typeface="Times New Roman" panose="02020603050405020304" pitchFamily="18" charset="0"/>
              </a:endParaRPr>
            </a:p>
          </p:txBody>
        </p:sp>
        <p:sp>
          <p:nvSpPr>
            <p:cNvPr id="31" name="Oval 32"/>
            <p:cNvSpPr>
              <a:spLocks noChangeArrowheads="1"/>
            </p:cNvSpPr>
            <p:nvPr/>
          </p:nvSpPr>
          <p:spPr bwMode="auto">
            <a:xfrm>
              <a:off x="5241" y="2439"/>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FF0000"/>
                  </a:solidFill>
                  <a:latin typeface="黑体" pitchFamily="49" charset="-122"/>
                  <a:ea typeface="黑体" pitchFamily="49" charset="-122"/>
                </a:defRPr>
              </a:lvl1pPr>
              <a:lvl2pPr marL="742950" indent="-285750" eaLnBrk="0" hangingPunct="0">
                <a:defRPr sz="3200">
                  <a:solidFill>
                    <a:srgbClr val="FF0000"/>
                  </a:solidFill>
                  <a:latin typeface="黑体" pitchFamily="49" charset="-122"/>
                  <a:ea typeface="黑体" pitchFamily="49" charset="-122"/>
                </a:defRPr>
              </a:lvl2pPr>
              <a:lvl3pPr marL="1143000" indent="-228600" eaLnBrk="0" hangingPunct="0">
                <a:defRPr sz="3200">
                  <a:solidFill>
                    <a:srgbClr val="FF0000"/>
                  </a:solidFill>
                  <a:latin typeface="黑体" pitchFamily="49" charset="-122"/>
                  <a:ea typeface="黑体" pitchFamily="49" charset="-122"/>
                </a:defRPr>
              </a:lvl3pPr>
              <a:lvl4pPr marL="1600200" indent="-228600" eaLnBrk="0" hangingPunct="0">
                <a:defRPr sz="3200">
                  <a:solidFill>
                    <a:srgbClr val="FF0000"/>
                  </a:solidFill>
                  <a:latin typeface="黑体" pitchFamily="49" charset="-122"/>
                  <a:ea typeface="黑体" pitchFamily="49" charset="-122"/>
                </a:defRPr>
              </a:lvl4pPr>
              <a:lvl5pPr marL="2057400" indent="-228600" eaLnBrk="0" hangingPunct="0">
                <a:defRPr sz="3200">
                  <a:solidFill>
                    <a:srgbClr val="FF0000"/>
                  </a:solidFill>
                  <a:latin typeface="黑体" pitchFamily="49" charset="-122"/>
                  <a:ea typeface="黑体" pitchFamily="49" charset="-122"/>
                </a:defRPr>
              </a:lvl5pPr>
              <a:lvl6pPr marL="2514600" indent="-228600" eaLnBrk="0" fontAlgn="base" hangingPunct="0">
                <a:spcBef>
                  <a:spcPct val="0"/>
                </a:spcBef>
                <a:spcAft>
                  <a:spcPct val="0"/>
                </a:spcAft>
                <a:defRPr sz="3200">
                  <a:solidFill>
                    <a:srgbClr val="FF0000"/>
                  </a:solidFill>
                  <a:latin typeface="黑体" pitchFamily="49" charset="-122"/>
                  <a:ea typeface="黑体" pitchFamily="49" charset="-122"/>
                </a:defRPr>
              </a:lvl6pPr>
              <a:lvl7pPr marL="2971800" indent="-228600" eaLnBrk="0" fontAlgn="base" hangingPunct="0">
                <a:spcBef>
                  <a:spcPct val="0"/>
                </a:spcBef>
                <a:spcAft>
                  <a:spcPct val="0"/>
                </a:spcAft>
                <a:defRPr sz="3200">
                  <a:solidFill>
                    <a:srgbClr val="FF0000"/>
                  </a:solidFill>
                  <a:latin typeface="黑体" pitchFamily="49" charset="-122"/>
                  <a:ea typeface="黑体" pitchFamily="49" charset="-122"/>
                </a:defRPr>
              </a:lvl7pPr>
              <a:lvl8pPr marL="3429000" indent="-228600" eaLnBrk="0" fontAlgn="base" hangingPunct="0">
                <a:spcBef>
                  <a:spcPct val="0"/>
                </a:spcBef>
                <a:spcAft>
                  <a:spcPct val="0"/>
                </a:spcAft>
                <a:defRPr sz="3200">
                  <a:solidFill>
                    <a:srgbClr val="FF0000"/>
                  </a:solidFill>
                  <a:latin typeface="黑体" pitchFamily="49" charset="-122"/>
                  <a:ea typeface="黑体" pitchFamily="49" charset="-122"/>
                </a:defRPr>
              </a:lvl8pPr>
              <a:lvl9pPr marL="3886200" indent="-228600" eaLnBrk="0" fontAlgn="base" hangingPunct="0">
                <a:spcBef>
                  <a:spcPct val="0"/>
                </a:spcBef>
                <a:spcAft>
                  <a:spcPct val="0"/>
                </a:spcAft>
                <a:defRPr sz="3200">
                  <a:solidFill>
                    <a:srgbClr val="FF0000"/>
                  </a:solidFill>
                  <a:latin typeface="黑体" pitchFamily="49" charset="-122"/>
                  <a:ea typeface="黑体" pitchFamily="49" charset="-122"/>
                </a:defRPr>
              </a:lvl9pPr>
            </a:lstStyle>
            <a:p>
              <a:pPr eaLnBrk="1" hangingPunct="1"/>
              <a:endParaRPr lang="zh-CN" altLang="en-US" sz="4268">
                <a:latin typeface="Times New Roman" panose="02020603050405020304" pitchFamily="18" charset="0"/>
                <a:cs typeface="Times New Roman" panose="02020603050405020304" pitchFamily="18" charset="0"/>
              </a:endParaRPr>
            </a:p>
          </p:txBody>
        </p:sp>
        <p:sp>
          <p:nvSpPr>
            <p:cNvPr id="32" name="Oval 33"/>
            <p:cNvSpPr>
              <a:spLocks noChangeArrowheads="1"/>
            </p:cNvSpPr>
            <p:nvPr/>
          </p:nvSpPr>
          <p:spPr bwMode="auto">
            <a:xfrm>
              <a:off x="5420" y="2439"/>
              <a:ext cx="127" cy="128"/>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FF0000"/>
                  </a:solidFill>
                  <a:latin typeface="黑体" pitchFamily="49" charset="-122"/>
                  <a:ea typeface="黑体" pitchFamily="49" charset="-122"/>
                </a:defRPr>
              </a:lvl1pPr>
              <a:lvl2pPr marL="742950" indent="-285750" eaLnBrk="0" hangingPunct="0">
                <a:defRPr sz="3200">
                  <a:solidFill>
                    <a:srgbClr val="FF0000"/>
                  </a:solidFill>
                  <a:latin typeface="黑体" pitchFamily="49" charset="-122"/>
                  <a:ea typeface="黑体" pitchFamily="49" charset="-122"/>
                </a:defRPr>
              </a:lvl2pPr>
              <a:lvl3pPr marL="1143000" indent="-228600" eaLnBrk="0" hangingPunct="0">
                <a:defRPr sz="3200">
                  <a:solidFill>
                    <a:srgbClr val="FF0000"/>
                  </a:solidFill>
                  <a:latin typeface="黑体" pitchFamily="49" charset="-122"/>
                  <a:ea typeface="黑体" pitchFamily="49" charset="-122"/>
                </a:defRPr>
              </a:lvl3pPr>
              <a:lvl4pPr marL="1600200" indent="-228600" eaLnBrk="0" hangingPunct="0">
                <a:defRPr sz="3200">
                  <a:solidFill>
                    <a:srgbClr val="FF0000"/>
                  </a:solidFill>
                  <a:latin typeface="黑体" pitchFamily="49" charset="-122"/>
                  <a:ea typeface="黑体" pitchFamily="49" charset="-122"/>
                </a:defRPr>
              </a:lvl4pPr>
              <a:lvl5pPr marL="2057400" indent="-228600" eaLnBrk="0" hangingPunct="0">
                <a:defRPr sz="3200">
                  <a:solidFill>
                    <a:srgbClr val="FF0000"/>
                  </a:solidFill>
                  <a:latin typeface="黑体" pitchFamily="49" charset="-122"/>
                  <a:ea typeface="黑体" pitchFamily="49" charset="-122"/>
                </a:defRPr>
              </a:lvl5pPr>
              <a:lvl6pPr marL="2514600" indent="-228600" eaLnBrk="0" fontAlgn="base" hangingPunct="0">
                <a:spcBef>
                  <a:spcPct val="0"/>
                </a:spcBef>
                <a:spcAft>
                  <a:spcPct val="0"/>
                </a:spcAft>
                <a:defRPr sz="3200">
                  <a:solidFill>
                    <a:srgbClr val="FF0000"/>
                  </a:solidFill>
                  <a:latin typeface="黑体" pitchFamily="49" charset="-122"/>
                  <a:ea typeface="黑体" pitchFamily="49" charset="-122"/>
                </a:defRPr>
              </a:lvl6pPr>
              <a:lvl7pPr marL="2971800" indent="-228600" eaLnBrk="0" fontAlgn="base" hangingPunct="0">
                <a:spcBef>
                  <a:spcPct val="0"/>
                </a:spcBef>
                <a:spcAft>
                  <a:spcPct val="0"/>
                </a:spcAft>
                <a:defRPr sz="3200">
                  <a:solidFill>
                    <a:srgbClr val="FF0000"/>
                  </a:solidFill>
                  <a:latin typeface="黑体" pitchFamily="49" charset="-122"/>
                  <a:ea typeface="黑体" pitchFamily="49" charset="-122"/>
                </a:defRPr>
              </a:lvl7pPr>
              <a:lvl8pPr marL="3429000" indent="-228600" eaLnBrk="0" fontAlgn="base" hangingPunct="0">
                <a:spcBef>
                  <a:spcPct val="0"/>
                </a:spcBef>
                <a:spcAft>
                  <a:spcPct val="0"/>
                </a:spcAft>
                <a:defRPr sz="3200">
                  <a:solidFill>
                    <a:srgbClr val="FF0000"/>
                  </a:solidFill>
                  <a:latin typeface="黑体" pitchFamily="49" charset="-122"/>
                  <a:ea typeface="黑体" pitchFamily="49" charset="-122"/>
                </a:defRPr>
              </a:lvl8pPr>
              <a:lvl9pPr marL="3886200" indent="-228600" eaLnBrk="0" fontAlgn="base" hangingPunct="0">
                <a:spcBef>
                  <a:spcPct val="0"/>
                </a:spcBef>
                <a:spcAft>
                  <a:spcPct val="0"/>
                </a:spcAft>
                <a:defRPr sz="3200">
                  <a:solidFill>
                    <a:srgbClr val="FF0000"/>
                  </a:solidFill>
                  <a:latin typeface="黑体" pitchFamily="49" charset="-122"/>
                  <a:ea typeface="黑体" pitchFamily="49" charset="-122"/>
                </a:defRPr>
              </a:lvl9pPr>
            </a:lstStyle>
            <a:p>
              <a:pPr eaLnBrk="1" hangingPunct="1"/>
              <a:endParaRPr lang="zh-CN" altLang="en-US" sz="4268">
                <a:latin typeface="Times New Roman" panose="02020603050405020304" pitchFamily="18" charset="0"/>
                <a:cs typeface="Times New Roman" panose="02020603050405020304" pitchFamily="18" charset="0"/>
              </a:endParaRPr>
            </a:p>
          </p:txBody>
        </p:sp>
        <p:sp>
          <p:nvSpPr>
            <p:cNvPr id="33" name="Oval 34"/>
            <p:cNvSpPr>
              <a:spLocks noChangeArrowheads="1"/>
            </p:cNvSpPr>
            <p:nvPr/>
          </p:nvSpPr>
          <p:spPr bwMode="auto">
            <a:xfrm>
              <a:off x="4704" y="2618"/>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FF0000"/>
                  </a:solidFill>
                  <a:latin typeface="黑体" pitchFamily="49" charset="-122"/>
                  <a:ea typeface="黑体" pitchFamily="49" charset="-122"/>
                </a:defRPr>
              </a:lvl1pPr>
              <a:lvl2pPr marL="742950" indent="-285750" eaLnBrk="0" hangingPunct="0">
                <a:defRPr sz="3200">
                  <a:solidFill>
                    <a:srgbClr val="FF0000"/>
                  </a:solidFill>
                  <a:latin typeface="黑体" pitchFamily="49" charset="-122"/>
                  <a:ea typeface="黑体" pitchFamily="49" charset="-122"/>
                </a:defRPr>
              </a:lvl2pPr>
              <a:lvl3pPr marL="1143000" indent="-228600" eaLnBrk="0" hangingPunct="0">
                <a:defRPr sz="3200">
                  <a:solidFill>
                    <a:srgbClr val="FF0000"/>
                  </a:solidFill>
                  <a:latin typeface="黑体" pitchFamily="49" charset="-122"/>
                  <a:ea typeface="黑体" pitchFamily="49" charset="-122"/>
                </a:defRPr>
              </a:lvl3pPr>
              <a:lvl4pPr marL="1600200" indent="-228600" eaLnBrk="0" hangingPunct="0">
                <a:defRPr sz="3200">
                  <a:solidFill>
                    <a:srgbClr val="FF0000"/>
                  </a:solidFill>
                  <a:latin typeface="黑体" pitchFamily="49" charset="-122"/>
                  <a:ea typeface="黑体" pitchFamily="49" charset="-122"/>
                </a:defRPr>
              </a:lvl4pPr>
              <a:lvl5pPr marL="2057400" indent="-228600" eaLnBrk="0" hangingPunct="0">
                <a:defRPr sz="3200">
                  <a:solidFill>
                    <a:srgbClr val="FF0000"/>
                  </a:solidFill>
                  <a:latin typeface="黑体" pitchFamily="49" charset="-122"/>
                  <a:ea typeface="黑体" pitchFamily="49" charset="-122"/>
                </a:defRPr>
              </a:lvl5pPr>
              <a:lvl6pPr marL="2514600" indent="-228600" eaLnBrk="0" fontAlgn="base" hangingPunct="0">
                <a:spcBef>
                  <a:spcPct val="0"/>
                </a:spcBef>
                <a:spcAft>
                  <a:spcPct val="0"/>
                </a:spcAft>
                <a:defRPr sz="3200">
                  <a:solidFill>
                    <a:srgbClr val="FF0000"/>
                  </a:solidFill>
                  <a:latin typeface="黑体" pitchFamily="49" charset="-122"/>
                  <a:ea typeface="黑体" pitchFamily="49" charset="-122"/>
                </a:defRPr>
              </a:lvl6pPr>
              <a:lvl7pPr marL="2971800" indent="-228600" eaLnBrk="0" fontAlgn="base" hangingPunct="0">
                <a:spcBef>
                  <a:spcPct val="0"/>
                </a:spcBef>
                <a:spcAft>
                  <a:spcPct val="0"/>
                </a:spcAft>
                <a:defRPr sz="3200">
                  <a:solidFill>
                    <a:srgbClr val="FF0000"/>
                  </a:solidFill>
                  <a:latin typeface="黑体" pitchFamily="49" charset="-122"/>
                  <a:ea typeface="黑体" pitchFamily="49" charset="-122"/>
                </a:defRPr>
              </a:lvl7pPr>
              <a:lvl8pPr marL="3429000" indent="-228600" eaLnBrk="0" fontAlgn="base" hangingPunct="0">
                <a:spcBef>
                  <a:spcPct val="0"/>
                </a:spcBef>
                <a:spcAft>
                  <a:spcPct val="0"/>
                </a:spcAft>
                <a:defRPr sz="3200">
                  <a:solidFill>
                    <a:srgbClr val="FF0000"/>
                  </a:solidFill>
                  <a:latin typeface="黑体" pitchFamily="49" charset="-122"/>
                  <a:ea typeface="黑体" pitchFamily="49" charset="-122"/>
                </a:defRPr>
              </a:lvl8pPr>
              <a:lvl9pPr marL="3886200" indent="-228600" eaLnBrk="0" fontAlgn="base" hangingPunct="0">
                <a:spcBef>
                  <a:spcPct val="0"/>
                </a:spcBef>
                <a:spcAft>
                  <a:spcPct val="0"/>
                </a:spcAft>
                <a:defRPr sz="3200">
                  <a:solidFill>
                    <a:srgbClr val="FF0000"/>
                  </a:solidFill>
                  <a:latin typeface="黑体" pitchFamily="49" charset="-122"/>
                  <a:ea typeface="黑体" pitchFamily="49" charset="-122"/>
                </a:defRPr>
              </a:lvl9pPr>
            </a:lstStyle>
            <a:p>
              <a:pPr eaLnBrk="1" hangingPunct="1"/>
              <a:endParaRPr lang="zh-CN" altLang="en-US" sz="4268">
                <a:latin typeface="Times New Roman" panose="02020603050405020304" pitchFamily="18" charset="0"/>
                <a:cs typeface="Times New Roman" panose="02020603050405020304" pitchFamily="18" charset="0"/>
              </a:endParaRPr>
            </a:p>
          </p:txBody>
        </p:sp>
        <p:sp>
          <p:nvSpPr>
            <p:cNvPr id="34" name="Oval 35"/>
            <p:cNvSpPr>
              <a:spLocks noChangeArrowheads="1"/>
            </p:cNvSpPr>
            <p:nvPr/>
          </p:nvSpPr>
          <p:spPr bwMode="auto">
            <a:xfrm>
              <a:off x="4883" y="2618"/>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FF0000"/>
                  </a:solidFill>
                  <a:latin typeface="黑体" pitchFamily="49" charset="-122"/>
                  <a:ea typeface="黑体" pitchFamily="49" charset="-122"/>
                </a:defRPr>
              </a:lvl1pPr>
              <a:lvl2pPr marL="742950" indent="-285750" eaLnBrk="0" hangingPunct="0">
                <a:defRPr sz="3200">
                  <a:solidFill>
                    <a:srgbClr val="FF0000"/>
                  </a:solidFill>
                  <a:latin typeface="黑体" pitchFamily="49" charset="-122"/>
                  <a:ea typeface="黑体" pitchFamily="49" charset="-122"/>
                </a:defRPr>
              </a:lvl2pPr>
              <a:lvl3pPr marL="1143000" indent="-228600" eaLnBrk="0" hangingPunct="0">
                <a:defRPr sz="3200">
                  <a:solidFill>
                    <a:srgbClr val="FF0000"/>
                  </a:solidFill>
                  <a:latin typeface="黑体" pitchFamily="49" charset="-122"/>
                  <a:ea typeface="黑体" pitchFamily="49" charset="-122"/>
                </a:defRPr>
              </a:lvl3pPr>
              <a:lvl4pPr marL="1600200" indent="-228600" eaLnBrk="0" hangingPunct="0">
                <a:defRPr sz="3200">
                  <a:solidFill>
                    <a:srgbClr val="FF0000"/>
                  </a:solidFill>
                  <a:latin typeface="黑体" pitchFamily="49" charset="-122"/>
                  <a:ea typeface="黑体" pitchFamily="49" charset="-122"/>
                </a:defRPr>
              </a:lvl4pPr>
              <a:lvl5pPr marL="2057400" indent="-228600" eaLnBrk="0" hangingPunct="0">
                <a:defRPr sz="3200">
                  <a:solidFill>
                    <a:srgbClr val="FF0000"/>
                  </a:solidFill>
                  <a:latin typeface="黑体" pitchFamily="49" charset="-122"/>
                  <a:ea typeface="黑体" pitchFamily="49" charset="-122"/>
                </a:defRPr>
              </a:lvl5pPr>
              <a:lvl6pPr marL="2514600" indent="-228600" eaLnBrk="0" fontAlgn="base" hangingPunct="0">
                <a:spcBef>
                  <a:spcPct val="0"/>
                </a:spcBef>
                <a:spcAft>
                  <a:spcPct val="0"/>
                </a:spcAft>
                <a:defRPr sz="3200">
                  <a:solidFill>
                    <a:srgbClr val="FF0000"/>
                  </a:solidFill>
                  <a:latin typeface="黑体" pitchFamily="49" charset="-122"/>
                  <a:ea typeface="黑体" pitchFamily="49" charset="-122"/>
                </a:defRPr>
              </a:lvl6pPr>
              <a:lvl7pPr marL="2971800" indent="-228600" eaLnBrk="0" fontAlgn="base" hangingPunct="0">
                <a:spcBef>
                  <a:spcPct val="0"/>
                </a:spcBef>
                <a:spcAft>
                  <a:spcPct val="0"/>
                </a:spcAft>
                <a:defRPr sz="3200">
                  <a:solidFill>
                    <a:srgbClr val="FF0000"/>
                  </a:solidFill>
                  <a:latin typeface="黑体" pitchFamily="49" charset="-122"/>
                  <a:ea typeface="黑体" pitchFamily="49" charset="-122"/>
                </a:defRPr>
              </a:lvl7pPr>
              <a:lvl8pPr marL="3429000" indent="-228600" eaLnBrk="0" fontAlgn="base" hangingPunct="0">
                <a:spcBef>
                  <a:spcPct val="0"/>
                </a:spcBef>
                <a:spcAft>
                  <a:spcPct val="0"/>
                </a:spcAft>
                <a:defRPr sz="3200">
                  <a:solidFill>
                    <a:srgbClr val="FF0000"/>
                  </a:solidFill>
                  <a:latin typeface="黑体" pitchFamily="49" charset="-122"/>
                  <a:ea typeface="黑体" pitchFamily="49" charset="-122"/>
                </a:defRPr>
              </a:lvl8pPr>
              <a:lvl9pPr marL="3886200" indent="-228600" eaLnBrk="0" fontAlgn="base" hangingPunct="0">
                <a:spcBef>
                  <a:spcPct val="0"/>
                </a:spcBef>
                <a:spcAft>
                  <a:spcPct val="0"/>
                </a:spcAft>
                <a:defRPr sz="3200">
                  <a:solidFill>
                    <a:srgbClr val="FF0000"/>
                  </a:solidFill>
                  <a:latin typeface="黑体" pitchFamily="49" charset="-122"/>
                  <a:ea typeface="黑体" pitchFamily="49" charset="-122"/>
                </a:defRPr>
              </a:lvl9pPr>
            </a:lstStyle>
            <a:p>
              <a:pPr eaLnBrk="1" hangingPunct="1"/>
              <a:endParaRPr lang="zh-CN" altLang="en-US" sz="4268">
                <a:latin typeface="Times New Roman" panose="02020603050405020304" pitchFamily="18" charset="0"/>
                <a:cs typeface="Times New Roman" panose="02020603050405020304" pitchFamily="18" charset="0"/>
              </a:endParaRPr>
            </a:p>
          </p:txBody>
        </p:sp>
        <p:sp>
          <p:nvSpPr>
            <p:cNvPr id="35" name="Oval 36"/>
            <p:cNvSpPr>
              <a:spLocks noChangeArrowheads="1"/>
            </p:cNvSpPr>
            <p:nvPr/>
          </p:nvSpPr>
          <p:spPr bwMode="auto">
            <a:xfrm>
              <a:off x="5062" y="2618"/>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FF0000"/>
                  </a:solidFill>
                  <a:latin typeface="黑体" pitchFamily="49" charset="-122"/>
                  <a:ea typeface="黑体" pitchFamily="49" charset="-122"/>
                </a:defRPr>
              </a:lvl1pPr>
              <a:lvl2pPr marL="742950" indent="-285750" eaLnBrk="0" hangingPunct="0">
                <a:defRPr sz="3200">
                  <a:solidFill>
                    <a:srgbClr val="FF0000"/>
                  </a:solidFill>
                  <a:latin typeface="黑体" pitchFamily="49" charset="-122"/>
                  <a:ea typeface="黑体" pitchFamily="49" charset="-122"/>
                </a:defRPr>
              </a:lvl2pPr>
              <a:lvl3pPr marL="1143000" indent="-228600" eaLnBrk="0" hangingPunct="0">
                <a:defRPr sz="3200">
                  <a:solidFill>
                    <a:srgbClr val="FF0000"/>
                  </a:solidFill>
                  <a:latin typeface="黑体" pitchFamily="49" charset="-122"/>
                  <a:ea typeface="黑体" pitchFamily="49" charset="-122"/>
                </a:defRPr>
              </a:lvl3pPr>
              <a:lvl4pPr marL="1600200" indent="-228600" eaLnBrk="0" hangingPunct="0">
                <a:defRPr sz="3200">
                  <a:solidFill>
                    <a:srgbClr val="FF0000"/>
                  </a:solidFill>
                  <a:latin typeface="黑体" pitchFamily="49" charset="-122"/>
                  <a:ea typeface="黑体" pitchFamily="49" charset="-122"/>
                </a:defRPr>
              </a:lvl4pPr>
              <a:lvl5pPr marL="2057400" indent="-228600" eaLnBrk="0" hangingPunct="0">
                <a:defRPr sz="3200">
                  <a:solidFill>
                    <a:srgbClr val="FF0000"/>
                  </a:solidFill>
                  <a:latin typeface="黑体" pitchFamily="49" charset="-122"/>
                  <a:ea typeface="黑体" pitchFamily="49" charset="-122"/>
                </a:defRPr>
              </a:lvl5pPr>
              <a:lvl6pPr marL="2514600" indent="-228600" eaLnBrk="0" fontAlgn="base" hangingPunct="0">
                <a:spcBef>
                  <a:spcPct val="0"/>
                </a:spcBef>
                <a:spcAft>
                  <a:spcPct val="0"/>
                </a:spcAft>
                <a:defRPr sz="3200">
                  <a:solidFill>
                    <a:srgbClr val="FF0000"/>
                  </a:solidFill>
                  <a:latin typeface="黑体" pitchFamily="49" charset="-122"/>
                  <a:ea typeface="黑体" pitchFamily="49" charset="-122"/>
                </a:defRPr>
              </a:lvl6pPr>
              <a:lvl7pPr marL="2971800" indent="-228600" eaLnBrk="0" fontAlgn="base" hangingPunct="0">
                <a:spcBef>
                  <a:spcPct val="0"/>
                </a:spcBef>
                <a:spcAft>
                  <a:spcPct val="0"/>
                </a:spcAft>
                <a:defRPr sz="3200">
                  <a:solidFill>
                    <a:srgbClr val="FF0000"/>
                  </a:solidFill>
                  <a:latin typeface="黑体" pitchFamily="49" charset="-122"/>
                  <a:ea typeface="黑体" pitchFamily="49" charset="-122"/>
                </a:defRPr>
              </a:lvl7pPr>
              <a:lvl8pPr marL="3429000" indent="-228600" eaLnBrk="0" fontAlgn="base" hangingPunct="0">
                <a:spcBef>
                  <a:spcPct val="0"/>
                </a:spcBef>
                <a:spcAft>
                  <a:spcPct val="0"/>
                </a:spcAft>
                <a:defRPr sz="3200">
                  <a:solidFill>
                    <a:srgbClr val="FF0000"/>
                  </a:solidFill>
                  <a:latin typeface="黑体" pitchFamily="49" charset="-122"/>
                  <a:ea typeface="黑体" pitchFamily="49" charset="-122"/>
                </a:defRPr>
              </a:lvl8pPr>
              <a:lvl9pPr marL="3886200" indent="-228600" eaLnBrk="0" fontAlgn="base" hangingPunct="0">
                <a:spcBef>
                  <a:spcPct val="0"/>
                </a:spcBef>
                <a:spcAft>
                  <a:spcPct val="0"/>
                </a:spcAft>
                <a:defRPr sz="3200">
                  <a:solidFill>
                    <a:srgbClr val="FF0000"/>
                  </a:solidFill>
                  <a:latin typeface="黑体" pitchFamily="49" charset="-122"/>
                  <a:ea typeface="黑体" pitchFamily="49" charset="-122"/>
                </a:defRPr>
              </a:lvl9pPr>
            </a:lstStyle>
            <a:p>
              <a:pPr eaLnBrk="1" hangingPunct="1"/>
              <a:endParaRPr lang="zh-CN" altLang="en-US" sz="4268">
                <a:latin typeface="Times New Roman" panose="02020603050405020304" pitchFamily="18" charset="0"/>
                <a:cs typeface="Times New Roman" panose="02020603050405020304" pitchFamily="18" charset="0"/>
              </a:endParaRPr>
            </a:p>
          </p:txBody>
        </p:sp>
        <p:sp>
          <p:nvSpPr>
            <p:cNvPr id="36" name="Oval 37"/>
            <p:cNvSpPr>
              <a:spLocks noChangeArrowheads="1"/>
            </p:cNvSpPr>
            <p:nvPr/>
          </p:nvSpPr>
          <p:spPr bwMode="auto">
            <a:xfrm>
              <a:off x="5241" y="2618"/>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FF0000"/>
                  </a:solidFill>
                  <a:latin typeface="黑体" pitchFamily="49" charset="-122"/>
                  <a:ea typeface="黑体" pitchFamily="49" charset="-122"/>
                </a:defRPr>
              </a:lvl1pPr>
              <a:lvl2pPr marL="742950" indent="-285750" eaLnBrk="0" hangingPunct="0">
                <a:defRPr sz="3200">
                  <a:solidFill>
                    <a:srgbClr val="FF0000"/>
                  </a:solidFill>
                  <a:latin typeface="黑体" pitchFamily="49" charset="-122"/>
                  <a:ea typeface="黑体" pitchFamily="49" charset="-122"/>
                </a:defRPr>
              </a:lvl2pPr>
              <a:lvl3pPr marL="1143000" indent="-228600" eaLnBrk="0" hangingPunct="0">
                <a:defRPr sz="3200">
                  <a:solidFill>
                    <a:srgbClr val="FF0000"/>
                  </a:solidFill>
                  <a:latin typeface="黑体" pitchFamily="49" charset="-122"/>
                  <a:ea typeface="黑体" pitchFamily="49" charset="-122"/>
                </a:defRPr>
              </a:lvl3pPr>
              <a:lvl4pPr marL="1600200" indent="-228600" eaLnBrk="0" hangingPunct="0">
                <a:defRPr sz="3200">
                  <a:solidFill>
                    <a:srgbClr val="FF0000"/>
                  </a:solidFill>
                  <a:latin typeface="黑体" pitchFamily="49" charset="-122"/>
                  <a:ea typeface="黑体" pitchFamily="49" charset="-122"/>
                </a:defRPr>
              </a:lvl4pPr>
              <a:lvl5pPr marL="2057400" indent="-228600" eaLnBrk="0" hangingPunct="0">
                <a:defRPr sz="3200">
                  <a:solidFill>
                    <a:srgbClr val="FF0000"/>
                  </a:solidFill>
                  <a:latin typeface="黑体" pitchFamily="49" charset="-122"/>
                  <a:ea typeface="黑体" pitchFamily="49" charset="-122"/>
                </a:defRPr>
              </a:lvl5pPr>
              <a:lvl6pPr marL="2514600" indent="-228600" eaLnBrk="0" fontAlgn="base" hangingPunct="0">
                <a:spcBef>
                  <a:spcPct val="0"/>
                </a:spcBef>
                <a:spcAft>
                  <a:spcPct val="0"/>
                </a:spcAft>
                <a:defRPr sz="3200">
                  <a:solidFill>
                    <a:srgbClr val="FF0000"/>
                  </a:solidFill>
                  <a:latin typeface="黑体" pitchFamily="49" charset="-122"/>
                  <a:ea typeface="黑体" pitchFamily="49" charset="-122"/>
                </a:defRPr>
              </a:lvl6pPr>
              <a:lvl7pPr marL="2971800" indent="-228600" eaLnBrk="0" fontAlgn="base" hangingPunct="0">
                <a:spcBef>
                  <a:spcPct val="0"/>
                </a:spcBef>
                <a:spcAft>
                  <a:spcPct val="0"/>
                </a:spcAft>
                <a:defRPr sz="3200">
                  <a:solidFill>
                    <a:srgbClr val="FF0000"/>
                  </a:solidFill>
                  <a:latin typeface="黑体" pitchFamily="49" charset="-122"/>
                  <a:ea typeface="黑体" pitchFamily="49" charset="-122"/>
                </a:defRPr>
              </a:lvl7pPr>
              <a:lvl8pPr marL="3429000" indent="-228600" eaLnBrk="0" fontAlgn="base" hangingPunct="0">
                <a:spcBef>
                  <a:spcPct val="0"/>
                </a:spcBef>
                <a:spcAft>
                  <a:spcPct val="0"/>
                </a:spcAft>
                <a:defRPr sz="3200">
                  <a:solidFill>
                    <a:srgbClr val="FF0000"/>
                  </a:solidFill>
                  <a:latin typeface="黑体" pitchFamily="49" charset="-122"/>
                  <a:ea typeface="黑体" pitchFamily="49" charset="-122"/>
                </a:defRPr>
              </a:lvl8pPr>
              <a:lvl9pPr marL="3886200" indent="-228600" eaLnBrk="0" fontAlgn="base" hangingPunct="0">
                <a:spcBef>
                  <a:spcPct val="0"/>
                </a:spcBef>
                <a:spcAft>
                  <a:spcPct val="0"/>
                </a:spcAft>
                <a:defRPr sz="3200">
                  <a:solidFill>
                    <a:srgbClr val="FF0000"/>
                  </a:solidFill>
                  <a:latin typeface="黑体" pitchFamily="49" charset="-122"/>
                  <a:ea typeface="黑体" pitchFamily="49" charset="-122"/>
                </a:defRPr>
              </a:lvl9pPr>
            </a:lstStyle>
            <a:p>
              <a:pPr eaLnBrk="1" hangingPunct="1"/>
              <a:endParaRPr lang="zh-CN" altLang="en-US" sz="4268">
                <a:latin typeface="Times New Roman" panose="02020603050405020304" pitchFamily="18" charset="0"/>
                <a:cs typeface="Times New Roman" panose="02020603050405020304" pitchFamily="18" charset="0"/>
              </a:endParaRPr>
            </a:p>
          </p:txBody>
        </p:sp>
        <p:sp>
          <p:nvSpPr>
            <p:cNvPr id="37" name="Oval 38"/>
            <p:cNvSpPr>
              <a:spLocks noChangeArrowheads="1"/>
            </p:cNvSpPr>
            <p:nvPr/>
          </p:nvSpPr>
          <p:spPr bwMode="auto">
            <a:xfrm>
              <a:off x="4704" y="2797"/>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FF0000"/>
                  </a:solidFill>
                  <a:latin typeface="黑体" pitchFamily="49" charset="-122"/>
                  <a:ea typeface="黑体" pitchFamily="49" charset="-122"/>
                </a:defRPr>
              </a:lvl1pPr>
              <a:lvl2pPr marL="742950" indent="-285750" eaLnBrk="0" hangingPunct="0">
                <a:defRPr sz="3200">
                  <a:solidFill>
                    <a:srgbClr val="FF0000"/>
                  </a:solidFill>
                  <a:latin typeface="黑体" pitchFamily="49" charset="-122"/>
                  <a:ea typeface="黑体" pitchFamily="49" charset="-122"/>
                </a:defRPr>
              </a:lvl2pPr>
              <a:lvl3pPr marL="1143000" indent="-228600" eaLnBrk="0" hangingPunct="0">
                <a:defRPr sz="3200">
                  <a:solidFill>
                    <a:srgbClr val="FF0000"/>
                  </a:solidFill>
                  <a:latin typeface="黑体" pitchFamily="49" charset="-122"/>
                  <a:ea typeface="黑体" pitchFamily="49" charset="-122"/>
                </a:defRPr>
              </a:lvl3pPr>
              <a:lvl4pPr marL="1600200" indent="-228600" eaLnBrk="0" hangingPunct="0">
                <a:defRPr sz="3200">
                  <a:solidFill>
                    <a:srgbClr val="FF0000"/>
                  </a:solidFill>
                  <a:latin typeface="黑体" pitchFamily="49" charset="-122"/>
                  <a:ea typeface="黑体" pitchFamily="49" charset="-122"/>
                </a:defRPr>
              </a:lvl4pPr>
              <a:lvl5pPr marL="2057400" indent="-228600" eaLnBrk="0" hangingPunct="0">
                <a:defRPr sz="3200">
                  <a:solidFill>
                    <a:srgbClr val="FF0000"/>
                  </a:solidFill>
                  <a:latin typeface="黑体" pitchFamily="49" charset="-122"/>
                  <a:ea typeface="黑体" pitchFamily="49" charset="-122"/>
                </a:defRPr>
              </a:lvl5pPr>
              <a:lvl6pPr marL="2514600" indent="-228600" eaLnBrk="0" fontAlgn="base" hangingPunct="0">
                <a:spcBef>
                  <a:spcPct val="0"/>
                </a:spcBef>
                <a:spcAft>
                  <a:spcPct val="0"/>
                </a:spcAft>
                <a:defRPr sz="3200">
                  <a:solidFill>
                    <a:srgbClr val="FF0000"/>
                  </a:solidFill>
                  <a:latin typeface="黑体" pitchFamily="49" charset="-122"/>
                  <a:ea typeface="黑体" pitchFamily="49" charset="-122"/>
                </a:defRPr>
              </a:lvl6pPr>
              <a:lvl7pPr marL="2971800" indent="-228600" eaLnBrk="0" fontAlgn="base" hangingPunct="0">
                <a:spcBef>
                  <a:spcPct val="0"/>
                </a:spcBef>
                <a:spcAft>
                  <a:spcPct val="0"/>
                </a:spcAft>
                <a:defRPr sz="3200">
                  <a:solidFill>
                    <a:srgbClr val="FF0000"/>
                  </a:solidFill>
                  <a:latin typeface="黑体" pitchFamily="49" charset="-122"/>
                  <a:ea typeface="黑体" pitchFamily="49" charset="-122"/>
                </a:defRPr>
              </a:lvl7pPr>
              <a:lvl8pPr marL="3429000" indent="-228600" eaLnBrk="0" fontAlgn="base" hangingPunct="0">
                <a:spcBef>
                  <a:spcPct val="0"/>
                </a:spcBef>
                <a:spcAft>
                  <a:spcPct val="0"/>
                </a:spcAft>
                <a:defRPr sz="3200">
                  <a:solidFill>
                    <a:srgbClr val="FF0000"/>
                  </a:solidFill>
                  <a:latin typeface="黑体" pitchFamily="49" charset="-122"/>
                  <a:ea typeface="黑体" pitchFamily="49" charset="-122"/>
                </a:defRPr>
              </a:lvl8pPr>
              <a:lvl9pPr marL="3886200" indent="-228600" eaLnBrk="0" fontAlgn="base" hangingPunct="0">
                <a:spcBef>
                  <a:spcPct val="0"/>
                </a:spcBef>
                <a:spcAft>
                  <a:spcPct val="0"/>
                </a:spcAft>
                <a:defRPr sz="3200">
                  <a:solidFill>
                    <a:srgbClr val="FF0000"/>
                  </a:solidFill>
                  <a:latin typeface="黑体" pitchFamily="49" charset="-122"/>
                  <a:ea typeface="黑体" pitchFamily="49" charset="-122"/>
                </a:defRPr>
              </a:lvl9pPr>
            </a:lstStyle>
            <a:p>
              <a:pPr eaLnBrk="1" hangingPunct="1"/>
              <a:endParaRPr lang="zh-CN" altLang="en-US" sz="4268">
                <a:latin typeface="Times New Roman" panose="02020603050405020304" pitchFamily="18" charset="0"/>
                <a:cs typeface="Times New Roman" panose="02020603050405020304" pitchFamily="18" charset="0"/>
              </a:endParaRPr>
            </a:p>
          </p:txBody>
        </p:sp>
        <p:sp>
          <p:nvSpPr>
            <p:cNvPr id="38" name="Oval 39"/>
            <p:cNvSpPr>
              <a:spLocks noChangeArrowheads="1"/>
            </p:cNvSpPr>
            <p:nvPr/>
          </p:nvSpPr>
          <p:spPr bwMode="auto">
            <a:xfrm>
              <a:off x="4883" y="2797"/>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FF0000"/>
                  </a:solidFill>
                  <a:latin typeface="黑体" pitchFamily="49" charset="-122"/>
                  <a:ea typeface="黑体" pitchFamily="49" charset="-122"/>
                </a:defRPr>
              </a:lvl1pPr>
              <a:lvl2pPr marL="742950" indent="-285750" eaLnBrk="0" hangingPunct="0">
                <a:defRPr sz="3200">
                  <a:solidFill>
                    <a:srgbClr val="FF0000"/>
                  </a:solidFill>
                  <a:latin typeface="黑体" pitchFamily="49" charset="-122"/>
                  <a:ea typeface="黑体" pitchFamily="49" charset="-122"/>
                </a:defRPr>
              </a:lvl2pPr>
              <a:lvl3pPr marL="1143000" indent="-228600" eaLnBrk="0" hangingPunct="0">
                <a:defRPr sz="3200">
                  <a:solidFill>
                    <a:srgbClr val="FF0000"/>
                  </a:solidFill>
                  <a:latin typeface="黑体" pitchFamily="49" charset="-122"/>
                  <a:ea typeface="黑体" pitchFamily="49" charset="-122"/>
                </a:defRPr>
              </a:lvl3pPr>
              <a:lvl4pPr marL="1600200" indent="-228600" eaLnBrk="0" hangingPunct="0">
                <a:defRPr sz="3200">
                  <a:solidFill>
                    <a:srgbClr val="FF0000"/>
                  </a:solidFill>
                  <a:latin typeface="黑体" pitchFamily="49" charset="-122"/>
                  <a:ea typeface="黑体" pitchFamily="49" charset="-122"/>
                </a:defRPr>
              </a:lvl4pPr>
              <a:lvl5pPr marL="2057400" indent="-228600" eaLnBrk="0" hangingPunct="0">
                <a:defRPr sz="3200">
                  <a:solidFill>
                    <a:srgbClr val="FF0000"/>
                  </a:solidFill>
                  <a:latin typeface="黑体" pitchFamily="49" charset="-122"/>
                  <a:ea typeface="黑体" pitchFamily="49" charset="-122"/>
                </a:defRPr>
              </a:lvl5pPr>
              <a:lvl6pPr marL="2514600" indent="-228600" eaLnBrk="0" fontAlgn="base" hangingPunct="0">
                <a:spcBef>
                  <a:spcPct val="0"/>
                </a:spcBef>
                <a:spcAft>
                  <a:spcPct val="0"/>
                </a:spcAft>
                <a:defRPr sz="3200">
                  <a:solidFill>
                    <a:srgbClr val="FF0000"/>
                  </a:solidFill>
                  <a:latin typeface="黑体" pitchFamily="49" charset="-122"/>
                  <a:ea typeface="黑体" pitchFamily="49" charset="-122"/>
                </a:defRPr>
              </a:lvl6pPr>
              <a:lvl7pPr marL="2971800" indent="-228600" eaLnBrk="0" fontAlgn="base" hangingPunct="0">
                <a:spcBef>
                  <a:spcPct val="0"/>
                </a:spcBef>
                <a:spcAft>
                  <a:spcPct val="0"/>
                </a:spcAft>
                <a:defRPr sz="3200">
                  <a:solidFill>
                    <a:srgbClr val="FF0000"/>
                  </a:solidFill>
                  <a:latin typeface="黑体" pitchFamily="49" charset="-122"/>
                  <a:ea typeface="黑体" pitchFamily="49" charset="-122"/>
                </a:defRPr>
              </a:lvl7pPr>
              <a:lvl8pPr marL="3429000" indent="-228600" eaLnBrk="0" fontAlgn="base" hangingPunct="0">
                <a:spcBef>
                  <a:spcPct val="0"/>
                </a:spcBef>
                <a:spcAft>
                  <a:spcPct val="0"/>
                </a:spcAft>
                <a:defRPr sz="3200">
                  <a:solidFill>
                    <a:srgbClr val="FF0000"/>
                  </a:solidFill>
                  <a:latin typeface="黑体" pitchFamily="49" charset="-122"/>
                  <a:ea typeface="黑体" pitchFamily="49" charset="-122"/>
                </a:defRPr>
              </a:lvl8pPr>
              <a:lvl9pPr marL="3886200" indent="-228600" eaLnBrk="0" fontAlgn="base" hangingPunct="0">
                <a:spcBef>
                  <a:spcPct val="0"/>
                </a:spcBef>
                <a:spcAft>
                  <a:spcPct val="0"/>
                </a:spcAft>
                <a:defRPr sz="3200">
                  <a:solidFill>
                    <a:srgbClr val="FF0000"/>
                  </a:solidFill>
                  <a:latin typeface="黑体" pitchFamily="49" charset="-122"/>
                  <a:ea typeface="黑体" pitchFamily="49" charset="-122"/>
                </a:defRPr>
              </a:lvl9pPr>
            </a:lstStyle>
            <a:p>
              <a:pPr eaLnBrk="1" hangingPunct="1"/>
              <a:endParaRPr lang="zh-CN" altLang="en-US" sz="4268">
                <a:latin typeface="Times New Roman" panose="02020603050405020304" pitchFamily="18" charset="0"/>
                <a:cs typeface="Times New Roman" panose="02020603050405020304" pitchFamily="18" charset="0"/>
              </a:endParaRPr>
            </a:p>
          </p:txBody>
        </p:sp>
        <p:sp>
          <p:nvSpPr>
            <p:cNvPr id="39" name="Oval 40"/>
            <p:cNvSpPr>
              <a:spLocks noChangeArrowheads="1"/>
            </p:cNvSpPr>
            <p:nvPr/>
          </p:nvSpPr>
          <p:spPr bwMode="auto">
            <a:xfrm>
              <a:off x="5062" y="2797"/>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FF0000"/>
                  </a:solidFill>
                  <a:latin typeface="黑体" pitchFamily="49" charset="-122"/>
                  <a:ea typeface="黑体" pitchFamily="49" charset="-122"/>
                </a:defRPr>
              </a:lvl1pPr>
              <a:lvl2pPr marL="742950" indent="-285750" eaLnBrk="0" hangingPunct="0">
                <a:defRPr sz="3200">
                  <a:solidFill>
                    <a:srgbClr val="FF0000"/>
                  </a:solidFill>
                  <a:latin typeface="黑体" pitchFamily="49" charset="-122"/>
                  <a:ea typeface="黑体" pitchFamily="49" charset="-122"/>
                </a:defRPr>
              </a:lvl2pPr>
              <a:lvl3pPr marL="1143000" indent="-228600" eaLnBrk="0" hangingPunct="0">
                <a:defRPr sz="3200">
                  <a:solidFill>
                    <a:srgbClr val="FF0000"/>
                  </a:solidFill>
                  <a:latin typeface="黑体" pitchFamily="49" charset="-122"/>
                  <a:ea typeface="黑体" pitchFamily="49" charset="-122"/>
                </a:defRPr>
              </a:lvl3pPr>
              <a:lvl4pPr marL="1600200" indent="-228600" eaLnBrk="0" hangingPunct="0">
                <a:defRPr sz="3200">
                  <a:solidFill>
                    <a:srgbClr val="FF0000"/>
                  </a:solidFill>
                  <a:latin typeface="黑体" pitchFamily="49" charset="-122"/>
                  <a:ea typeface="黑体" pitchFamily="49" charset="-122"/>
                </a:defRPr>
              </a:lvl4pPr>
              <a:lvl5pPr marL="2057400" indent="-228600" eaLnBrk="0" hangingPunct="0">
                <a:defRPr sz="3200">
                  <a:solidFill>
                    <a:srgbClr val="FF0000"/>
                  </a:solidFill>
                  <a:latin typeface="黑体" pitchFamily="49" charset="-122"/>
                  <a:ea typeface="黑体" pitchFamily="49" charset="-122"/>
                </a:defRPr>
              </a:lvl5pPr>
              <a:lvl6pPr marL="2514600" indent="-228600" eaLnBrk="0" fontAlgn="base" hangingPunct="0">
                <a:spcBef>
                  <a:spcPct val="0"/>
                </a:spcBef>
                <a:spcAft>
                  <a:spcPct val="0"/>
                </a:spcAft>
                <a:defRPr sz="3200">
                  <a:solidFill>
                    <a:srgbClr val="FF0000"/>
                  </a:solidFill>
                  <a:latin typeface="黑体" pitchFamily="49" charset="-122"/>
                  <a:ea typeface="黑体" pitchFamily="49" charset="-122"/>
                </a:defRPr>
              </a:lvl6pPr>
              <a:lvl7pPr marL="2971800" indent="-228600" eaLnBrk="0" fontAlgn="base" hangingPunct="0">
                <a:spcBef>
                  <a:spcPct val="0"/>
                </a:spcBef>
                <a:spcAft>
                  <a:spcPct val="0"/>
                </a:spcAft>
                <a:defRPr sz="3200">
                  <a:solidFill>
                    <a:srgbClr val="FF0000"/>
                  </a:solidFill>
                  <a:latin typeface="黑体" pitchFamily="49" charset="-122"/>
                  <a:ea typeface="黑体" pitchFamily="49" charset="-122"/>
                </a:defRPr>
              </a:lvl7pPr>
              <a:lvl8pPr marL="3429000" indent="-228600" eaLnBrk="0" fontAlgn="base" hangingPunct="0">
                <a:spcBef>
                  <a:spcPct val="0"/>
                </a:spcBef>
                <a:spcAft>
                  <a:spcPct val="0"/>
                </a:spcAft>
                <a:defRPr sz="3200">
                  <a:solidFill>
                    <a:srgbClr val="FF0000"/>
                  </a:solidFill>
                  <a:latin typeface="黑体" pitchFamily="49" charset="-122"/>
                  <a:ea typeface="黑体" pitchFamily="49" charset="-122"/>
                </a:defRPr>
              </a:lvl8pPr>
              <a:lvl9pPr marL="3886200" indent="-228600" eaLnBrk="0" fontAlgn="base" hangingPunct="0">
                <a:spcBef>
                  <a:spcPct val="0"/>
                </a:spcBef>
                <a:spcAft>
                  <a:spcPct val="0"/>
                </a:spcAft>
                <a:defRPr sz="3200">
                  <a:solidFill>
                    <a:srgbClr val="FF0000"/>
                  </a:solidFill>
                  <a:latin typeface="黑体" pitchFamily="49" charset="-122"/>
                  <a:ea typeface="黑体" pitchFamily="49" charset="-122"/>
                </a:defRPr>
              </a:lvl9pPr>
            </a:lstStyle>
            <a:p>
              <a:pPr eaLnBrk="1" hangingPunct="1"/>
              <a:endParaRPr lang="zh-CN" altLang="en-US" sz="4268">
                <a:latin typeface="Times New Roman" panose="02020603050405020304" pitchFamily="18" charset="0"/>
                <a:cs typeface="Times New Roman" panose="02020603050405020304" pitchFamily="18" charset="0"/>
              </a:endParaRPr>
            </a:p>
          </p:txBody>
        </p:sp>
        <p:sp>
          <p:nvSpPr>
            <p:cNvPr id="40" name="Oval 41"/>
            <p:cNvSpPr>
              <a:spLocks noChangeArrowheads="1"/>
            </p:cNvSpPr>
            <p:nvPr/>
          </p:nvSpPr>
          <p:spPr bwMode="auto">
            <a:xfrm>
              <a:off x="5241" y="2797"/>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FF0000"/>
                  </a:solidFill>
                  <a:latin typeface="黑体" pitchFamily="49" charset="-122"/>
                  <a:ea typeface="黑体" pitchFamily="49" charset="-122"/>
                </a:defRPr>
              </a:lvl1pPr>
              <a:lvl2pPr marL="742950" indent="-285750" eaLnBrk="0" hangingPunct="0">
                <a:defRPr sz="3200">
                  <a:solidFill>
                    <a:srgbClr val="FF0000"/>
                  </a:solidFill>
                  <a:latin typeface="黑体" pitchFamily="49" charset="-122"/>
                  <a:ea typeface="黑体" pitchFamily="49" charset="-122"/>
                </a:defRPr>
              </a:lvl2pPr>
              <a:lvl3pPr marL="1143000" indent="-228600" eaLnBrk="0" hangingPunct="0">
                <a:defRPr sz="3200">
                  <a:solidFill>
                    <a:srgbClr val="FF0000"/>
                  </a:solidFill>
                  <a:latin typeface="黑体" pitchFamily="49" charset="-122"/>
                  <a:ea typeface="黑体" pitchFamily="49" charset="-122"/>
                </a:defRPr>
              </a:lvl3pPr>
              <a:lvl4pPr marL="1600200" indent="-228600" eaLnBrk="0" hangingPunct="0">
                <a:defRPr sz="3200">
                  <a:solidFill>
                    <a:srgbClr val="FF0000"/>
                  </a:solidFill>
                  <a:latin typeface="黑体" pitchFamily="49" charset="-122"/>
                  <a:ea typeface="黑体" pitchFamily="49" charset="-122"/>
                </a:defRPr>
              </a:lvl4pPr>
              <a:lvl5pPr marL="2057400" indent="-228600" eaLnBrk="0" hangingPunct="0">
                <a:defRPr sz="3200">
                  <a:solidFill>
                    <a:srgbClr val="FF0000"/>
                  </a:solidFill>
                  <a:latin typeface="黑体" pitchFamily="49" charset="-122"/>
                  <a:ea typeface="黑体" pitchFamily="49" charset="-122"/>
                </a:defRPr>
              </a:lvl5pPr>
              <a:lvl6pPr marL="2514600" indent="-228600" eaLnBrk="0" fontAlgn="base" hangingPunct="0">
                <a:spcBef>
                  <a:spcPct val="0"/>
                </a:spcBef>
                <a:spcAft>
                  <a:spcPct val="0"/>
                </a:spcAft>
                <a:defRPr sz="3200">
                  <a:solidFill>
                    <a:srgbClr val="FF0000"/>
                  </a:solidFill>
                  <a:latin typeface="黑体" pitchFamily="49" charset="-122"/>
                  <a:ea typeface="黑体" pitchFamily="49" charset="-122"/>
                </a:defRPr>
              </a:lvl6pPr>
              <a:lvl7pPr marL="2971800" indent="-228600" eaLnBrk="0" fontAlgn="base" hangingPunct="0">
                <a:spcBef>
                  <a:spcPct val="0"/>
                </a:spcBef>
                <a:spcAft>
                  <a:spcPct val="0"/>
                </a:spcAft>
                <a:defRPr sz="3200">
                  <a:solidFill>
                    <a:srgbClr val="FF0000"/>
                  </a:solidFill>
                  <a:latin typeface="黑体" pitchFamily="49" charset="-122"/>
                  <a:ea typeface="黑体" pitchFamily="49" charset="-122"/>
                </a:defRPr>
              </a:lvl7pPr>
              <a:lvl8pPr marL="3429000" indent="-228600" eaLnBrk="0" fontAlgn="base" hangingPunct="0">
                <a:spcBef>
                  <a:spcPct val="0"/>
                </a:spcBef>
                <a:spcAft>
                  <a:spcPct val="0"/>
                </a:spcAft>
                <a:defRPr sz="3200">
                  <a:solidFill>
                    <a:srgbClr val="FF0000"/>
                  </a:solidFill>
                  <a:latin typeface="黑体" pitchFamily="49" charset="-122"/>
                  <a:ea typeface="黑体" pitchFamily="49" charset="-122"/>
                </a:defRPr>
              </a:lvl8pPr>
              <a:lvl9pPr marL="3886200" indent="-228600" eaLnBrk="0" fontAlgn="base" hangingPunct="0">
                <a:spcBef>
                  <a:spcPct val="0"/>
                </a:spcBef>
                <a:spcAft>
                  <a:spcPct val="0"/>
                </a:spcAft>
                <a:defRPr sz="3200">
                  <a:solidFill>
                    <a:srgbClr val="FF0000"/>
                  </a:solidFill>
                  <a:latin typeface="黑体" pitchFamily="49" charset="-122"/>
                  <a:ea typeface="黑体" pitchFamily="49" charset="-122"/>
                </a:defRPr>
              </a:lvl9pPr>
            </a:lstStyle>
            <a:p>
              <a:pPr eaLnBrk="1" hangingPunct="1"/>
              <a:endParaRPr lang="zh-CN" altLang="en-US" sz="4268">
                <a:latin typeface="Times New Roman" panose="02020603050405020304" pitchFamily="18" charset="0"/>
                <a:cs typeface="Times New Roman" panose="02020603050405020304" pitchFamily="18" charset="0"/>
              </a:endParaRPr>
            </a:p>
          </p:txBody>
        </p:sp>
        <p:sp>
          <p:nvSpPr>
            <p:cNvPr id="41" name="Oval 42"/>
            <p:cNvSpPr>
              <a:spLocks noChangeArrowheads="1"/>
            </p:cNvSpPr>
            <p:nvPr/>
          </p:nvSpPr>
          <p:spPr bwMode="auto">
            <a:xfrm>
              <a:off x="4883" y="2976"/>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FF0000"/>
                  </a:solidFill>
                  <a:latin typeface="黑体" pitchFamily="49" charset="-122"/>
                  <a:ea typeface="黑体" pitchFamily="49" charset="-122"/>
                </a:defRPr>
              </a:lvl1pPr>
              <a:lvl2pPr marL="742950" indent="-285750" eaLnBrk="0" hangingPunct="0">
                <a:defRPr sz="3200">
                  <a:solidFill>
                    <a:srgbClr val="FF0000"/>
                  </a:solidFill>
                  <a:latin typeface="黑体" pitchFamily="49" charset="-122"/>
                  <a:ea typeface="黑体" pitchFamily="49" charset="-122"/>
                </a:defRPr>
              </a:lvl2pPr>
              <a:lvl3pPr marL="1143000" indent="-228600" eaLnBrk="0" hangingPunct="0">
                <a:defRPr sz="3200">
                  <a:solidFill>
                    <a:srgbClr val="FF0000"/>
                  </a:solidFill>
                  <a:latin typeface="黑体" pitchFamily="49" charset="-122"/>
                  <a:ea typeface="黑体" pitchFamily="49" charset="-122"/>
                </a:defRPr>
              </a:lvl3pPr>
              <a:lvl4pPr marL="1600200" indent="-228600" eaLnBrk="0" hangingPunct="0">
                <a:defRPr sz="3200">
                  <a:solidFill>
                    <a:srgbClr val="FF0000"/>
                  </a:solidFill>
                  <a:latin typeface="黑体" pitchFamily="49" charset="-122"/>
                  <a:ea typeface="黑体" pitchFamily="49" charset="-122"/>
                </a:defRPr>
              </a:lvl4pPr>
              <a:lvl5pPr marL="2057400" indent="-228600" eaLnBrk="0" hangingPunct="0">
                <a:defRPr sz="3200">
                  <a:solidFill>
                    <a:srgbClr val="FF0000"/>
                  </a:solidFill>
                  <a:latin typeface="黑体" pitchFamily="49" charset="-122"/>
                  <a:ea typeface="黑体" pitchFamily="49" charset="-122"/>
                </a:defRPr>
              </a:lvl5pPr>
              <a:lvl6pPr marL="2514600" indent="-228600" eaLnBrk="0" fontAlgn="base" hangingPunct="0">
                <a:spcBef>
                  <a:spcPct val="0"/>
                </a:spcBef>
                <a:spcAft>
                  <a:spcPct val="0"/>
                </a:spcAft>
                <a:defRPr sz="3200">
                  <a:solidFill>
                    <a:srgbClr val="FF0000"/>
                  </a:solidFill>
                  <a:latin typeface="黑体" pitchFamily="49" charset="-122"/>
                  <a:ea typeface="黑体" pitchFamily="49" charset="-122"/>
                </a:defRPr>
              </a:lvl6pPr>
              <a:lvl7pPr marL="2971800" indent="-228600" eaLnBrk="0" fontAlgn="base" hangingPunct="0">
                <a:spcBef>
                  <a:spcPct val="0"/>
                </a:spcBef>
                <a:spcAft>
                  <a:spcPct val="0"/>
                </a:spcAft>
                <a:defRPr sz="3200">
                  <a:solidFill>
                    <a:srgbClr val="FF0000"/>
                  </a:solidFill>
                  <a:latin typeface="黑体" pitchFamily="49" charset="-122"/>
                  <a:ea typeface="黑体" pitchFamily="49" charset="-122"/>
                </a:defRPr>
              </a:lvl7pPr>
              <a:lvl8pPr marL="3429000" indent="-228600" eaLnBrk="0" fontAlgn="base" hangingPunct="0">
                <a:spcBef>
                  <a:spcPct val="0"/>
                </a:spcBef>
                <a:spcAft>
                  <a:spcPct val="0"/>
                </a:spcAft>
                <a:defRPr sz="3200">
                  <a:solidFill>
                    <a:srgbClr val="FF0000"/>
                  </a:solidFill>
                  <a:latin typeface="黑体" pitchFamily="49" charset="-122"/>
                  <a:ea typeface="黑体" pitchFamily="49" charset="-122"/>
                </a:defRPr>
              </a:lvl8pPr>
              <a:lvl9pPr marL="3886200" indent="-228600" eaLnBrk="0" fontAlgn="base" hangingPunct="0">
                <a:spcBef>
                  <a:spcPct val="0"/>
                </a:spcBef>
                <a:spcAft>
                  <a:spcPct val="0"/>
                </a:spcAft>
                <a:defRPr sz="3200">
                  <a:solidFill>
                    <a:srgbClr val="FF0000"/>
                  </a:solidFill>
                  <a:latin typeface="黑体" pitchFamily="49" charset="-122"/>
                  <a:ea typeface="黑体" pitchFamily="49" charset="-122"/>
                </a:defRPr>
              </a:lvl9pPr>
            </a:lstStyle>
            <a:p>
              <a:pPr eaLnBrk="1" hangingPunct="1"/>
              <a:endParaRPr lang="zh-CN" altLang="en-US" sz="4268">
                <a:latin typeface="Times New Roman" panose="02020603050405020304" pitchFamily="18" charset="0"/>
                <a:cs typeface="Times New Roman" panose="02020603050405020304" pitchFamily="18" charset="0"/>
              </a:endParaRPr>
            </a:p>
          </p:txBody>
        </p:sp>
        <p:sp>
          <p:nvSpPr>
            <p:cNvPr id="42" name="Oval 43"/>
            <p:cNvSpPr>
              <a:spLocks noChangeArrowheads="1"/>
            </p:cNvSpPr>
            <p:nvPr/>
          </p:nvSpPr>
          <p:spPr bwMode="auto">
            <a:xfrm>
              <a:off x="5241" y="2976"/>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FF0000"/>
                  </a:solidFill>
                  <a:latin typeface="黑体" pitchFamily="49" charset="-122"/>
                  <a:ea typeface="黑体" pitchFamily="49" charset="-122"/>
                </a:defRPr>
              </a:lvl1pPr>
              <a:lvl2pPr marL="742950" indent="-285750" eaLnBrk="0" hangingPunct="0">
                <a:defRPr sz="3200">
                  <a:solidFill>
                    <a:srgbClr val="FF0000"/>
                  </a:solidFill>
                  <a:latin typeface="黑体" pitchFamily="49" charset="-122"/>
                  <a:ea typeface="黑体" pitchFamily="49" charset="-122"/>
                </a:defRPr>
              </a:lvl2pPr>
              <a:lvl3pPr marL="1143000" indent="-228600" eaLnBrk="0" hangingPunct="0">
                <a:defRPr sz="3200">
                  <a:solidFill>
                    <a:srgbClr val="FF0000"/>
                  </a:solidFill>
                  <a:latin typeface="黑体" pitchFamily="49" charset="-122"/>
                  <a:ea typeface="黑体" pitchFamily="49" charset="-122"/>
                </a:defRPr>
              </a:lvl3pPr>
              <a:lvl4pPr marL="1600200" indent="-228600" eaLnBrk="0" hangingPunct="0">
                <a:defRPr sz="3200">
                  <a:solidFill>
                    <a:srgbClr val="FF0000"/>
                  </a:solidFill>
                  <a:latin typeface="黑体" pitchFamily="49" charset="-122"/>
                  <a:ea typeface="黑体" pitchFamily="49" charset="-122"/>
                </a:defRPr>
              </a:lvl4pPr>
              <a:lvl5pPr marL="2057400" indent="-228600" eaLnBrk="0" hangingPunct="0">
                <a:defRPr sz="3200">
                  <a:solidFill>
                    <a:srgbClr val="FF0000"/>
                  </a:solidFill>
                  <a:latin typeface="黑体" pitchFamily="49" charset="-122"/>
                  <a:ea typeface="黑体" pitchFamily="49" charset="-122"/>
                </a:defRPr>
              </a:lvl5pPr>
              <a:lvl6pPr marL="2514600" indent="-228600" eaLnBrk="0" fontAlgn="base" hangingPunct="0">
                <a:spcBef>
                  <a:spcPct val="0"/>
                </a:spcBef>
                <a:spcAft>
                  <a:spcPct val="0"/>
                </a:spcAft>
                <a:defRPr sz="3200">
                  <a:solidFill>
                    <a:srgbClr val="FF0000"/>
                  </a:solidFill>
                  <a:latin typeface="黑体" pitchFamily="49" charset="-122"/>
                  <a:ea typeface="黑体" pitchFamily="49" charset="-122"/>
                </a:defRPr>
              </a:lvl6pPr>
              <a:lvl7pPr marL="2971800" indent="-228600" eaLnBrk="0" fontAlgn="base" hangingPunct="0">
                <a:spcBef>
                  <a:spcPct val="0"/>
                </a:spcBef>
                <a:spcAft>
                  <a:spcPct val="0"/>
                </a:spcAft>
                <a:defRPr sz="3200">
                  <a:solidFill>
                    <a:srgbClr val="FF0000"/>
                  </a:solidFill>
                  <a:latin typeface="黑体" pitchFamily="49" charset="-122"/>
                  <a:ea typeface="黑体" pitchFamily="49" charset="-122"/>
                </a:defRPr>
              </a:lvl7pPr>
              <a:lvl8pPr marL="3429000" indent="-228600" eaLnBrk="0" fontAlgn="base" hangingPunct="0">
                <a:spcBef>
                  <a:spcPct val="0"/>
                </a:spcBef>
                <a:spcAft>
                  <a:spcPct val="0"/>
                </a:spcAft>
                <a:defRPr sz="3200">
                  <a:solidFill>
                    <a:srgbClr val="FF0000"/>
                  </a:solidFill>
                  <a:latin typeface="黑体" pitchFamily="49" charset="-122"/>
                  <a:ea typeface="黑体" pitchFamily="49" charset="-122"/>
                </a:defRPr>
              </a:lvl8pPr>
              <a:lvl9pPr marL="3886200" indent="-228600" eaLnBrk="0" fontAlgn="base" hangingPunct="0">
                <a:spcBef>
                  <a:spcPct val="0"/>
                </a:spcBef>
                <a:spcAft>
                  <a:spcPct val="0"/>
                </a:spcAft>
                <a:defRPr sz="3200">
                  <a:solidFill>
                    <a:srgbClr val="FF0000"/>
                  </a:solidFill>
                  <a:latin typeface="黑体" pitchFamily="49" charset="-122"/>
                  <a:ea typeface="黑体" pitchFamily="49" charset="-122"/>
                </a:defRPr>
              </a:lvl9pPr>
            </a:lstStyle>
            <a:p>
              <a:pPr eaLnBrk="1" hangingPunct="1"/>
              <a:endParaRPr lang="zh-CN" altLang="en-US" sz="4268">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715030209"/>
      </p:ext>
    </p:extLst>
  </p:cSld>
  <p:clrMapOvr>
    <a:masterClrMapping/>
  </p:clrMapOvr>
  <p:transition spd="med">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15342" y="200867"/>
            <a:ext cx="10758267" cy="924139"/>
          </a:xfrm>
        </p:spPr>
        <p:txBody>
          <a:bodyPr/>
          <a:lstStyle>
            <a:lvl1pPr>
              <a:defRPr>
                <a:latin typeface="Times New Roman" panose="02020603050405020304" pitchFamily="18" charset="0"/>
                <a:cs typeface="Times New Roman" panose="02020603050405020304" pitchFamily="18" charset="0"/>
              </a:defRPr>
            </a:lvl1pPr>
          </a:lstStyle>
          <a:p>
            <a:r>
              <a:rPr lang="zh-CN" altLang="en-US" dirty="0"/>
              <a:t>单击此处编辑母版标题样式</a:t>
            </a:r>
          </a:p>
        </p:txBody>
      </p:sp>
      <p:sp>
        <p:nvSpPr>
          <p:cNvPr id="3" name="内容占位符 2"/>
          <p:cNvSpPr>
            <a:spLocks noGrp="1"/>
          </p:cNvSpPr>
          <p:nvPr>
            <p:ph idx="1"/>
          </p:nvPr>
        </p:nvSpPr>
        <p:spPr>
          <a:xfrm>
            <a:off x="815342" y="1222583"/>
            <a:ext cx="10758267" cy="4030754"/>
          </a:xfrm>
        </p:spPr>
        <p:txBody>
          <a:bodyPr/>
          <a:lstStyle>
            <a:lvl1pPr marL="0" indent="1056211">
              <a:spcBef>
                <a:spcPts val="800"/>
              </a:spcBef>
              <a:defRPr>
                <a:latin typeface="Times New Roman" panose="02020603050405020304" pitchFamily="18" charset="0"/>
                <a:cs typeface="Times New Roman" panose="02020603050405020304" pitchFamily="18" charset="0"/>
              </a:defRPr>
            </a:lvl1pPr>
            <a:lvl2pPr>
              <a:spcBef>
                <a:spcPts val="800"/>
              </a:spcBef>
              <a:defRPr>
                <a:latin typeface="Times New Roman" panose="02020603050405020304" pitchFamily="18" charset="0"/>
                <a:cs typeface="Times New Roman" panose="02020603050405020304" pitchFamily="18" charset="0"/>
              </a:defRPr>
            </a:lvl2pPr>
            <a:lvl3pPr>
              <a:spcBef>
                <a:spcPts val="800"/>
              </a:spcBef>
              <a:defRPr>
                <a:latin typeface="Times New Roman" panose="02020603050405020304" pitchFamily="18" charset="0"/>
                <a:cs typeface="Times New Roman" panose="02020603050405020304" pitchFamily="18" charset="0"/>
              </a:defRPr>
            </a:lvl3pPr>
            <a:lvl4pPr>
              <a:spcBef>
                <a:spcPts val="800"/>
              </a:spcBef>
              <a:defRPr>
                <a:latin typeface="Times New Roman" panose="02020603050405020304" pitchFamily="18" charset="0"/>
                <a:cs typeface="Times New Roman" panose="02020603050405020304" pitchFamily="18" charset="0"/>
              </a:defRPr>
            </a:lvl4pPr>
            <a:lvl5pPr>
              <a:spcBef>
                <a:spcPts val="800"/>
              </a:spcBef>
              <a:defRPr>
                <a:latin typeface="Times New Roman" panose="02020603050405020304" pitchFamily="18" charset="0"/>
                <a:cs typeface="Times New Roman" panose="02020603050405020304"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143254746"/>
      </p:ext>
    </p:extLst>
  </p:cSld>
  <p:clrMapOvr>
    <a:masterClrMapping/>
  </p:clrMapOvr>
  <p:transition spd="med">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19175594"/>
      </p:ext>
    </p:extLst>
  </p:cSld>
  <p:clrMapOvr>
    <a:masterClrMapping/>
  </p:clrMapOvr>
  <p:transition spd="med">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20042" y="344568"/>
            <a:ext cx="10758267" cy="924139"/>
          </a:xfrm>
        </p:spPr>
        <p:txBody>
          <a:bodyPr/>
          <a:lstStyle/>
          <a:p>
            <a:r>
              <a:rPr lang="zh-CN" altLang="en-US"/>
              <a:t>单击此处编辑母版标题样式</a:t>
            </a:r>
          </a:p>
        </p:txBody>
      </p:sp>
      <p:sp>
        <p:nvSpPr>
          <p:cNvPr id="3" name="文本占位符 2"/>
          <p:cNvSpPr>
            <a:spLocks noGrp="1"/>
          </p:cNvSpPr>
          <p:nvPr>
            <p:ph type="body" sz="half" idx="1"/>
          </p:nvPr>
        </p:nvSpPr>
        <p:spPr>
          <a:xfrm>
            <a:off x="720041" y="1222659"/>
            <a:ext cx="5277481" cy="467107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00828" y="1222659"/>
            <a:ext cx="5277481" cy="467107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5"/>
          <p:cNvSpPr>
            <a:spLocks noGrp="1" noChangeArrowheads="1"/>
          </p:cNvSpPr>
          <p:nvPr>
            <p:ph type="dt" sz="half" idx="10"/>
          </p:nvPr>
        </p:nvSpPr>
        <p:spPr>
          <a:xfrm>
            <a:off x="283781" y="6451507"/>
            <a:ext cx="2018235" cy="304871"/>
          </a:xfrm>
          <a:prstGeom prst="rect">
            <a:avLst/>
          </a:prstGeom>
          <a:ln/>
        </p:spPr>
        <p:txBody>
          <a:bodyPr/>
          <a:lstStyle>
            <a:lvl1pPr>
              <a:defRPr/>
            </a:lvl1pPr>
          </a:lstStyle>
          <a:p>
            <a:pPr>
              <a:defRPr/>
            </a:pPr>
            <a:fld id="{9A2558EA-91FE-4EA5-B669-ED0F0A726510}" type="datetime1">
              <a:rPr lang="zh-CN" altLang="en-US"/>
              <a:pPr>
                <a:defRPr/>
              </a:pPr>
              <a:t>2023/5/18</a:t>
            </a:fld>
            <a:endParaRPr lang="en-US" altLang="zh-CN"/>
          </a:p>
        </p:txBody>
      </p:sp>
    </p:spTree>
    <p:extLst>
      <p:ext uri="{BB962C8B-B14F-4D97-AF65-F5344CB8AC3E}">
        <p14:creationId xmlns:p14="http://schemas.microsoft.com/office/powerpoint/2010/main" val="549199631"/>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一级标题">
    <p:spTree>
      <p:nvGrpSpPr>
        <p:cNvPr id="1" name=""/>
        <p:cNvGrpSpPr/>
        <p:nvPr/>
      </p:nvGrpSpPr>
      <p:grpSpPr>
        <a:xfrm>
          <a:off x="0" y="0"/>
          <a:ext cx="0" cy="0"/>
          <a:chOff x="0" y="0"/>
          <a:chExt cx="0" cy="0"/>
        </a:xfrm>
      </p:grpSpPr>
      <p:sp>
        <p:nvSpPr>
          <p:cNvPr id="2" name="Title 1"/>
          <p:cNvSpPr>
            <a:spLocks noGrp="1"/>
          </p:cNvSpPr>
          <p:nvPr>
            <p:ph type="title"/>
          </p:nvPr>
        </p:nvSpPr>
        <p:spPr>
          <a:xfrm>
            <a:off x="774700" y="352424"/>
            <a:ext cx="5334000" cy="429419"/>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09918" y="1143795"/>
            <a:ext cx="10978515" cy="5029200"/>
          </a:xfrm>
          <a:prstGeom prst="rect">
            <a:avLst/>
          </a:prstGeom>
        </p:spPr>
        <p:txBody>
          <a:bodyPr/>
          <a:lstStyle>
            <a:lvl1pPr marL="457360" indent="-457360">
              <a:lnSpc>
                <a:spcPct val="120000"/>
              </a:lnSpc>
              <a:buSzPct val="80000"/>
              <a:buFont typeface="Wingdings" pitchFamily="2" charset="2"/>
              <a:buChar char="l"/>
              <a:defRPr sz="2400">
                <a:solidFill>
                  <a:schemeClr val="tx1">
                    <a:lumMod val="75000"/>
                    <a:lumOff val="25000"/>
                  </a:schemeClr>
                </a:solidFill>
              </a:defRPr>
            </a:lvl1pPr>
            <a:lvl2pPr>
              <a:defRPr sz="2200">
                <a:solidFill>
                  <a:schemeClr val="tx1">
                    <a:lumMod val="75000"/>
                    <a:lumOff val="25000"/>
                  </a:schemeClr>
                </a:solidFill>
              </a:defRPr>
            </a:lvl2pPr>
            <a:lvl3pP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两级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74700" y="362744"/>
            <a:ext cx="6581775" cy="400050"/>
          </a:xfrm>
          <a:prstGeom prst="rect">
            <a:avLst/>
          </a:prstGeom>
        </p:spPr>
        <p:txBody>
          <a:bodyPr/>
          <a:lstStyle>
            <a:lvl1pPr>
              <a:defRPr sz="2400" b="1"/>
            </a:lvl1pPr>
          </a:lstStyle>
          <a:p>
            <a:r>
              <a:rPr lang="en-US" dirty="0"/>
              <a:t>Click to edit Master title style</a:t>
            </a:r>
          </a:p>
        </p:txBody>
      </p:sp>
      <p:sp>
        <p:nvSpPr>
          <p:cNvPr id="3" name="Content Placeholder 2"/>
          <p:cNvSpPr>
            <a:spLocks noGrp="1"/>
          </p:cNvSpPr>
          <p:nvPr>
            <p:ph idx="1"/>
          </p:nvPr>
        </p:nvSpPr>
        <p:spPr>
          <a:xfrm>
            <a:off x="609918" y="1600994"/>
            <a:ext cx="10978515" cy="4572000"/>
          </a:xfrm>
          <a:prstGeom prst="rect">
            <a:avLst/>
          </a:prstGeom>
        </p:spPr>
        <p:txBody>
          <a:bodyPr/>
          <a:lstStyle>
            <a:lvl1pPr marL="457360" indent="-457360">
              <a:lnSpc>
                <a:spcPct val="130000"/>
              </a:lnSpc>
              <a:buSzPct val="80000"/>
              <a:buFont typeface="Wingdings" pitchFamily="2" charset="2"/>
              <a:buChar char="l"/>
              <a:defRPr b="1">
                <a:solidFill>
                  <a:schemeClr val="tx1">
                    <a:lumMod val="75000"/>
                    <a:lumOff val="25000"/>
                  </a:schemeClr>
                </a:solidFill>
              </a:defRPr>
            </a:lvl1pPr>
            <a:lvl2pPr>
              <a:lnSpc>
                <a:spcPct val="130000"/>
              </a:lnSpc>
              <a:defRPr b="1">
                <a:solidFill>
                  <a:schemeClr val="tx1">
                    <a:lumMod val="75000"/>
                    <a:lumOff val="25000"/>
                  </a:schemeClr>
                </a:solidFill>
              </a:defRPr>
            </a:lvl2pPr>
            <a:lvl3pPr>
              <a:lnSpc>
                <a:spcPct val="130000"/>
              </a:lnSpc>
              <a:defRPr b="1"/>
            </a:lvl3pPr>
            <a:lvl4pPr>
              <a:lnSpc>
                <a:spcPct val="130000"/>
              </a:lnSpc>
              <a:defRPr b="1"/>
            </a:lvl4pPr>
            <a:lvl5pPr>
              <a:lnSpc>
                <a:spcPct val="130000"/>
              </a:lnSpc>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
        <p:nvSpPr>
          <p:cNvPr id="7" name="Content Placeholder 2"/>
          <p:cNvSpPr>
            <a:spLocks noGrp="1"/>
          </p:cNvSpPr>
          <p:nvPr>
            <p:ph idx="13" hasCustomPrompt="1"/>
          </p:nvPr>
        </p:nvSpPr>
        <p:spPr>
          <a:xfrm>
            <a:off x="841375" y="984137"/>
            <a:ext cx="10747058" cy="464458"/>
          </a:xfrm>
          <a:prstGeom prst="rect">
            <a:avLst/>
          </a:prstGeom>
        </p:spPr>
        <p:txBody>
          <a:bodyPr>
            <a:noAutofit/>
          </a:bodyPr>
          <a:lstStyle>
            <a:lvl1pPr marL="0" indent="0">
              <a:lnSpc>
                <a:spcPct val="120000"/>
              </a:lnSpc>
              <a:buSzPct val="80000"/>
              <a:buFont typeface="Wingdings" pitchFamily="2" charset="2"/>
              <a:buNone/>
              <a:defRPr sz="2400" b="1">
                <a:solidFill>
                  <a:schemeClr val="tx1">
                    <a:lumMod val="95000"/>
                    <a:lumOff val="5000"/>
                  </a:schemeClr>
                </a:solidFill>
              </a:defRPr>
            </a:lvl1pPr>
          </a:lstStyle>
          <a:p>
            <a:pPr lvl="0"/>
            <a:r>
              <a:rPr lang="en-US" dirty="0"/>
              <a:t>Click to edit Master text styles</a:t>
            </a:r>
          </a:p>
        </p:txBody>
      </p:sp>
    </p:spTree>
    <p:extLst>
      <p:ext uri="{BB962C8B-B14F-4D97-AF65-F5344CB8AC3E}">
        <p14:creationId xmlns:p14="http://schemas.microsoft.com/office/powerpoint/2010/main" val="3550800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7" name="Freeform 3"/>
          <p:cNvSpPr/>
          <p:nvPr userDrawn="1"/>
        </p:nvSpPr>
        <p:spPr>
          <a:xfrm>
            <a:off x="-73026" y="0"/>
            <a:ext cx="12271375" cy="6859588"/>
          </a:xfrm>
          <a:custGeom>
            <a:avLst/>
            <a:gdLst>
              <a:gd name="connsiteX0" fmla="*/ 0 w 9144000"/>
              <a:gd name="connsiteY0" fmla="*/ 5143500 h 5143500"/>
              <a:gd name="connsiteX1" fmla="*/ 9144000 w 9144000"/>
              <a:gd name="connsiteY1" fmla="*/ 5143500 h 5143500"/>
              <a:gd name="connsiteX2" fmla="*/ 9144000 w 9144000"/>
              <a:gd name="connsiteY2" fmla="*/ 0 h 5143500"/>
              <a:gd name="connsiteX3" fmla="*/ 0 w 9144000"/>
              <a:gd name="connsiteY3" fmla="*/ 0 h 5143500"/>
              <a:gd name="connsiteX4" fmla="*/ 0 w 9144000"/>
              <a:gd name="connsiteY4" fmla="*/ 5143500 h 5143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5143500">
                <a:moveTo>
                  <a:pt x="0" y="5143500"/>
                </a:moveTo>
                <a:lnTo>
                  <a:pt x="9144000" y="5143500"/>
                </a:lnTo>
                <a:lnTo>
                  <a:pt x="9144000" y="0"/>
                </a:lnTo>
                <a:lnTo>
                  <a:pt x="0" y="0"/>
                </a:lnTo>
                <a:lnTo>
                  <a:pt x="0" y="5143500"/>
                </a:lnTo>
              </a:path>
            </a:pathLst>
          </a:custGeom>
          <a:solidFill>
            <a:srgbClr val="ECEC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 name="Date Placeholder 3"/>
          <p:cNvSpPr>
            <a:spLocks noGrp="1"/>
          </p:cNvSpPr>
          <p:nvPr>
            <p:ph type="dt" sz="half" idx="10"/>
          </p:nvPr>
        </p:nvSpPr>
        <p:spPr/>
        <p:txBody>
          <a:bodyPr/>
          <a:lstStyle/>
          <a:p>
            <a:fld id="{1D8BD707-D9CF-40AE-B4C6-C98DA3205C09}" type="datetimeFigureOut">
              <a:rPr lang="en-US" smtClean="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918" y="366269"/>
            <a:ext cx="10978515" cy="152435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917" y="2134095"/>
            <a:ext cx="5387605" cy="6036015"/>
          </a:xfrm>
          <a:prstGeom prst="rect">
            <a:avLst/>
          </a:prstGeo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0828" y="2134095"/>
            <a:ext cx="5387605" cy="6036015"/>
          </a:xfrm>
          <a:prstGeom prst="rect">
            <a:avLst/>
          </a:prstGeo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918" y="366269"/>
            <a:ext cx="10978515" cy="1524353"/>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918" y="2047291"/>
            <a:ext cx="5389723" cy="853214"/>
          </a:xfrm>
          <a:prstGeom prst="rect">
            <a:avLst/>
          </a:prstGeom>
        </p:spPr>
        <p:txBody>
          <a:bodyPr anchor="b"/>
          <a:lstStyle>
            <a:lvl1pPr marL="0" indent="0">
              <a:buNone/>
              <a:defRPr sz="3200" b="1"/>
            </a:lvl1pPr>
            <a:lvl2pPr marL="609813" indent="0">
              <a:buNone/>
              <a:defRPr sz="2700" b="1"/>
            </a:lvl2pPr>
            <a:lvl3pPr marL="1219627" indent="0">
              <a:buNone/>
              <a:defRPr sz="2400" b="1"/>
            </a:lvl3pPr>
            <a:lvl4pPr marL="1829440" indent="0">
              <a:buNone/>
              <a:defRPr sz="2100" b="1"/>
            </a:lvl4pPr>
            <a:lvl5pPr marL="2439253" indent="0">
              <a:buNone/>
              <a:defRPr sz="2100" b="1"/>
            </a:lvl5pPr>
            <a:lvl6pPr marL="3049067" indent="0">
              <a:buNone/>
              <a:defRPr sz="2100" b="1"/>
            </a:lvl6pPr>
            <a:lvl7pPr marL="3658880" indent="0">
              <a:buNone/>
              <a:defRPr sz="2100" b="1"/>
            </a:lvl7pPr>
            <a:lvl8pPr marL="4268694" indent="0">
              <a:buNone/>
              <a:defRPr sz="2100" b="1"/>
            </a:lvl8pPr>
            <a:lvl9pPr marL="487850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918" y="2900505"/>
            <a:ext cx="5389723" cy="5269604"/>
          </a:xfrm>
          <a:prstGeom prst="rect">
            <a:avLst/>
          </a:prstGeo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6593" y="2047291"/>
            <a:ext cx="5391840" cy="853214"/>
          </a:xfrm>
          <a:prstGeom prst="rect">
            <a:avLst/>
          </a:prstGeom>
        </p:spPr>
        <p:txBody>
          <a:bodyPr anchor="b"/>
          <a:lstStyle>
            <a:lvl1pPr marL="0" indent="0">
              <a:buNone/>
              <a:defRPr sz="3200" b="1"/>
            </a:lvl1pPr>
            <a:lvl2pPr marL="609813" indent="0">
              <a:buNone/>
              <a:defRPr sz="2700" b="1"/>
            </a:lvl2pPr>
            <a:lvl3pPr marL="1219627" indent="0">
              <a:buNone/>
              <a:defRPr sz="2400" b="1"/>
            </a:lvl3pPr>
            <a:lvl4pPr marL="1829440" indent="0">
              <a:buNone/>
              <a:defRPr sz="2100" b="1"/>
            </a:lvl4pPr>
            <a:lvl5pPr marL="2439253" indent="0">
              <a:buNone/>
              <a:defRPr sz="2100" b="1"/>
            </a:lvl5pPr>
            <a:lvl6pPr marL="3049067" indent="0">
              <a:buNone/>
              <a:defRPr sz="2100" b="1"/>
            </a:lvl6pPr>
            <a:lvl7pPr marL="3658880" indent="0">
              <a:buNone/>
              <a:defRPr sz="2100" b="1"/>
            </a:lvl7pPr>
            <a:lvl8pPr marL="4268694" indent="0">
              <a:buNone/>
              <a:defRPr sz="2100" b="1"/>
            </a:lvl8pPr>
            <a:lvl9pPr marL="487850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6593" y="2900505"/>
            <a:ext cx="5391840" cy="5269604"/>
          </a:xfrm>
          <a:prstGeom prst="rect">
            <a:avLst/>
          </a:prstGeo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918" y="364151"/>
            <a:ext cx="4013173" cy="1549759"/>
          </a:xfrm>
          <a:prstGeom prst="rect">
            <a:avLst/>
          </a:prstGeo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9216" y="364152"/>
            <a:ext cx="6819216" cy="7805958"/>
          </a:xfrm>
          <a:prstGeom prst="rect">
            <a:avLst/>
          </a:prstGeo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918" y="1913910"/>
            <a:ext cx="4013173" cy="6256199"/>
          </a:xfrm>
          <a:prstGeom prst="rect">
            <a:avLst/>
          </a:prstGeom>
        </p:spPr>
        <p:txBody>
          <a:bodyPr/>
          <a:lstStyle>
            <a:lvl1pPr marL="0" indent="0">
              <a:buNone/>
              <a:defRPr sz="1900"/>
            </a:lvl1pPr>
            <a:lvl2pPr marL="609813" indent="0">
              <a:buNone/>
              <a:defRPr sz="1600"/>
            </a:lvl2pPr>
            <a:lvl3pPr marL="1219627" indent="0">
              <a:buNone/>
              <a:defRPr sz="1300"/>
            </a:lvl3pPr>
            <a:lvl4pPr marL="1829440" indent="0">
              <a:buNone/>
              <a:defRPr sz="1200"/>
            </a:lvl4pPr>
            <a:lvl5pPr marL="2439253" indent="0">
              <a:buNone/>
              <a:defRPr sz="1200"/>
            </a:lvl5pPr>
            <a:lvl6pPr marL="3049067" indent="0">
              <a:buNone/>
              <a:defRPr sz="1200"/>
            </a:lvl6pPr>
            <a:lvl7pPr marL="3658880" indent="0">
              <a:buNone/>
              <a:defRPr sz="1200"/>
            </a:lvl7pPr>
            <a:lvl8pPr marL="4268694" indent="0">
              <a:buNone/>
              <a:defRPr sz="1200"/>
            </a:lvl8pPr>
            <a:lvl9pPr marL="487850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962" y="6402282"/>
            <a:ext cx="7319010" cy="755826"/>
          </a:xfrm>
          <a:prstGeom prst="rect">
            <a:avLst/>
          </a:prstGeo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90962" y="817223"/>
            <a:ext cx="7319010" cy="5487670"/>
          </a:xfrm>
          <a:prstGeom prst="rect">
            <a:avLst/>
          </a:prstGeom>
        </p:spPr>
        <p:txBody>
          <a:bodyPr/>
          <a:lstStyle>
            <a:lvl1pPr marL="0" indent="0">
              <a:buNone/>
              <a:defRPr sz="4300"/>
            </a:lvl1pPr>
            <a:lvl2pPr marL="609813" indent="0">
              <a:buNone/>
              <a:defRPr sz="3700"/>
            </a:lvl2pPr>
            <a:lvl3pPr marL="1219627" indent="0">
              <a:buNone/>
              <a:defRPr sz="3200"/>
            </a:lvl3pPr>
            <a:lvl4pPr marL="1829440" indent="0">
              <a:buNone/>
              <a:defRPr sz="2700"/>
            </a:lvl4pPr>
            <a:lvl5pPr marL="2439253" indent="0">
              <a:buNone/>
              <a:defRPr sz="2700"/>
            </a:lvl5pPr>
            <a:lvl6pPr marL="3049067" indent="0">
              <a:buNone/>
              <a:defRPr sz="2700"/>
            </a:lvl6pPr>
            <a:lvl7pPr marL="3658880" indent="0">
              <a:buNone/>
              <a:defRPr sz="2700"/>
            </a:lvl7pPr>
            <a:lvl8pPr marL="4268694" indent="0">
              <a:buNone/>
              <a:defRPr sz="2700"/>
            </a:lvl8pPr>
            <a:lvl9pPr marL="4878507" indent="0">
              <a:buNone/>
              <a:defRPr sz="2700"/>
            </a:lvl9pPr>
          </a:lstStyle>
          <a:p>
            <a:endParaRPr lang="en-US" dirty="0"/>
          </a:p>
        </p:txBody>
      </p:sp>
      <p:sp>
        <p:nvSpPr>
          <p:cNvPr id="4" name="Text Placeholder 3"/>
          <p:cNvSpPr>
            <a:spLocks noGrp="1"/>
          </p:cNvSpPr>
          <p:nvPr>
            <p:ph type="body" sz="half" idx="2"/>
          </p:nvPr>
        </p:nvSpPr>
        <p:spPr>
          <a:xfrm>
            <a:off x="2390962" y="7158108"/>
            <a:ext cx="7319010" cy="1073398"/>
          </a:xfrm>
          <a:prstGeom prst="rect">
            <a:avLst/>
          </a:prstGeom>
        </p:spPr>
        <p:txBody>
          <a:bodyPr/>
          <a:lstStyle>
            <a:lvl1pPr marL="0" indent="0">
              <a:buNone/>
              <a:defRPr sz="1900"/>
            </a:lvl1pPr>
            <a:lvl2pPr marL="609813" indent="0">
              <a:buNone/>
              <a:defRPr sz="1600"/>
            </a:lvl2pPr>
            <a:lvl3pPr marL="1219627" indent="0">
              <a:buNone/>
              <a:defRPr sz="1300"/>
            </a:lvl3pPr>
            <a:lvl4pPr marL="1829440" indent="0">
              <a:buNone/>
              <a:defRPr sz="1200"/>
            </a:lvl4pPr>
            <a:lvl5pPr marL="2439253" indent="0">
              <a:buNone/>
              <a:defRPr sz="1200"/>
            </a:lvl5pPr>
            <a:lvl6pPr marL="3049067" indent="0">
              <a:buNone/>
              <a:defRPr sz="1200"/>
            </a:lvl6pPr>
            <a:lvl7pPr marL="3658880" indent="0">
              <a:buNone/>
              <a:defRPr sz="1200"/>
            </a:lvl7pPr>
            <a:lvl8pPr marL="4268694" indent="0">
              <a:buNone/>
              <a:defRPr sz="1200"/>
            </a:lvl8pPr>
            <a:lvl9pPr marL="487850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1.jpeg"/><Relationship Id="rId5" Type="http://schemas.openxmlformats.org/officeDocument/2006/relationships/theme" Target="../theme/theme2.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917" y="8477096"/>
            <a:ext cx="2846282" cy="486946"/>
          </a:xfrm>
          <a:prstGeom prst="rect">
            <a:avLst/>
          </a:prstGeom>
        </p:spPr>
        <p:txBody>
          <a:bodyPr vert="horz" lIns="121963" tIns="60981" rIns="121963" bIns="60981" rtlCol="0" anchor="ctr"/>
          <a:lstStyle>
            <a:lvl1pPr algn="l">
              <a:defRPr sz="1600">
                <a:solidFill>
                  <a:schemeClr val="tx1">
                    <a:tint val="75000"/>
                  </a:schemeClr>
                </a:solidFill>
              </a:defRPr>
            </a:lvl1pPr>
          </a:lstStyle>
          <a:p>
            <a:fld id="{1D8BD707-D9CF-40AE-B4C6-C98DA3205C09}" type="datetimeFigureOut">
              <a:rPr lang="en-US" smtClean="0"/>
              <a:pPr/>
              <a:t>5/18/2023</a:t>
            </a:fld>
            <a:endParaRPr lang="en-US" dirty="0"/>
          </a:p>
        </p:txBody>
      </p:sp>
      <p:sp>
        <p:nvSpPr>
          <p:cNvPr id="5" name="Footer Placeholder 4"/>
          <p:cNvSpPr>
            <a:spLocks noGrp="1"/>
          </p:cNvSpPr>
          <p:nvPr>
            <p:ph type="ftr" sz="quarter" idx="3"/>
          </p:nvPr>
        </p:nvSpPr>
        <p:spPr>
          <a:xfrm>
            <a:off x="4167770" y="8477096"/>
            <a:ext cx="3862811" cy="486946"/>
          </a:xfrm>
          <a:prstGeom prst="rect">
            <a:avLst/>
          </a:prstGeom>
        </p:spPr>
        <p:txBody>
          <a:bodyPr vert="horz" lIns="121963" tIns="60981" rIns="121963" bIns="60981"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42151" y="8477096"/>
            <a:ext cx="2846282" cy="486946"/>
          </a:xfrm>
          <a:prstGeom prst="rect">
            <a:avLst/>
          </a:prstGeom>
        </p:spPr>
        <p:txBody>
          <a:bodyPr vert="horz" lIns="121963" tIns="60981" rIns="121963" bIns="60981" rtlCol="0" anchor="ctr"/>
          <a:lstStyle>
            <a:lvl1pPr algn="r">
              <a:defRPr sz="1600">
                <a:solidFill>
                  <a:schemeClr val="tx1">
                    <a:tint val="75000"/>
                  </a:schemeClr>
                </a:solidFill>
              </a:defRPr>
            </a:lvl1pPr>
          </a:lstStyle>
          <a:p>
            <a:fld id="{B6F15528-21DE-4FAA-801E-634DDDAF4B2B}" type="slidenum">
              <a:rPr lang="en-US" smtClean="0"/>
              <a:pPr/>
              <a:t>‹#›</a:t>
            </a:fld>
            <a:endParaRPr lang="en-US" dirty="0"/>
          </a:p>
        </p:txBody>
      </p:sp>
      <p:sp>
        <p:nvSpPr>
          <p:cNvPr id="21" name="Text Placeholder 2"/>
          <p:cNvSpPr>
            <a:spLocks noGrp="1"/>
          </p:cNvSpPr>
          <p:nvPr>
            <p:ph type="body" idx="1"/>
          </p:nvPr>
        </p:nvSpPr>
        <p:spPr>
          <a:xfrm>
            <a:off x="609521" y="1143794"/>
            <a:ext cx="10971372" cy="5000369"/>
          </a:xfrm>
          <a:prstGeom prst="rect">
            <a:avLst/>
          </a:prstGeom>
        </p:spPr>
        <p:txBody>
          <a:bodyPr vert="horz" lIns="121917" tIns="60958" rIns="121917" bIns="6095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矩形 23"/>
          <p:cNvSpPr/>
          <p:nvPr userDrawn="1"/>
        </p:nvSpPr>
        <p:spPr>
          <a:xfrm>
            <a:off x="0" y="332656"/>
            <a:ext cx="12198350" cy="432048"/>
          </a:xfrm>
          <a:prstGeom prst="rect">
            <a:avLst/>
          </a:prstGeom>
          <a:solidFill>
            <a:srgbClr val="3A4187"/>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lvl="0" algn="ctr"/>
            <a:endParaRPr lang="zh-CN" altLang="en-US"/>
          </a:p>
        </p:txBody>
      </p:sp>
      <p:sp>
        <p:nvSpPr>
          <p:cNvPr id="25" name="矩形 24"/>
          <p:cNvSpPr/>
          <p:nvPr userDrawn="1"/>
        </p:nvSpPr>
        <p:spPr>
          <a:xfrm>
            <a:off x="0" y="764704"/>
            <a:ext cx="12198350" cy="720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11280775" y="330107"/>
            <a:ext cx="485233" cy="48523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dirty="0">
              <a:latin typeface="微软雅黑" pitchFamily="34" charset="-122"/>
              <a:ea typeface="微软雅黑" pitchFamily="34" charset="-122"/>
            </a:endParaRPr>
          </a:p>
        </p:txBody>
      </p:sp>
      <p:sp>
        <p:nvSpPr>
          <p:cNvPr id="27" name="TextBox 15"/>
          <p:cNvSpPr txBox="1"/>
          <p:nvPr userDrawn="1"/>
        </p:nvSpPr>
        <p:spPr>
          <a:xfrm>
            <a:off x="11283362" y="442092"/>
            <a:ext cx="483393" cy="246221"/>
          </a:xfrm>
          <a:prstGeom prst="rect">
            <a:avLst/>
          </a:prstGeom>
          <a:noFill/>
        </p:spPr>
        <p:txBody>
          <a:bodyPr wrap="square" lIns="0" tIns="0" rIns="0" bIns="0" rtlCol="0">
            <a:spAutoFit/>
          </a:bodyPr>
          <a:lstStyle/>
          <a:p>
            <a:pPr algn="ctr"/>
            <a:fld id="{2EEF1883-7A0E-4F66-9932-E581691AD397}" type="slidenum">
              <a:rPr lang="zh-CN" altLang="en-US" sz="16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a:t>‹#›</a:t>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600" b="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 name="矩形 28"/>
          <p:cNvSpPr/>
          <p:nvPr userDrawn="1"/>
        </p:nvSpPr>
        <p:spPr>
          <a:xfrm>
            <a:off x="7927975" y="332656"/>
            <a:ext cx="2819400" cy="4320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bIns="0" rtlCol="0" anchor="ctr"/>
          <a:lstStyle/>
          <a:p>
            <a:pPr algn="ctr"/>
            <a:r>
              <a:rPr lang="zh-CN" altLang="en-US" sz="1800" b="0" dirty="0">
                <a:latin typeface="微软雅黑" pitchFamily="34" charset="-122"/>
                <a:ea typeface="微软雅黑" pitchFamily="34" charset="-122"/>
              </a:rPr>
              <a:t>第</a:t>
            </a:r>
            <a:r>
              <a:rPr lang="en-US" altLang="zh-CN" sz="1800" b="0" dirty="0">
                <a:latin typeface="微软雅黑" pitchFamily="34" charset="-122"/>
                <a:ea typeface="微软雅黑" pitchFamily="34" charset="-122"/>
              </a:rPr>
              <a:t>7</a:t>
            </a:r>
            <a:r>
              <a:rPr lang="zh-CN" altLang="en-US" sz="1800" b="0" dirty="0">
                <a:latin typeface="微软雅黑" pitchFamily="34" charset="-122"/>
                <a:ea typeface="微软雅黑" pitchFamily="34" charset="-122"/>
              </a:rPr>
              <a:t>章   特殊图</a:t>
            </a:r>
          </a:p>
        </p:txBody>
      </p:sp>
      <p:sp>
        <p:nvSpPr>
          <p:cNvPr id="20" name="Title Placeholder 1"/>
          <p:cNvSpPr>
            <a:spLocks noGrp="1"/>
          </p:cNvSpPr>
          <p:nvPr>
            <p:ph type="title"/>
          </p:nvPr>
        </p:nvSpPr>
        <p:spPr>
          <a:xfrm>
            <a:off x="772942" y="362834"/>
            <a:ext cx="5305686" cy="399960"/>
          </a:xfrm>
          <a:prstGeom prst="rect">
            <a:avLst/>
          </a:prstGeom>
        </p:spPr>
        <p:txBody>
          <a:bodyPr vert="horz" lIns="121917" tIns="60958" rIns="121917" bIns="60958" rtlCol="0" anchor="ctr">
            <a:noAutofit/>
          </a:bodyPr>
          <a:lstStyle/>
          <a:p>
            <a:r>
              <a:rPr lang="en-US" dirty="0"/>
              <a:t>Click to edit Master title style</a:t>
            </a:r>
          </a:p>
        </p:txBody>
      </p:sp>
      <p:sp>
        <p:nvSpPr>
          <p:cNvPr id="40" name="等腰三角形 39">
            <a:hlinkClick r:id="" action="ppaction://hlinkshowjump?jump=previousslide"/>
          </p:cNvPr>
          <p:cNvSpPr/>
          <p:nvPr userDrawn="1"/>
        </p:nvSpPr>
        <p:spPr>
          <a:xfrm rot="5400000" flipH="1">
            <a:off x="385417" y="517775"/>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
        <p:nvSpPr>
          <p:cNvPr id="41" name="等腰三角形 40">
            <a:hlinkClick r:id="" action="ppaction://hlinkshowjump?jump=previousslide"/>
          </p:cNvPr>
          <p:cNvSpPr/>
          <p:nvPr userDrawn="1"/>
        </p:nvSpPr>
        <p:spPr>
          <a:xfrm rot="5400000" flipH="1">
            <a:off x="525117" y="517775"/>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
        <p:nvSpPr>
          <p:cNvPr id="42" name="等腰三角形 41">
            <a:hlinkClick r:id="" action="ppaction://hlinkshowjump?jump=previousslide"/>
          </p:cNvPr>
          <p:cNvSpPr/>
          <p:nvPr userDrawn="1"/>
        </p:nvSpPr>
        <p:spPr>
          <a:xfrm rot="5400000" flipH="1">
            <a:off x="658467" y="517775"/>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 id="2147483661" r:id="rId12"/>
  </p:sldLayoutIdLst>
  <p:txStyles>
    <p:titleStyle>
      <a:lvl1pPr algn="l" defTabSz="1219627" rtl="0" eaLnBrk="1" latinLnBrk="0" hangingPunct="1">
        <a:spcBef>
          <a:spcPct val="0"/>
        </a:spcBef>
        <a:buNone/>
        <a:defRPr sz="2400" b="1" kern="1200">
          <a:solidFill>
            <a:schemeClr val="bg1"/>
          </a:solidFill>
          <a:latin typeface="+mj-lt"/>
          <a:ea typeface="+mj-ea"/>
          <a:cs typeface="+mj-cs"/>
        </a:defRPr>
      </a:lvl1pPr>
    </p:titleStyle>
    <p:bodyStyle>
      <a:lvl1pPr marL="457360" indent="-457360" algn="l" defTabSz="1219627" rtl="0" eaLnBrk="1" latinLnBrk="0" hangingPunct="1">
        <a:spcBef>
          <a:spcPct val="20000"/>
        </a:spcBef>
        <a:buSzPct val="80000"/>
        <a:buFont typeface="Wingdings" pitchFamily="2" charset="2"/>
        <a:buChar char="l"/>
        <a:defRPr sz="2400" b="1"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2200" b="1"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0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627" rtl="0" eaLnBrk="1" latinLnBrk="0" hangingPunct="1">
        <a:defRPr sz="2400" kern="1200">
          <a:solidFill>
            <a:schemeClr val="tx1"/>
          </a:solidFill>
          <a:latin typeface="+mn-lt"/>
          <a:ea typeface="+mn-ea"/>
          <a:cs typeface="+mn-cs"/>
        </a:defRPr>
      </a:lvl1pPr>
      <a:lvl2pPr marL="609813" algn="l" defTabSz="1219627" rtl="0" eaLnBrk="1" latinLnBrk="0" hangingPunct="1">
        <a:defRPr sz="2400" kern="1200">
          <a:solidFill>
            <a:schemeClr val="tx1"/>
          </a:solidFill>
          <a:latin typeface="+mn-lt"/>
          <a:ea typeface="+mn-ea"/>
          <a:cs typeface="+mn-cs"/>
        </a:defRPr>
      </a:lvl2pPr>
      <a:lvl3pPr marL="1219627" algn="l" defTabSz="1219627" rtl="0" eaLnBrk="1" latinLnBrk="0" hangingPunct="1">
        <a:defRPr sz="2400" kern="1200">
          <a:solidFill>
            <a:schemeClr val="tx1"/>
          </a:solidFill>
          <a:latin typeface="+mn-lt"/>
          <a:ea typeface="+mn-ea"/>
          <a:cs typeface="+mn-cs"/>
        </a:defRPr>
      </a:lvl3pPr>
      <a:lvl4pPr marL="1829440" algn="l" defTabSz="1219627" rtl="0" eaLnBrk="1" latinLnBrk="0" hangingPunct="1">
        <a:defRPr sz="2400" kern="1200">
          <a:solidFill>
            <a:schemeClr val="tx1"/>
          </a:solidFill>
          <a:latin typeface="+mn-lt"/>
          <a:ea typeface="+mn-ea"/>
          <a:cs typeface="+mn-cs"/>
        </a:defRPr>
      </a:lvl4pPr>
      <a:lvl5pPr marL="2439253" algn="l" defTabSz="1219627" rtl="0" eaLnBrk="1" latinLnBrk="0" hangingPunct="1">
        <a:defRPr sz="2400" kern="1200">
          <a:solidFill>
            <a:schemeClr val="tx1"/>
          </a:solidFill>
          <a:latin typeface="+mn-lt"/>
          <a:ea typeface="+mn-ea"/>
          <a:cs typeface="+mn-cs"/>
        </a:defRPr>
      </a:lvl5pPr>
      <a:lvl6pPr marL="3049067" algn="l" defTabSz="1219627" rtl="0" eaLnBrk="1" latinLnBrk="0" hangingPunct="1">
        <a:defRPr sz="2400" kern="1200">
          <a:solidFill>
            <a:schemeClr val="tx1"/>
          </a:solidFill>
          <a:latin typeface="+mn-lt"/>
          <a:ea typeface="+mn-ea"/>
          <a:cs typeface="+mn-cs"/>
        </a:defRPr>
      </a:lvl6pPr>
      <a:lvl7pPr marL="3658880" algn="l" defTabSz="1219627" rtl="0" eaLnBrk="1" latinLnBrk="0" hangingPunct="1">
        <a:defRPr sz="2400" kern="1200">
          <a:solidFill>
            <a:schemeClr val="tx1"/>
          </a:solidFill>
          <a:latin typeface="+mn-lt"/>
          <a:ea typeface="+mn-ea"/>
          <a:cs typeface="+mn-cs"/>
        </a:defRPr>
      </a:lvl7pPr>
      <a:lvl8pPr marL="4268694" algn="l" defTabSz="1219627" rtl="0" eaLnBrk="1" latinLnBrk="0" hangingPunct="1">
        <a:defRPr sz="2400" kern="1200">
          <a:solidFill>
            <a:schemeClr val="tx1"/>
          </a:solidFill>
          <a:latin typeface="+mn-lt"/>
          <a:ea typeface="+mn-ea"/>
          <a:cs typeface="+mn-cs"/>
        </a:defRPr>
      </a:lvl8pPr>
      <a:lvl9pPr marL="4878507" algn="l" defTabSz="121962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title"/>
          </p:nvPr>
        </p:nvSpPr>
        <p:spPr bwMode="auto">
          <a:xfrm>
            <a:off x="815342" y="200867"/>
            <a:ext cx="10758267" cy="924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ctr" anchorCtr="0" compatLnSpc="1">
            <a:prstTxWarp prst="textNoShape">
              <a:avLst/>
            </a:prstTxWarp>
          </a:bodyPr>
          <a:lstStyle/>
          <a:p>
            <a:pPr lvl="0"/>
            <a:r>
              <a:rPr lang="zh-CN" altLang="en-US"/>
              <a:t>主标题</a:t>
            </a:r>
          </a:p>
        </p:txBody>
      </p:sp>
      <p:sp>
        <p:nvSpPr>
          <p:cNvPr id="1028" name="Rectangle 4"/>
          <p:cNvSpPr>
            <a:spLocks noGrp="1" noChangeArrowheads="1"/>
          </p:cNvSpPr>
          <p:nvPr>
            <p:ph type="body" idx="1"/>
          </p:nvPr>
        </p:nvSpPr>
        <p:spPr bwMode="auto">
          <a:xfrm>
            <a:off x="815342" y="1222583"/>
            <a:ext cx="10758267" cy="403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r>
              <a:rPr lang="zh-CN" altLang="en-US" dirty="0"/>
              <a:t> 主文本标题</a:t>
            </a:r>
          </a:p>
          <a:p>
            <a:pPr lvl="1"/>
            <a:r>
              <a:rPr lang="zh-CN" altLang="en-US" dirty="0"/>
              <a:t>二级标题</a:t>
            </a:r>
            <a:endParaRPr lang="en-US" altLang="en-US" dirty="0"/>
          </a:p>
          <a:p>
            <a:pPr lvl="2"/>
            <a:r>
              <a:rPr lang="zh-CN" altLang="en-US" dirty="0"/>
              <a:t>三级标题</a:t>
            </a:r>
            <a:endParaRPr lang="en-US" altLang="en-US" dirty="0"/>
          </a:p>
          <a:p>
            <a:pPr lvl="3"/>
            <a:r>
              <a:rPr lang="zh-CN" altLang="en-US" dirty="0"/>
              <a:t>四级标题</a:t>
            </a:r>
            <a:endParaRPr lang="en-US" altLang="en-US" dirty="0"/>
          </a:p>
          <a:p>
            <a:pPr lvl="4"/>
            <a:r>
              <a:rPr lang="zh-CN" altLang="en-US" dirty="0"/>
              <a:t>五级标题</a:t>
            </a:r>
          </a:p>
        </p:txBody>
      </p:sp>
      <p:sp>
        <p:nvSpPr>
          <p:cNvPr id="2" name="Line 10"/>
          <p:cNvSpPr>
            <a:spLocks noChangeShapeType="1"/>
          </p:cNvSpPr>
          <p:nvPr/>
        </p:nvSpPr>
        <p:spPr bwMode="auto">
          <a:xfrm flipV="1">
            <a:off x="815342" y="1125799"/>
            <a:ext cx="10758267" cy="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sz="3201">
              <a:latin typeface="Times New Roman" panose="02020603050405020304" pitchFamily="18" charset="0"/>
              <a:cs typeface="Times New Roman" panose="02020603050405020304" pitchFamily="18" charset="0"/>
            </a:endParaRPr>
          </a:p>
        </p:txBody>
      </p:sp>
      <p:sp>
        <p:nvSpPr>
          <p:cNvPr id="1035" name="Text Box 11"/>
          <p:cNvSpPr txBox="1">
            <a:spLocks noChangeArrowheads="1"/>
          </p:cNvSpPr>
          <p:nvPr/>
        </p:nvSpPr>
        <p:spPr bwMode="auto">
          <a:xfrm>
            <a:off x="3314311" y="1"/>
            <a:ext cx="290134" cy="461665"/>
          </a:xfrm>
          <a:prstGeom prst="rect">
            <a:avLst/>
          </a:prstGeom>
          <a:noFill/>
          <a:ln>
            <a:noFill/>
          </a:ln>
          <a:effectLst/>
          <a:extLst/>
        </p:spPr>
        <p:txBody>
          <a:bodyPr>
            <a:spAutoFit/>
          </a:bodyPr>
          <a:lstStyle>
            <a:lvl1pPr eaLnBrk="0" hangingPunct="0">
              <a:defRPr sz="3200">
                <a:solidFill>
                  <a:srgbClr val="FF0000"/>
                </a:solidFill>
                <a:latin typeface="黑体" pitchFamily="2" charset="-122"/>
                <a:ea typeface="黑体" pitchFamily="2" charset="-122"/>
              </a:defRPr>
            </a:lvl1pPr>
            <a:lvl2pPr marL="742950" indent="-285750" eaLnBrk="0" hangingPunct="0">
              <a:defRPr sz="3200">
                <a:solidFill>
                  <a:srgbClr val="FF0000"/>
                </a:solidFill>
                <a:latin typeface="黑体" pitchFamily="2" charset="-122"/>
                <a:ea typeface="黑体" pitchFamily="2" charset="-122"/>
              </a:defRPr>
            </a:lvl2pPr>
            <a:lvl3pPr marL="1143000" indent="-228600" eaLnBrk="0" hangingPunct="0">
              <a:defRPr sz="3200">
                <a:solidFill>
                  <a:srgbClr val="FF0000"/>
                </a:solidFill>
                <a:latin typeface="黑体" pitchFamily="2" charset="-122"/>
                <a:ea typeface="黑体" pitchFamily="2" charset="-122"/>
              </a:defRPr>
            </a:lvl3pPr>
            <a:lvl4pPr marL="1600200" indent="-228600" eaLnBrk="0" hangingPunct="0">
              <a:defRPr sz="3200">
                <a:solidFill>
                  <a:srgbClr val="FF0000"/>
                </a:solidFill>
                <a:latin typeface="黑体" pitchFamily="2" charset="-122"/>
                <a:ea typeface="黑体" pitchFamily="2" charset="-122"/>
              </a:defRPr>
            </a:lvl4pPr>
            <a:lvl5pPr marL="2057400" indent="-228600" eaLnBrk="0" hangingPunct="0">
              <a:defRPr sz="3200">
                <a:solidFill>
                  <a:srgbClr val="FF0000"/>
                </a:solidFill>
                <a:latin typeface="黑体" pitchFamily="2" charset="-122"/>
                <a:ea typeface="黑体" pitchFamily="2" charset="-122"/>
              </a:defRPr>
            </a:lvl5pPr>
            <a:lvl6pPr marL="2514600" indent="-228600" eaLnBrk="0" fontAlgn="base" hangingPunct="0">
              <a:spcBef>
                <a:spcPct val="0"/>
              </a:spcBef>
              <a:spcAft>
                <a:spcPct val="0"/>
              </a:spcAft>
              <a:defRPr sz="3200">
                <a:solidFill>
                  <a:srgbClr val="FF0000"/>
                </a:solidFill>
                <a:latin typeface="黑体" pitchFamily="2" charset="-122"/>
                <a:ea typeface="黑体" pitchFamily="2" charset="-122"/>
              </a:defRPr>
            </a:lvl6pPr>
            <a:lvl7pPr marL="2971800" indent="-228600" eaLnBrk="0" fontAlgn="base" hangingPunct="0">
              <a:spcBef>
                <a:spcPct val="0"/>
              </a:spcBef>
              <a:spcAft>
                <a:spcPct val="0"/>
              </a:spcAft>
              <a:defRPr sz="3200">
                <a:solidFill>
                  <a:srgbClr val="FF0000"/>
                </a:solidFill>
                <a:latin typeface="黑体" pitchFamily="2" charset="-122"/>
                <a:ea typeface="黑体" pitchFamily="2" charset="-122"/>
              </a:defRPr>
            </a:lvl7pPr>
            <a:lvl8pPr marL="3429000" indent="-228600" eaLnBrk="0" fontAlgn="base" hangingPunct="0">
              <a:spcBef>
                <a:spcPct val="0"/>
              </a:spcBef>
              <a:spcAft>
                <a:spcPct val="0"/>
              </a:spcAft>
              <a:defRPr sz="3200">
                <a:solidFill>
                  <a:srgbClr val="FF0000"/>
                </a:solidFill>
                <a:latin typeface="黑体" pitchFamily="2" charset="-122"/>
                <a:ea typeface="黑体" pitchFamily="2" charset="-122"/>
              </a:defRPr>
            </a:lvl8pPr>
            <a:lvl9pPr marL="3886200" indent="-228600" eaLnBrk="0" fontAlgn="base" hangingPunct="0">
              <a:spcBef>
                <a:spcPct val="0"/>
              </a:spcBef>
              <a:spcAft>
                <a:spcPct val="0"/>
              </a:spcAft>
              <a:defRPr sz="3200">
                <a:solidFill>
                  <a:srgbClr val="FF0000"/>
                </a:solidFill>
                <a:latin typeface="黑体" pitchFamily="2" charset="-122"/>
                <a:ea typeface="黑体" pitchFamily="2" charset="-122"/>
              </a:defRPr>
            </a:lvl9pPr>
          </a:lstStyle>
          <a:p>
            <a:pPr algn="ctr" eaLnBrk="1" hangingPunct="1">
              <a:spcBef>
                <a:spcPct val="50000"/>
              </a:spcBef>
              <a:defRPr/>
            </a:pPr>
            <a:endParaRPr lang="zh-CN" altLang="en-US" sz="2400" b="1">
              <a:solidFill>
                <a:schemeClr val="tx1"/>
              </a:solidFill>
              <a:latin typeface="Times New Roman" panose="02020603050405020304" pitchFamily="18" charset="0"/>
              <a:ea typeface="宋体" pitchFamily="2" charset="-122"/>
              <a:cs typeface="Times New Roman" panose="02020603050405020304" pitchFamily="18" charset="0"/>
            </a:endParaRPr>
          </a:p>
        </p:txBody>
      </p:sp>
      <p:pic>
        <p:nvPicPr>
          <p:cNvPr id="3" name="Picture 14" descr="no5"/>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19456" y="0"/>
            <a:ext cx="3265700" cy="768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171219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Lst>
  <p:transition spd="med">
    <p:wipe dir="r"/>
  </p:transition>
  <p:hf sldNum="0" hdr="0" ftr="0" dt="0"/>
  <p:txStyles>
    <p:titleStyle>
      <a:lvl1pPr algn="l" rtl="0" eaLnBrk="0" fontAlgn="base" hangingPunct="0">
        <a:lnSpc>
          <a:spcPct val="90000"/>
        </a:lnSpc>
        <a:spcBef>
          <a:spcPct val="0"/>
        </a:spcBef>
        <a:spcAft>
          <a:spcPct val="0"/>
        </a:spcAft>
        <a:defRPr sz="4801" b="1">
          <a:solidFill>
            <a:schemeClr val="tx1"/>
          </a:solidFill>
          <a:latin typeface="Times New Roman" panose="02020603050405020304" pitchFamily="18" charset="0"/>
          <a:ea typeface="+mj-ea"/>
          <a:cs typeface="Times New Roman" panose="02020603050405020304" pitchFamily="18" charset="0"/>
        </a:defRPr>
      </a:lvl1pPr>
      <a:lvl2pPr algn="l" rtl="0" eaLnBrk="0" fontAlgn="base" hangingPunct="0">
        <a:lnSpc>
          <a:spcPct val="90000"/>
        </a:lnSpc>
        <a:spcBef>
          <a:spcPct val="0"/>
        </a:spcBef>
        <a:spcAft>
          <a:spcPct val="0"/>
        </a:spcAft>
        <a:defRPr sz="4801" b="1">
          <a:solidFill>
            <a:schemeClr val="tx1"/>
          </a:solidFill>
          <a:latin typeface="黑体" pitchFamily="2" charset="-122"/>
          <a:ea typeface="黑体" pitchFamily="2" charset="-122"/>
        </a:defRPr>
      </a:lvl2pPr>
      <a:lvl3pPr algn="l" rtl="0" eaLnBrk="0" fontAlgn="base" hangingPunct="0">
        <a:lnSpc>
          <a:spcPct val="90000"/>
        </a:lnSpc>
        <a:spcBef>
          <a:spcPct val="0"/>
        </a:spcBef>
        <a:spcAft>
          <a:spcPct val="0"/>
        </a:spcAft>
        <a:defRPr sz="4801" b="1">
          <a:solidFill>
            <a:schemeClr val="tx1"/>
          </a:solidFill>
          <a:latin typeface="黑体" pitchFamily="2" charset="-122"/>
          <a:ea typeface="黑体" pitchFamily="2" charset="-122"/>
        </a:defRPr>
      </a:lvl3pPr>
      <a:lvl4pPr algn="l" rtl="0" eaLnBrk="0" fontAlgn="base" hangingPunct="0">
        <a:lnSpc>
          <a:spcPct val="90000"/>
        </a:lnSpc>
        <a:spcBef>
          <a:spcPct val="0"/>
        </a:spcBef>
        <a:spcAft>
          <a:spcPct val="0"/>
        </a:spcAft>
        <a:defRPr sz="4801" b="1">
          <a:solidFill>
            <a:schemeClr val="tx1"/>
          </a:solidFill>
          <a:latin typeface="黑体" pitchFamily="2" charset="-122"/>
          <a:ea typeface="黑体" pitchFamily="2" charset="-122"/>
        </a:defRPr>
      </a:lvl4pPr>
      <a:lvl5pPr algn="l" rtl="0" eaLnBrk="0" fontAlgn="base" hangingPunct="0">
        <a:lnSpc>
          <a:spcPct val="90000"/>
        </a:lnSpc>
        <a:spcBef>
          <a:spcPct val="0"/>
        </a:spcBef>
        <a:spcAft>
          <a:spcPct val="0"/>
        </a:spcAft>
        <a:defRPr sz="4801" b="1">
          <a:solidFill>
            <a:schemeClr val="tx1"/>
          </a:solidFill>
          <a:latin typeface="黑体" pitchFamily="2" charset="-122"/>
          <a:ea typeface="黑体" pitchFamily="2" charset="-122"/>
        </a:defRPr>
      </a:lvl5pPr>
      <a:lvl6pPr marL="609722" algn="l" rtl="0" fontAlgn="base">
        <a:lnSpc>
          <a:spcPct val="90000"/>
        </a:lnSpc>
        <a:spcBef>
          <a:spcPct val="0"/>
        </a:spcBef>
        <a:spcAft>
          <a:spcPct val="0"/>
        </a:spcAft>
        <a:defRPr sz="4801" b="1">
          <a:solidFill>
            <a:schemeClr val="tx1"/>
          </a:solidFill>
          <a:latin typeface="黑体" pitchFamily="2" charset="-122"/>
          <a:ea typeface="黑体" pitchFamily="2" charset="-122"/>
        </a:defRPr>
      </a:lvl6pPr>
      <a:lvl7pPr marL="1219444" algn="l" rtl="0" fontAlgn="base">
        <a:lnSpc>
          <a:spcPct val="90000"/>
        </a:lnSpc>
        <a:spcBef>
          <a:spcPct val="0"/>
        </a:spcBef>
        <a:spcAft>
          <a:spcPct val="0"/>
        </a:spcAft>
        <a:defRPr sz="4801" b="1">
          <a:solidFill>
            <a:schemeClr val="tx1"/>
          </a:solidFill>
          <a:latin typeface="黑体" pitchFamily="2" charset="-122"/>
          <a:ea typeface="黑体" pitchFamily="2" charset="-122"/>
        </a:defRPr>
      </a:lvl7pPr>
      <a:lvl8pPr marL="1829166" algn="l" rtl="0" fontAlgn="base">
        <a:lnSpc>
          <a:spcPct val="90000"/>
        </a:lnSpc>
        <a:spcBef>
          <a:spcPct val="0"/>
        </a:spcBef>
        <a:spcAft>
          <a:spcPct val="0"/>
        </a:spcAft>
        <a:defRPr sz="4801" b="1">
          <a:solidFill>
            <a:schemeClr val="tx1"/>
          </a:solidFill>
          <a:latin typeface="黑体" pitchFamily="2" charset="-122"/>
          <a:ea typeface="黑体" pitchFamily="2" charset="-122"/>
        </a:defRPr>
      </a:lvl8pPr>
      <a:lvl9pPr marL="2438888" algn="l" rtl="0" fontAlgn="base">
        <a:lnSpc>
          <a:spcPct val="90000"/>
        </a:lnSpc>
        <a:spcBef>
          <a:spcPct val="0"/>
        </a:spcBef>
        <a:spcAft>
          <a:spcPct val="0"/>
        </a:spcAft>
        <a:defRPr sz="4801" b="1">
          <a:solidFill>
            <a:schemeClr val="tx1"/>
          </a:solidFill>
          <a:latin typeface="黑体" pitchFamily="2" charset="-122"/>
          <a:ea typeface="黑体" pitchFamily="2" charset="-122"/>
        </a:defRPr>
      </a:lvl9pPr>
    </p:titleStyle>
    <p:bodyStyle>
      <a:lvl1pPr marL="0" indent="1056211" algn="just" rtl="0" eaLnBrk="0" fontAlgn="base" hangingPunct="0">
        <a:lnSpc>
          <a:spcPct val="120000"/>
        </a:lnSpc>
        <a:spcBef>
          <a:spcPts val="800"/>
        </a:spcBef>
        <a:spcAft>
          <a:spcPct val="0"/>
        </a:spcAft>
        <a:buClr>
          <a:srgbClr val="FF3300"/>
        </a:buClr>
        <a:buFont typeface="Wingdings" pitchFamily="2" charset="2"/>
        <a:defRPr sz="3734" b="1">
          <a:solidFill>
            <a:srgbClr val="000000"/>
          </a:solidFill>
          <a:latin typeface="Times New Roman" panose="02020603050405020304" pitchFamily="18" charset="0"/>
          <a:ea typeface="+mn-ea"/>
          <a:cs typeface="Times New Roman" panose="02020603050405020304" pitchFamily="18" charset="0"/>
        </a:defRPr>
      </a:lvl1pPr>
      <a:lvl2pPr marL="990798" indent="-381076" algn="just" rtl="0" eaLnBrk="0" fontAlgn="base" hangingPunct="0">
        <a:lnSpc>
          <a:spcPct val="120000"/>
        </a:lnSpc>
        <a:spcBef>
          <a:spcPts val="800"/>
        </a:spcBef>
        <a:spcAft>
          <a:spcPct val="0"/>
        </a:spcAft>
        <a:buClr>
          <a:srgbClr val="FF3300"/>
        </a:buClr>
        <a:buFont typeface="Wingdings" pitchFamily="2" charset="2"/>
        <a:defRPr sz="3734" b="1">
          <a:solidFill>
            <a:srgbClr val="000000"/>
          </a:solidFill>
          <a:latin typeface="Times New Roman" panose="02020603050405020304" pitchFamily="18" charset="0"/>
          <a:ea typeface="+mn-ea"/>
          <a:cs typeface="Times New Roman" panose="02020603050405020304" pitchFamily="18" charset="0"/>
        </a:defRPr>
      </a:lvl2pPr>
      <a:lvl3pPr marL="1524305" indent="-304861" algn="just" rtl="0" eaLnBrk="0" fontAlgn="base" hangingPunct="0">
        <a:lnSpc>
          <a:spcPct val="120000"/>
        </a:lnSpc>
        <a:spcBef>
          <a:spcPts val="800"/>
        </a:spcBef>
        <a:spcAft>
          <a:spcPct val="0"/>
        </a:spcAft>
        <a:buClr>
          <a:srgbClr val="FF3300"/>
        </a:buClr>
        <a:buFont typeface="Wingdings" pitchFamily="2" charset="2"/>
        <a:defRPr sz="3734" b="1">
          <a:solidFill>
            <a:srgbClr val="000000"/>
          </a:solidFill>
          <a:latin typeface="Times New Roman" panose="02020603050405020304" pitchFamily="18" charset="0"/>
          <a:ea typeface="+mn-ea"/>
          <a:cs typeface="Times New Roman" panose="02020603050405020304" pitchFamily="18" charset="0"/>
        </a:defRPr>
      </a:lvl3pPr>
      <a:lvl4pPr marL="2134027" indent="-304861" algn="just" rtl="0" eaLnBrk="0" fontAlgn="base" hangingPunct="0">
        <a:lnSpc>
          <a:spcPct val="120000"/>
        </a:lnSpc>
        <a:spcBef>
          <a:spcPts val="800"/>
        </a:spcBef>
        <a:spcAft>
          <a:spcPct val="0"/>
        </a:spcAft>
        <a:buClr>
          <a:srgbClr val="FF3300"/>
        </a:buClr>
        <a:defRPr sz="3734" b="1">
          <a:solidFill>
            <a:srgbClr val="000000"/>
          </a:solidFill>
          <a:latin typeface="Times New Roman" panose="02020603050405020304" pitchFamily="18" charset="0"/>
          <a:ea typeface="+mn-ea"/>
          <a:cs typeface="Times New Roman" panose="02020603050405020304" pitchFamily="18" charset="0"/>
        </a:defRPr>
      </a:lvl4pPr>
      <a:lvl5pPr marL="2743749" indent="-304861" algn="just" rtl="0" eaLnBrk="0" fontAlgn="base" hangingPunct="0">
        <a:lnSpc>
          <a:spcPct val="120000"/>
        </a:lnSpc>
        <a:spcBef>
          <a:spcPts val="800"/>
        </a:spcBef>
        <a:spcAft>
          <a:spcPct val="0"/>
        </a:spcAft>
        <a:buClr>
          <a:srgbClr val="FF3300"/>
        </a:buClr>
        <a:defRPr sz="3734" b="1">
          <a:solidFill>
            <a:srgbClr val="000000"/>
          </a:solidFill>
          <a:latin typeface="Times New Roman" panose="02020603050405020304" pitchFamily="18" charset="0"/>
          <a:ea typeface="+mn-ea"/>
          <a:cs typeface="Times New Roman" panose="02020603050405020304" pitchFamily="18" charset="0"/>
        </a:defRPr>
      </a:lvl5pPr>
      <a:lvl6pPr marL="3353471" indent="-304861" algn="just" rtl="0" fontAlgn="base">
        <a:lnSpc>
          <a:spcPct val="120000"/>
        </a:lnSpc>
        <a:spcBef>
          <a:spcPct val="20000"/>
        </a:spcBef>
        <a:spcAft>
          <a:spcPct val="0"/>
        </a:spcAft>
        <a:buClr>
          <a:srgbClr val="FF3300"/>
        </a:buClr>
        <a:defRPr sz="3734" b="1">
          <a:solidFill>
            <a:srgbClr val="000000"/>
          </a:solidFill>
          <a:latin typeface="+mn-lt"/>
          <a:ea typeface="+mn-ea"/>
        </a:defRPr>
      </a:lvl6pPr>
      <a:lvl7pPr marL="3963192" indent="-304861" algn="just" rtl="0" fontAlgn="base">
        <a:lnSpc>
          <a:spcPct val="120000"/>
        </a:lnSpc>
        <a:spcBef>
          <a:spcPct val="20000"/>
        </a:spcBef>
        <a:spcAft>
          <a:spcPct val="0"/>
        </a:spcAft>
        <a:buClr>
          <a:srgbClr val="FF3300"/>
        </a:buClr>
        <a:defRPr sz="3734" b="1">
          <a:solidFill>
            <a:srgbClr val="000000"/>
          </a:solidFill>
          <a:latin typeface="+mn-lt"/>
          <a:ea typeface="+mn-ea"/>
        </a:defRPr>
      </a:lvl7pPr>
      <a:lvl8pPr marL="4572914" indent="-304861" algn="just" rtl="0" fontAlgn="base">
        <a:lnSpc>
          <a:spcPct val="120000"/>
        </a:lnSpc>
        <a:spcBef>
          <a:spcPct val="20000"/>
        </a:spcBef>
        <a:spcAft>
          <a:spcPct val="0"/>
        </a:spcAft>
        <a:buClr>
          <a:srgbClr val="FF3300"/>
        </a:buClr>
        <a:defRPr sz="3734" b="1">
          <a:solidFill>
            <a:srgbClr val="000000"/>
          </a:solidFill>
          <a:latin typeface="+mn-lt"/>
          <a:ea typeface="+mn-ea"/>
        </a:defRPr>
      </a:lvl8pPr>
      <a:lvl9pPr marL="5182636" indent="-304861" algn="just" rtl="0" fontAlgn="base">
        <a:lnSpc>
          <a:spcPct val="120000"/>
        </a:lnSpc>
        <a:spcBef>
          <a:spcPct val="20000"/>
        </a:spcBef>
        <a:spcAft>
          <a:spcPct val="0"/>
        </a:spcAft>
        <a:buClr>
          <a:srgbClr val="FF3300"/>
        </a:buClr>
        <a:defRPr sz="3734" b="1">
          <a:solidFill>
            <a:srgbClr val="000000"/>
          </a:solidFill>
          <a:latin typeface="+mn-lt"/>
          <a:ea typeface="+mn-ea"/>
        </a:defRPr>
      </a:lvl9pPr>
    </p:bodyStyle>
    <p:other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4.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8" Type="http://schemas.openxmlformats.org/officeDocument/2006/relationships/hyperlink" Target="file:///C:\Documents%20and%20Settings\Administrator\My%20Documents\My%20Music\&#26410;&#30693;&#33402;&#26415;&#23478;\&#26410;&#30693;&#21809;&#29255;&#38598;%20(2003-12-12%2020%2039%2040)\05%20&#26354;&#30446;%205.wma" TargetMode="External"/><Relationship Id="rId3" Type="http://schemas.openxmlformats.org/officeDocument/2006/relationships/notesSlide" Target="../notesSlides/notesSlide4.xml"/><Relationship Id="rId7" Type="http://schemas.openxmlformats.org/officeDocument/2006/relationships/image" Target="../media/image50.png"/><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49.emf"/><Relationship Id="rId5" Type="http://schemas.openxmlformats.org/officeDocument/2006/relationships/oleObject" Target="../embeddings/oleObject33.bin"/><Relationship Id="rId10" Type="http://schemas.openxmlformats.org/officeDocument/2006/relationships/image" Target="../media/image52.png"/><Relationship Id="rId4" Type="http://schemas.openxmlformats.org/officeDocument/2006/relationships/audio" Target="../media/audio1.wav"/><Relationship Id="rId9" Type="http://schemas.openxmlformats.org/officeDocument/2006/relationships/image" Target="../media/image5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file:///C:\Documents%20and%20Settings\Administrator\My%20Documents\My%20Music\&#26410;&#30693;&#33402;&#26415;&#23478;\&#26410;&#30693;&#21809;&#29255;&#38598;%20(2003-12-12%2020%2039%2040)\05%20&#26354;&#30446;%205.wma"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4.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59.e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66.wmf"/></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67.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12.xml"/><Relationship Id="rId1" Type="http://schemas.openxmlformats.org/officeDocument/2006/relationships/vmlDrawing" Target="../drawings/vmlDrawing17.vml"/><Relationship Id="rId6" Type="http://schemas.openxmlformats.org/officeDocument/2006/relationships/image" Target="../media/image69.wmf"/><Relationship Id="rId5" Type="http://schemas.openxmlformats.org/officeDocument/2006/relationships/oleObject" Target="../embeddings/oleObject38.bin"/><Relationship Id="rId4" Type="http://schemas.openxmlformats.org/officeDocument/2006/relationships/image" Target="../media/image68.wmf"/></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71.wmf"/><Relationship Id="rId5" Type="http://schemas.openxmlformats.org/officeDocument/2006/relationships/oleObject" Target="../embeddings/oleObject40.bin"/><Relationship Id="rId4" Type="http://schemas.openxmlformats.org/officeDocument/2006/relationships/image" Target="../media/image70.wmf"/></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8.emf"/></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10.wmf"/><Relationship Id="rId5" Type="http://schemas.openxmlformats.org/officeDocument/2006/relationships/oleObject" Target="../embeddings/oleObject3.bin"/><Relationship Id="rId10" Type="http://schemas.openxmlformats.org/officeDocument/2006/relationships/image" Target="../media/image12.wmf"/><Relationship Id="rId4" Type="http://schemas.openxmlformats.org/officeDocument/2006/relationships/image" Target="../media/image9.emf"/><Relationship Id="rId9" Type="http://schemas.openxmlformats.org/officeDocument/2006/relationships/oleObject" Target="../embeddings/oleObject5.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14.wmf"/><Relationship Id="rId5" Type="http://schemas.openxmlformats.org/officeDocument/2006/relationships/oleObject" Target="../embeddings/oleObject7.bin"/><Relationship Id="rId4" Type="http://schemas.openxmlformats.org/officeDocument/2006/relationships/image" Target="../media/image13.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3.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2.xml"/><Relationship Id="rId1" Type="http://schemas.openxmlformats.org/officeDocument/2006/relationships/vmlDrawing" Target="../drawings/vmlDrawing5.vml"/><Relationship Id="rId4" Type="http://schemas.openxmlformats.org/officeDocument/2006/relationships/image" Target="../media/image15.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2.xml"/><Relationship Id="rId1" Type="http://schemas.openxmlformats.org/officeDocument/2006/relationships/vmlDrawing" Target="../drawings/vmlDrawing6.vml"/><Relationship Id="rId4" Type="http://schemas.openxmlformats.org/officeDocument/2006/relationships/image" Target="../media/image16.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2.xml"/><Relationship Id="rId1" Type="http://schemas.openxmlformats.org/officeDocument/2006/relationships/vmlDrawing" Target="../drawings/vmlDrawing7.vml"/><Relationship Id="rId4" Type="http://schemas.openxmlformats.org/officeDocument/2006/relationships/image" Target="../media/image17.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8.wmf"/></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4.wmf"/><Relationship Id="rId5" Type="http://schemas.openxmlformats.org/officeDocument/2006/relationships/oleObject" Target="../embeddings/oleObject14.bin"/><Relationship Id="rId4" Type="http://schemas.openxmlformats.org/officeDocument/2006/relationships/image" Target="../media/image33.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36.w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4.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42.wmf"/><Relationship Id="rId13" Type="http://schemas.openxmlformats.org/officeDocument/2006/relationships/oleObject" Target="../embeddings/oleObject22.bin"/><Relationship Id="rId3" Type="http://schemas.openxmlformats.org/officeDocument/2006/relationships/oleObject" Target="../embeddings/oleObject17.bin"/><Relationship Id="rId7" Type="http://schemas.openxmlformats.org/officeDocument/2006/relationships/oleObject" Target="../embeddings/oleObject19.bin"/><Relationship Id="rId12" Type="http://schemas.openxmlformats.org/officeDocument/2006/relationships/image" Target="../media/image44.wmf"/><Relationship Id="rId2" Type="http://schemas.openxmlformats.org/officeDocument/2006/relationships/slideLayout" Target="../slideLayouts/slideLayout2.xml"/><Relationship Id="rId16" Type="http://schemas.openxmlformats.org/officeDocument/2006/relationships/image" Target="../media/image46.wmf"/><Relationship Id="rId1" Type="http://schemas.openxmlformats.org/officeDocument/2006/relationships/vmlDrawing" Target="../drawings/vmlDrawing11.vml"/><Relationship Id="rId6" Type="http://schemas.openxmlformats.org/officeDocument/2006/relationships/image" Target="../media/image41.wmf"/><Relationship Id="rId11" Type="http://schemas.openxmlformats.org/officeDocument/2006/relationships/oleObject" Target="../embeddings/oleObject21.bin"/><Relationship Id="rId5" Type="http://schemas.openxmlformats.org/officeDocument/2006/relationships/oleObject" Target="../embeddings/oleObject18.bin"/><Relationship Id="rId15" Type="http://schemas.openxmlformats.org/officeDocument/2006/relationships/oleObject" Target="../embeddings/oleObject23.bin"/><Relationship Id="rId10" Type="http://schemas.openxmlformats.org/officeDocument/2006/relationships/image" Target="../media/image43.wmf"/><Relationship Id="rId4" Type="http://schemas.openxmlformats.org/officeDocument/2006/relationships/image" Target="../media/image40.wmf"/><Relationship Id="rId9" Type="http://schemas.openxmlformats.org/officeDocument/2006/relationships/oleObject" Target="../embeddings/oleObject20.bin"/><Relationship Id="rId14" Type="http://schemas.openxmlformats.org/officeDocument/2006/relationships/image" Target="../media/image45.wmf"/></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27.bin"/><Relationship Id="rId13" Type="http://schemas.openxmlformats.org/officeDocument/2006/relationships/oleObject" Target="../embeddings/oleObject32.bin"/><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oleObject" Target="../embeddings/oleObject31.bin"/><Relationship Id="rId2" Type="http://schemas.openxmlformats.org/officeDocument/2006/relationships/slideLayout" Target="../slideLayouts/slideLayout12.xml"/><Relationship Id="rId1" Type="http://schemas.openxmlformats.org/officeDocument/2006/relationships/vmlDrawing" Target="../drawings/vmlDrawing12.vml"/><Relationship Id="rId6" Type="http://schemas.openxmlformats.org/officeDocument/2006/relationships/image" Target="../media/image48.wmf"/><Relationship Id="rId11" Type="http://schemas.openxmlformats.org/officeDocument/2006/relationships/oleObject" Target="../embeddings/oleObject30.bin"/><Relationship Id="rId5" Type="http://schemas.openxmlformats.org/officeDocument/2006/relationships/oleObject" Target="../embeddings/oleObject25.bin"/><Relationship Id="rId10" Type="http://schemas.openxmlformats.org/officeDocument/2006/relationships/oleObject" Target="../embeddings/oleObject29.bin"/><Relationship Id="rId4" Type="http://schemas.openxmlformats.org/officeDocument/2006/relationships/image" Target="../media/image47.wmf"/><Relationship Id="rId9" Type="http://schemas.openxmlformats.org/officeDocument/2006/relationships/oleObject" Target="../embeddings/oleObject28.bin"/></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8350" cy="6859588"/>
          </a:xfrm>
          <a:prstGeom prst="rect">
            <a:avLst/>
          </a:prstGeom>
        </p:spPr>
      </p:pic>
      <p:sp>
        <p:nvSpPr>
          <p:cNvPr id="17" name="TextBox 16"/>
          <p:cNvSpPr txBox="1"/>
          <p:nvPr/>
        </p:nvSpPr>
        <p:spPr>
          <a:xfrm>
            <a:off x="3901096" y="2310557"/>
            <a:ext cx="4560279" cy="492485"/>
          </a:xfrm>
          <a:prstGeom prst="rect">
            <a:avLst/>
          </a:prstGeom>
          <a:noFill/>
        </p:spPr>
        <p:txBody>
          <a:bodyPr wrap="square" lIns="121963" tIns="60981" rIns="121963" bIns="60981" rtlCol="0">
            <a:spAutoFit/>
          </a:bodyPr>
          <a:lstStyle/>
          <a:p>
            <a:r>
              <a:rPr lang="en-US" altLang="zh-CN" dirty="0">
                <a:solidFill>
                  <a:schemeClr val="bg1"/>
                </a:solidFill>
              </a:rPr>
              <a:t>             《</a:t>
            </a:r>
            <a:r>
              <a:rPr lang="zh-CN" altLang="en-US" dirty="0">
                <a:solidFill>
                  <a:schemeClr val="bg1"/>
                </a:solidFill>
              </a:rPr>
              <a:t>离散数学</a:t>
            </a:r>
            <a:r>
              <a:rPr lang="en-US" altLang="zh-CN" dirty="0">
                <a:solidFill>
                  <a:schemeClr val="bg1"/>
                </a:solidFill>
              </a:rPr>
              <a:t>》</a:t>
            </a:r>
            <a:endParaRPr lang="zh-CN" altLang="en-US" dirty="0">
              <a:solidFill>
                <a:schemeClr val="bg1"/>
              </a:solidFill>
            </a:endParaRPr>
          </a:p>
        </p:txBody>
      </p:sp>
      <p:sp>
        <p:nvSpPr>
          <p:cNvPr id="18" name="TextBox 17"/>
          <p:cNvSpPr txBox="1"/>
          <p:nvPr/>
        </p:nvSpPr>
        <p:spPr>
          <a:xfrm>
            <a:off x="4117975" y="1116654"/>
            <a:ext cx="2076056" cy="861817"/>
          </a:xfrm>
          <a:prstGeom prst="rect">
            <a:avLst/>
          </a:prstGeom>
          <a:solidFill>
            <a:srgbClr val="28A7E1"/>
          </a:solidFill>
        </p:spPr>
        <p:txBody>
          <a:bodyPr wrap="square" lIns="121963" tIns="60981" rIns="121963" bIns="60981" rtlCol="0">
            <a:spAutoFit/>
          </a:bodyPr>
          <a:lstStyle/>
          <a:p>
            <a:r>
              <a:rPr lang="zh-CN" altLang="en-US" sz="4800" dirty="0">
                <a:solidFill>
                  <a:schemeClr val="bg1"/>
                </a:solidFill>
              </a:rPr>
              <a:t>第</a:t>
            </a:r>
            <a:r>
              <a:rPr lang="en-US" altLang="zh-CN" sz="4800" dirty="0">
                <a:solidFill>
                  <a:schemeClr val="bg1"/>
                </a:solidFill>
              </a:rPr>
              <a:t>7</a:t>
            </a:r>
            <a:r>
              <a:rPr lang="zh-CN" altLang="en-US" sz="4800" dirty="0">
                <a:solidFill>
                  <a:schemeClr val="bg1"/>
                </a:solidFill>
              </a:rPr>
              <a:t>章 </a:t>
            </a:r>
          </a:p>
        </p:txBody>
      </p:sp>
      <p:sp>
        <p:nvSpPr>
          <p:cNvPr id="19" name="TextBox 18"/>
          <p:cNvSpPr txBox="1"/>
          <p:nvPr/>
        </p:nvSpPr>
        <p:spPr>
          <a:xfrm>
            <a:off x="6254537" y="1368889"/>
            <a:ext cx="2740238" cy="615596"/>
          </a:xfrm>
          <a:prstGeom prst="rect">
            <a:avLst/>
          </a:prstGeom>
          <a:noFill/>
        </p:spPr>
        <p:txBody>
          <a:bodyPr wrap="square" lIns="121963" tIns="60981" rIns="121963" bIns="60981" rtlCol="0">
            <a:spAutoFit/>
          </a:bodyPr>
          <a:lstStyle/>
          <a:p>
            <a:r>
              <a:rPr lang="zh-CN" altLang="en-US" sz="3200" dirty="0">
                <a:solidFill>
                  <a:schemeClr val="bg1"/>
                </a:solidFill>
                <a:latin typeface="黑体" pitchFamily="49" charset="-122"/>
                <a:ea typeface="黑体" pitchFamily="49" charset="-122"/>
              </a:rPr>
              <a:t>特殊图</a:t>
            </a:r>
          </a:p>
        </p:txBody>
      </p:sp>
      <p:sp>
        <p:nvSpPr>
          <p:cNvPr id="20" name="TextBox 19"/>
          <p:cNvSpPr txBox="1"/>
          <p:nvPr/>
        </p:nvSpPr>
        <p:spPr>
          <a:xfrm>
            <a:off x="4521135" y="3519164"/>
            <a:ext cx="3548170" cy="492557"/>
          </a:xfrm>
          <a:prstGeom prst="rect">
            <a:avLst/>
          </a:prstGeom>
          <a:noFill/>
        </p:spPr>
        <p:txBody>
          <a:bodyPr wrap="square" lIns="121963" tIns="60981" rIns="121963" bIns="60981" rtlCol="0">
            <a:spAutoFit/>
          </a:bodyPr>
          <a:lstStyle/>
          <a:p>
            <a:r>
              <a:rPr lang="zh-CN" altLang="en-US" dirty="0">
                <a:solidFill>
                  <a:srgbClr val="00B0F0"/>
                </a:solidFill>
              </a:rPr>
              <a:t>人民邮电出版社</a:t>
            </a:r>
          </a:p>
        </p:txBody>
      </p:sp>
      <p:sp>
        <p:nvSpPr>
          <p:cNvPr id="22" name="矩形 21"/>
          <p:cNvSpPr/>
          <p:nvPr/>
        </p:nvSpPr>
        <p:spPr>
          <a:xfrm>
            <a:off x="2258147" y="2210312"/>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26" name="矩形 25"/>
          <p:cNvSpPr/>
          <p:nvPr/>
        </p:nvSpPr>
        <p:spPr>
          <a:xfrm>
            <a:off x="2258147" y="4025019"/>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10" name="TextBox 9"/>
          <p:cNvSpPr txBox="1"/>
          <p:nvPr/>
        </p:nvSpPr>
        <p:spPr>
          <a:xfrm>
            <a:off x="5794375" y="2861109"/>
            <a:ext cx="3200400" cy="492485"/>
          </a:xfrm>
          <a:prstGeom prst="rect">
            <a:avLst/>
          </a:prstGeom>
          <a:noFill/>
        </p:spPr>
        <p:txBody>
          <a:bodyPr wrap="square" lIns="121963" tIns="60981" rIns="121963" bIns="60981" rtlCol="0">
            <a:spAutoFit/>
          </a:bodyPr>
          <a:lstStyle/>
          <a:p>
            <a:r>
              <a:rPr lang="en-US" altLang="zh-CN" dirty="0">
                <a:solidFill>
                  <a:schemeClr val="bg1"/>
                </a:solidFill>
              </a:rPr>
              <a:t> </a:t>
            </a:r>
            <a:r>
              <a:rPr lang="en-US" altLang="zh-CN" sz="1800" dirty="0">
                <a:solidFill>
                  <a:schemeClr val="bg1">
                    <a:lumMod val="85000"/>
                  </a:schemeClr>
                </a:solidFill>
              </a:rPr>
              <a:t>Discrete Mathematics</a:t>
            </a:r>
            <a:endParaRPr lang="zh-CN" altLang="en-US" sz="1800" dirty="0">
              <a:solidFill>
                <a:schemeClr val="bg1">
                  <a:lumMod val="85000"/>
                </a:schemeClr>
              </a:solidFill>
            </a:endParaRPr>
          </a:p>
        </p:txBody>
      </p:sp>
      <p:sp>
        <p:nvSpPr>
          <p:cNvPr id="11" name="TextBox 10"/>
          <p:cNvSpPr txBox="1"/>
          <p:nvPr/>
        </p:nvSpPr>
        <p:spPr>
          <a:xfrm>
            <a:off x="2060575" y="2884848"/>
            <a:ext cx="3885060" cy="461707"/>
          </a:xfrm>
          <a:prstGeom prst="rect">
            <a:avLst/>
          </a:prstGeom>
          <a:noFill/>
        </p:spPr>
        <p:txBody>
          <a:bodyPr wrap="square" lIns="121963" tIns="60981" rIns="121963" bIns="60981" rtlCol="0">
            <a:spAutoFit/>
          </a:bodyPr>
          <a:lstStyle/>
          <a:p>
            <a:r>
              <a:rPr lang="zh-CN" altLang="en-US" sz="2200" dirty="0">
                <a:solidFill>
                  <a:schemeClr val="bg1">
                    <a:lumMod val="85000"/>
                  </a:schemeClr>
                </a:solidFill>
              </a:rPr>
              <a:t>王庆先 顾小丰 王丽杰  编著</a:t>
            </a:r>
          </a:p>
        </p:txBody>
      </p:sp>
      <p:sp>
        <p:nvSpPr>
          <p:cNvPr id="2" name="矩形 1"/>
          <p:cNvSpPr/>
          <p:nvPr/>
        </p:nvSpPr>
        <p:spPr>
          <a:xfrm>
            <a:off x="5748656" y="2975515"/>
            <a:ext cx="45719" cy="32172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72DB-89BB-4A48-83FB-032A780382B7}"/>
              </a:ext>
            </a:extLst>
          </p:cNvPr>
          <p:cNvSpPr>
            <a:spLocks noGrp="1"/>
          </p:cNvSpPr>
          <p:nvPr>
            <p:ph type="title"/>
          </p:nvPr>
        </p:nvSpPr>
        <p:spPr/>
        <p:txBody>
          <a:bodyPr/>
          <a:lstStyle/>
          <a:p>
            <a:r>
              <a:rPr lang="zh-CN" altLang="en-US" dirty="0"/>
              <a:t>哈夫曼</a:t>
            </a:r>
          </a:p>
        </p:txBody>
      </p:sp>
      <p:sp>
        <p:nvSpPr>
          <p:cNvPr id="3" name="Content Placeholder 2">
            <a:extLst>
              <a:ext uri="{FF2B5EF4-FFF2-40B4-BE49-F238E27FC236}">
                <a16:creationId xmlns:a16="http://schemas.microsoft.com/office/drawing/2014/main" id="{82C84325-8E27-461A-9546-72307D9E5943}"/>
              </a:ext>
            </a:extLst>
          </p:cNvPr>
          <p:cNvSpPr>
            <a:spLocks noGrp="1"/>
          </p:cNvSpPr>
          <p:nvPr>
            <p:ph idx="1"/>
          </p:nvPr>
        </p:nvSpPr>
        <p:spPr>
          <a:xfrm>
            <a:off x="3441699" y="1101012"/>
            <a:ext cx="8601075" cy="4309982"/>
          </a:xfrm>
        </p:spPr>
        <p:txBody>
          <a:bodyPr>
            <a:noAutofit/>
          </a:bodyPr>
          <a:lstStyle/>
          <a:p>
            <a:pPr>
              <a:lnSpc>
                <a:spcPct val="150000"/>
              </a:lnSpc>
              <a:spcBef>
                <a:spcPts val="1200"/>
              </a:spcBef>
            </a:pPr>
            <a:r>
              <a:rPr lang="zh-CN" altLang="en-US" dirty="0">
                <a:latin typeface="+mn-ea"/>
              </a:rPr>
              <a:t>除了哈夫曼编码外，哈夫曼在其他方面也有不少创造，他设计的二叉最优搜索树算法就被认为是同类算法中效率最高的，因而被命名为</a:t>
            </a:r>
            <a:r>
              <a:rPr lang="zh-CN" altLang="en-US" dirty="0">
                <a:solidFill>
                  <a:srgbClr val="C00000"/>
                </a:solidFill>
                <a:latin typeface="+mn-ea"/>
              </a:rPr>
              <a:t>哈夫曼算法</a:t>
            </a:r>
            <a:r>
              <a:rPr lang="zh-CN" altLang="en-US" dirty="0">
                <a:latin typeface="+mn-ea"/>
              </a:rPr>
              <a:t>，是</a:t>
            </a:r>
            <a:r>
              <a:rPr lang="zh-CN" altLang="en-US" dirty="0">
                <a:solidFill>
                  <a:srgbClr val="0000FF"/>
                </a:solidFill>
                <a:latin typeface="+mn-ea"/>
              </a:rPr>
              <a:t>动态规划</a:t>
            </a:r>
            <a:r>
              <a:rPr lang="zh-CN" altLang="en-US" dirty="0">
                <a:latin typeface="+mn-ea"/>
              </a:rPr>
              <a:t>（</a:t>
            </a:r>
            <a:r>
              <a:rPr lang="en-US" altLang="zh-CN" dirty="0">
                <a:latin typeface="+mn-ea"/>
              </a:rPr>
              <a:t>Dynamic Programming</a:t>
            </a:r>
            <a:r>
              <a:rPr lang="zh-CN" altLang="en-US" dirty="0">
                <a:latin typeface="+mn-ea"/>
              </a:rPr>
              <a:t>）的一个范例。哈夫曼算法也广泛应用于</a:t>
            </a:r>
            <a:r>
              <a:rPr lang="zh-CN" altLang="en-US" dirty="0">
                <a:solidFill>
                  <a:srgbClr val="7030A0"/>
                </a:solidFill>
                <a:latin typeface="+mn-ea"/>
              </a:rPr>
              <a:t>传真机</a:t>
            </a:r>
            <a:r>
              <a:rPr lang="zh-CN" altLang="en-US" dirty="0">
                <a:latin typeface="+mn-ea"/>
              </a:rPr>
              <a:t>、</a:t>
            </a:r>
            <a:r>
              <a:rPr lang="zh-CN" altLang="en-US" dirty="0">
                <a:solidFill>
                  <a:srgbClr val="7030A0"/>
                </a:solidFill>
                <a:latin typeface="+mn-ea"/>
              </a:rPr>
              <a:t>图像压缩</a:t>
            </a:r>
            <a:r>
              <a:rPr lang="zh-CN" altLang="en-US" dirty="0">
                <a:latin typeface="+mn-ea"/>
              </a:rPr>
              <a:t>和</a:t>
            </a:r>
            <a:r>
              <a:rPr lang="zh-CN" altLang="en-US" dirty="0">
                <a:solidFill>
                  <a:srgbClr val="7030A0"/>
                </a:solidFill>
                <a:latin typeface="+mn-ea"/>
              </a:rPr>
              <a:t>计算机安全</a:t>
            </a:r>
            <a:r>
              <a:rPr lang="zh-CN" altLang="en-US" dirty="0">
                <a:latin typeface="+mn-ea"/>
              </a:rPr>
              <a:t>领域。但他却从未为此算法申请过专利或其他能够为他带来经济利益的东西，而是将全部的精力放在教学上，用他自己的话来说，“我所要给世界带来的就是我的学生。”</a:t>
            </a:r>
          </a:p>
        </p:txBody>
      </p:sp>
      <p:sp>
        <p:nvSpPr>
          <p:cNvPr id="7" name="Rectangle 3">
            <a:extLst>
              <a:ext uri="{FF2B5EF4-FFF2-40B4-BE49-F238E27FC236}">
                <a16:creationId xmlns:a16="http://schemas.microsoft.com/office/drawing/2014/main" id="{3B97FB4B-4D3F-426E-BCCF-A97BC6A0FE33}"/>
              </a:ext>
            </a:extLst>
          </p:cNvPr>
          <p:cNvSpPr/>
          <p:nvPr/>
        </p:nvSpPr>
        <p:spPr>
          <a:xfrm>
            <a:off x="507709" y="3868464"/>
            <a:ext cx="2971801" cy="1689052"/>
          </a:xfrm>
          <a:prstGeom prst="rect">
            <a:avLst/>
          </a:prstGeom>
        </p:spPr>
        <p:txBody>
          <a:bodyPr wrap="square">
            <a:spAutoFit/>
          </a:bodyPr>
          <a:lstStyle/>
          <a:p>
            <a:pPr>
              <a:lnSpc>
                <a:spcPct val="150000"/>
              </a:lnSpc>
            </a:pPr>
            <a:endParaRPr lang="en-US" altLang="zh-CN" b="1" dirty="0">
              <a:solidFill>
                <a:srgbClr val="0000FF"/>
              </a:solidFill>
              <a:latin typeface="+mn-ea"/>
              <a:cs typeface="Arial" panose="020B0604020202020204" pitchFamily="34" charset="0"/>
            </a:endParaRPr>
          </a:p>
          <a:p>
            <a:pPr>
              <a:lnSpc>
                <a:spcPct val="150000"/>
              </a:lnSpc>
            </a:pPr>
            <a:r>
              <a:rPr lang="zh-CN" altLang="en-US" b="1" dirty="0">
                <a:solidFill>
                  <a:srgbClr val="0000FF"/>
                </a:solidFill>
                <a:latin typeface="+mn-ea"/>
                <a:cs typeface="Arial" panose="020B0604020202020204" pitchFamily="34" charset="0"/>
              </a:rPr>
              <a:t>戴维</a:t>
            </a:r>
            <a:r>
              <a:rPr lang="en-US" altLang="zh-CN" b="1" dirty="0">
                <a:solidFill>
                  <a:srgbClr val="0000FF"/>
                </a:solidFill>
                <a:latin typeface="+mn-ea"/>
                <a:cs typeface="Arial" panose="020B0604020202020204" pitchFamily="34" charset="0"/>
              </a:rPr>
              <a:t>·</a:t>
            </a:r>
            <a:r>
              <a:rPr lang="zh-CN" altLang="en-US" b="1" dirty="0">
                <a:solidFill>
                  <a:srgbClr val="0000FF"/>
                </a:solidFill>
                <a:latin typeface="+mn-ea"/>
                <a:cs typeface="Arial" panose="020B0604020202020204" pitchFamily="34" charset="0"/>
              </a:rPr>
              <a:t>哈夫曼</a:t>
            </a:r>
            <a:endParaRPr lang="en-US" altLang="zh-CN" b="1" dirty="0">
              <a:solidFill>
                <a:srgbClr val="0000FF"/>
              </a:solidFill>
              <a:latin typeface="+mn-ea"/>
              <a:cs typeface="Arial" panose="020B0604020202020204" pitchFamily="34" charset="0"/>
            </a:endParaRPr>
          </a:p>
          <a:p>
            <a:pPr>
              <a:lnSpc>
                <a:spcPct val="150000"/>
              </a:lnSpc>
            </a:pPr>
            <a:r>
              <a:rPr lang="zh-CN" altLang="en-US" b="1" dirty="0">
                <a:latin typeface="+mn-ea"/>
                <a:cs typeface="Arial" panose="020B0604020202020204" pitchFamily="34" charset="0"/>
              </a:rPr>
              <a:t>美国计算机科学家</a:t>
            </a:r>
            <a:endParaRPr lang="zh-CN" altLang="en-US" b="1" dirty="0">
              <a:latin typeface="+mn-ea"/>
            </a:endParaRPr>
          </a:p>
        </p:txBody>
      </p:sp>
      <p:pic>
        <p:nvPicPr>
          <p:cNvPr id="8" name="图片 7">
            <a:extLst>
              <a:ext uri="{FF2B5EF4-FFF2-40B4-BE49-F238E27FC236}">
                <a16:creationId xmlns:a16="http://schemas.microsoft.com/office/drawing/2014/main" id="{EF43B1FC-0176-4CCD-BD1D-A57E15FF10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4700" y="1416388"/>
            <a:ext cx="2200275" cy="2947650"/>
          </a:xfrm>
          <a:prstGeom prst="rect">
            <a:avLst/>
          </a:prstGeom>
          <a:noFill/>
          <a:ln>
            <a:noFill/>
          </a:ln>
        </p:spPr>
      </p:pic>
    </p:spTree>
    <p:custDataLst>
      <p:tags r:id="rId1"/>
    </p:custDataLst>
    <p:extLst>
      <p:ext uri="{BB962C8B-B14F-4D97-AF65-F5344CB8AC3E}">
        <p14:creationId xmlns:p14="http://schemas.microsoft.com/office/powerpoint/2010/main" val="321234934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矩形 8"/>
          <p:cNvSpPr>
            <a:spLocks noChangeArrowheads="1"/>
          </p:cNvSpPr>
          <p:nvPr/>
        </p:nvSpPr>
        <p:spPr bwMode="auto">
          <a:xfrm>
            <a:off x="612775" y="305594"/>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276225"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r>
              <a:rPr kumimoji="1" lang="en-US" altLang="zh-CN" sz="1200" b="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dirty="0">
                <a:solidFill>
                  <a:schemeClr val="bg1"/>
                </a:solidFill>
                <a:latin typeface="华文中宋" panose="02010600040101010101" pitchFamily="2" charset="-122"/>
                <a:ea typeface="宋体" panose="02010600030101010101" pitchFamily="2" charset="-122"/>
                <a:cs typeface="Times New Roman" panose="02020603050405020304" pitchFamily="18" charset="0"/>
              </a:rPr>
              <a:t>无向欧拉图的判别法</a:t>
            </a:r>
            <a:endParaRPr kumimoji="1" lang="zh-CN" altLang="en-US" sz="2400" dirty="0">
              <a:solidFill>
                <a:schemeClr val="bg1"/>
              </a:solidFill>
              <a:latin typeface="Tahoma" panose="020B0604030504040204" pitchFamily="34" charset="0"/>
              <a:ea typeface="宋体" panose="02010600030101010101" pitchFamily="2" charset="-122"/>
              <a:cs typeface="Times New Roman" panose="02020603050405020304" pitchFamily="18" charset="0"/>
            </a:endParaRPr>
          </a:p>
        </p:txBody>
      </p:sp>
      <p:sp>
        <p:nvSpPr>
          <p:cNvPr id="8" name="Rectangle 3"/>
          <p:cNvSpPr txBox="1">
            <a:spLocks noChangeArrowheads="1"/>
          </p:cNvSpPr>
          <p:nvPr/>
        </p:nvSpPr>
        <p:spPr>
          <a:xfrm>
            <a:off x="721333" y="1317070"/>
            <a:ext cx="10947750" cy="4321480"/>
          </a:xfrm>
          <a:prstGeom prst="rect">
            <a:avLst/>
          </a:prstGeom>
        </p:spPr>
        <p:txBody>
          <a:bodyPr/>
          <a:lstStyle/>
          <a:p>
            <a:pPr marL="342969" indent="-342969">
              <a:lnSpc>
                <a:spcPct val="120000"/>
              </a:lnSpc>
              <a:spcBef>
                <a:spcPct val="20000"/>
              </a:spcBef>
              <a:buClr>
                <a:schemeClr val="folHlink"/>
              </a:buClr>
              <a:buSzPct val="60000"/>
              <a:defRPr/>
            </a:pPr>
            <a:r>
              <a:rPr lang="zh-CN" altLang="en-US" sz="2801" b="1" kern="0" dirty="0">
                <a:solidFill>
                  <a:schemeClr val="hlink"/>
                </a:solidFill>
              </a:rPr>
              <a:t>充分性</a:t>
            </a:r>
            <a:r>
              <a:rPr lang="en-US" altLang="zh-CN" sz="2801" b="1" kern="0" dirty="0">
                <a:solidFill>
                  <a:schemeClr val="hlink"/>
                </a:solidFill>
              </a:rPr>
              <a:t>.</a:t>
            </a:r>
          </a:p>
          <a:p>
            <a:pPr marL="342969" indent="-342969">
              <a:lnSpc>
                <a:spcPct val="120000"/>
              </a:lnSpc>
              <a:spcBef>
                <a:spcPct val="20000"/>
              </a:spcBef>
              <a:buClr>
                <a:schemeClr val="folHlink"/>
              </a:buClr>
              <a:buSzPct val="60000"/>
              <a:defRPr/>
            </a:pPr>
            <a:r>
              <a:rPr lang="zh-CN" altLang="en-US" sz="2801" b="1" kern="0" dirty="0"/>
              <a:t>由于</a:t>
            </a:r>
            <a:r>
              <a:rPr lang="en-US" altLang="zh-CN" sz="2801" b="1" i="1" kern="0" dirty="0">
                <a:latin typeface="Times New Roman" pitchFamily="18" charset="0"/>
              </a:rPr>
              <a:t>G</a:t>
            </a:r>
            <a:r>
              <a:rPr lang="zh-CN" altLang="en-US" sz="2801" b="1" kern="0" dirty="0"/>
              <a:t>为非平凡的连通图可知</a:t>
            </a:r>
            <a:r>
              <a:rPr lang="en-US" altLang="zh-CN" sz="2801" b="1" kern="0" dirty="0"/>
              <a:t>, </a:t>
            </a:r>
            <a:r>
              <a:rPr lang="en-US" altLang="zh-CN" sz="2801" b="1" i="1" kern="0" dirty="0">
                <a:latin typeface="Times New Roman" pitchFamily="18" charset="0"/>
              </a:rPr>
              <a:t>G</a:t>
            </a:r>
            <a:r>
              <a:rPr lang="zh-CN" altLang="en-US" sz="2801" b="1" kern="0" dirty="0"/>
              <a:t>中边数</a:t>
            </a:r>
            <a:r>
              <a:rPr lang="en-US" altLang="zh-CN" sz="2801" b="1" i="1" kern="0" dirty="0">
                <a:latin typeface="Times New Roman" pitchFamily="18" charset="0"/>
              </a:rPr>
              <a:t>m</a:t>
            </a:r>
            <a:r>
              <a:rPr lang="en-US" altLang="zh-CN" sz="2801" b="1" kern="0" dirty="0"/>
              <a:t>≥1.</a:t>
            </a:r>
          </a:p>
          <a:p>
            <a:pPr marL="342969" indent="-342969">
              <a:lnSpc>
                <a:spcPct val="120000"/>
              </a:lnSpc>
              <a:spcBef>
                <a:spcPct val="20000"/>
              </a:spcBef>
              <a:buClr>
                <a:schemeClr val="folHlink"/>
              </a:buClr>
              <a:buSzPct val="60000"/>
              <a:defRPr/>
            </a:pPr>
            <a:r>
              <a:rPr lang="zh-CN" altLang="en-US" sz="2801" b="1" kern="0" dirty="0"/>
              <a:t>对</a:t>
            </a:r>
            <a:r>
              <a:rPr lang="en-US" altLang="zh-CN" sz="2801" b="1" i="1" kern="0" dirty="0">
                <a:latin typeface="Times New Roman" pitchFamily="18" charset="0"/>
              </a:rPr>
              <a:t>m</a:t>
            </a:r>
            <a:r>
              <a:rPr lang="zh-CN" altLang="en-US" sz="2801" b="1" kern="0" dirty="0"/>
              <a:t>作归纳法</a:t>
            </a:r>
            <a:r>
              <a:rPr lang="en-US" altLang="zh-CN" sz="2801" b="1" kern="0" dirty="0"/>
              <a:t>.</a:t>
            </a:r>
            <a:endParaRPr lang="zh-CN" altLang="en-US" sz="2801" b="1" kern="0" dirty="0"/>
          </a:p>
          <a:p>
            <a:pPr marL="342969" indent="-342969">
              <a:lnSpc>
                <a:spcPct val="120000"/>
              </a:lnSpc>
              <a:spcBef>
                <a:spcPct val="20000"/>
              </a:spcBef>
              <a:buClr>
                <a:schemeClr val="folHlink"/>
              </a:buClr>
              <a:buSzPct val="60000"/>
              <a:defRPr/>
            </a:pPr>
            <a:r>
              <a:rPr lang="zh-CN" altLang="en-US" sz="2801" b="1" kern="0" dirty="0"/>
              <a:t>(1)</a:t>
            </a:r>
            <a:r>
              <a:rPr lang="en-US" altLang="zh-CN" sz="2801" b="1" i="1" kern="0" dirty="0">
                <a:latin typeface="Times New Roman" pitchFamily="18" charset="0"/>
              </a:rPr>
              <a:t>m</a:t>
            </a:r>
            <a:r>
              <a:rPr lang="en-US" altLang="zh-CN" sz="2801" b="1" kern="0" dirty="0"/>
              <a:t>＝1</a:t>
            </a:r>
            <a:r>
              <a:rPr lang="zh-CN" altLang="en-US" sz="2801" b="1" kern="0" dirty="0"/>
              <a:t>时</a:t>
            </a:r>
            <a:r>
              <a:rPr lang="en-US" altLang="zh-CN" sz="2801" b="1" kern="0" dirty="0"/>
              <a:t>,</a:t>
            </a:r>
            <a:r>
              <a:rPr lang="zh-CN" altLang="en-US" sz="2801" b="1" kern="0" dirty="0"/>
              <a:t>由</a:t>
            </a:r>
            <a:r>
              <a:rPr lang="en-US" altLang="zh-CN" sz="2801" b="1" i="1" kern="0" dirty="0">
                <a:latin typeface="Times New Roman" pitchFamily="18" charset="0"/>
              </a:rPr>
              <a:t>G</a:t>
            </a:r>
            <a:r>
              <a:rPr lang="zh-CN" altLang="en-US" sz="2801" b="1" kern="0" dirty="0"/>
              <a:t>的连通性及无奇度顶点可知</a:t>
            </a:r>
            <a:r>
              <a:rPr lang="en-US" altLang="zh-CN" sz="2801" b="1" kern="0" dirty="0"/>
              <a:t>,G</a:t>
            </a:r>
            <a:r>
              <a:rPr lang="zh-CN" altLang="en-US" sz="2801" b="1" kern="0" dirty="0"/>
              <a:t>只能是一个环</a:t>
            </a:r>
            <a:r>
              <a:rPr lang="en-US" altLang="zh-CN" sz="2801" b="1" kern="0" dirty="0"/>
              <a:t>,</a:t>
            </a:r>
            <a:r>
              <a:rPr lang="zh-CN" altLang="en-US" sz="2801" b="1" kern="0" dirty="0"/>
              <a:t>因而</a:t>
            </a:r>
            <a:r>
              <a:rPr lang="en-US" altLang="zh-CN" sz="2801" b="1" kern="0" dirty="0"/>
              <a:t>G</a:t>
            </a:r>
            <a:r>
              <a:rPr lang="zh-CN" altLang="en-US" sz="2801" b="1" kern="0" dirty="0"/>
              <a:t>为欧拉图</a:t>
            </a:r>
            <a:r>
              <a:rPr lang="en-US" altLang="zh-CN" sz="2801" b="1" kern="0" dirty="0"/>
              <a:t>.</a:t>
            </a:r>
            <a:r>
              <a:rPr lang="zh-CN" altLang="en-US" sz="2801" b="1" kern="0" dirty="0"/>
              <a:t> </a:t>
            </a:r>
          </a:p>
          <a:p>
            <a:pPr marL="342969" indent="-342969">
              <a:lnSpc>
                <a:spcPct val="120000"/>
              </a:lnSpc>
              <a:spcBef>
                <a:spcPct val="20000"/>
              </a:spcBef>
              <a:buClr>
                <a:schemeClr val="folHlink"/>
              </a:buClr>
              <a:buSzPct val="60000"/>
              <a:defRPr/>
            </a:pPr>
            <a:r>
              <a:rPr lang="zh-CN" altLang="en-US" sz="2801" b="1" kern="0" dirty="0"/>
              <a:t>(2)设</a:t>
            </a:r>
            <a:r>
              <a:rPr lang="en-US" altLang="zh-CN" sz="2801" b="1" i="1" kern="0" dirty="0" err="1">
                <a:latin typeface="Times New Roman" pitchFamily="18" charset="0"/>
              </a:rPr>
              <a:t>m</a:t>
            </a:r>
            <a:r>
              <a:rPr lang="en-US" altLang="zh-CN" sz="2801" b="1" kern="0" dirty="0" err="1"/>
              <a:t>≤</a:t>
            </a:r>
            <a:r>
              <a:rPr lang="en-US" altLang="zh-CN" sz="2801" b="1" i="1" kern="0" dirty="0" err="1">
                <a:latin typeface="Times New Roman" pitchFamily="18" charset="0"/>
              </a:rPr>
              <a:t>k</a:t>
            </a:r>
            <a:r>
              <a:rPr lang="en-US" altLang="zh-CN" sz="2801" b="1" kern="0" dirty="0"/>
              <a:t>(</a:t>
            </a:r>
            <a:r>
              <a:rPr lang="en-US" altLang="zh-CN" sz="2801" b="1" i="1" kern="0" dirty="0">
                <a:latin typeface="Times New Roman" pitchFamily="18" charset="0"/>
              </a:rPr>
              <a:t>k</a:t>
            </a:r>
            <a:r>
              <a:rPr lang="en-US" altLang="zh-CN" sz="2801" b="1" kern="0" dirty="0"/>
              <a:t>≥1)</a:t>
            </a:r>
            <a:r>
              <a:rPr lang="zh-CN" altLang="en-US" sz="2801" b="1" kern="0" dirty="0"/>
              <a:t>时结论成立</a:t>
            </a:r>
            <a:r>
              <a:rPr lang="en-US" altLang="zh-CN" sz="2801" b="1" kern="0" dirty="0"/>
              <a:t>,</a:t>
            </a:r>
            <a:r>
              <a:rPr lang="zh-CN" altLang="en-US" sz="2801" b="1" kern="0" dirty="0"/>
              <a:t>要证明</a:t>
            </a:r>
            <a:r>
              <a:rPr lang="en-US" altLang="zh-CN" sz="2801" b="1" i="1" kern="0" dirty="0">
                <a:latin typeface="Times New Roman" pitchFamily="18" charset="0"/>
              </a:rPr>
              <a:t>m</a:t>
            </a:r>
            <a:r>
              <a:rPr lang="en-US" altLang="zh-CN" sz="2801" b="1" kern="0" dirty="0"/>
              <a:t>＝</a:t>
            </a:r>
            <a:r>
              <a:rPr lang="en-US" altLang="zh-CN" sz="2801" b="1" i="1" kern="0" dirty="0">
                <a:latin typeface="Times New Roman" pitchFamily="18" charset="0"/>
              </a:rPr>
              <a:t>k</a:t>
            </a:r>
            <a:r>
              <a:rPr lang="en-US" altLang="zh-CN" sz="2801" b="1" kern="0" dirty="0"/>
              <a:t>+1</a:t>
            </a:r>
            <a:r>
              <a:rPr lang="zh-CN" altLang="en-US" sz="2801" b="1" kern="0" dirty="0"/>
              <a:t>时</a:t>
            </a:r>
            <a:r>
              <a:rPr lang="en-US" altLang="zh-CN" sz="2801" b="1" kern="0" dirty="0"/>
              <a:t>,</a:t>
            </a:r>
            <a:r>
              <a:rPr lang="zh-CN" altLang="en-US" sz="2801" b="1" kern="0" dirty="0"/>
              <a:t>结论也成立</a:t>
            </a:r>
            <a:r>
              <a:rPr lang="en-US" altLang="zh-CN" sz="2801" b="1" kern="0" dirty="0"/>
              <a:t>. </a:t>
            </a:r>
            <a:r>
              <a:rPr lang="en-US" altLang="zh-CN" sz="2801" b="1" i="1" kern="0" dirty="0">
                <a:latin typeface="Times New Roman" pitchFamily="18" charset="0"/>
              </a:rPr>
              <a:t>G</a:t>
            </a:r>
            <a:r>
              <a:rPr lang="zh-CN" altLang="en-US" sz="2801" b="1" kern="0" dirty="0"/>
              <a:t>的连通性及无奇度顶点可知</a:t>
            </a:r>
            <a:r>
              <a:rPr lang="en-US" altLang="zh-CN" sz="2801" b="1" kern="0" dirty="0"/>
              <a:t>,d(</a:t>
            </a:r>
            <a:r>
              <a:rPr lang="en-US" altLang="zh-CN" sz="2801" b="1" i="1" kern="0" dirty="0">
                <a:latin typeface="Times New Roman" pitchFamily="18" charset="0"/>
              </a:rPr>
              <a:t>G</a:t>
            </a:r>
            <a:r>
              <a:rPr lang="en-US" altLang="zh-CN" sz="2801" b="1" kern="0" dirty="0"/>
              <a:t>)≥2</a:t>
            </a:r>
            <a:r>
              <a:rPr lang="zh-CN" altLang="en-US" sz="2801" b="1" kern="0" dirty="0"/>
              <a:t>，</a:t>
            </a:r>
            <a:r>
              <a:rPr lang="en-US" altLang="zh-CN" sz="2801" b="1" i="1" kern="0" dirty="0">
                <a:latin typeface="Times New Roman" pitchFamily="18" charset="0"/>
              </a:rPr>
              <a:t>G</a:t>
            </a:r>
            <a:r>
              <a:rPr lang="zh-CN" altLang="en-US" sz="2801" b="1" kern="0" dirty="0"/>
              <a:t>中必含回路</a:t>
            </a:r>
            <a:r>
              <a:rPr lang="en-US" altLang="zh-CN" sz="2801" b="1" kern="0" dirty="0"/>
              <a:t>.</a:t>
            </a:r>
            <a:endParaRPr lang="zh-CN" altLang="en-US" sz="2801" b="1" kern="0" dirty="0"/>
          </a:p>
        </p:txBody>
      </p:sp>
    </p:spTree>
    <p:extLst>
      <p:ext uri="{BB962C8B-B14F-4D97-AF65-F5344CB8AC3E}">
        <p14:creationId xmlns:p14="http://schemas.microsoft.com/office/powerpoint/2010/main" val="13470282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625300" y="1429082"/>
            <a:ext cx="11139815" cy="5169798"/>
          </a:xfrm>
          <a:prstGeom prst="rect">
            <a:avLst/>
          </a:prstGeom>
        </p:spPr>
        <p:txBody>
          <a:bodyPr/>
          <a:lstStyle/>
          <a:p>
            <a:pPr marL="457291" indent="-457291">
              <a:lnSpc>
                <a:spcPct val="110000"/>
              </a:lnSpc>
              <a:spcBef>
                <a:spcPct val="25000"/>
              </a:spcBef>
              <a:buClr>
                <a:schemeClr val="folHlink"/>
              </a:buClr>
              <a:buSzPct val="60000"/>
              <a:buFont typeface="Wingdings" panose="05000000000000000000" pitchFamily="2" charset="2"/>
              <a:buChar char="Ø"/>
              <a:defRPr/>
            </a:pPr>
            <a:r>
              <a:rPr lang="zh-CN" altLang="en-US" sz="2801" b="1" kern="0" dirty="0"/>
              <a:t>设</a:t>
            </a:r>
            <a:r>
              <a:rPr lang="en-US" altLang="zh-CN" sz="2801" b="1" i="1" kern="0" dirty="0">
                <a:latin typeface="Times New Roman" pitchFamily="18" charset="0"/>
              </a:rPr>
              <a:t>C</a:t>
            </a:r>
            <a:r>
              <a:rPr lang="zh-CN" altLang="en-US" sz="2801" b="1" kern="0" dirty="0"/>
              <a:t>为</a:t>
            </a:r>
            <a:r>
              <a:rPr lang="en-US" altLang="zh-CN" sz="2801" b="1" i="1" kern="0" dirty="0">
                <a:latin typeface="Times New Roman" pitchFamily="18" charset="0"/>
              </a:rPr>
              <a:t>G</a:t>
            </a:r>
            <a:r>
              <a:rPr lang="zh-CN" altLang="en-US" sz="2801" b="1" kern="0" dirty="0"/>
              <a:t>中一个回路，删除</a:t>
            </a:r>
            <a:r>
              <a:rPr lang="en-US" altLang="zh-CN" sz="2801" b="1" i="1" kern="0" dirty="0">
                <a:latin typeface="Times New Roman" pitchFamily="18" charset="0"/>
              </a:rPr>
              <a:t>C</a:t>
            </a:r>
            <a:r>
              <a:rPr lang="zh-CN" altLang="en-US" sz="2801" b="1" kern="0" dirty="0"/>
              <a:t>上的全部边，得</a:t>
            </a:r>
            <a:r>
              <a:rPr lang="en-US" altLang="zh-CN" sz="2801" b="1" i="1" kern="0" dirty="0">
                <a:latin typeface="Times New Roman" pitchFamily="18" charset="0"/>
              </a:rPr>
              <a:t>G</a:t>
            </a:r>
            <a:r>
              <a:rPr lang="zh-CN" altLang="en-US" sz="2801" b="1" kern="0" dirty="0"/>
              <a:t>的生成子图</a:t>
            </a:r>
            <a:r>
              <a:rPr lang="en-US" altLang="zh-CN" sz="2801" b="1" i="1" kern="0" dirty="0">
                <a:latin typeface="Times New Roman" pitchFamily="18" charset="0"/>
              </a:rPr>
              <a:t>G </a:t>
            </a:r>
            <a:r>
              <a:rPr lang="en-US" altLang="zh-CN" sz="2801" b="1" kern="0" dirty="0">
                <a:sym typeface="Symbol" pitchFamily="18" charset="2"/>
              </a:rPr>
              <a:t></a:t>
            </a:r>
          </a:p>
          <a:p>
            <a:pPr marL="457291" indent="-457291">
              <a:lnSpc>
                <a:spcPct val="110000"/>
              </a:lnSpc>
              <a:spcBef>
                <a:spcPct val="25000"/>
              </a:spcBef>
              <a:buClr>
                <a:schemeClr val="folHlink"/>
              </a:buClr>
              <a:buSzPct val="60000"/>
              <a:buFont typeface="Wingdings" panose="05000000000000000000" pitchFamily="2" charset="2"/>
              <a:buChar char="Ø"/>
              <a:defRPr/>
            </a:pPr>
            <a:r>
              <a:rPr lang="zh-CN" altLang="en-US" sz="2801" b="1" kern="0" dirty="0"/>
              <a:t>设</a:t>
            </a:r>
            <a:r>
              <a:rPr lang="en-US" altLang="zh-CN" sz="2801" b="1" i="1" kern="0" dirty="0">
                <a:latin typeface="Times New Roman" pitchFamily="18" charset="0"/>
              </a:rPr>
              <a:t>G </a:t>
            </a:r>
            <a:r>
              <a:rPr lang="en-US" altLang="zh-CN" sz="2801" b="1" kern="0" dirty="0">
                <a:sym typeface="Symbol" pitchFamily="18" charset="2"/>
              </a:rPr>
              <a:t></a:t>
            </a:r>
            <a:r>
              <a:rPr lang="zh-CN" altLang="en-US" sz="2801" b="1" kern="0" dirty="0"/>
              <a:t>有</a:t>
            </a:r>
            <a:r>
              <a:rPr lang="en-US" altLang="zh-CN" sz="2801" b="1" i="1" kern="0" dirty="0">
                <a:latin typeface="Times New Roman" pitchFamily="18" charset="0"/>
              </a:rPr>
              <a:t>s</a:t>
            </a:r>
            <a:r>
              <a:rPr lang="zh-CN" altLang="en-US" sz="2801" b="1" kern="0" dirty="0"/>
              <a:t>个连通分支</a:t>
            </a:r>
            <a:r>
              <a:rPr lang="en-US" altLang="zh-CN" sz="2801" b="1" i="1" kern="0" dirty="0">
                <a:latin typeface="Times New Roman" pitchFamily="18" charset="0"/>
              </a:rPr>
              <a:t>G </a:t>
            </a:r>
            <a:r>
              <a:rPr lang="en-US" altLang="zh-CN" sz="2801" b="1" kern="0" dirty="0">
                <a:sym typeface="Symbol" pitchFamily="18" charset="2"/>
              </a:rPr>
              <a:t></a:t>
            </a:r>
            <a:r>
              <a:rPr lang="en-US" altLang="zh-CN" sz="2801" b="1" kern="0" baseline="-30000" dirty="0"/>
              <a:t>1</a:t>
            </a:r>
            <a:r>
              <a:rPr lang="en-US" altLang="zh-CN" sz="2801" b="1" kern="0" dirty="0"/>
              <a:t>,</a:t>
            </a:r>
            <a:r>
              <a:rPr lang="en-US" altLang="zh-CN" sz="2801" b="1" i="1" kern="0" dirty="0">
                <a:latin typeface="Times New Roman" pitchFamily="18" charset="0"/>
              </a:rPr>
              <a:t>G </a:t>
            </a:r>
            <a:r>
              <a:rPr lang="en-US" altLang="zh-CN" sz="2801" b="1" kern="0" dirty="0">
                <a:sym typeface="Symbol" pitchFamily="18" charset="2"/>
              </a:rPr>
              <a:t></a:t>
            </a:r>
            <a:r>
              <a:rPr lang="en-US" altLang="zh-CN" sz="2801" b="1" kern="0" baseline="-30000" dirty="0"/>
              <a:t>2</a:t>
            </a:r>
            <a:r>
              <a:rPr lang="en-US" altLang="zh-CN" sz="2801" b="1" kern="0" dirty="0"/>
              <a:t>,</a:t>
            </a:r>
            <a:r>
              <a:rPr lang="en-US" altLang="zh-CN" sz="2801" b="1" kern="0" dirty="0">
                <a:latin typeface=""/>
              </a:rPr>
              <a:t>…</a:t>
            </a:r>
            <a:r>
              <a:rPr lang="en-US" altLang="zh-CN" sz="2801" b="1" kern="0" dirty="0"/>
              <a:t>,</a:t>
            </a:r>
            <a:r>
              <a:rPr lang="en-US" altLang="zh-CN" sz="2801" b="1" i="1" kern="0" dirty="0">
                <a:latin typeface="Times New Roman" pitchFamily="18" charset="0"/>
              </a:rPr>
              <a:t>G </a:t>
            </a:r>
            <a:r>
              <a:rPr lang="en-US" altLang="zh-CN" sz="2801" b="1" kern="0" dirty="0">
                <a:sym typeface="Symbol" pitchFamily="18" charset="2"/>
              </a:rPr>
              <a:t></a:t>
            </a:r>
            <a:r>
              <a:rPr lang="en-US" altLang="zh-CN" sz="2801" b="1" i="1" kern="0" baseline="-30000" dirty="0">
                <a:latin typeface="Times New Roman" pitchFamily="18" charset="0"/>
              </a:rPr>
              <a:t>s</a:t>
            </a:r>
            <a:r>
              <a:rPr lang="en-US" altLang="zh-CN" sz="2801" b="1" kern="0" dirty="0"/>
              <a:t>,</a:t>
            </a:r>
            <a:r>
              <a:rPr lang="zh-CN" altLang="en-US" sz="2801" b="1" kern="0" dirty="0"/>
              <a:t>每个连通分支至多有</a:t>
            </a:r>
            <a:r>
              <a:rPr lang="en-US" altLang="zh-CN" sz="2801" b="1" i="1" kern="0" dirty="0">
                <a:latin typeface="Times New Roman" pitchFamily="18" charset="0"/>
              </a:rPr>
              <a:t>k</a:t>
            </a:r>
            <a:r>
              <a:rPr lang="zh-CN" altLang="en-US" sz="2801" b="1" kern="0" dirty="0"/>
              <a:t>条且无奇度顶点</a:t>
            </a:r>
            <a:r>
              <a:rPr lang="en-US" altLang="zh-CN" sz="2801" b="1" kern="0" dirty="0"/>
              <a:t>,</a:t>
            </a:r>
            <a:r>
              <a:rPr lang="zh-CN" altLang="en-US" sz="2801" b="1" kern="0" dirty="0"/>
              <a:t>并且设</a:t>
            </a:r>
            <a:r>
              <a:rPr lang="en-US" altLang="zh-CN" sz="2801" b="1" i="1" kern="0" dirty="0">
                <a:latin typeface="Times New Roman" pitchFamily="18" charset="0"/>
              </a:rPr>
              <a:t>G </a:t>
            </a:r>
            <a:r>
              <a:rPr lang="en-US" altLang="zh-CN" sz="2801" b="1" kern="0" dirty="0">
                <a:sym typeface="Symbol" pitchFamily="18" charset="2"/>
              </a:rPr>
              <a:t></a:t>
            </a:r>
            <a:r>
              <a:rPr lang="en-US" altLang="zh-CN" sz="2801" b="1" i="1" kern="0" baseline="-25000" dirty="0" err="1">
                <a:latin typeface="Times New Roman" pitchFamily="18" charset="0"/>
              </a:rPr>
              <a:t>i</a:t>
            </a:r>
            <a:r>
              <a:rPr lang="zh-CN" altLang="en-US" sz="2801" b="1" kern="0" dirty="0"/>
              <a:t>与</a:t>
            </a:r>
            <a:r>
              <a:rPr lang="en-US" altLang="zh-CN" sz="2801" b="1" i="1" kern="0" dirty="0">
                <a:latin typeface="Times New Roman" pitchFamily="18" charset="0"/>
              </a:rPr>
              <a:t>C</a:t>
            </a:r>
            <a:r>
              <a:rPr lang="zh-CN" altLang="en-US" sz="2801" b="1" kern="0" dirty="0"/>
              <a:t>的公共顶点为</a:t>
            </a:r>
            <a:r>
              <a:rPr lang="en-US" altLang="zh-CN" sz="2801" b="1" i="1" kern="0" dirty="0">
                <a:latin typeface="Times New Roman" pitchFamily="18" charset="0"/>
              </a:rPr>
              <a:t>v</a:t>
            </a:r>
            <a:r>
              <a:rPr lang="en-US" altLang="zh-CN" sz="2801" b="1" kern="0" baseline="30000" dirty="0"/>
              <a:t>*</a:t>
            </a:r>
            <a:r>
              <a:rPr lang="en-US" altLang="zh-CN" sz="2801" b="1" i="1" kern="0" baseline="-25000" dirty="0" err="1">
                <a:latin typeface="Times New Roman" pitchFamily="18" charset="0"/>
              </a:rPr>
              <a:t>ji</a:t>
            </a:r>
            <a:r>
              <a:rPr lang="en-US" altLang="zh-CN" sz="2801" b="1" kern="0" dirty="0"/>
              <a:t>, </a:t>
            </a:r>
            <a:r>
              <a:rPr lang="en-US" altLang="zh-CN" sz="2801" b="1" i="1" kern="0" dirty="0">
                <a:latin typeface="Times New Roman" pitchFamily="18" charset="0"/>
              </a:rPr>
              <a:t>i</a:t>
            </a:r>
            <a:r>
              <a:rPr lang="en-US" altLang="zh-CN" sz="2801" b="1" kern="0" dirty="0"/>
              <a:t>＝1,2,</a:t>
            </a:r>
            <a:r>
              <a:rPr lang="en-US" altLang="zh-CN" sz="2801" b="1" kern="0" dirty="0">
                <a:latin typeface=""/>
              </a:rPr>
              <a:t>…</a:t>
            </a:r>
            <a:r>
              <a:rPr lang="en-US" altLang="zh-CN" sz="2801" b="1" kern="0" dirty="0"/>
              <a:t>,</a:t>
            </a:r>
            <a:r>
              <a:rPr lang="en-US" altLang="zh-CN" sz="2801" b="1" i="1" kern="0" dirty="0">
                <a:latin typeface="Times New Roman" pitchFamily="18" charset="0"/>
              </a:rPr>
              <a:t>s</a:t>
            </a:r>
            <a:endParaRPr lang="en-US" altLang="zh-CN" sz="2801" b="1" kern="0" dirty="0"/>
          </a:p>
          <a:p>
            <a:pPr marL="457291" indent="-457291">
              <a:lnSpc>
                <a:spcPct val="110000"/>
              </a:lnSpc>
              <a:spcBef>
                <a:spcPct val="25000"/>
              </a:spcBef>
              <a:buClr>
                <a:schemeClr val="folHlink"/>
              </a:buClr>
              <a:buSzPct val="60000"/>
              <a:buFont typeface="Wingdings" panose="05000000000000000000" pitchFamily="2" charset="2"/>
              <a:buChar char="Ø"/>
              <a:defRPr/>
            </a:pPr>
            <a:r>
              <a:rPr lang="zh-CN" altLang="en-US" sz="2801" b="1" kern="0" dirty="0"/>
              <a:t>由归纳假设可知</a:t>
            </a:r>
            <a:r>
              <a:rPr lang="en-US" altLang="zh-CN" sz="2801" b="1" kern="0" dirty="0"/>
              <a:t>,</a:t>
            </a:r>
            <a:r>
              <a:rPr lang="en-US" altLang="zh-CN" sz="2801" b="1" i="1" kern="0" dirty="0">
                <a:latin typeface="Times New Roman" pitchFamily="18" charset="0"/>
              </a:rPr>
              <a:t>G </a:t>
            </a:r>
            <a:r>
              <a:rPr lang="en-US" altLang="zh-CN" sz="2801" b="1" kern="0" dirty="0">
                <a:sym typeface="Symbol" pitchFamily="18" charset="2"/>
              </a:rPr>
              <a:t></a:t>
            </a:r>
            <a:r>
              <a:rPr lang="en-US" altLang="zh-CN" sz="2801" b="1" kern="0" baseline="-30000" dirty="0"/>
              <a:t>1</a:t>
            </a:r>
            <a:r>
              <a:rPr lang="en-US" altLang="zh-CN" sz="2801" b="1" kern="0" dirty="0"/>
              <a:t>,</a:t>
            </a:r>
            <a:r>
              <a:rPr lang="en-US" altLang="zh-CN" sz="2801" b="1" i="1" kern="0" dirty="0">
                <a:latin typeface="Times New Roman" pitchFamily="18" charset="0"/>
              </a:rPr>
              <a:t>G </a:t>
            </a:r>
            <a:r>
              <a:rPr lang="en-US" altLang="zh-CN" sz="2801" b="1" kern="0" dirty="0">
                <a:sym typeface="Symbol" pitchFamily="18" charset="2"/>
              </a:rPr>
              <a:t></a:t>
            </a:r>
            <a:r>
              <a:rPr lang="en-US" altLang="zh-CN" sz="2801" b="1" kern="0" baseline="-30000" dirty="0"/>
              <a:t>2</a:t>
            </a:r>
            <a:r>
              <a:rPr lang="en-US" altLang="zh-CN" sz="2801" b="1" kern="0" dirty="0"/>
              <a:t>,</a:t>
            </a:r>
            <a:r>
              <a:rPr lang="en-US" altLang="zh-CN" sz="2801" b="1" kern="0" dirty="0">
                <a:latin typeface=""/>
              </a:rPr>
              <a:t>…</a:t>
            </a:r>
            <a:r>
              <a:rPr lang="en-US" altLang="zh-CN" sz="2801" b="1" kern="0" dirty="0"/>
              <a:t>,</a:t>
            </a:r>
            <a:r>
              <a:rPr lang="en-US" altLang="zh-CN" sz="2801" b="1" i="1" kern="0" dirty="0">
                <a:latin typeface="Times New Roman" pitchFamily="18" charset="0"/>
              </a:rPr>
              <a:t>G </a:t>
            </a:r>
            <a:r>
              <a:rPr lang="en-US" altLang="zh-CN" sz="2801" b="1" kern="0" dirty="0">
                <a:sym typeface="Symbol" pitchFamily="18" charset="2"/>
              </a:rPr>
              <a:t></a:t>
            </a:r>
            <a:r>
              <a:rPr lang="en-US" altLang="zh-CN" sz="2801" b="1" i="1" kern="0" dirty="0">
                <a:latin typeface="Times New Roman" pitchFamily="18" charset="0"/>
              </a:rPr>
              <a:t>s</a:t>
            </a:r>
            <a:r>
              <a:rPr lang="zh-CN" altLang="en-US" sz="2801" b="1" kern="0" dirty="0"/>
              <a:t>都是欧拉图，因而都存在欧拉回路</a:t>
            </a:r>
            <a:r>
              <a:rPr lang="en-US" altLang="zh-CN" sz="2801" b="1" i="1" kern="0" dirty="0">
                <a:latin typeface="Times New Roman" pitchFamily="18" charset="0"/>
              </a:rPr>
              <a:t>C </a:t>
            </a:r>
            <a:r>
              <a:rPr lang="en-US" altLang="zh-CN" sz="2801" b="1" kern="0" dirty="0">
                <a:sym typeface="Symbol" pitchFamily="18" charset="2"/>
              </a:rPr>
              <a:t></a:t>
            </a:r>
            <a:r>
              <a:rPr lang="en-US" altLang="zh-CN" sz="2801" b="1" i="1" kern="0" baseline="-25000" dirty="0">
                <a:latin typeface="Times New Roman" pitchFamily="18" charset="0"/>
              </a:rPr>
              <a:t>i</a:t>
            </a:r>
            <a:r>
              <a:rPr lang="en-US" altLang="zh-CN" sz="2801" b="1" kern="0" dirty="0"/>
              <a:t>，</a:t>
            </a:r>
            <a:r>
              <a:rPr lang="en-US" altLang="zh-CN" sz="2801" b="1" i="1" kern="0" dirty="0">
                <a:latin typeface="Times New Roman" pitchFamily="18" charset="0"/>
              </a:rPr>
              <a:t>i</a:t>
            </a:r>
            <a:r>
              <a:rPr lang="en-US" altLang="zh-CN" sz="2801" b="1" kern="0" dirty="0"/>
              <a:t>＝1,2,</a:t>
            </a:r>
            <a:r>
              <a:rPr lang="en-US" altLang="zh-CN" sz="2801" b="1" kern="0" dirty="0">
                <a:latin typeface=""/>
              </a:rPr>
              <a:t>…</a:t>
            </a:r>
            <a:r>
              <a:rPr lang="en-US" altLang="zh-CN" sz="2801" b="1" kern="0" dirty="0"/>
              <a:t>,</a:t>
            </a:r>
            <a:r>
              <a:rPr lang="en-US" altLang="zh-CN" sz="2801" b="1" i="1" kern="0" dirty="0">
                <a:latin typeface="Times New Roman" pitchFamily="18" charset="0"/>
              </a:rPr>
              <a:t>s</a:t>
            </a:r>
            <a:r>
              <a:rPr lang="en-US" altLang="zh-CN" sz="2801" b="1" kern="0" dirty="0"/>
              <a:t>。</a:t>
            </a:r>
          </a:p>
          <a:p>
            <a:pPr marL="457291" indent="-457291">
              <a:lnSpc>
                <a:spcPct val="110000"/>
              </a:lnSpc>
              <a:spcBef>
                <a:spcPct val="25000"/>
              </a:spcBef>
              <a:buClr>
                <a:schemeClr val="folHlink"/>
              </a:buClr>
              <a:buSzPct val="60000"/>
              <a:buFont typeface="Wingdings" panose="05000000000000000000" pitchFamily="2" charset="2"/>
              <a:buChar char="Ø"/>
              <a:defRPr/>
            </a:pPr>
            <a:r>
              <a:rPr lang="zh-CN" altLang="en-US" sz="2801" b="1" kern="0" dirty="0"/>
              <a:t>最后将</a:t>
            </a:r>
            <a:r>
              <a:rPr lang="en-US" altLang="zh-CN" sz="2801" b="1" i="1" kern="0" dirty="0">
                <a:latin typeface="Times New Roman" pitchFamily="18" charset="0"/>
              </a:rPr>
              <a:t>C</a:t>
            </a:r>
            <a:r>
              <a:rPr lang="zh-CN" altLang="en-US" sz="2801" b="1" kern="0" dirty="0"/>
              <a:t>还原（</a:t>
            </a:r>
            <a:r>
              <a:rPr lang="zh-CN" altLang="en-US" sz="2801" b="1" kern="0" dirty="0">
                <a:solidFill>
                  <a:schemeClr val="accent1"/>
                </a:solidFill>
              </a:rPr>
              <a:t>即将删除的边重新加上</a:t>
            </a:r>
            <a:r>
              <a:rPr lang="zh-CN" altLang="en-US" sz="2801" b="1" kern="0" dirty="0"/>
              <a:t>），</a:t>
            </a:r>
            <a:r>
              <a:rPr lang="zh-CN" altLang="en-US" sz="2801" b="1" kern="0" dirty="0">
                <a:solidFill>
                  <a:schemeClr val="accent1"/>
                </a:solidFill>
              </a:rPr>
              <a:t>并从</a:t>
            </a:r>
            <a:r>
              <a:rPr lang="en-US" altLang="zh-CN" sz="2801" b="1" i="1" kern="0" dirty="0">
                <a:solidFill>
                  <a:schemeClr val="accent1"/>
                </a:solidFill>
                <a:latin typeface="Times New Roman" pitchFamily="18" charset="0"/>
              </a:rPr>
              <a:t>C</a:t>
            </a:r>
            <a:r>
              <a:rPr lang="zh-CN" altLang="en-US" sz="2801" b="1" kern="0" dirty="0">
                <a:solidFill>
                  <a:schemeClr val="accent1"/>
                </a:solidFill>
              </a:rPr>
              <a:t>上的某顶点</a:t>
            </a:r>
            <a:r>
              <a:rPr lang="en-US" altLang="zh-CN" sz="2801" b="1" i="1" kern="0" dirty="0" err="1">
                <a:solidFill>
                  <a:schemeClr val="accent1"/>
                </a:solidFill>
                <a:latin typeface="Times New Roman" pitchFamily="18" charset="0"/>
              </a:rPr>
              <a:t>v</a:t>
            </a:r>
            <a:r>
              <a:rPr lang="en-US" altLang="zh-CN" sz="2801" b="1" i="1" kern="0" baseline="-30000" dirty="0" err="1">
                <a:solidFill>
                  <a:schemeClr val="accent1"/>
                </a:solidFill>
                <a:latin typeface="Times New Roman" pitchFamily="18" charset="0"/>
              </a:rPr>
              <a:t>r</a:t>
            </a:r>
            <a:r>
              <a:rPr lang="zh-CN" altLang="en-US" sz="2801" b="1" kern="0" dirty="0">
                <a:solidFill>
                  <a:schemeClr val="accent1"/>
                </a:solidFill>
              </a:rPr>
              <a:t>开始行遍，每遇到</a:t>
            </a:r>
            <a:r>
              <a:rPr lang="en-US" altLang="zh-CN" sz="2801" b="1" i="1" kern="0" dirty="0">
                <a:solidFill>
                  <a:schemeClr val="accent1"/>
                </a:solidFill>
                <a:latin typeface="Times New Roman" pitchFamily="18" charset="0"/>
              </a:rPr>
              <a:t>v</a:t>
            </a:r>
            <a:r>
              <a:rPr lang="en-US" altLang="zh-CN" sz="2801" b="1" kern="0" baseline="30000" dirty="0">
                <a:solidFill>
                  <a:schemeClr val="accent1"/>
                </a:solidFill>
              </a:rPr>
              <a:t>*</a:t>
            </a:r>
            <a:r>
              <a:rPr lang="en-US" altLang="zh-CN" sz="2801" b="1" i="1" kern="0" baseline="-25000" dirty="0" err="1">
                <a:solidFill>
                  <a:schemeClr val="accent1"/>
                </a:solidFill>
                <a:latin typeface="Times New Roman" pitchFamily="18" charset="0"/>
              </a:rPr>
              <a:t>ji</a:t>
            </a:r>
            <a:r>
              <a:rPr lang="en-US" altLang="zh-CN" sz="2801" b="1" kern="0" dirty="0">
                <a:solidFill>
                  <a:schemeClr val="accent1"/>
                </a:solidFill>
              </a:rPr>
              <a:t>，</a:t>
            </a:r>
            <a:r>
              <a:rPr lang="zh-CN" altLang="en-US" sz="2801" b="1" kern="0" dirty="0">
                <a:solidFill>
                  <a:schemeClr val="accent1"/>
                </a:solidFill>
              </a:rPr>
              <a:t>就行遍</a:t>
            </a:r>
            <a:r>
              <a:rPr lang="en-US" altLang="zh-CN" sz="2801" b="1" i="1" kern="0" dirty="0">
                <a:solidFill>
                  <a:schemeClr val="accent1"/>
                </a:solidFill>
                <a:latin typeface="Times New Roman" pitchFamily="18" charset="0"/>
              </a:rPr>
              <a:t>G </a:t>
            </a:r>
            <a:r>
              <a:rPr lang="en-US" altLang="zh-CN" sz="2801" b="1" kern="0" dirty="0">
                <a:solidFill>
                  <a:schemeClr val="accent1"/>
                </a:solidFill>
                <a:sym typeface="Symbol" pitchFamily="18" charset="2"/>
              </a:rPr>
              <a:t></a:t>
            </a:r>
            <a:r>
              <a:rPr lang="en-US" altLang="zh-CN" sz="2801" b="1" i="1" kern="0" baseline="-25000" dirty="0" err="1">
                <a:solidFill>
                  <a:schemeClr val="accent1"/>
                </a:solidFill>
                <a:latin typeface="Times New Roman" pitchFamily="18" charset="0"/>
              </a:rPr>
              <a:t>i</a:t>
            </a:r>
            <a:r>
              <a:rPr lang="zh-CN" altLang="en-US" sz="2801" b="1" kern="0" dirty="0">
                <a:solidFill>
                  <a:schemeClr val="accent1"/>
                </a:solidFill>
              </a:rPr>
              <a:t>中的欧拉回路</a:t>
            </a:r>
            <a:r>
              <a:rPr lang="en-US" altLang="zh-CN" sz="2801" b="1" i="1" kern="0" dirty="0">
                <a:solidFill>
                  <a:schemeClr val="accent1"/>
                </a:solidFill>
                <a:latin typeface="Times New Roman" pitchFamily="18" charset="0"/>
              </a:rPr>
              <a:t>C </a:t>
            </a:r>
            <a:r>
              <a:rPr lang="en-US" altLang="zh-CN" sz="2801" b="1" kern="0" dirty="0">
                <a:solidFill>
                  <a:schemeClr val="accent1"/>
                </a:solidFill>
                <a:sym typeface="Symbol" pitchFamily="18" charset="2"/>
              </a:rPr>
              <a:t></a:t>
            </a:r>
            <a:r>
              <a:rPr lang="en-US" altLang="zh-CN" sz="2801" b="1" i="1" kern="0" baseline="-30000" dirty="0">
                <a:solidFill>
                  <a:schemeClr val="accent1"/>
                </a:solidFill>
                <a:latin typeface="Times New Roman" pitchFamily="18" charset="0"/>
              </a:rPr>
              <a:t>i</a:t>
            </a:r>
            <a:r>
              <a:rPr lang="en-US" altLang="zh-CN" sz="2801" b="1" kern="0" dirty="0">
                <a:solidFill>
                  <a:schemeClr val="accent1"/>
                </a:solidFill>
              </a:rPr>
              <a:t>，</a:t>
            </a:r>
            <a:r>
              <a:rPr lang="en-US" altLang="zh-CN" sz="2801" b="1" i="1" kern="0" dirty="0">
                <a:solidFill>
                  <a:schemeClr val="accent1"/>
                </a:solidFill>
                <a:latin typeface="Times New Roman" pitchFamily="18" charset="0"/>
              </a:rPr>
              <a:t>i</a:t>
            </a:r>
            <a:r>
              <a:rPr lang="en-US" altLang="zh-CN" sz="2801" b="1" kern="0" dirty="0">
                <a:solidFill>
                  <a:schemeClr val="accent1"/>
                </a:solidFill>
              </a:rPr>
              <a:t>＝1,2,</a:t>
            </a:r>
            <a:r>
              <a:rPr lang="en-US" altLang="zh-CN" sz="2801" b="1" kern="0" dirty="0">
                <a:solidFill>
                  <a:schemeClr val="accent1"/>
                </a:solidFill>
                <a:latin typeface=""/>
              </a:rPr>
              <a:t>…</a:t>
            </a:r>
            <a:r>
              <a:rPr lang="en-US" altLang="zh-CN" sz="2801" b="1" kern="0" dirty="0">
                <a:solidFill>
                  <a:schemeClr val="accent1"/>
                </a:solidFill>
              </a:rPr>
              <a:t>,</a:t>
            </a:r>
            <a:r>
              <a:rPr lang="en-US" altLang="zh-CN" sz="2801" b="1" i="1" kern="0" dirty="0">
                <a:solidFill>
                  <a:schemeClr val="accent1"/>
                </a:solidFill>
                <a:latin typeface="Times New Roman" pitchFamily="18" charset="0"/>
              </a:rPr>
              <a:t>s</a:t>
            </a:r>
            <a:r>
              <a:rPr lang="en-US" altLang="zh-CN" sz="2801" b="1" kern="0" dirty="0">
                <a:solidFill>
                  <a:schemeClr val="accent1"/>
                </a:solidFill>
              </a:rPr>
              <a:t>，</a:t>
            </a:r>
            <a:r>
              <a:rPr lang="zh-CN" altLang="en-US" sz="2801" b="1" kern="0" dirty="0">
                <a:solidFill>
                  <a:schemeClr val="accent1"/>
                </a:solidFill>
              </a:rPr>
              <a:t>最后回到</a:t>
            </a:r>
            <a:r>
              <a:rPr lang="en-US" altLang="zh-CN" sz="2801" b="1" i="1" kern="0" dirty="0" err="1">
                <a:solidFill>
                  <a:schemeClr val="accent1"/>
                </a:solidFill>
                <a:latin typeface="Times New Roman" pitchFamily="18" charset="0"/>
              </a:rPr>
              <a:t>v</a:t>
            </a:r>
            <a:r>
              <a:rPr lang="en-US" altLang="zh-CN" sz="2801" b="1" i="1" kern="0" baseline="-25000" dirty="0" err="1">
                <a:solidFill>
                  <a:schemeClr val="accent1"/>
                </a:solidFill>
                <a:latin typeface="Times New Roman" pitchFamily="18" charset="0"/>
              </a:rPr>
              <a:t>r</a:t>
            </a:r>
            <a:r>
              <a:rPr lang="en-US" altLang="zh-CN" sz="2801" b="1" kern="0" dirty="0">
                <a:solidFill>
                  <a:schemeClr val="accent1"/>
                </a:solidFill>
              </a:rPr>
              <a:t>，</a:t>
            </a:r>
            <a:r>
              <a:rPr lang="zh-CN" altLang="en-US" sz="2801" b="1" kern="0" dirty="0"/>
              <a:t>得回路</a:t>
            </a:r>
            <a:r>
              <a:rPr lang="en-US" altLang="zh-CN" sz="2801" b="1" i="1" kern="0" dirty="0" err="1">
                <a:latin typeface="Times New Roman" pitchFamily="18" charset="0"/>
              </a:rPr>
              <a:t>v</a:t>
            </a:r>
            <a:r>
              <a:rPr lang="en-US" altLang="zh-CN" sz="2801" b="1" i="1" kern="0" baseline="-25000" dirty="0" err="1">
                <a:latin typeface="Times New Roman" pitchFamily="18" charset="0"/>
              </a:rPr>
              <a:t>r</a:t>
            </a:r>
            <a:r>
              <a:rPr lang="en-US" altLang="zh-CN" sz="2801" b="1" kern="0" dirty="0">
                <a:latin typeface=""/>
              </a:rPr>
              <a:t>…</a:t>
            </a:r>
            <a:r>
              <a:rPr lang="en-US" altLang="zh-CN" sz="2801" b="1" i="1" kern="0" dirty="0">
                <a:latin typeface="Times New Roman" pitchFamily="18" charset="0"/>
              </a:rPr>
              <a:t>v</a:t>
            </a:r>
            <a:r>
              <a:rPr lang="en-US" altLang="zh-CN" sz="2801" b="1" kern="0" baseline="30000" dirty="0"/>
              <a:t>*</a:t>
            </a:r>
            <a:r>
              <a:rPr lang="en-US" altLang="zh-CN" sz="2801" b="1" i="1" kern="0" baseline="-25000" dirty="0">
                <a:latin typeface="Times New Roman" pitchFamily="18" charset="0"/>
              </a:rPr>
              <a:t>j</a:t>
            </a:r>
            <a:r>
              <a:rPr lang="en-US" altLang="zh-CN" sz="2801" b="1" kern="0" baseline="-25000" dirty="0"/>
              <a:t>1</a:t>
            </a:r>
            <a:r>
              <a:rPr lang="en-US" altLang="zh-CN" sz="2801" b="1" kern="0" dirty="0">
                <a:latin typeface=""/>
              </a:rPr>
              <a:t>…</a:t>
            </a:r>
            <a:r>
              <a:rPr lang="en-US" altLang="zh-CN" sz="2801" b="1" i="1" kern="0" dirty="0">
                <a:latin typeface="Times New Roman" pitchFamily="18" charset="0"/>
              </a:rPr>
              <a:t>v</a:t>
            </a:r>
            <a:r>
              <a:rPr lang="en-US" altLang="zh-CN" sz="2801" b="1" kern="0" baseline="30000" dirty="0"/>
              <a:t>*</a:t>
            </a:r>
            <a:r>
              <a:rPr lang="en-US" altLang="zh-CN" sz="2801" b="1" i="1" kern="0" baseline="-25000" dirty="0">
                <a:latin typeface="Times New Roman" pitchFamily="18" charset="0"/>
              </a:rPr>
              <a:t>j</a:t>
            </a:r>
            <a:r>
              <a:rPr lang="en-US" altLang="zh-CN" sz="2801" b="1" kern="0" baseline="-25000" dirty="0"/>
              <a:t>1</a:t>
            </a:r>
            <a:r>
              <a:rPr lang="en-US" altLang="zh-CN" sz="2801" b="1" kern="0" dirty="0">
                <a:latin typeface=""/>
              </a:rPr>
              <a:t>…</a:t>
            </a:r>
            <a:r>
              <a:rPr lang="en-US" altLang="zh-CN" sz="2801" b="1" i="1" kern="0" dirty="0">
                <a:latin typeface="Times New Roman" pitchFamily="18" charset="0"/>
              </a:rPr>
              <a:t>v</a:t>
            </a:r>
            <a:r>
              <a:rPr lang="en-US" altLang="zh-CN" sz="2801" b="1" kern="0" baseline="30000" dirty="0"/>
              <a:t>*</a:t>
            </a:r>
            <a:r>
              <a:rPr lang="en-US" altLang="zh-CN" sz="2801" b="1" i="1" kern="0" baseline="-25000" dirty="0">
                <a:latin typeface="Times New Roman" pitchFamily="18" charset="0"/>
              </a:rPr>
              <a:t>j</a:t>
            </a:r>
            <a:r>
              <a:rPr lang="en-US" altLang="zh-CN" sz="2801" b="1" kern="0" baseline="-25000" dirty="0"/>
              <a:t>2</a:t>
            </a:r>
            <a:r>
              <a:rPr lang="en-US" altLang="zh-CN" sz="2801" b="1" kern="0" dirty="0">
                <a:latin typeface=""/>
              </a:rPr>
              <a:t>…</a:t>
            </a:r>
            <a:r>
              <a:rPr lang="en-US" altLang="zh-CN" sz="2801" b="1" i="1" kern="0" dirty="0">
                <a:latin typeface="Times New Roman" pitchFamily="18" charset="0"/>
              </a:rPr>
              <a:t>v</a:t>
            </a:r>
            <a:r>
              <a:rPr lang="en-US" altLang="zh-CN" sz="2801" b="1" kern="0" baseline="30000" dirty="0"/>
              <a:t>*</a:t>
            </a:r>
            <a:r>
              <a:rPr lang="en-US" altLang="zh-CN" sz="2801" b="1" i="1" kern="0" baseline="-25000" dirty="0">
                <a:latin typeface="Times New Roman" pitchFamily="18" charset="0"/>
              </a:rPr>
              <a:t>j</a:t>
            </a:r>
            <a:r>
              <a:rPr lang="en-US" altLang="zh-CN" sz="2801" b="1" kern="0" baseline="-25000" dirty="0"/>
              <a:t>2</a:t>
            </a:r>
            <a:r>
              <a:rPr lang="en-US" altLang="zh-CN" sz="2801" b="1" kern="0" dirty="0">
                <a:latin typeface=""/>
              </a:rPr>
              <a:t>…</a:t>
            </a:r>
            <a:r>
              <a:rPr lang="en-US" altLang="zh-CN" sz="2801" b="1" i="1" kern="0" dirty="0">
                <a:latin typeface="Times New Roman" pitchFamily="18" charset="0"/>
              </a:rPr>
              <a:t>v</a:t>
            </a:r>
            <a:r>
              <a:rPr lang="en-US" altLang="zh-CN" sz="2801" b="1" kern="0" baseline="30000" dirty="0"/>
              <a:t>*</a:t>
            </a:r>
            <a:r>
              <a:rPr lang="en-US" altLang="zh-CN" sz="2801" b="1" i="1" kern="0" baseline="-25000" dirty="0" err="1">
                <a:latin typeface="Times New Roman" pitchFamily="18" charset="0"/>
              </a:rPr>
              <a:t>js</a:t>
            </a:r>
            <a:r>
              <a:rPr lang="en-US" altLang="zh-CN" sz="2801" b="1" kern="0" dirty="0">
                <a:latin typeface=""/>
              </a:rPr>
              <a:t>…</a:t>
            </a:r>
            <a:r>
              <a:rPr lang="en-US" altLang="zh-CN" sz="2801" b="1" i="1" kern="0" dirty="0">
                <a:latin typeface="Times New Roman" pitchFamily="18" charset="0"/>
              </a:rPr>
              <a:t>v</a:t>
            </a:r>
            <a:r>
              <a:rPr lang="en-US" altLang="zh-CN" sz="2801" b="1" kern="0" baseline="30000" dirty="0"/>
              <a:t>*</a:t>
            </a:r>
            <a:r>
              <a:rPr lang="en-US" altLang="zh-CN" sz="2801" b="1" i="1" kern="0" baseline="-25000" dirty="0" err="1">
                <a:latin typeface="Times New Roman" pitchFamily="18" charset="0"/>
              </a:rPr>
              <a:t>js</a:t>
            </a:r>
            <a:r>
              <a:rPr lang="en-US" altLang="zh-CN" sz="2801" b="1" kern="0" dirty="0">
                <a:latin typeface=""/>
              </a:rPr>
              <a:t>…</a:t>
            </a:r>
            <a:r>
              <a:rPr lang="en-US" altLang="zh-CN" sz="2801" b="1" i="1" kern="0" dirty="0" err="1">
                <a:latin typeface="Times New Roman" pitchFamily="18" charset="0"/>
              </a:rPr>
              <a:t>v</a:t>
            </a:r>
            <a:r>
              <a:rPr lang="en-US" altLang="zh-CN" sz="2801" b="1" i="1" kern="0" baseline="-25000" dirty="0" err="1">
                <a:latin typeface="Times New Roman" pitchFamily="18" charset="0"/>
              </a:rPr>
              <a:t>r</a:t>
            </a:r>
            <a:r>
              <a:rPr lang="en-US" altLang="zh-CN" sz="2801" b="1" kern="0" dirty="0"/>
              <a:t>，</a:t>
            </a:r>
            <a:r>
              <a:rPr lang="zh-CN" altLang="en-US" sz="2801" b="1" kern="0" dirty="0"/>
              <a:t>此回路经过</a:t>
            </a:r>
            <a:r>
              <a:rPr lang="en-US" altLang="zh-CN" sz="2801" b="1" i="1" kern="0" dirty="0">
                <a:latin typeface="Times New Roman" pitchFamily="18" charset="0"/>
              </a:rPr>
              <a:t>G</a:t>
            </a:r>
            <a:r>
              <a:rPr lang="zh-CN" altLang="en-US" sz="2801" b="1" kern="0" dirty="0"/>
              <a:t>中每条边一次且仅一次并行遍</a:t>
            </a:r>
            <a:r>
              <a:rPr lang="en-US" altLang="zh-CN" sz="2801" b="1" i="1" kern="0" dirty="0">
                <a:latin typeface="Times New Roman" pitchFamily="18" charset="0"/>
              </a:rPr>
              <a:t>G</a:t>
            </a:r>
            <a:r>
              <a:rPr lang="zh-CN" altLang="en-US" sz="2801" b="1" kern="0" dirty="0"/>
              <a:t>中所有顶点，因而它是</a:t>
            </a:r>
            <a:r>
              <a:rPr lang="en-US" altLang="zh-CN" sz="2801" b="1" i="1" kern="0" dirty="0">
                <a:latin typeface="Times New Roman" pitchFamily="18" charset="0"/>
              </a:rPr>
              <a:t>G</a:t>
            </a:r>
            <a:r>
              <a:rPr lang="zh-CN" altLang="en-US" sz="2801" b="1" kern="0" dirty="0"/>
              <a:t>中的欧拉回路</a:t>
            </a:r>
            <a:r>
              <a:rPr lang="en-US" altLang="zh-CN" sz="2801" b="1" kern="0" dirty="0"/>
              <a:t>.</a:t>
            </a:r>
            <a:r>
              <a:rPr lang="zh-CN" altLang="en-US" sz="2801" b="1" kern="0" dirty="0"/>
              <a:t>故</a:t>
            </a:r>
            <a:r>
              <a:rPr lang="en-US" altLang="zh-CN" sz="2801" b="1" i="1" kern="0" dirty="0">
                <a:latin typeface="Times New Roman" pitchFamily="18" charset="0"/>
              </a:rPr>
              <a:t>G</a:t>
            </a:r>
            <a:r>
              <a:rPr lang="zh-CN" altLang="en-US" sz="2801" b="1" kern="0" dirty="0"/>
              <a:t>为欧拉图。</a:t>
            </a:r>
          </a:p>
        </p:txBody>
      </p:sp>
      <p:sp>
        <p:nvSpPr>
          <p:cNvPr id="3" name="矩形 8">
            <a:extLst>
              <a:ext uri="{FF2B5EF4-FFF2-40B4-BE49-F238E27FC236}">
                <a16:creationId xmlns:a16="http://schemas.microsoft.com/office/drawing/2014/main" id="{527F156E-51D1-4C4F-A16E-5CBA3EC699C5}"/>
              </a:ext>
            </a:extLst>
          </p:cNvPr>
          <p:cNvSpPr>
            <a:spLocks noChangeArrowheads="1"/>
          </p:cNvSpPr>
          <p:nvPr/>
        </p:nvSpPr>
        <p:spPr bwMode="auto">
          <a:xfrm>
            <a:off x="612775" y="305594"/>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276225"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r>
              <a:rPr kumimoji="1" lang="en-US" altLang="zh-CN" sz="1200" b="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dirty="0">
                <a:solidFill>
                  <a:schemeClr val="bg1"/>
                </a:solidFill>
                <a:latin typeface="华文中宋" panose="02010600040101010101" pitchFamily="2" charset="-122"/>
                <a:ea typeface="宋体" panose="02010600030101010101" pitchFamily="2" charset="-122"/>
                <a:cs typeface="Times New Roman" panose="02020603050405020304" pitchFamily="18" charset="0"/>
              </a:rPr>
              <a:t>无向欧拉图的判别法</a:t>
            </a:r>
            <a:endParaRPr kumimoji="1" lang="zh-CN" altLang="en-US" sz="2400" dirty="0">
              <a:solidFill>
                <a:schemeClr val="bg1"/>
              </a:solidFill>
              <a:latin typeface="Tahoma" panose="020B060403050404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736704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PhAnim="0">
  <p:cSld>
    <p:bg>
      <p:bgPr>
        <a:solidFill>
          <a:srgbClr val="0000FF"/>
        </a:solidFill>
        <a:effectLst/>
      </p:bgPr>
    </p:bg>
    <p:spTree>
      <p:nvGrpSpPr>
        <p:cNvPr id="1" name=""/>
        <p:cNvGrpSpPr/>
        <p:nvPr/>
      </p:nvGrpSpPr>
      <p:grpSpPr>
        <a:xfrm>
          <a:off x="0" y="0"/>
          <a:ext cx="0" cy="0"/>
          <a:chOff x="0" y="0"/>
          <a:chExt cx="0" cy="0"/>
        </a:xfrm>
      </p:grpSpPr>
      <p:graphicFrame>
        <p:nvGraphicFramePr>
          <p:cNvPr id="587778" name="Object 2"/>
          <p:cNvGraphicFramePr>
            <a:graphicFrameLocks noChangeAspect="1"/>
          </p:cNvGraphicFramePr>
          <p:nvPr/>
        </p:nvGraphicFramePr>
        <p:xfrm>
          <a:off x="1526117" y="1143265"/>
          <a:ext cx="11146830" cy="7431220"/>
        </p:xfrm>
        <a:graphic>
          <a:graphicData uri="http://schemas.openxmlformats.org/presentationml/2006/ole">
            <mc:AlternateContent xmlns:mc="http://schemas.openxmlformats.org/markup-compatibility/2006">
              <mc:Choice xmlns:v="urn:schemas-microsoft-com:vml" Requires="v">
                <p:oleObj spid="_x0000_s109582" name="Document" r:id="rId5" imgW="6065520" imgH="4023360" progId="Word.Document.8">
                  <p:embed/>
                </p:oleObj>
              </mc:Choice>
              <mc:Fallback>
                <p:oleObj name="Document" r:id="rId5" imgW="6065520" imgH="4023360" progId="Word.Document.8">
                  <p:embed/>
                  <p:pic>
                    <p:nvPicPr>
                      <p:cNvPr id="587778"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6117" y="1143265"/>
                        <a:ext cx="11146830" cy="7431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87779" name="Picture 3" descr="15-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6188" y="1052758"/>
            <a:ext cx="5452737" cy="561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7788" name="Freeform 12"/>
          <p:cNvSpPr>
            <a:spLocks/>
          </p:cNvSpPr>
          <p:nvPr/>
        </p:nvSpPr>
        <p:spPr bwMode="auto">
          <a:xfrm>
            <a:off x="3545884" y="2897860"/>
            <a:ext cx="1314755" cy="2034057"/>
          </a:xfrm>
          <a:custGeom>
            <a:avLst/>
            <a:gdLst>
              <a:gd name="T0" fmla="*/ 2147483646 w 828"/>
              <a:gd name="T1" fmla="*/ 2147483646 h 1281"/>
              <a:gd name="T2" fmla="*/ 2147483646 w 828"/>
              <a:gd name="T3" fmla="*/ 2147483646 h 1281"/>
              <a:gd name="T4" fmla="*/ 2147483646 w 828"/>
              <a:gd name="T5" fmla="*/ 2147483646 h 1281"/>
              <a:gd name="T6" fmla="*/ 2147483646 w 828"/>
              <a:gd name="T7" fmla="*/ 2147483646 h 1281"/>
              <a:gd name="T8" fmla="*/ 2147483646 w 828"/>
              <a:gd name="T9" fmla="*/ 2147483646 h 1281"/>
              <a:gd name="T10" fmla="*/ 2147483646 w 828"/>
              <a:gd name="T11" fmla="*/ 2147483646 h 1281"/>
              <a:gd name="T12" fmla="*/ 2147483646 w 828"/>
              <a:gd name="T13" fmla="*/ 2147483646 h 1281"/>
              <a:gd name="T14" fmla="*/ 2147483646 w 828"/>
              <a:gd name="T15" fmla="*/ 2147483646 h 1281"/>
              <a:gd name="T16" fmla="*/ 2147483646 w 828"/>
              <a:gd name="T17" fmla="*/ 2147483646 h 1281"/>
              <a:gd name="T18" fmla="*/ 2147483646 w 828"/>
              <a:gd name="T19" fmla="*/ 2147483646 h 1281"/>
              <a:gd name="T20" fmla="*/ 0 w 828"/>
              <a:gd name="T21" fmla="*/ 2147483646 h 1281"/>
              <a:gd name="T22" fmla="*/ 0 w 828"/>
              <a:gd name="T23" fmla="*/ 2147483646 h 1281"/>
              <a:gd name="T24" fmla="*/ 2147483646 w 828"/>
              <a:gd name="T25" fmla="*/ 2147483646 h 1281"/>
              <a:gd name="T26" fmla="*/ 2147483646 w 828"/>
              <a:gd name="T27" fmla="*/ 2147483646 h 1281"/>
              <a:gd name="T28" fmla="*/ 2147483646 w 828"/>
              <a:gd name="T29" fmla="*/ 2147483646 h 1281"/>
              <a:gd name="T30" fmla="*/ 2147483646 w 828"/>
              <a:gd name="T31" fmla="*/ 2147483646 h 1281"/>
              <a:gd name="T32" fmla="*/ 2147483646 w 828"/>
              <a:gd name="T33" fmla="*/ 2147483646 h 1281"/>
              <a:gd name="T34" fmla="*/ 2147483646 w 828"/>
              <a:gd name="T35" fmla="*/ 2147483646 h 1281"/>
              <a:gd name="T36" fmla="*/ 2147483646 w 828"/>
              <a:gd name="T37" fmla="*/ 2147483646 h 1281"/>
              <a:gd name="T38" fmla="*/ 2147483646 w 828"/>
              <a:gd name="T39" fmla="*/ 2147483646 h 1281"/>
              <a:gd name="T40" fmla="*/ 2147483646 w 828"/>
              <a:gd name="T41" fmla="*/ 2147483646 h 12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28"/>
              <a:gd name="T64" fmla="*/ 0 h 1281"/>
              <a:gd name="T65" fmla="*/ 828 w 828"/>
              <a:gd name="T66" fmla="*/ 1281 h 128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28" h="1281">
                <a:moveTo>
                  <a:pt x="828" y="1251"/>
                </a:moveTo>
                <a:lnTo>
                  <a:pt x="724" y="1271"/>
                </a:lnTo>
                <a:lnTo>
                  <a:pt x="633" y="1280"/>
                </a:lnTo>
                <a:cubicBezTo>
                  <a:pt x="607" y="1281"/>
                  <a:pt x="595" y="1280"/>
                  <a:pt x="567" y="1277"/>
                </a:cubicBezTo>
                <a:cubicBezTo>
                  <a:pt x="528" y="1272"/>
                  <a:pt x="495" y="1268"/>
                  <a:pt x="464" y="1259"/>
                </a:cubicBezTo>
                <a:cubicBezTo>
                  <a:pt x="433" y="1250"/>
                  <a:pt x="411" y="1238"/>
                  <a:pt x="380" y="1223"/>
                </a:cubicBezTo>
                <a:cubicBezTo>
                  <a:pt x="349" y="1208"/>
                  <a:pt x="313" y="1190"/>
                  <a:pt x="280" y="1167"/>
                </a:cubicBezTo>
                <a:cubicBezTo>
                  <a:pt x="247" y="1144"/>
                  <a:pt x="210" y="1114"/>
                  <a:pt x="180" y="1083"/>
                </a:cubicBezTo>
                <a:cubicBezTo>
                  <a:pt x="150" y="1052"/>
                  <a:pt x="124" y="1017"/>
                  <a:pt x="100" y="979"/>
                </a:cubicBezTo>
                <a:cubicBezTo>
                  <a:pt x="76" y="941"/>
                  <a:pt x="53" y="904"/>
                  <a:pt x="36" y="855"/>
                </a:cubicBezTo>
                <a:cubicBezTo>
                  <a:pt x="19" y="806"/>
                  <a:pt x="6" y="726"/>
                  <a:pt x="0" y="687"/>
                </a:cubicBezTo>
                <a:lnTo>
                  <a:pt x="0" y="623"/>
                </a:lnTo>
                <a:lnTo>
                  <a:pt x="24" y="479"/>
                </a:lnTo>
                <a:cubicBezTo>
                  <a:pt x="31" y="442"/>
                  <a:pt x="34" y="426"/>
                  <a:pt x="45" y="398"/>
                </a:cubicBezTo>
                <a:cubicBezTo>
                  <a:pt x="56" y="370"/>
                  <a:pt x="72" y="342"/>
                  <a:pt x="92" y="311"/>
                </a:cubicBezTo>
                <a:cubicBezTo>
                  <a:pt x="112" y="280"/>
                  <a:pt x="140" y="241"/>
                  <a:pt x="168" y="211"/>
                </a:cubicBezTo>
                <a:cubicBezTo>
                  <a:pt x="197" y="180"/>
                  <a:pt x="223" y="158"/>
                  <a:pt x="260" y="131"/>
                </a:cubicBezTo>
                <a:cubicBezTo>
                  <a:pt x="297" y="104"/>
                  <a:pt x="347" y="72"/>
                  <a:pt x="392" y="51"/>
                </a:cubicBezTo>
                <a:cubicBezTo>
                  <a:pt x="437" y="30"/>
                  <a:pt x="483" y="14"/>
                  <a:pt x="528" y="7"/>
                </a:cubicBezTo>
                <a:cubicBezTo>
                  <a:pt x="573" y="0"/>
                  <a:pt x="626" y="5"/>
                  <a:pt x="663" y="6"/>
                </a:cubicBezTo>
                <a:cubicBezTo>
                  <a:pt x="700" y="7"/>
                  <a:pt x="734" y="13"/>
                  <a:pt x="752" y="15"/>
                </a:cubicBezTo>
              </a:path>
            </a:pathLst>
          </a:custGeom>
          <a:noFill/>
          <a:ln w="57150">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3201"/>
          </a:p>
        </p:txBody>
      </p:sp>
      <p:sp>
        <p:nvSpPr>
          <p:cNvPr id="587787" name="Freeform 11"/>
          <p:cNvSpPr>
            <a:spLocks/>
          </p:cNvSpPr>
          <p:nvPr/>
        </p:nvSpPr>
        <p:spPr bwMode="auto">
          <a:xfrm>
            <a:off x="5103583" y="3053470"/>
            <a:ext cx="466833" cy="1643443"/>
          </a:xfrm>
          <a:custGeom>
            <a:avLst/>
            <a:gdLst>
              <a:gd name="T0" fmla="*/ 0 w 294"/>
              <a:gd name="T1" fmla="*/ 0 h 1035"/>
              <a:gd name="T2" fmla="*/ 2147483646 w 294"/>
              <a:gd name="T3" fmla="*/ 2147483646 h 1035"/>
              <a:gd name="T4" fmla="*/ 2147483646 w 294"/>
              <a:gd name="T5" fmla="*/ 2147483646 h 1035"/>
              <a:gd name="T6" fmla="*/ 2147483646 w 294"/>
              <a:gd name="T7" fmla="*/ 2147483646 h 1035"/>
              <a:gd name="T8" fmla="*/ 2147483646 w 294"/>
              <a:gd name="T9" fmla="*/ 2147483646 h 1035"/>
              <a:gd name="T10" fmla="*/ 2147483646 w 294"/>
              <a:gd name="T11" fmla="*/ 2147483646 h 1035"/>
              <a:gd name="T12" fmla="*/ 2147483646 w 294"/>
              <a:gd name="T13" fmla="*/ 2147483646 h 1035"/>
              <a:gd name="T14" fmla="*/ 2147483646 w 294"/>
              <a:gd name="T15" fmla="*/ 2147483646 h 1035"/>
              <a:gd name="T16" fmla="*/ 2147483646 w 294"/>
              <a:gd name="T17" fmla="*/ 2147483646 h 1035"/>
              <a:gd name="T18" fmla="*/ 2147483646 w 294"/>
              <a:gd name="T19" fmla="*/ 2147483646 h 10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4"/>
              <a:gd name="T31" fmla="*/ 0 h 1035"/>
              <a:gd name="T32" fmla="*/ 294 w 294"/>
              <a:gd name="T33" fmla="*/ 1035 h 10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4" h="1035">
                <a:moveTo>
                  <a:pt x="0" y="0"/>
                </a:moveTo>
                <a:cubicBezTo>
                  <a:pt x="6" y="4"/>
                  <a:pt x="18" y="12"/>
                  <a:pt x="39" y="29"/>
                </a:cubicBezTo>
                <a:cubicBezTo>
                  <a:pt x="60" y="46"/>
                  <a:pt x="102" y="74"/>
                  <a:pt x="128" y="101"/>
                </a:cubicBezTo>
                <a:cubicBezTo>
                  <a:pt x="154" y="128"/>
                  <a:pt x="176" y="158"/>
                  <a:pt x="195" y="189"/>
                </a:cubicBezTo>
                <a:cubicBezTo>
                  <a:pt x="214" y="220"/>
                  <a:pt x="229" y="251"/>
                  <a:pt x="243" y="289"/>
                </a:cubicBezTo>
                <a:cubicBezTo>
                  <a:pt x="257" y="327"/>
                  <a:pt x="272" y="366"/>
                  <a:pt x="279" y="417"/>
                </a:cubicBezTo>
                <a:cubicBezTo>
                  <a:pt x="286" y="468"/>
                  <a:pt x="294" y="535"/>
                  <a:pt x="287" y="597"/>
                </a:cubicBezTo>
                <a:cubicBezTo>
                  <a:pt x="280" y="659"/>
                  <a:pt x="262" y="732"/>
                  <a:pt x="239" y="789"/>
                </a:cubicBezTo>
                <a:cubicBezTo>
                  <a:pt x="216" y="846"/>
                  <a:pt x="180" y="901"/>
                  <a:pt x="150" y="942"/>
                </a:cubicBezTo>
                <a:cubicBezTo>
                  <a:pt x="120" y="983"/>
                  <a:pt x="76" y="1016"/>
                  <a:pt x="57" y="1035"/>
                </a:cubicBezTo>
              </a:path>
            </a:pathLst>
          </a:custGeom>
          <a:noFill/>
          <a:ln w="57150">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3201"/>
          </a:p>
        </p:txBody>
      </p:sp>
      <p:sp>
        <p:nvSpPr>
          <p:cNvPr id="587792" name="Freeform 16"/>
          <p:cNvSpPr>
            <a:spLocks/>
          </p:cNvSpPr>
          <p:nvPr/>
        </p:nvSpPr>
        <p:spPr bwMode="auto">
          <a:xfrm>
            <a:off x="5019425" y="2421499"/>
            <a:ext cx="719305" cy="431900"/>
          </a:xfrm>
          <a:custGeom>
            <a:avLst/>
            <a:gdLst>
              <a:gd name="T0" fmla="*/ 0 w 453"/>
              <a:gd name="T1" fmla="*/ 2147483646 h 272"/>
              <a:gd name="T2" fmla="*/ 2147483646 w 453"/>
              <a:gd name="T3" fmla="*/ 2147483646 h 272"/>
              <a:gd name="T4" fmla="*/ 2147483646 w 453"/>
              <a:gd name="T5" fmla="*/ 2147483646 h 272"/>
              <a:gd name="T6" fmla="*/ 2147483646 w 453"/>
              <a:gd name="T7" fmla="*/ 2147483646 h 272"/>
              <a:gd name="T8" fmla="*/ 2147483646 w 453"/>
              <a:gd name="T9" fmla="*/ 2147483646 h 272"/>
              <a:gd name="T10" fmla="*/ 2147483646 w 453"/>
              <a:gd name="T11" fmla="*/ 2147483646 h 272"/>
              <a:gd name="T12" fmla="*/ 2147483646 w 453"/>
              <a:gd name="T13" fmla="*/ 0 h 272"/>
              <a:gd name="T14" fmla="*/ 0 60000 65536"/>
              <a:gd name="T15" fmla="*/ 0 60000 65536"/>
              <a:gd name="T16" fmla="*/ 0 60000 65536"/>
              <a:gd name="T17" fmla="*/ 0 60000 65536"/>
              <a:gd name="T18" fmla="*/ 0 60000 65536"/>
              <a:gd name="T19" fmla="*/ 0 60000 65536"/>
              <a:gd name="T20" fmla="*/ 0 60000 65536"/>
              <a:gd name="T21" fmla="*/ 0 w 453"/>
              <a:gd name="T22" fmla="*/ 0 h 272"/>
              <a:gd name="T23" fmla="*/ 453 w 453"/>
              <a:gd name="T24" fmla="*/ 272 h 2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3" h="272">
                <a:moveTo>
                  <a:pt x="0" y="272"/>
                </a:moveTo>
                <a:cubicBezTo>
                  <a:pt x="5" y="263"/>
                  <a:pt x="15" y="237"/>
                  <a:pt x="32" y="215"/>
                </a:cubicBezTo>
                <a:cubicBezTo>
                  <a:pt x="49" y="193"/>
                  <a:pt x="70" y="171"/>
                  <a:pt x="104" y="143"/>
                </a:cubicBezTo>
                <a:cubicBezTo>
                  <a:pt x="138" y="115"/>
                  <a:pt x="198" y="73"/>
                  <a:pt x="236" y="50"/>
                </a:cubicBezTo>
                <a:cubicBezTo>
                  <a:pt x="274" y="27"/>
                  <a:pt x="306" y="16"/>
                  <a:pt x="335" y="8"/>
                </a:cubicBezTo>
                <a:cubicBezTo>
                  <a:pt x="364" y="0"/>
                  <a:pt x="390" y="3"/>
                  <a:pt x="410" y="2"/>
                </a:cubicBezTo>
                <a:cubicBezTo>
                  <a:pt x="430" y="1"/>
                  <a:pt x="444" y="0"/>
                  <a:pt x="453" y="0"/>
                </a:cubicBezTo>
              </a:path>
            </a:pathLst>
          </a:custGeom>
          <a:noFill/>
          <a:ln w="57150">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3201"/>
          </a:p>
        </p:txBody>
      </p:sp>
      <p:sp>
        <p:nvSpPr>
          <p:cNvPr id="587793" name="Freeform 17"/>
          <p:cNvSpPr>
            <a:spLocks/>
          </p:cNvSpPr>
          <p:nvPr/>
        </p:nvSpPr>
        <p:spPr bwMode="auto">
          <a:xfrm>
            <a:off x="6013431" y="2061052"/>
            <a:ext cx="1525941" cy="863800"/>
          </a:xfrm>
          <a:custGeom>
            <a:avLst/>
            <a:gdLst>
              <a:gd name="T0" fmla="*/ 0 w 961"/>
              <a:gd name="T1" fmla="*/ 2147483646 h 544"/>
              <a:gd name="T2" fmla="*/ 2147483646 w 961"/>
              <a:gd name="T3" fmla="*/ 2147483646 h 544"/>
              <a:gd name="T4" fmla="*/ 2147483646 w 961"/>
              <a:gd name="T5" fmla="*/ 2147483646 h 544"/>
              <a:gd name="T6" fmla="*/ 2147483646 w 961"/>
              <a:gd name="T7" fmla="*/ 2147483646 h 544"/>
              <a:gd name="T8" fmla="*/ 2147483646 w 961"/>
              <a:gd name="T9" fmla="*/ 2147483646 h 544"/>
              <a:gd name="T10" fmla="*/ 2147483646 w 961"/>
              <a:gd name="T11" fmla="*/ 2147483646 h 544"/>
              <a:gd name="T12" fmla="*/ 2147483646 w 961"/>
              <a:gd name="T13" fmla="*/ 0 h 544"/>
              <a:gd name="T14" fmla="*/ 2147483646 w 961"/>
              <a:gd name="T15" fmla="*/ 2147483646 h 544"/>
              <a:gd name="T16" fmla="*/ 2147483646 w 961"/>
              <a:gd name="T17" fmla="*/ 2147483646 h 544"/>
              <a:gd name="T18" fmla="*/ 2147483646 w 961"/>
              <a:gd name="T19" fmla="*/ 2147483646 h 544"/>
              <a:gd name="T20" fmla="*/ 2147483646 w 961"/>
              <a:gd name="T21" fmla="*/ 2147483646 h 544"/>
              <a:gd name="T22" fmla="*/ 2147483646 w 961"/>
              <a:gd name="T23" fmla="*/ 2147483646 h 544"/>
              <a:gd name="T24" fmla="*/ 2147483646 w 961"/>
              <a:gd name="T25" fmla="*/ 2147483646 h 5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61"/>
              <a:gd name="T40" fmla="*/ 0 h 544"/>
              <a:gd name="T41" fmla="*/ 961 w 961"/>
              <a:gd name="T42" fmla="*/ 544 h 5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61" h="544">
                <a:moveTo>
                  <a:pt x="0" y="190"/>
                </a:moveTo>
                <a:cubicBezTo>
                  <a:pt x="9" y="181"/>
                  <a:pt x="36" y="152"/>
                  <a:pt x="54" y="136"/>
                </a:cubicBezTo>
                <a:cubicBezTo>
                  <a:pt x="72" y="120"/>
                  <a:pt x="89" y="107"/>
                  <a:pt x="108" y="94"/>
                </a:cubicBezTo>
                <a:cubicBezTo>
                  <a:pt x="127" y="81"/>
                  <a:pt x="141" y="70"/>
                  <a:pt x="168" y="58"/>
                </a:cubicBezTo>
                <a:cubicBezTo>
                  <a:pt x="195" y="46"/>
                  <a:pt x="243" y="30"/>
                  <a:pt x="270" y="22"/>
                </a:cubicBezTo>
                <a:cubicBezTo>
                  <a:pt x="297" y="14"/>
                  <a:pt x="306" y="14"/>
                  <a:pt x="330" y="10"/>
                </a:cubicBezTo>
                <a:cubicBezTo>
                  <a:pt x="354" y="6"/>
                  <a:pt x="388" y="0"/>
                  <a:pt x="417" y="0"/>
                </a:cubicBezTo>
                <a:cubicBezTo>
                  <a:pt x="446" y="0"/>
                  <a:pt x="470" y="0"/>
                  <a:pt x="507" y="10"/>
                </a:cubicBezTo>
                <a:cubicBezTo>
                  <a:pt x="544" y="20"/>
                  <a:pt x="599" y="36"/>
                  <a:pt x="642" y="58"/>
                </a:cubicBezTo>
                <a:cubicBezTo>
                  <a:pt x="685" y="80"/>
                  <a:pt x="730" y="109"/>
                  <a:pt x="768" y="145"/>
                </a:cubicBezTo>
                <a:cubicBezTo>
                  <a:pt x="806" y="181"/>
                  <a:pt x="841" y="222"/>
                  <a:pt x="870" y="272"/>
                </a:cubicBezTo>
                <a:cubicBezTo>
                  <a:pt x="899" y="322"/>
                  <a:pt x="927" y="403"/>
                  <a:pt x="942" y="448"/>
                </a:cubicBezTo>
                <a:cubicBezTo>
                  <a:pt x="957" y="493"/>
                  <a:pt x="957" y="524"/>
                  <a:pt x="961" y="544"/>
                </a:cubicBezTo>
              </a:path>
            </a:pathLst>
          </a:custGeom>
          <a:noFill/>
          <a:ln w="57150">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3201"/>
          </a:p>
        </p:txBody>
      </p:sp>
      <p:sp>
        <p:nvSpPr>
          <p:cNvPr id="587794" name="Freeform 18"/>
          <p:cNvSpPr>
            <a:spLocks/>
          </p:cNvSpPr>
          <p:nvPr/>
        </p:nvSpPr>
        <p:spPr bwMode="auto">
          <a:xfrm>
            <a:off x="6747025" y="3301178"/>
            <a:ext cx="743123" cy="633559"/>
          </a:xfrm>
          <a:custGeom>
            <a:avLst/>
            <a:gdLst>
              <a:gd name="T0" fmla="*/ 2147483646 w 468"/>
              <a:gd name="T1" fmla="*/ 0 h 399"/>
              <a:gd name="T2" fmla="*/ 2147483646 w 468"/>
              <a:gd name="T3" fmla="*/ 2147483646 h 399"/>
              <a:gd name="T4" fmla="*/ 2147483646 w 468"/>
              <a:gd name="T5" fmla="*/ 2147483646 h 399"/>
              <a:gd name="T6" fmla="*/ 2147483646 w 468"/>
              <a:gd name="T7" fmla="*/ 2147483646 h 399"/>
              <a:gd name="T8" fmla="*/ 2147483646 w 468"/>
              <a:gd name="T9" fmla="*/ 2147483646 h 399"/>
              <a:gd name="T10" fmla="*/ 0 w 468"/>
              <a:gd name="T11" fmla="*/ 2147483646 h 399"/>
              <a:gd name="T12" fmla="*/ 0 60000 65536"/>
              <a:gd name="T13" fmla="*/ 0 60000 65536"/>
              <a:gd name="T14" fmla="*/ 0 60000 65536"/>
              <a:gd name="T15" fmla="*/ 0 60000 65536"/>
              <a:gd name="T16" fmla="*/ 0 60000 65536"/>
              <a:gd name="T17" fmla="*/ 0 60000 65536"/>
              <a:gd name="T18" fmla="*/ 0 w 468"/>
              <a:gd name="T19" fmla="*/ 0 h 399"/>
              <a:gd name="T20" fmla="*/ 468 w 468"/>
              <a:gd name="T21" fmla="*/ 399 h 399"/>
            </a:gdLst>
            <a:ahLst/>
            <a:cxnLst>
              <a:cxn ang="T12">
                <a:pos x="T0" y="T1"/>
              </a:cxn>
              <a:cxn ang="T13">
                <a:pos x="T2" y="T3"/>
              </a:cxn>
              <a:cxn ang="T14">
                <a:pos x="T4" y="T5"/>
              </a:cxn>
              <a:cxn ang="T15">
                <a:pos x="T6" y="T7"/>
              </a:cxn>
              <a:cxn ang="T16">
                <a:pos x="T8" y="T9"/>
              </a:cxn>
              <a:cxn ang="T17">
                <a:pos x="T10" y="T11"/>
              </a:cxn>
            </a:cxnLst>
            <a:rect l="T18" t="T19" r="T20" b="T21"/>
            <a:pathLst>
              <a:path w="468" h="399">
                <a:moveTo>
                  <a:pt x="468" y="0"/>
                </a:moveTo>
                <a:cubicBezTo>
                  <a:pt x="463" y="13"/>
                  <a:pt x="456" y="46"/>
                  <a:pt x="438" y="81"/>
                </a:cubicBezTo>
                <a:cubicBezTo>
                  <a:pt x="420" y="116"/>
                  <a:pt x="391" y="171"/>
                  <a:pt x="357" y="210"/>
                </a:cubicBezTo>
                <a:cubicBezTo>
                  <a:pt x="323" y="249"/>
                  <a:pt x="279" y="286"/>
                  <a:pt x="234" y="315"/>
                </a:cubicBezTo>
                <a:cubicBezTo>
                  <a:pt x="189" y="344"/>
                  <a:pt x="123" y="370"/>
                  <a:pt x="84" y="384"/>
                </a:cubicBezTo>
                <a:cubicBezTo>
                  <a:pt x="45" y="398"/>
                  <a:pt x="17" y="396"/>
                  <a:pt x="0" y="399"/>
                </a:cubicBezTo>
              </a:path>
            </a:pathLst>
          </a:custGeom>
          <a:noFill/>
          <a:ln w="57150">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3201"/>
          </a:p>
        </p:txBody>
      </p:sp>
      <p:sp>
        <p:nvSpPr>
          <p:cNvPr id="587795" name="Freeform 19"/>
          <p:cNvSpPr>
            <a:spLocks/>
          </p:cNvSpPr>
          <p:nvPr/>
        </p:nvSpPr>
        <p:spPr bwMode="auto">
          <a:xfrm>
            <a:off x="6208740" y="3820410"/>
            <a:ext cx="176253" cy="76218"/>
          </a:xfrm>
          <a:custGeom>
            <a:avLst/>
            <a:gdLst>
              <a:gd name="T0" fmla="*/ 2147483646 w 111"/>
              <a:gd name="T1" fmla="*/ 2147483646 h 48"/>
              <a:gd name="T2" fmla="*/ 0 w 111"/>
              <a:gd name="T3" fmla="*/ 0 h 48"/>
              <a:gd name="T4" fmla="*/ 0 60000 65536"/>
              <a:gd name="T5" fmla="*/ 0 60000 65536"/>
              <a:gd name="T6" fmla="*/ 0 w 111"/>
              <a:gd name="T7" fmla="*/ 0 h 48"/>
              <a:gd name="T8" fmla="*/ 111 w 111"/>
              <a:gd name="T9" fmla="*/ 48 h 48"/>
            </a:gdLst>
            <a:ahLst/>
            <a:cxnLst>
              <a:cxn ang="T4">
                <a:pos x="T0" y="T1"/>
              </a:cxn>
              <a:cxn ang="T5">
                <a:pos x="T2" y="T3"/>
              </a:cxn>
            </a:cxnLst>
            <a:rect l="T6" t="T7" r="T8" b="T9"/>
            <a:pathLst>
              <a:path w="111" h="48">
                <a:moveTo>
                  <a:pt x="111" y="48"/>
                </a:moveTo>
                <a:cubicBezTo>
                  <a:pt x="93" y="40"/>
                  <a:pt x="23" y="10"/>
                  <a:pt x="0" y="0"/>
                </a:cubicBezTo>
              </a:path>
            </a:pathLst>
          </a:custGeom>
          <a:noFill/>
          <a:ln w="57150">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3201"/>
          </a:p>
        </p:txBody>
      </p:sp>
      <p:sp>
        <p:nvSpPr>
          <p:cNvPr id="587796" name="Freeform 20"/>
          <p:cNvSpPr>
            <a:spLocks/>
          </p:cNvSpPr>
          <p:nvPr/>
        </p:nvSpPr>
        <p:spPr bwMode="auto">
          <a:xfrm>
            <a:off x="5787953" y="2677145"/>
            <a:ext cx="166727" cy="897146"/>
          </a:xfrm>
          <a:custGeom>
            <a:avLst/>
            <a:gdLst>
              <a:gd name="T0" fmla="*/ 2147483646 w 105"/>
              <a:gd name="T1" fmla="*/ 2147483646 h 565"/>
              <a:gd name="T2" fmla="*/ 2147483646 w 105"/>
              <a:gd name="T3" fmla="*/ 2147483646 h 565"/>
              <a:gd name="T4" fmla="*/ 2147483646 w 105"/>
              <a:gd name="T5" fmla="*/ 2147483646 h 565"/>
              <a:gd name="T6" fmla="*/ 2147483646 w 105"/>
              <a:gd name="T7" fmla="*/ 2147483646 h 565"/>
              <a:gd name="T8" fmla="*/ 2147483646 w 105"/>
              <a:gd name="T9" fmla="*/ 2147483646 h 565"/>
              <a:gd name="T10" fmla="*/ 2147483646 w 105"/>
              <a:gd name="T11" fmla="*/ 0 h 565"/>
              <a:gd name="T12" fmla="*/ 0 60000 65536"/>
              <a:gd name="T13" fmla="*/ 0 60000 65536"/>
              <a:gd name="T14" fmla="*/ 0 60000 65536"/>
              <a:gd name="T15" fmla="*/ 0 60000 65536"/>
              <a:gd name="T16" fmla="*/ 0 60000 65536"/>
              <a:gd name="T17" fmla="*/ 0 60000 65536"/>
              <a:gd name="T18" fmla="*/ 0 w 105"/>
              <a:gd name="T19" fmla="*/ 0 h 565"/>
              <a:gd name="T20" fmla="*/ 105 w 105"/>
              <a:gd name="T21" fmla="*/ 565 h 565"/>
            </a:gdLst>
            <a:ahLst/>
            <a:cxnLst>
              <a:cxn ang="T12">
                <a:pos x="T0" y="T1"/>
              </a:cxn>
              <a:cxn ang="T13">
                <a:pos x="T2" y="T3"/>
              </a:cxn>
              <a:cxn ang="T14">
                <a:pos x="T4" y="T5"/>
              </a:cxn>
              <a:cxn ang="T15">
                <a:pos x="T6" y="T7"/>
              </a:cxn>
              <a:cxn ang="T16">
                <a:pos x="T8" y="T9"/>
              </a:cxn>
              <a:cxn ang="T17">
                <a:pos x="T10" y="T11"/>
              </a:cxn>
            </a:cxnLst>
            <a:rect l="T18" t="T19" r="T20" b="T21"/>
            <a:pathLst>
              <a:path w="105" h="565">
                <a:moveTo>
                  <a:pt x="105" y="565"/>
                </a:moveTo>
                <a:cubicBezTo>
                  <a:pt x="90" y="538"/>
                  <a:pt x="74" y="508"/>
                  <a:pt x="60" y="474"/>
                </a:cubicBezTo>
                <a:cubicBezTo>
                  <a:pt x="46" y="440"/>
                  <a:pt x="28" y="393"/>
                  <a:pt x="19" y="363"/>
                </a:cubicBezTo>
                <a:cubicBezTo>
                  <a:pt x="10" y="333"/>
                  <a:pt x="6" y="326"/>
                  <a:pt x="4" y="291"/>
                </a:cubicBezTo>
                <a:cubicBezTo>
                  <a:pt x="2" y="256"/>
                  <a:pt x="0" y="198"/>
                  <a:pt x="4" y="150"/>
                </a:cubicBezTo>
                <a:cubicBezTo>
                  <a:pt x="8" y="102"/>
                  <a:pt x="26" y="31"/>
                  <a:pt x="31" y="0"/>
                </a:cubicBezTo>
              </a:path>
            </a:pathLst>
          </a:custGeom>
          <a:noFill/>
          <a:ln w="57150">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3201"/>
          </a:p>
        </p:txBody>
      </p:sp>
      <p:sp>
        <p:nvSpPr>
          <p:cNvPr id="587797" name="Freeform 21"/>
          <p:cNvSpPr>
            <a:spLocks/>
          </p:cNvSpPr>
          <p:nvPr/>
        </p:nvSpPr>
        <p:spPr bwMode="auto">
          <a:xfrm>
            <a:off x="6080122" y="2596165"/>
            <a:ext cx="357271" cy="528760"/>
          </a:xfrm>
          <a:custGeom>
            <a:avLst/>
            <a:gdLst>
              <a:gd name="T0" fmla="*/ 0 w 225"/>
              <a:gd name="T1" fmla="*/ 0 h 333"/>
              <a:gd name="T2" fmla="*/ 2147483646 w 225"/>
              <a:gd name="T3" fmla="*/ 2147483646 h 333"/>
              <a:gd name="T4" fmla="*/ 2147483646 w 225"/>
              <a:gd name="T5" fmla="*/ 2147483646 h 333"/>
              <a:gd name="T6" fmla="*/ 2147483646 w 225"/>
              <a:gd name="T7" fmla="*/ 2147483646 h 333"/>
              <a:gd name="T8" fmla="*/ 0 60000 65536"/>
              <a:gd name="T9" fmla="*/ 0 60000 65536"/>
              <a:gd name="T10" fmla="*/ 0 60000 65536"/>
              <a:gd name="T11" fmla="*/ 0 60000 65536"/>
              <a:gd name="T12" fmla="*/ 0 w 225"/>
              <a:gd name="T13" fmla="*/ 0 h 333"/>
              <a:gd name="T14" fmla="*/ 225 w 225"/>
              <a:gd name="T15" fmla="*/ 333 h 333"/>
            </a:gdLst>
            <a:ahLst/>
            <a:cxnLst>
              <a:cxn ang="T8">
                <a:pos x="T0" y="T1"/>
              </a:cxn>
              <a:cxn ang="T9">
                <a:pos x="T2" y="T3"/>
              </a:cxn>
              <a:cxn ang="T10">
                <a:pos x="T4" y="T5"/>
              </a:cxn>
              <a:cxn ang="T11">
                <a:pos x="T6" y="T7"/>
              </a:cxn>
            </a:cxnLst>
            <a:rect l="T12" t="T13" r="T14" b="T15"/>
            <a:pathLst>
              <a:path w="225" h="333">
                <a:moveTo>
                  <a:pt x="0" y="0"/>
                </a:moveTo>
                <a:cubicBezTo>
                  <a:pt x="21" y="25"/>
                  <a:pt x="94" y="102"/>
                  <a:pt x="129" y="150"/>
                </a:cubicBezTo>
                <a:cubicBezTo>
                  <a:pt x="164" y="198"/>
                  <a:pt x="195" y="261"/>
                  <a:pt x="210" y="291"/>
                </a:cubicBezTo>
                <a:cubicBezTo>
                  <a:pt x="225" y="321"/>
                  <a:pt x="220" y="324"/>
                  <a:pt x="222" y="333"/>
                </a:cubicBezTo>
              </a:path>
            </a:pathLst>
          </a:custGeom>
          <a:noFill/>
          <a:ln w="57150">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3201"/>
          </a:p>
        </p:txBody>
      </p:sp>
      <p:sp>
        <p:nvSpPr>
          <p:cNvPr id="587798" name="Freeform 22"/>
          <p:cNvSpPr>
            <a:spLocks/>
          </p:cNvSpPr>
          <p:nvPr/>
        </p:nvSpPr>
        <p:spPr bwMode="auto">
          <a:xfrm>
            <a:off x="6527899" y="3506012"/>
            <a:ext cx="23819" cy="238180"/>
          </a:xfrm>
          <a:custGeom>
            <a:avLst/>
            <a:gdLst>
              <a:gd name="T0" fmla="*/ 0 w 15"/>
              <a:gd name="T1" fmla="*/ 0 h 150"/>
              <a:gd name="T2" fmla="*/ 2147483646 w 15"/>
              <a:gd name="T3" fmla="*/ 2147483646 h 150"/>
              <a:gd name="T4" fmla="*/ 2147483646 w 15"/>
              <a:gd name="T5" fmla="*/ 2147483646 h 150"/>
              <a:gd name="T6" fmla="*/ 0 60000 65536"/>
              <a:gd name="T7" fmla="*/ 0 60000 65536"/>
              <a:gd name="T8" fmla="*/ 0 60000 65536"/>
              <a:gd name="T9" fmla="*/ 0 w 15"/>
              <a:gd name="T10" fmla="*/ 0 h 150"/>
              <a:gd name="T11" fmla="*/ 15 w 15"/>
              <a:gd name="T12" fmla="*/ 150 h 150"/>
            </a:gdLst>
            <a:ahLst/>
            <a:cxnLst>
              <a:cxn ang="T6">
                <a:pos x="T0" y="T1"/>
              </a:cxn>
              <a:cxn ang="T7">
                <a:pos x="T2" y="T3"/>
              </a:cxn>
              <a:cxn ang="T8">
                <a:pos x="T4" y="T5"/>
              </a:cxn>
            </a:cxnLst>
            <a:rect l="T9" t="T10" r="T11" b="T12"/>
            <a:pathLst>
              <a:path w="15" h="150">
                <a:moveTo>
                  <a:pt x="0" y="0"/>
                </a:moveTo>
                <a:cubicBezTo>
                  <a:pt x="2" y="16"/>
                  <a:pt x="10" y="68"/>
                  <a:pt x="12" y="93"/>
                </a:cubicBezTo>
                <a:cubicBezTo>
                  <a:pt x="14" y="118"/>
                  <a:pt x="15" y="138"/>
                  <a:pt x="15" y="150"/>
                </a:cubicBezTo>
              </a:path>
            </a:pathLst>
          </a:custGeom>
          <a:noFill/>
          <a:ln w="57150">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3201"/>
          </a:p>
        </p:txBody>
      </p:sp>
      <p:sp>
        <p:nvSpPr>
          <p:cNvPr id="587799" name="Freeform 23"/>
          <p:cNvSpPr>
            <a:spLocks/>
          </p:cNvSpPr>
          <p:nvPr/>
        </p:nvSpPr>
        <p:spPr bwMode="auto">
          <a:xfrm>
            <a:off x="6666045" y="3123337"/>
            <a:ext cx="681195" cy="106387"/>
          </a:xfrm>
          <a:custGeom>
            <a:avLst/>
            <a:gdLst>
              <a:gd name="T0" fmla="*/ 0 w 429"/>
              <a:gd name="T1" fmla="*/ 2147483646 h 67"/>
              <a:gd name="T2" fmla="*/ 2147483646 w 429"/>
              <a:gd name="T3" fmla="*/ 2147483646 h 67"/>
              <a:gd name="T4" fmla="*/ 2147483646 w 429"/>
              <a:gd name="T5" fmla="*/ 2147483646 h 67"/>
              <a:gd name="T6" fmla="*/ 2147483646 w 429"/>
              <a:gd name="T7" fmla="*/ 2147483646 h 67"/>
              <a:gd name="T8" fmla="*/ 0 60000 65536"/>
              <a:gd name="T9" fmla="*/ 0 60000 65536"/>
              <a:gd name="T10" fmla="*/ 0 60000 65536"/>
              <a:gd name="T11" fmla="*/ 0 60000 65536"/>
              <a:gd name="T12" fmla="*/ 0 w 429"/>
              <a:gd name="T13" fmla="*/ 0 h 67"/>
              <a:gd name="T14" fmla="*/ 429 w 429"/>
              <a:gd name="T15" fmla="*/ 67 h 67"/>
            </a:gdLst>
            <a:ahLst/>
            <a:cxnLst>
              <a:cxn ang="T8">
                <a:pos x="T0" y="T1"/>
              </a:cxn>
              <a:cxn ang="T9">
                <a:pos x="T2" y="T3"/>
              </a:cxn>
              <a:cxn ang="T10">
                <a:pos x="T4" y="T5"/>
              </a:cxn>
              <a:cxn ang="T11">
                <a:pos x="T6" y="T7"/>
              </a:cxn>
            </a:cxnLst>
            <a:rect l="T12" t="T13" r="T14" b="T15"/>
            <a:pathLst>
              <a:path w="429" h="67">
                <a:moveTo>
                  <a:pt x="0" y="67"/>
                </a:moveTo>
                <a:cubicBezTo>
                  <a:pt x="15" y="61"/>
                  <a:pt x="51" y="39"/>
                  <a:pt x="93" y="28"/>
                </a:cubicBezTo>
                <a:cubicBezTo>
                  <a:pt x="135" y="17"/>
                  <a:pt x="199" y="8"/>
                  <a:pt x="255" y="4"/>
                </a:cubicBezTo>
                <a:cubicBezTo>
                  <a:pt x="311" y="0"/>
                  <a:pt x="393" y="4"/>
                  <a:pt x="429" y="4"/>
                </a:cubicBezTo>
              </a:path>
            </a:pathLst>
          </a:custGeom>
          <a:noFill/>
          <a:ln w="57150">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3201"/>
          </a:p>
        </p:txBody>
      </p:sp>
      <p:sp>
        <p:nvSpPr>
          <p:cNvPr id="587800" name="Freeform 24"/>
          <p:cNvSpPr>
            <a:spLocks/>
          </p:cNvSpPr>
          <p:nvPr/>
        </p:nvSpPr>
        <p:spPr bwMode="auto">
          <a:xfrm>
            <a:off x="7594947" y="3213844"/>
            <a:ext cx="898733" cy="2197609"/>
          </a:xfrm>
          <a:custGeom>
            <a:avLst/>
            <a:gdLst>
              <a:gd name="T0" fmla="*/ 2147483646 w 566"/>
              <a:gd name="T1" fmla="*/ 0 h 1384"/>
              <a:gd name="T2" fmla="*/ 2147483646 w 566"/>
              <a:gd name="T3" fmla="*/ 2147483646 h 1384"/>
              <a:gd name="T4" fmla="*/ 2147483646 w 566"/>
              <a:gd name="T5" fmla="*/ 2147483646 h 1384"/>
              <a:gd name="T6" fmla="*/ 2147483646 w 566"/>
              <a:gd name="T7" fmla="*/ 2147483646 h 1384"/>
              <a:gd name="T8" fmla="*/ 2147483646 w 566"/>
              <a:gd name="T9" fmla="*/ 2147483646 h 1384"/>
              <a:gd name="T10" fmla="*/ 2147483646 w 566"/>
              <a:gd name="T11" fmla="*/ 2147483646 h 1384"/>
              <a:gd name="T12" fmla="*/ 2147483646 w 566"/>
              <a:gd name="T13" fmla="*/ 2147483646 h 1384"/>
              <a:gd name="T14" fmla="*/ 2147483646 w 566"/>
              <a:gd name="T15" fmla="*/ 2147483646 h 1384"/>
              <a:gd name="T16" fmla="*/ 0 w 566"/>
              <a:gd name="T17" fmla="*/ 2147483646 h 1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6"/>
              <a:gd name="T28" fmla="*/ 0 h 1384"/>
              <a:gd name="T29" fmla="*/ 566 w 566"/>
              <a:gd name="T30" fmla="*/ 1384 h 13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6" h="1384">
                <a:moveTo>
                  <a:pt x="56" y="0"/>
                </a:moveTo>
                <a:cubicBezTo>
                  <a:pt x="74" y="7"/>
                  <a:pt x="127" y="24"/>
                  <a:pt x="162" y="43"/>
                </a:cubicBezTo>
                <a:cubicBezTo>
                  <a:pt x="197" y="62"/>
                  <a:pt x="221" y="77"/>
                  <a:pt x="264" y="115"/>
                </a:cubicBezTo>
                <a:cubicBezTo>
                  <a:pt x="307" y="153"/>
                  <a:pt x="374" y="208"/>
                  <a:pt x="419" y="272"/>
                </a:cubicBezTo>
                <a:cubicBezTo>
                  <a:pt x="464" y="336"/>
                  <a:pt x="514" y="419"/>
                  <a:pt x="537" y="502"/>
                </a:cubicBezTo>
                <a:cubicBezTo>
                  <a:pt x="560" y="585"/>
                  <a:pt x="566" y="688"/>
                  <a:pt x="555" y="771"/>
                </a:cubicBezTo>
                <a:cubicBezTo>
                  <a:pt x="544" y="854"/>
                  <a:pt x="521" y="922"/>
                  <a:pt x="471" y="1003"/>
                </a:cubicBezTo>
                <a:cubicBezTo>
                  <a:pt x="421" y="1084"/>
                  <a:pt x="336" y="1194"/>
                  <a:pt x="258" y="1258"/>
                </a:cubicBezTo>
                <a:cubicBezTo>
                  <a:pt x="180" y="1322"/>
                  <a:pt x="43" y="1363"/>
                  <a:pt x="0" y="1384"/>
                </a:cubicBezTo>
              </a:path>
            </a:pathLst>
          </a:custGeom>
          <a:noFill/>
          <a:ln w="57150">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3201"/>
          </a:p>
        </p:txBody>
      </p:sp>
      <p:sp>
        <p:nvSpPr>
          <p:cNvPr id="587801" name="Freeform 25"/>
          <p:cNvSpPr>
            <a:spLocks/>
          </p:cNvSpPr>
          <p:nvPr/>
        </p:nvSpPr>
        <p:spPr bwMode="auto">
          <a:xfrm>
            <a:off x="6275430" y="5081177"/>
            <a:ext cx="1329045" cy="392204"/>
          </a:xfrm>
          <a:custGeom>
            <a:avLst/>
            <a:gdLst>
              <a:gd name="T0" fmla="*/ 2147483646 w 837"/>
              <a:gd name="T1" fmla="*/ 2147483646 h 247"/>
              <a:gd name="T2" fmla="*/ 2147483646 w 837"/>
              <a:gd name="T3" fmla="*/ 2147483646 h 247"/>
              <a:gd name="T4" fmla="*/ 2147483646 w 837"/>
              <a:gd name="T5" fmla="*/ 2147483646 h 247"/>
              <a:gd name="T6" fmla="*/ 2147483646 w 837"/>
              <a:gd name="T7" fmla="*/ 2147483646 h 247"/>
              <a:gd name="T8" fmla="*/ 2147483646 w 837"/>
              <a:gd name="T9" fmla="*/ 2147483646 h 247"/>
              <a:gd name="T10" fmla="*/ 2147483646 w 837"/>
              <a:gd name="T11" fmla="*/ 2147483646 h 247"/>
              <a:gd name="T12" fmla="*/ 2147483646 w 837"/>
              <a:gd name="T13" fmla="*/ 2147483646 h 247"/>
              <a:gd name="T14" fmla="*/ 2147483646 w 837"/>
              <a:gd name="T15" fmla="*/ 2147483646 h 247"/>
              <a:gd name="T16" fmla="*/ 2147483646 w 837"/>
              <a:gd name="T17" fmla="*/ 2147483646 h 2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37"/>
              <a:gd name="T28" fmla="*/ 0 h 247"/>
              <a:gd name="T29" fmla="*/ 837 w 837"/>
              <a:gd name="T30" fmla="*/ 247 h 2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37" h="247">
                <a:moveTo>
                  <a:pt x="837" y="205"/>
                </a:moveTo>
                <a:cubicBezTo>
                  <a:pt x="810" y="211"/>
                  <a:pt x="722" y="235"/>
                  <a:pt x="672" y="241"/>
                </a:cubicBezTo>
                <a:cubicBezTo>
                  <a:pt x="622" y="247"/>
                  <a:pt x="577" y="243"/>
                  <a:pt x="537" y="241"/>
                </a:cubicBezTo>
                <a:cubicBezTo>
                  <a:pt x="497" y="239"/>
                  <a:pt x="472" y="238"/>
                  <a:pt x="433" y="230"/>
                </a:cubicBezTo>
                <a:cubicBezTo>
                  <a:pt x="394" y="222"/>
                  <a:pt x="348" y="207"/>
                  <a:pt x="303" y="190"/>
                </a:cubicBezTo>
                <a:cubicBezTo>
                  <a:pt x="258" y="173"/>
                  <a:pt x="201" y="150"/>
                  <a:pt x="162" y="130"/>
                </a:cubicBezTo>
                <a:lnTo>
                  <a:pt x="66" y="67"/>
                </a:lnTo>
                <a:lnTo>
                  <a:pt x="9" y="10"/>
                </a:lnTo>
                <a:cubicBezTo>
                  <a:pt x="0" y="0"/>
                  <a:pt x="12" y="8"/>
                  <a:pt x="12" y="7"/>
                </a:cubicBezTo>
              </a:path>
            </a:pathLst>
          </a:custGeom>
          <a:noFill/>
          <a:ln w="57150">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3201"/>
          </a:p>
        </p:txBody>
      </p:sp>
      <p:sp>
        <p:nvSpPr>
          <p:cNvPr id="587802" name="Freeform 26"/>
          <p:cNvSpPr>
            <a:spLocks/>
          </p:cNvSpPr>
          <p:nvPr/>
        </p:nvSpPr>
        <p:spPr bwMode="auto">
          <a:xfrm>
            <a:off x="5937214" y="3861694"/>
            <a:ext cx="138145" cy="949545"/>
          </a:xfrm>
          <a:custGeom>
            <a:avLst/>
            <a:gdLst>
              <a:gd name="T0" fmla="*/ 2147483646 w 87"/>
              <a:gd name="T1" fmla="*/ 2147483646 h 598"/>
              <a:gd name="T2" fmla="*/ 2147483646 w 87"/>
              <a:gd name="T3" fmla="*/ 2147483646 h 598"/>
              <a:gd name="T4" fmla="*/ 0 w 87"/>
              <a:gd name="T5" fmla="*/ 2147483646 h 598"/>
              <a:gd name="T6" fmla="*/ 2147483646 w 87"/>
              <a:gd name="T7" fmla="*/ 2147483646 h 598"/>
              <a:gd name="T8" fmla="*/ 2147483646 w 87"/>
              <a:gd name="T9" fmla="*/ 0 h 598"/>
              <a:gd name="T10" fmla="*/ 0 60000 65536"/>
              <a:gd name="T11" fmla="*/ 0 60000 65536"/>
              <a:gd name="T12" fmla="*/ 0 60000 65536"/>
              <a:gd name="T13" fmla="*/ 0 60000 65536"/>
              <a:gd name="T14" fmla="*/ 0 60000 65536"/>
              <a:gd name="T15" fmla="*/ 0 w 87"/>
              <a:gd name="T16" fmla="*/ 0 h 598"/>
              <a:gd name="T17" fmla="*/ 87 w 87"/>
              <a:gd name="T18" fmla="*/ 598 h 598"/>
            </a:gdLst>
            <a:ahLst/>
            <a:cxnLst>
              <a:cxn ang="T10">
                <a:pos x="T0" y="T1"/>
              </a:cxn>
              <a:cxn ang="T11">
                <a:pos x="T2" y="T3"/>
              </a:cxn>
              <a:cxn ang="T12">
                <a:pos x="T4" y="T5"/>
              </a:cxn>
              <a:cxn ang="T13">
                <a:pos x="T6" y="T7"/>
              </a:cxn>
              <a:cxn ang="T14">
                <a:pos x="T8" y="T9"/>
              </a:cxn>
            </a:cxnLst>
            <a:rect l="T15" t="T16" r="T17" b="T18"/>
            <a:pathLst>
              <a:path w="87" h="598">
                <a:moveTo>
                  <a:pt x="87" y="598"/>
                </a:moveTo>
                <a:cubicBezTo>
                  <a:pt x="76" y="574"/>
                  <a:pt x="35" y="507"/>
                  <a:pt x="21" y="451"/>
                </a:cubicBezTo>
                <a:cubicBezTo>
                  <a:pt x="7" y="395"/>
                  <a:pt x="0" y="322"/>
                  <a:pt x="0" y="262"/>
                </a:cubicBezTo>
                <a:cubicBezTo>
                  <a:pt x="0" y="202"/>
                  <a:pt x="12" y="135"/>
                  <a:pt x="21" y="91"/>
                </a:cubicBezTo>
                <a:cubicBezTo>
                  <a:pt x="30" y="47"/>
                  <a:pt x="50" y="19"/>
                  <a:pt x="57" y="0"/>
                </a:cubicBezTo>
              </a:path>
            </a:pathLst>
          </a:custGeom>
          <a:noFill/>
          <a:ln w="57150">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3201"/>
          </a:p>
        </p:txBody>
      </p:sp>
      <p:sp>
        <p:nvSpPr>
          <p:cNvPr id="587803" name="Freeform 27"/>
          <p:cNvSpPr>
            <a:spLocks/>
          </p:cNvSpPr>
          <p:nvPr/>
        </p:nvSpPr>
        <p:spPr bwMode="auto">
          <a:xfrm>
            <a:off x="6213504" y="3429796"/>
            <a:ext cx="119090" cy="119090"/>
          </a:xfrm>
          <a:custGeom>
            <a:avLst/>
            <a:gdLst>
              <a:gd name="T0" fmla="*/ 0 w 75"/>
              <a:gd name="T1" fmla="*/ 2147483646 h 75"/>
              <a:gd name="T2" fmla="*/ 2147483646 w 75"/>
              <a:gd name="T3" fmla="*/ 0 h 75"/>
              <a:gd name="T4" fmla="*/ 0 60000 65536"/>
              <a:gd name="T5" fmla="*/ 0 60000 65536"/>
              <a:gd name="T6" fmla="*/ 0 w 75"/>
              <a:gd name="T7" fmla="*/ 0 h 75"/>
              <a:gd name="T8" fmla="*/ 75 w 75"/>
              <a:gd name="T9" fmla="*/ 75 h 75"/>
            </a:gdLst>
            <a:ahLst/>
            <a:cxnLst>
              <a:cxn ang="T4">
                <a:pos x="T0" y="T1"/>
              </a:cxn>
              <a:cxn ang="T5">
                <a:pos x="T2" y="T3"/>
              </a:cxn>
            </a:cxnLst>
            <a:rect l="T6" t="T7" r="T8" b="T9"/>
            <a:pathLst>
              <a:path w="75" h="75">
                <a:moveTo>
                  <a:pt x="0" y="75"/>
                </a:moveTo>
                <a:cubicBezTo>
                  <a:pt x="13" y="63"/>
                  <a:pt x="60" y="16"/>
                  <a:pt x="75" y="0"/>
                </a:cubicBezTo>
              </a:path>
            </a:pathLst>
          </a:custGeom>
          <a:noFill/>
          <a:ln w="57150">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3201"/>
          </a:p>
        </p:txBody>
      </p:sp>
      <p:sp>
        <p:nvSpPr>
          <p:cNvPr id="587805" name="Freeform 29"/>
          <p:cNvSpPr>
            <a:spLocks/>
          </p:cNvSpPr>
          <p:nvPr/>
        </p:nvSpPr>
        <p:spPr bwMode="auto">
          <a:xfrm>
            <a:off x="6270666" y="4130045"/>
            <a:ext cx="257234" cy="676431"/>
          </a:xfrm>
          <a:custGeom>
            <a:avLst/>
            <a:gdLst>
              <a:gd name="T0" fmla="*/ 2147483646 w 162"/>
              <a:gd name="T1" fmla="*/ 0 h 426"/>
              <a:gd name="T2" fmla="*/ 2147483646 w 162"/>
              <a:gd name="T3" fmla="*/ 2147483646 h 426"/>
              <a:gd name="T4" fmla="*/ 2147483646 w 162"/>
              <a:gd name="T5" fmla="*/ 2147483646 h 426"/>
              <a:gd name="T6" fmla="*/ 2147483646 w 162"/>
              <a:gd name="T7" fmla="*/ 2147483646 h 426"/>
              <a:gd name="T8" fmla="*/ 0 w 162"/>
              <a:gd name="T9" fmla="*/ 2147483646 h 426"/>
              <a:gd name="T10" fmla="*/ 0 60000 65536"/>
              <a:gd name="T11" fmla="*/ 0 60000 65536"/>
              <a:gd name="T12" fmla="*/ 0 60000 65536"/>
              <a:gd name="T13" fmla="*/ 0 60000 65536"/>
              <a:gd name="T14" fmla="*/ 0 60000 65536"/>
              <a:gd name="T15" fmla="*/ 0 w 162"/>
              <a:gd name="T16" fmla="*/ 0 h 426"/>
              <a:gd name="T17" fmla="*/ 162 w 162"/>
              <a:gd name="T18" fmla="*/ 426 h 426"/>
            </a:gdLst>
            <a:ahLst/>
            <a:cxnLst>
              <a:cxn ang="T10">
                <a:pos x="T0" y="T1"/>
              </a:cxn>
              <a:cxn ang="T11">
                <a:pos x="T2" y="T3"/>
              </a:cxn>
              <a:cxn ang="T12">
                <a:pos x="T4" y="T5"/>
              </a:cxn>
              <a:cxn ang="T13">
                <a:pos x="T6" y="T7"/>
              </a:cxn>
              <a:cxn ang="T14">
                <a:pos x="T8" y="T9"/>
              </a:cxn>
            </a:cxnLst>
            <a:rect l="T15" t="T16" r="T17" b="T18"/>
            <a:pathLst>
              <a:path w="162" h="426">
                <a:moveTo>
                  <a:pt x="162" y="0"/>
                </a:moveTo>
                <a:cubicBezTo>
                  <a:pt x="157" y="26"/>
                  <a:pt x="145" y="108"/>
                  <a:pt x="132" y="156"/>
                </a:cubicBezTo>
                <a:cubicBezTo>
                  <a:pt x="119" y="204"/>
                  <a:pt x="99" y="248"/>
                  <a:pt x="81" y="288"/>
                </a:cubicBezTo>
                <a:cubicBezTo>
                  <a:pt x="63" y="328"/>
                  <a:pt x="35" y="376"/>
                  <a:pt x="21" y="399"/>
                </a:cubicBezTo>
                <a:cubicBezTo>
                  <a:pt x="7" y="422"/>
                  <a:pt x="4" y="421"/>
                  <a:pt x="0" y="426"/>
                </a:cubicBezTo>
              </a:path>
            </a:pathLst>
          </a:custGeom>
          <a:noFill/>
          <a:ln w="57150">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3201"/>
          </a:p>
        </p:txBody>
      </p:sp>
      <p:sp>
        <p:nvSpPr>
          <p:cNvPr id="587806" name="Freeform 30"/>
          <p:cNvSpPr>
            <a:spLocks/>
          </p:cNvSpPr>
          <p:nvPr/>
        </p:nvSpPr>
        <p:spPr bwMode="auto">
          <a:xfrm>
            <a:off x="5127401" y="4939857"/>
            <a:ext cx="900322" cy="273114"/>
          </a:xfrm>
          <a:custGeom>
            <a:avLst/>
            <a:gdLst>
              <a:gd name="T0" fmla="*/ 2147483646 w 567"/>
              <a:gd name="T1" fmla="*/ 2147483646 h 172"/>
              <a:gd name="T2" fmla="*/ 2147483646 w 567"/>
              <a:gd name="T3" fmla="*/ 2147483646 h 172"/>
              <a:gd name="T4" fmla="*/ 2147483646 w 567"/>
              <a:gd name="T5" fmla="*/ 2147483646 h 172"/>
              <a:gd name="T6" fmla="*/ 2147483646 w 567"/>
              <a:gd name="T7" fmla="*/ 2147483646 h 172"/>
              <a:gd name="T8" fmla="*/ 2147483646 w 567"/>
              <a:gd name="T9" fmla="*/ 2147483646 h 172"/>
              <a:gd name="T10" fmla="*/ 0 w 567"/>
              <a:gd name="T11" fmla="*/ 0 h 172"/>
              <a:gd name="T12" fmla="*/ 0 60000 65536"/>
              <a:gd name="T13" fmla="*/ 0 60000 65536"/>
              <a:gd name="T14" fmla="*/ 0 60000 65536"/>
              <a:gd name="T15" fmla="*/ 0 60000 65536"/>
              <a:gd name="T16" fmla="*/ 0 60000 65536"/>
              <a:gd name="T17" fmla="*/ 0 60000 65536"/>
              <a:gd name="T18" fmla="*/ 0 w 567"/>
              <a:gd name="T19" fmla="*/ 0 h 172"/>
              <a:gd name="T20" fmla="*/ 567 w 567"/>
              <a:gd name="T21" fmla="*/ 172 h 172"/>
            </a:gdLst>
            <a:ahLst/>
            <a:cxnLst>
              <a:cxn ang="T12">
                <a:pos x="T0" y="T1"/>
              </a:cxn>
              <a:cxn ang="T13">
                <a:pos x="T2" y="T3"/>
              </a:cxn>
              <a:cxn ang="T14">
                <a:pos x="T4" y="T5"/>
              </a:cxn>
              <a:cxn ang="T15">
                <a:pos x="T6" y="T7"/>
              </a:cxn>
              <a:cxn ang="T16">
                <a:pos x="T8" y="T9"/>
              </a:cxn>
              <a:cxn ang="T17">
                <a:pos x="T10" y="T11"/>
              </a:cxn>
            </a:cxnLst>
            <a:rect l="T18" t="T19" r="T20" b="T21"/>
            <a:pathLst>
              <a:path w="567" h="172">
                <a:moveTo>
                  <a:pt x="567" y="92"/>
                </a:moveTo>
                <a:cubicBezTo>
                  <a:pt x="558" y="98"/>
                  <a:pt x="534" y="116"/>
                  <a:pt x="513" y="126"/>
                </a:cubicBezTo>
                <a:cubicBezTo>
                  <a:pt x="492" y="136"/>
                  <a:pt x="480" y="147"/>
                  <a:pt x="438" y="153"/>
                </a:cubicBezTo>
                <a:cubicBezTo>
                  <a:pt x="396" y="159"/>
                  <a:pt x="312" y="172"/>
                  <a:pt x="258" y="162"/>
                </a:cubicBezTo>
                <a:cubicBezTo>
                  <a:pt x="204" y="152"/>
                  <a:pt x="156" y="119"/>
                  <a:pt x="113" y="92"/>
                </a:cubicBezTo>
                <a:cubicBezTo>
                  <a:pt x="70" y="65"/>
                  <a:pt x="24" y="19"/>
                  <a:pt x="0" y="0"/>
                </a:cubicBezTo>
              </a:path>
            </a:pathLst>
          </a:custGeom>
          <a:noFill/>
          <a:ln w="57150">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3201"/>
          </a:p>
        </p:txBody>
      </p:sp>
      <p:sp>
        <p:nvSpPr>
          <p:cNvPr id="587807" name="Freeform 31"/>
          <p:cNvSpPr>
            <a:spLocks/>
          </p:cNvSpPr>
          <p:nvPr/>
        </p:nvSpPr>
        <p:spPr bwMode="auto">
          <a:xfrm>
            <a:off x="4765366" y="3142391"/>
            <a:ext cx="171490" cy="1483069"/>
          </a:xfrm>
          <a:custGeom>
            <a:avLst/>
            <a:gdLst>
              <a:gd name="T0" fmla="*/ 2147483646 w 108"/>
              <a:gd name="T1" fmla="*/ 2147483646 h 934"/>
              <a:gd name="T2" fmla="*/ 2147483646 w 108"/>
              <a:gd name="T3" fmla="*/ 2147483646 h 934"/>
              <a:gd name="T4" fmla="*/ 2147483646 w 108"/>
              <a:gd name="T5" fmla="*/ 2147483646 h 934"/>
              <a:gd name="T6" fmla="*/ 0 w 108"/>
              <a:gd name="T7" fmla="*/ 2147483646 h 934"/>
              <a:gd name="T8" fmla="*/ 2147483646 w 108"/>
              <a:gd name="T9" fmla="*/ 2147483646 h 934"/>
              <a:gd name="T10" fmla="*/ 2147483646 w 108"/>
              <a:gd name="T11" fmla="*/ 0 h 934"/>
              <a:gd name="T12" fmla="*/ 0 60000 65536"/>
              <a:gd name="T13" fmla="*/ 0 60000 65536"/>
              <a:gd name="T14" fmla="*/ 0 60000 65536"/>
              <a:gd name="T15" fmla="*/ 0 60000 65536"/>
              <a:gd name="T16" fmla="*/ 0 60000 65536"/>
              <a:gd name="T17" fmla="*/ 0 60000 65536"/>
              <a:gd name="T18" fmla="*/ 0 w 108"/>
              <a:gd name="T19" fmla="*/ 0 h 934"/>
              <a:gd name="T20" fmla="*/ 108 w 108"/>
              <a:gd name="T21" fmla="*/ 934 h 934"/>
            </a:gdLst>
            <a:ahLst/>
            <a:cxnLst>
              <a:cxn ang="T12">
                <a:pos x="T0" y="T1"/>
              </a:cxn>
              <a:cxn ang="T13">
                <a:pos x="T2" y="T3"/>
              </a:cxn>
              <a:cxn ang="T14">
                <a:pos x="T4" y="T5"/>
              </a:cxn>
              <a:cxn ang="T15">
                <a:pos x="T6" y="T7"/>
              </a:cxn>
              <a:cxn ang="T16">
                <a:pos x="T8" y="T9"/>
              </a:cxn>
              <a:cxn ang="T17">
                <a:pos x="T10" y="T11"/>
              </a:cxn>
            </a:cxnLst>
            <a:rect l="T18" t="T19" r="T20" b="T21"/>
            <a:pathLst>
              <a:path w="108" h="934">
                <a:moveTo>
                  <a:pt x="108" y="934"/>
                </a:moveTo>
                <a:cubicBezTo>
                  <a:pt x="104" y="922"/>
                  <a:pt x="92" y="901"/>
                  <a:pt x="78" y="859"/>
                </a:cubicBezTo>
                <a:cubicBezTo>
                  <a:pt x="64" y="817"/>
                  <a:pt x="37" y="747"/>
                  <a:pt x="24" y="680"/>
                </a:cubicBezTo>
                <a:cubicBezTo>
                  <a:pt x="11" y="613"/>
                  <a:pt x="0" y="537"/>
                  <a:pt x="0" y="454"/>
                </a:cubicBezTo>
                <a:cubicBezTo>
                  <a:pt x="0" y="371"/>
                  <a:pt x="13" y="257"/>
                  <a:pt x="24" y="181"/>
                </a:cubicBezTo>
                <a:cubicBezTo>
                  <a:pt x="35" y="105"/>
                  <a:pt x="54" y="53"/>
                  <a:pt x="69" y="0"/>
                </a:cubicBezTo>
              </a:path>
            </a:pathLst>
          </a:custGeom>
          <a:noFill/>
          <a:ln w="57150">
            <a:solidFill>
              <a:srgbClr val="FF99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3201"/>
          </a:p>
        </p:txBody>
      </p:sp>
      <p:pic>
        <p:nvPicPr>
          <p:cNvPr id="587784" name="Picture 8" descr="小猫">
            <a:hlinkClick r:id="rId8" action="ppaction://program"/>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52559" y="2421500"/>
            <a:ext cx="739946" cy="739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8" name="Oval 40"/>
          <p:cNvSpPr>
            <a:spLocks noChangeArrowheads="1"/>
          </p:cNvSpPr>
          <p:nvPr/>
        </p:nvSpPr>
        <p:spPr bwMode="auto">
          <a:xfrm>
            <a:off x="2713841" y="5977654"/>
            <a:ext cx="259766" cy="64918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44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4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1" lang="zh-CN" altLang="en-US" sz="2400">
              <a:solidFill>
                <a:srgbClr val="000000"/>
              </a:solidFill>
              <a:latin typeface="Tahoma" panose="020B0604030504040204" pitchFamily="34" charset="0"/>
            </a:endParaRPr>
          </a:p>
        </p:txBody>
      </p:sp>
      <p:pic>
        <p:nvPicPr>
          <p:cNvPr id="587818" name="Picture 42" descr="Ellip07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58339" y="6037073"/>
            <a:ext cx="1008296" cy="379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7819" name="Text Box 43"/>
          <p:cNvSpPr txBox="1">
            <a:spLocks noChangeArrowheads="1"/>
          </p:cNvSpPr>
          <p:nvPr/>
        </p:nvSpPr>
        <p:spPr bwMode="auto">
          <a:xfrm>
            <a:off x="2953609" y="6022784"/>
            <a:ext cx="9844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44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4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a:solidFill>
                  <a:srgbClr val="CC0066"/>
                </a:solidFill>
                <a:latin typeface="BankGothic Md BT"/>
                <a:ea typeface="黑体" panose="02010609060101010101" pitchFamily="49" charset="-122"/>
              </a:rPr>
              <a:t>PLAY</a:t>
            </a:r>
          </a:p>
        </p:txBody>
      </p:sp>
      <p:sp>
        <p:nvSpPr>
          <p:cNvPr id="25" name="矩形 8">
            <a:extLst>
              <a:ext uri="{FF2B5EF4-FFF2-40B4-BE49-F238E27FC236}">
                <a16:creationId xmlns:a16="http://schemas.microsoft.com/office/drawing/2014/main" id="{1180B6BA-84C6-4EEA-B26C-B803205E5881}"/>
              </a:ext>
            </a:extLst>
          </p:cNvPr>
          <p:cNvSpPr>
            <a:spLocks noChangeArrowheads="1"/>
          </p:cNvSpPr>
          <p:nvPr/>
        </p:nvSpPr>
        <p:spPr bwMode="auto">
          <a:xfrm>
            <a:off x="612775" y="305594"/>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276225"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r>
              <a:rPr kumimoji="1" lang="en-US" altLang="zh-CN" sz="1200" b="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dirty="0">
                <a:solidFill>
                  <a:schemeClr val="bg1"/>
                </a:solidFill>
                <a:latin typeface="华文中宋" panose="02010600040101010101" pitchFamily="2" charset="-122"/>
                <a:ea typeface="宋体" panose="02010600030101010101" pitchFamily="2" charset="-122"/>
                <a:cs typeface="Times New Roman" panose="02020603050405020304" pitchFamily="18" charset="0"/>
              </a:rPr>
              <a:t>无向欧拉图的判别法</a:t>
            </a:r>
            <a:endParaRPr kumimoji="1" lang="zh-CN" altLang="en-US" sz="2400" dirty="0">
              <a:solidFill>
                <a:schemeClr val="bg1"/>
              </a:solidFill>
              <a:latin typeface="Tahoma" panose="020B060403050404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474265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587778"/>
                                        </p:tgtEl>
                                        <p:attrNameLst>
                                          <p:attrName>style.visibility</p:attrName>
                                        </p:attrNameLst>
                                      </p:cBhvr>
                                      <p:to>
                                        <p:strVal val="visible"/>
                                      </p:to>
                                    </p:set>
                                    <p:animEffect transition="in" filter="dissolve">
                                      <p:cBhvr>
                                        <p:cTn id="7" dur="500"/>
                                        <p:tgtEl>
                                          <p:spTgt spid="587778"/>
                                        </p:tgtEl>
                                      </p:cBhvr>
                                    </p:animEffect>
                                  </p:childTnLst>
                                </p:cTn>
                              </p:par>
                            </p:childTnLst>
                          </p:cTn>
                        </p:par>
                        <p:par>
                          <p:cTn id="8" fill="hold" nodeType="afterGroup">
                            <p:stCondLst>
                              <p:cond delay="500"/>
                            </p:stCondLst>
                            <p:childTnLst>
                              <p:par>
                                <p:cTn id="9" presetID="23" presetClass="entr" presetSubtype="16" fill="hold" nodeType="afterEffect">
                                  <p:stCondLst>
                                    <p:cond delay="0"/>
                                  </p:stCondLst>
                                  <p:childTnLst>
                                    <p:set>
                                      <p:cBhvr>
                                        <p:cTn id="10" dur="1" fill="hold">
                                          <p:stCondLst>
                                            <p:cond delay="0"/>
                                          </p:stCondLst>
                                        </p:cTn>
                                        <p:tgtEl>
                                          <p:spTgt spid="587779"/>
                                        </p:tgtEl>
                                        <p:attrNameLst>
                                          <p:attrName>style.visibility</p:attrName>
                                        </p:attrNameLst>
                                      </p:cBhvr>
                                      <p:to>
                                        <p:strVal val="visible"/>
                                      </p:to>
                                    </p:set>
                                    <p:anim calcmode="lin" valueType="num">
                                      <p:cBhvr>
                                        <p:cTn id="11" dur="500" fill="hold"/>
                                        <p:tgtEl>
                                          <p:spTgt spid="587779"/>
                                        </p:tgtEl>
                                        <p:attrNameLst>
                                          <p:attrName>ppt_w</p:attrName>
                                        </p:attrNameLst>
                                      </p:cBhvr>
                                      <p:tavLst>
                                        <p:tav tm="0">
                                          <p:val>
                                            <p:fltVal val="0"/>
                                          </p:val>
                                        </p:tav>
                                        <p:tav tm="100000">
                                          <p:val>
                                            <p:strVal val="#ppt_w"/>
                                          </p:val>
                                        </p:tav>
                                      </p:tavLst>
                                    </p:anim>
                                    <p:anim calcmode="lin" valueType="num">
                                      <p:cBhvr>
                                        <p:cTn id="12" dur="500" fill="hold"/>
                                        <p:tgtEl>
                                          <p:spTgt spid="587779"/>
                                        </p:tgtEl>
                                        <p:attrNameLst>
                                          <p:attrName>ppt_h</p:attrName>
                                        </p:attrNameLst>
                                      </p:cBhvr>
                                      <p:tavLst>
                                        <p:tav tm="0">
                                          <p:val>
                                            <p:fltVal val="0"/>
                                          </p:val>
                                        </p:tav>
                                        <p:tav tm="100000">
                                          <p:val>
                                            <p:strVal val="#ppt_h"/>
                                          </p:val>
                                        </p:tav>
                                      </p:tavLst>
                                    </p:anim>
                                  </p:childTnLst>
                                </p:cTn>
                              </p:par>
                            </p:childTnLst>
                          </p:cTn>
                        </p:par>
                        <p:par>
                          <p:cTn id="13" fill="hold" nodeType="afterGroup">
                            <p:stCondLst>
                              <p:cond delay="1000"/>
                            </p:stCondLst>
                            <p:childTnLst>
                              <p:par>
                                <p:cTn id="14" presetID="19" presetClass="entr" presetSubtype="10" repeatCount="indefinite" nodeType="afterEffect">
                                  <p:stCondLst>
                                    <p:cond delay="0"/>
                                  </p:stCondLst>
                                  <p:childTnLst>
                                    <p:set>
                                      <p:cBhvr>
                                        <p:cTn id="15" dur="1" fill="hold">
                                          <p:stCondLst>
                                            <p:cond delay="0"/>
                                          </p:stCondLst>
                                        </p:cTn>
                                        <p:tgtEl>
                                          <p:spTgt spid="587818"/>
                                        </p:tgtEl>
                                        <p:attrNameLst>
                                          <p:attrName>style.visibility</p:attrName>
                                        </p:attrNameLst>
                                      </p:cBhvr>
                                      <p:to>
                                        <p:strVal val="visible"/>
                                      </p:to>
                                    </p:set>
                                    <p:anim calcmode="lin" valueType="num">
                                      <p:cBhvr>
                                        <p:cTn id="16" dur="3000" fill="hold"/>
                                        <p:tgtEl>
                                          <p:spTgt spid="587818"/>
                                        </p:tgtEl>
                                        <p:attrNameLst>
                                          <p:attrName>ppt_w</p:attrName>
                                        </p:attrNameLst>
                                      </p:cBhvr>
                                      <p:tavLst>
                                        <p:tav tm="0" fmla="#ppt_w*sin(2.5*pi*$)">
                                          <p:val>
                                            <p:fltVal val="0"/>
                                          </p:val>
                                        </p:tav>
                                        <p:tav tm="100000">
                                          <p:val>
                                            <p:fltVal val="1"/>
                                          </p:val>
                                        </p:tav>
                                      </p:tavLst>
                                    </p:anim>
                                    <p:anim calcmode="lin" valueType="num">
                                      <p:cBhvr>
                                        <p:cTn id="17" dur="3000" fill="hold"/>
                                        <p:tgtEl>
                                          <p:spTgt spid="587818"/>
                                        </p:tgtEl>
                                        <p:attrNameLst>
                                          <p:attrName>ppt_h</p:attrName>
                                        </p:attrNameLst>
                                      </p:cBhvr>
                                      <p:tavLst>
                                        <p:tav tm="0">
                                          <p:val>
                                            <p:strVal val="#ppt_h"/>
                                          </p:val>
                                        </p:tav>
                                        <p:tav tm="100000">
                                          <p:val>
                                            <p:strVal val="#ppt_h"/>
                                          </p:val>
                                        </p:tav>
                                      </p:tavLst>
                                    </p:anim>
                                  </p:childTnLst>
                                </p:cTn>
                              </p:par>
                              <p:par>
                                <p:cTn id="18" presetID="31" presetClass="entr" presetSubtype="0" fill="hold" grpId="1" nodeType="withEffect">
                                  <p:stCondLst>
                                    <p:cond delay="0"/>
                                  </p:stCondLst>
                                  <p:iterate type="lt">
                                    <p:tmPct val="5000"/>
                                  </p:iterate>
                                  <p:childTnLst>
                                    <p:set>
                                      <p:cBhvr>
                                        <p:cTn id="19" dur="1" fill="hold">
                                          <p:stCondLst>
                                            <p:cond delay="0"/>
                                          </p:stCondLst>
                                        </p:cTn>
                                        <p:tgtEl>
                                          <p:spTgt spid="587819"/>
                                        </p:tgtEl>
                                        <p:attrNameLst>
                                          <p:attrName>style.visibility</p:attrName>
                                        </p:attrNameLst>
                                      </p:cBhvr>
                                      <p:to>
                                        <p:strVal val="visible"/>
                                      </p:to>
                                    </p:set>
                                    <p:anim calcmode="lin" valueType="num">
                                      <p:cBhvr>
                                        <p:cTn id="20" dur="1000" fill="hold"/>
                                        <p:tgtEl>
                                          <p:spTgt spid="587819"/>
                                        </p:tgtEl>
                                        <p:attrNameLst>
                                          <p:attrName>ppt_w</p:attrName>
                                        </p:attrNameLst>
                                      </p:cBhvr>
                                      <p:tavLst>
                                        <p:tav tm="0">
                                          <p:val>
                                            <p:fltVal val="0"/>
                                          </p:val>
                                        </p:tav>
                                        <p:tav tm="100000">
                                          <p:val>
                                            <p:strVal val="#ppt_w"/>
                                          </p:val>
                                        </p:tav>
                                      </p:tavLst>
                                    </p:anim>
                                    <p:anim calcmode="lin" valueType="num">
                                      <p:cBhvr>
                                        <p:cTn id="21" dur="1000" fill="hold"/>
                                        <p:tgtEl>
                                          <p:spTgt spid="587819"/>
                                        </p:tgtEl>
                                        <p:attrNameLst>
                                          <p:attrName>ppt_h</p:attrName>
                                        </p:attrNameLst>
                                      </p:cBhvr>
                                      <p:tavLst>
                                        <p:tav tm="0">
                                          <p:val>
                                            <p:fltVal val="0"/>
                                          </p:val>
                                        </p:tav>
                                        <p:tav tm="100000">
                                          <p:val>
                                            <p:strVal val="#ppt_h"/>
                                          </p:val>
                                        </p:tav>
                                      </p:tavLst>
                                    </p:anim>
                                    <p:anim calcmode="lin" valueType="num">
                                      <p:cBhvr>
                                        <p:cTn id="22" dur="1000" fill="hold"/>
                                        <p:tgtEl>
                                          <p:spTgt spid="587819"/>
                                        </p:tgtEl>
                                        <p:attrNameLst>
                                          <p:attrName>style.rotation</p:attrName>
                                        </p:attrNameLst>
                                      </p:cBhvr>
                                      <p:tavLst>
                                        <p:tav tm="0">
                                          <p:val>
                                            <p:fltVal val="90"/>
                                          </p:val>
                                        </p:tav>
                                        <p:tav tm="100000">
                                          <p:val>
                                            <p:fltVal val="0"/>
                                          </p:val>
                                        </p:tav>
                                      </p:tavLst>
                                    </p:anim>
                                    <p:animEffect transition="in" filter="fade">
                                      <p:cBhvr>
                                        <p:cTn id="23" dur="1000"/>
                                        <p:tgtEl>
                                          <p:spTgt spid="58781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587784"/>
                                        </p:tgtEl>
                                        <p:attrNameLst>
                                          <p:attrName>style.visibility</p:attrName>
                                        </p:attrNameLst>
                                      </p:cBhvr>
                                      <p:to>
                                        <p:strVal val="visible"/>
                                      </p:to>
                                    </p:set>
                                    <p:animEffect transition="in" filter="dissolve">
                                      <p:cBhvr>
                                        <p:cTn id="28" dur="500"/>
                                        <p:tgtEl>
                                          <p:spTgt spid="587784"/>
                                        </p:tgtEl>
                                      </p:cBhvr>
                                    </p:animEffect>
                                  </p:childTnLst>
                                  <p:subTnLst>
                                    <p:audio>
                                      <p:cMediaNode>
                                        <p:cTn display="0" masterRel="sameClick">
                                          <p:stCondLst>
                                            <p:cond evt="begin" delay="0">
                                              <p:tn val="26"/>
                                            </p:cond>
                                          </p:stCondLst>
                                          <p:endCondLst>
                                            <p:cond evt="onStopAudio" delay="0">
                                              <p:tgtEl>
                                                <p:sldTgt/>
                                              </p:tgtEl>
                                            </p:cond>
                                          </p:endCondLst>
                                        </p:cTn>
                                        <p:tgtEl>
                                          <p:sndTgt r:embed="rId4" name="py1a.wav"/>
                                        </p:tgtEl>
                                      </p:cMediaNode>
                                    </p:audio>
                                  </p:subTnLst>
                                </p:cTn>
                              </p:par>
                            </p:childTnLst>
                          </p:cTn>
                        </p:par>
                        <p:par>
                          <p:cTn id="29" fill="hold" nodeType="afterGroup">
                            <p:stCondLst>
                              <p:cond delay="500"/>
                            </p:stCondLst>
                            <p:childTnLst>
                              <p:par>
                                <p:cTn id="30" presetID="9" presetClass="exit" presetSubtype="0" fill="hold" grpId="0" nodeType="afterEffect">
                                  <p:stCondLst>
                                    <p:cond delay="0"/>
                                  </p:stCondLst>
                                  <p:iterate type="lt">
                                    <p:tmPct val="0"/>
                                  </p:iterate>
                                  <p:childTnLst>
                                    <p:animEffect transition="out" filter="dissolve">
                                      <p:cBhvr>
                                        <p:cTn id="31" dur="500"/>
                                        <p:tgtEl>
                                          <p:spTgt spid="587819"/>
                                        </p:tgtEl>
                                      </p:cBhvr>
                                    </p:animEffect>
                                    <p:set>
                                      <p:cBhvr>
                                        <p:cTn id="32" dur="1" fill="hold">
                                          <p:stCondLst>
                                            <p:cond delay="499"/>
                                          </p:stCondLst>
                                        </p:cTn>
                                        <p:tgtEl>
                                          <p:spTgt spid="587819"/>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587818"/>
                                        </p:tgtEl>
                                      </p:cBhvr>
                                    </p:animEffect>
                                    <p:set>
                                      <p:cBhvr>
                                        <p:cTn id="35" dur="1" fill="hold">
                                          <p:stCondLst>
                                            <p:cond delay="499"/>
                                          </p:stCondLst>
                                        </p:cTn>
                                        <p:tgtEl>
                                          <p:spTgt spid="587818"/>
                                        </p:tgtEl>
                                        <p:attrNameLst>
                                          <p:attrName>style.visibility</p:attrName>
                                        </p:attrNameLst>
                                      </p:cBhvr>
                                      <p:to>
                                        <p:strVal val="hidden"/>
                                      </p:to>
                                    </p:set>
                                  </p:childTnLst>
                                </p:cTn>
                              </p:par>
                            </p:childTnLst>
                          </p:cTn>
                        </p:par>
                        <p:par>
                          <p:cTn id="36" fill="hold" nodeType="afterGroup">
                            <p:stCondLst>
                              <p:cond delay="1000"/>
                            </p:stCondLst>
                            <p:childTnLst>
                              <p:par>
                                <p:cTn id="37" presetID="0" presetClass="path" presetSubtype="0" accel="50000" decel="50000" fill="hold" nodeType="afterEffect">
                                  <p:stCondLst>
                                    <p:cond delay="0"/>
                                  </p:stCondLst>
                                  <p:childTnLst>
                                    <p:animMotion origin="layout" path="M 0.00643 0.04105 C 0.01302 0.04506 0.01962 0.04907 0.02483 0.05463 C 0.02986 0.0608 0.03282 0.06821 0.03681 0.07654 C 0.0408 0.08426 0.04549 0.09228 0.04879 0.1034 C 0.05209 0.11451 0.05469 0.12963 0.05591 0.14321 C 0.05747 0.15617 0.05816 0.16821 0.05677 0.18395 C 0.05538 0.19938 0.05226 0.22191 0.04792 0.23673 C 0.04393 0.25185 0.0382 0.26327 0.03195 0.27377 C 0.0257 0.28364 0.01927 0.29198 0.01042 0.29815 C 0.00157 0.30463 -0.01059 0.30988 -0.02083 0.31173 C -0.03107 0.31327 -0.04132 0.31235 -0.05121 0.30772 C -0.06111 0.30309 -0.07135 0.29506 -0.07986 0.28457 C -0.08871 0.27377 -0.09774 0.25926 -0.10312 0.24383 C -0.10868 0.22778 -0.1118 0.20586 -0.11354 0.18951 C -0.11545 0.17315 -0.11614 0.16049 -0.11441 0.14568 C -0.11267 0.13056 -0.10816 0.11327 -0.10312 0.09938 C -0.09809 0.0858 -0.09114 0.07377 -0.08403 0.06265 C -0.07691 0.05154 -0.06944 0.03951 -0.05989 0.03272 C -0.05069 0.02623 -0.03923 0.02377 -0.02795 0.02346 C -0.01666 0.02315 0.00191 0.02901 0.00799 0.03025 " pathEditMode="relative" rAng="0" ptsTypes="AAAAAAAAAAAAAAAAAAAA">
                                      <p:cBhvr>
                                        <p:cTn id="38" dur="5000" fill="hold"/>
                                        <p:tgtEl>
                                          <p:spTgt spid="587784"/>
                                        </p:tgtEl>
                                        <p:attrNameLst>
                                          <p:attrName>ppt_x</p:attrName>
                                          <p:attrName>ppt_y</p:attrName>
                                        </p:attrNameLst>
                                      </p:cBhvr>
                                      <p:rCtr x="-3542" y="12654"/>
                                    </p:animMotion>
                                  </p:childTnLst>
                                </p:cTn>
                              </p:par>
                            </p:childTnLst>
                          </p:cTn>
                        </p:par>
                        <p:par>
                          <p:cTn id="39" fill="hold" nodeType="afterGroup">
                            <p:stCondLst>
                              <p:cond delay="6000"/>
                            </p:stCondLst>
                            <p:childTnLst>
                              <p:par>
                                <p:cTn id="40" presetID="22" presetClass="entr" presetSubtype="1" fill="hold" grpId="0" nodeType="afterEffect">
                                  <p:stCondLst>
                                    <p:cond delay="0"/>
                                  </p:stCondLst>
                                  <p:childTnLst>
                                    <p:set>
                                      <p:cBhvr>
                                        <p:cTn id="41" dur="1" fill="hold">
                                          <p:stCondLst>
                                            <p:cond delay="0"/>
                                          </p:stCondLst>
                                        </p:cTn>
                                        <p:tgtEl>
                                          <p:spTgt spid="587787"/>
                                        </p:tgtEl>
                                        <p:attrNameLst>
                                          <p:attrName>style.visibility</p:attrName>
                                        </p:attrNameLst>
                                      </p:cBhvr>
                                      <p:to>
                                        <p:strVal val="visible"/>
                                      </p:to>
                                    </p:set>
                                    <p:animEffect transition="in" filter="wipe(up)">
                                      <p:cBhvr>
                                        <p:cTn id="42" dur="500"/>
                                        <p:tgtEl>
                                          <p:spTgt spid="587787"/>
                                        </p:tgtEl>
                                      </p:cBhvr>
                                    </p:animEffect>
                                  </p:childTnLst>
                                </p:cTn>
                              </p:par>
                            </p:childTnLst>
                          </p:cTn>
                        </p:par>
                        <p:par>
                          <p:cTn id="43" fill="hold" nodeType="afterGroup">
                            <p:stCondLst>
                              <p:cond delay="6500"/>
                            </p:stCondLst>
                            <p:childTnLst>
                              <p:par>
                                <p:cTn id="44" presetID="22" presetClass="entr" presetSubtype="4" fill="hold" grpId="0" nodeType="afterEffect">
                                  <p:stCondLst>
                                    <p:cond delay="0"/>
                                  </p:stCondLst>
                                  <p:childTnLst>
                                    <p:set>
                                      <p:cBhvr>
                                        <p:cTn id="45" dur="1" fill="hold">
                                          <p:stCondLst>
                                            <p:cond delay="0"/>
                                          </p:stCondLst>
                                        </p:cTn>
                                        <p:tgtEl>
                                          <p:spTgt spid="587788"/>
                                        </p:tgtEl>
                                        <p:attrNameLst>
                                          <p:attrName>style.visibility</p:attrName>
                                        </p:attrNameLst>
                                      </p:cBhvr>
                                      <p:to>
                                        <p:strVal val="visible"/>
                                      </p:to>
                                    </p:set>
                                    <p:animEffect transition="in" filter="wipe(down)">
                                      <p:cBhvr>
                                        <p:cTn id="46" dur="500"/>
                                        <p:tgtEl>
                                          <p:spTgt spid="587788"/>
                                        </p:tgtEl>
                                      </p:cBhvr>
                                    </p:animEffect>
                                  </p:childTnLst>
                                </p:cTn>
                              </p:par>
                            </p:childTnLst>
                          </p:cTn>
                        </p:par>
                        <p:par>
                          <p:cTn id="47" fill="hold" nodeType="afterGroup">
                            <p:stCondLst>
                              <p:cond delay="7000"/>
                            </p:stCondLst>
                            <p:childTnLst>
                              <p:par>
                                <p:cTn id="48" presetID="0" presetClass="path" presetSubtype="0" accel="50000" decel="50000" fill="hold" nodeType="afterEffect">
                                  <p:stCondLst>
                                    <p:cond delay="0"/>
                                  </p:stCondLst>
                                  <p:childTnLst>
                                    <p:animMotion origin="layout" path="M 0.00798 0.03025 C 0.00902 0.025 0.01007 0.01976 0.01302 0.01358 C 0.0158 0.00741 0.02031 -0.00123 0.02465 -0.0071 C 0.02899 -0.01327 0.03194 -0.01821 0.03906 -0.02253 C 0.046 -0.02654 0.05885 -0.03024 0.06666 -0.0321 C 0.07465 -0.03395 0.08073 -0.03024 0.08611 -0.03364 C 0.09132 -0.03673 0.09409 -0.04537 0.09861 -0.05154 C 0.1033 -0.05802 0.10694 -0.06543 0.11389 -0.07098 C 0.12066 -0.07685 0.12986 -0.08456 0.13993 -0.08642 C 0.15 -0.08827 0.16545 -0.08518 0.1743 -0.0821 C 0.18316 -0.07932 0.18732 -0.07469 0.19288 -0.06821 C 0.19826 -0.06203 0.2026 -0.05308 0.20711 -0.04475 C 0.21163 -0.03642 0.21597 -0.02839 0.21979 -0.01821 C 0.22343 -0.00802 0.22812 0.00494 0.22986 0.01636 C 0.23142 0.02778 0.23038 0.03827 0.22986 0.04969 C 0.22916 0.06142 0.22795 0.07531 0.22639 0.08581 C 0.22482 0.0963 0.22395 0.10247 0.22048 0.11235 C 0.21718 0.12192 0.2118 0.13426 0.20625 0.14414 C 0.20086 0.15402 0.19583 0.16482 0.18784 0.17192 C 0.17986 0.17902 0.16753 0.1855 0.15833 0.18735 C 0.14913 0.18889 0.14114 0.18581 0.13229 0.18179 C 0.12343 0.17747 0.11319 0.17223 0.10538 0.16235 C 0.09757 0.15216 0.09027 0.13611 0.08524 0.12192 C 0.0802 0.10772 0.07691 0.09476 0.07517 0.07747 C 0.07343 0.06019 0.07395 0.03303 0.07517 0.0179 C 0.07621 0.00247 0.0802 -0.00524 0.08194 -0.01419 C 0.0835 -0.02314 0.08437 -0.02994 0.08524 -0.03642 " pathEditMode="relative" rAng="0" ptsTypes="AAAAAAAAAAAAAAAAAAAAAAAAAAA">
                                      <p:cBhvr>
                                        <p:cTn id="49" dur="5000" fill="hold"/>
                                        <p:tgtEl>
                                          <p:spTgt spid="587784"/>
                                        </p:tgtEl>
                                        <p:attrNameLst>
                                          <p:attrName>ppt_x</p:attrName>
                                          <p:attrName>ppt_y</p:attrName>
                                        </p:attrNameLst>
                                      </p:cBhvr>
                                      <p:rCtr x="11128" y="2006"/>
                                    </p:animMotion>
                                  </p:childTnLst>
                                </p:cTn>
                              </p:par>
                            </p:childTnLst>
                          </p:cTn>
                        </p:par>
                        <p:par>
                          <p:cTn id="50" fill="hold" nodeType="afterGroup">
                            <p:stCondLst>
                              <p:cond delay="12000"/>
                            </p:stCondLst>
                            <p:childTnLst>
                              <p:par>
                                <p:cTn id="51" presetID="22" presetClass="entr" presetSubtype="4" fill="hold" grpId="0" nodeType="afterEffect">
                                  <p:stCondLst>
                                    <p:cond delay="0"/>
                                  </p:stCondLst>
                                  <p:childTnLst>
                                    <p:set>
                                      <p:cBhvr>
                                        <p:cTn id="52" dur="1" fill="hold">
                                          <p:stCondLst>
                                            <p:cond delay="0"/>
                                          </p:stCondLst>
                                        </p:cTn>
                                        <p:tgtEl>
                                          <p:spTgt spid="587792"/>
                                        </p:tgtEl>
                                        <p:attrNameLst>
                                          <p:attrName>style.visibility</p:attrName>
                                        </p:attrNameLst>
                                      </p:cBhvr>
                                      <p:to>
                                        <p:strVal val="visible"/>
                                      </p:to>
                                    </p:set>
                                    <p:animEffect transition="in" filter="wipe(down)">
                                      <p:cBhvr>
                                        <p:cTn id="53" dur="500"/>
                                        <p:tgtEl>
                                          <p:spTgt spid="587792"/>
                                        </p:tgtEl>
                                      </p:cBhvr>
                                    </p:animEffect>
                                  </p:childTnLst>
                                </p:cTn>
                              </p:par>
                            </p:childTnLst>
                          </p:cTn>
                        </p:par>
                        <p:par>
                          <p:cTn id="54" fill="hold" nodeType="afterGroup">
                            <p:stCondLst>
                              <p:cond delay="12500"/>
                            </p:stCondLst>
                            <p:childTnLst>
                              <p:par>
                                <p:cTn id="55" presetID="22" presetClass="entr" presetSubtype="8" fill="hold" grpId="0" nodeType="afterEffect">
                                  <p:stCondLst>
                                    <p:cond delay="0"/>
                                  </p:stCondLst>
                                  <p:childTnLst>
                                    <p:set>
                                      <p:cBhvr>
                                        <p:cTn id="56" dur="1" fill="hold">
                                          <p:stCondLst>
                                            <p:cond delay="0"/>
                                          </p:stCondLst>
                                        </p:cTn>
                                        <p:tgtEl>
                                          <p:spTgt spid="587793"/>
                                        </p:tgtEl>
                                        <p:attrNameLst>
                                          <p:attrName>style.visibility</p:attrName>
                                        </p:attrNameLst>
                                      </p:cBhvr>
                                      <p:to>
                                        <p:strVal val="visible"/>
                                      </p:to>
                                    </p:set>
                                    <p:animEffect transition="in" filter="wipe(left)">
                                      <p:cBhvr>
                                        <p:cTn id="57" dur="500"/>
                                        <p:tgtEl>
                                          <p:spTgt spid="587793"/>
                                        </p:tgtEl>
                                      </p:cBhvr>
                                    </p:animEffect>
                                  </p:childTnLst>
                                </p:cTn>
                              </p:par>
                            </p:childTnLst>
                          </p:cTn>
                        </p:par>
                        <p:par>
                          <p:cTn id="58" fill="hold" nodeType="afterGroup">
                            <p:stCondLst>
                              <p:cond delay="13000"/>
                            </p:stCondLst>
                            <p:childTnLst>
                              <p:par>
                                <p:cTn id="59" presetID="22" presetClass="entr" presetSubtype="2" fill="hold" grpId="0" nodeType="afterEffect">
                                  <p:stCondLst>
                                    <p:cond delay="0"/>
                                  </p:stCondLst>
                                  <p:childTnLst>
                                    <p:set>
                                      <p:cBhvr>
                                        <p:cTn id="60" dur="1" fill="hold">
                                          <p:stCondLst>
                                            <p:cond delay="0"/>
                                          </p:stCondLst>
                                        </p:cTn>
                                        <p:tgtEl>
                                          <p:spTgt spid="587794"/>
                                        </p:tgtEl>
                                        <p:attrNameLst>
                                          <p:attrName>style.visibility</p:attrName>
                                        </p:attrNameLst>
                                      </p:cBhvr>
                                      <p:to>
                                        <p:strVal val="visible"/>
                                      </p:to>
                                    </p:set>
                                    <p:animEffect transition="in" filter="wipe(right)">
                                      <p:cBhvr>
                                        <p:cTn id="61" dur="500"/>
                                        <p:tgtEl>
                                          <p:spTgt spid="587794"/>
                                        </p:tgtEl>
                                      </p:cBhvr>
                                    </p:animEffect>
                                  </p:childTnLst>
                                </p:cTn>
                              </p:par>
                            </p:childTnLst>
                          </p:cTn>
                        </p:par>
                        <p:par>
                          <p:cTn id="62" fill="hold" nodeType="afterGroup">
                            <p:stCondLst>
                              <p:cond delay="13500"/>
                            </p:stCondLst>
                            <p:childTnLst>
                              <p:par>
                                <p:cTn id="63" presetID="22" presetClass="entr" presetSubtype="2" fill="hold" grpId="0" nodeType="afterEffect">
                                  <p:stCondLst>
                                    <p:cond delay="0"/>
                                  </p:stCondLst>
                                  <p:childTnLst>
                                    <p:set>
                                      <p:cBhvr>
                                        <p:cTn id="64" dur="1" fill="hold">
                                          <p:stCondLst>
                                            <p:cond delay="0"/>
                                          </p:stCondLst>
                                        </p:cTn>
                                        <p:tgtEl>
                                          <p:spTgt spid="587795"/>
                                        </p:tgtEl>
                                        <p:attrNameLst>
                                          <p:attrName>style.visibility</p:attrName>
                                        </p:attrNameLst>
                                      </p:cBhvr>
                                      <p:to>
                                        <p:strVal val="visible"/>
                                      </p:to>
                                    </p:set>
                                    <p:animEffect transition="in" filter="wipe(right)">
                                      <p:cBhvr>
                                        <p:cTn id="65" dur="500"/>
                                        <p:tgtEl>
                                          <p:spTgt spid="587795"/>
                                        </p:tgtEl>
                                      </p:cBhvr>
                                    </p:animEffect>
                                  </p:childTnLst>
                                </p:cTn>
                              </p:par>
                            </p:childTnLst>
                          </p:cTn>
                        </p:par>
                        <p:par>
                          <p:cTn id="66" fill="hold" nodeType="afterGroup">
                            <p:stCondLst>
                              <p:cond delay="14000"/>
                            </p:stCondLst>
                            <p:childTnLst>
                              <p:par>
                                <p:cTn id="67" presetID="22" presetClass="entr" presetSubtype="4" fill="hold" grpId="0" nodeType="afterEffect">
                                  <p:stCondLst>
                                    <p:cond delay="0"/>
                                  </p:stCondLst>
                                  <p:childTnLst>
                                    <p:set>
                                      <p:cBhvr>
                                        <p:cTn id="68" dur="1" fill="hold">
                                          <p:stCondLst>
                                            <p:cond delay="0"/>
                                          </p:stCondLst>
                                        </p:cTn>
                                        <p:tgtEl>
                                          <p:spTgt spid="587796"/>
                                        </p:tgtEl>
                                        <p:attrNameLst>
                                          <p:attrName>style.visibility</p:attrName>
                                        </p:attrNameLst>
                                      </p:cBhvr>
                                      <p:to>
                                        <p:strVal val="visible"/>
                                      </p:to>
                                    </p:set>
                                    <p:animEffect transition="in" filter="wipe(down)">
                                      <p:cBhvr>
                                        <p:cTn id="69" dur="500"/>
                                        <p:tgtEl>
                                          <p:spTgt spid="587796"/>
                                        </p:tgtEl>
                                      </p:cBhvr>
                                    </p:animEffect>
                                  </p:childTnLst>
                                </p:cTn>
                              </p:par>
                            </p:childTnLst>
                          </p:cTn>
                        </p:par>
                        <p:par>
                          <p:cTn id="70" fill="hold" nodeType="afterGroup">
                            <p:stCondLst>
                              <p:cond delay="14500"/>
                            </p:stCondLst>
                            <p:childTnLst>
                              <p:par>
                                <p:cTn id="71" presetID="0" presetClass="path" presetSubtype="0" accel="50000" decel="50000" fill="hold" nodeType="afterEffect">
                                  <p:stCondLst>
                                    <p:cond delay="0"/>
                                  </p:stCondLst>
                                  <p:childTnLst>
                                    <p:animMotion origin="layout" path="M 0.08525 -0.03642 C 0.09028 -0.03055 0.09532 -0.02469 0.09896 -0.01821 C 0.10243 -0.01203 0.1033 -0.00679 0.1066 0.00124 C 0.1099 0.00895 0.11563 0.01976 0.11875 0.02902 C 0.12205 0.03827 0.12361 0.04753 0.1257 0.05679 C 0.12778 0.06574 0.12778 0.08056 0.13108 0.08303 C 0.1342 0.0855 0.13872 0.07562 0.14479 0.07192 C 0.1507 0.06821 0.15782 0.06327 0.16702 0.06081 C 0.17604 0.05865 0.19011 0.05679 0.19896 0.05803 C 0.20799 0.05957 0.21337 0.06544 0.22049 0.06914 C 0.22743 0.07284 0.23455 0.07439 0.24115 0.08025 C 0.24757 0.08642 0.25365 0.09568 0.25938 0.10525 C 0.26511 0.11482 0.27118 0.12624 0.27552 0.13735 C 0.27969 0.14815 0.28229 0.15926 0.28455 0.17068 C 0.28698 0.18179 0.28924 0.1926 0.28993 0.20525 C 0.2908 0.2179 0.2908 0.23118 0.28924 0.24692 C 0.28768 0.26266 0.28525 0.28395 0.28073 0.29969 C 0.27639 0.31544 0.26893 0.32932 0.2625 0.34136 C 0.25591 0.3534 0.25087 0.3605 0.24184 0.37192 C 0.23282 0.38365 0.21962 0.40432 0.20816 0.41081 C 0.1967 0.41729 0.18473 0.41482 0.17309 0.41081 C 0.16129 0.40679 0.1474 0.39723 0.13785 0.38735 C 0.12848 0.37716 0.12327 0.36451 0.1165 0.35124 C 0.10973 0.33766 0.10209 0.32408 0.0974 0.30679 C 0.09271 0.2892 0.08993 0.26698 0.0882 0.24692 C 0.08663 0.22686 0.08525 0.20463 0.0875 0.18581 C 0.08976 0.16698 0.09618 0.15 0.10191 0.13457 C 0.10782 0.11883 0.11771 0.10155 0.12257 0.0929 C 0.12761 0.08395 0.12969 0.08272 0.13177 0.08179 " pathEditMode="relative" rAng="0" ptsTypes="AAAAAAAAAAAAAAAAAAAAAAAAAAAAA">
                                      <p:cBhvr>
                                        <p:cTn id="72" dur="5000" fill="hold"/>
                                        <p:tgtEl>
                                          <p:spTgt spid="587784"/>
                                        </p:tgtEl>
                                        <p:attrNameLst>
                                          <p:attrName>ppt_x</p:attrName>
                                          <p:attrName>ppt_y</p:attrName>
                                        </p:attrNameLst>
                                      </p:cBhvr>
                                      <p:rCtr x="10260" y="22531"/>
                                    </p:animMotion>
                                  </p:childTnLst>
                                </p:cTn>
                              </p:par>
                            </p:childTnLst>
                          </p:cTn>
                        </p:par>
                        <p:par>
                          <p:cTn id="73" fill="hold" nodeType="afterGroup">
                            <p:stCondLst>
                              <p:cond delay="19500"/>
                            </p:stCondLst>
                            <p:childTnLst>
                              <p:par>
                                <p:cTn id="74" presetID="22" presetClass="entr" presetSubtype="1" fill="hold" grpId="0" nodeType="afterEffect">
                                  <p:stCondLst>
                                    <p:cond delay="0"/>
                                  </p:stCondLst>
                                  <p:childTnLst>
                                    <p:set>
                                      <p:cBhvr>
                                        <p:cTn id="75" dur="1" fill="hold">
                                          <p:stCondLst>
                                            <p:cond delay="0"/>
                                          </p:stCondLst>
                                        </p:cTn>
                                        <p:tgtEl>
                                          <p:spTgt spid="587797"/>
                                        </p:tgtEl>
                                        <p:attrNameLst>
                                          <p:attrName>style.visibility</p:attrName>
                                        </p:attrNameLst>
                                      </p:cBhvr>
                                      <p:to>
                                        <p:strVal val="visible"/>
                                      </p:to>
                                    </p:set>
                                    <p:animEffect transition="in" filter="wipe(up)">
                                      <p:cBhvr>
                                        <p:cTn id="76" dur="500"/>
                                        <p:tgtEl>
                                          <p:spTgt spid="587797"/>
                                        </p:tgtEl>
                                      </p:cBhvr>
                                    </p:animEffect>
                                  </p:childTnLst>
                                </p:cTn>
                              </p:par>
                            </p:childTnLst>
                          </p:cTn>
                        </p:par>
                        <p:par>
                          <p:cTn id="77" fill="hold" nodeType="afterGroup">
                            <p:stCondLst>
                              <p:cond delay="20000"/>
                            </p:stCondLst>
                            <p:childTnLst>
                              <p:par>
                                <p:cTn id="78" presetID="22" presetClass="entr" presetSubtype="8" fill="hold" grpId="0" nodeType="afterEffect">
                                  <p:stCondLst>
                                    <p:cond delay="0"/>
                                  </p:stCondLst>
                                  <p:childTnLst>
                                    <p:set>
                                      <p:cBhvr>
                                        <p:cTn id="79" dur="1" fill="hold">
                                          <p:stCondLst>
                                            <p:cond delay="0"/>
                                          </p:stCondLst>
                                        </p:cTn>
                                        <p:tgtEl>
                                          <p:spTgt spid="587799"/>
                                        </p:tgtEl>
                                        <p:attrNameLst>
                                          <p:attrName>style.visibility</p:attrName>
                                        </p:attrNameLst>
                                      </p:cBhvr>
                                      <p:to>
                                        <p:strVal val="visible"/>
                                      </p:to>
                                    </p:set>
                                    <p:animEffect transition="in" filter="wipe(left)">
                                      <p:cBhvr>
                                        <p:cTn id="80" dur="500"/>
                                        <p:tgtEl>
                                          <p:spTgt spid="587799"/>
                                        </p:tgtEl>
                                      </p:cBhvr>
                                    </p:animEffect>
                                  </p:childTnLst>
                                </p:cTn>
                              </p:par>
                            </p:childTnLst>
                          </p:cTn>
                        </p:par>
                        <p:par>
                          <p:cTn id="81" fill="hold" nodeType="afterGroup">
                            <p:stCondLst>
                              <p:cond delay="20500"/>
                            </p:stCondLst>
                            <p:childTnLst>
                              <p:par>
                                <p:cTn id="82" presetID="22" presetClass="entr" presetSubtype="1" fill="hold" grpId="0" nodeType="afterEffect">
                                  <p:stCondLst>
                                    <p:cond delay="0"/>
                                  </p:stCondLst>
                                  <p:childTnLst>
                                    <p:set>
                                      <p:cBhvr>
                                        <p:cTn id="83" dur="1" fill="hold">
                                          <p:stCondLst>
                                            <p:cond delay="0"/>
                                          </p:stCondLst>
                                        </p:cTn>
                                        <p:tgtEl>
                                          <p:spTgt spid="587800"/>
                                        </p:tgtEl>
                                        <p:attrNameLst>
                                          <p:attrName>style.visibility</p:attrName>
                                        </p:attrNameLst>
                                      </p:cBhvr>
                                      <p:to>
                                        <p:strVal val="visible"/>
                                      </p:to>
                                    </p:set>
                                    <p:animEffect transition="in" filter="wipe(up)">
                                      <p:cBhvr>
                                        <p:cTn id="84" dur="500"/>
                                        <p:tgtEl>
                                          <p:spTgt spid="587800"/>
                                        </p:tgtEl>
                                      </p:cBhvr>
                                    </p:animEffect>
                                  </p:childTnLst>
                                </p:cTn>
                              </p:par>
                            </p:childTnLst>
                          </p:cTn>
                        </p:par>
                        <p:par>
                          <p:cTn id="85" fill="hold" nodeType="afterGroup">
                            <p:stCondLst>
                              <p:cond delay="21000"/>
                            </p:stCondLst>
                            <p:childTnLst>
                              <p:par>
                                <p:cTn id="86" presetID="22" presetClass="entr" presetSubtype="2" fill="hold" grpId="0" nodeType="afterEffect">
                                  <p:stCondLst>
                                    <p:cond delay="0"/>
                                  </p:stCondLst>
                                  <p:childTnLst>
                                    <p:set>
                                      <p:cBhvr>
                                        <p:cTn id="87" dur="1" fill="hold">
                                          <p:stCondLst>
                                            <p:cond delay="0"/>
                                          </p:stCondLst>
                                        </p:cTn>
                                        <p:tgtEl>
                                          <p:spTgt spid="587801"/>
                                        </p:tgtEl>
                                        <p:attrNameLst>
                                          <p:attrName>style.visibility</p:attrName>
                                        </p:attrNameLst>
                                      </p:cBhvr>
                                      <p:to>
                                        <p:strVal val="visible"/>
                                      </p:to>
                                    </p:set>
                                    <p:animEffect transition="in" filter="wipe(right)">
                                      <p:cBhvr>
                                        <p:cTn id="88" dur="500"/>
                                        <p:tgtEl>
                                          <p:spTgt spid="587801"/>
                                        </p:tgtEl>
                                      </p:cBhvr>
                                    </p:animEffect>
                                  </p:childTnLst>
                                </p:cTn>
                              </p:par>
                            </p:childTnLst>
                          </p:cTn>
                        </p:par>
                        <p:par>
                          <p:cTn id="89" fill="hold" nodeType="afterGroup">
                            <p:stCondLst>
                              <p:cond delay="21500"/>
                            </p:stCondLst>
                            <p:childTnLst>
                              <p:par>
                                <p:cTn id="90" presetID="22" presetClass="entr" presetSubtype="4" fill="hold" grpId="0" nodeType="afterEffect">
                                  <p:stCondLst>
                                    <p:cond delay="0"/>
                                  </p:stCondLst>
                                  <p:childTnLst>
                                    <p:set>
                                      <p:cBhvr>
                                        <p:cTn id="91" dur="1" fill="hold">
                                          <p:stCondLst>
                                            <p:cond delay="0"/>
                                          </p:stCondLst>
                                        </p:cTn>
                                        <p:tgtEl>
                                          <p:spTgt spid="587802"/>
                                        </p:tgtEl>
                                        <p:attrNameLst>
                                          <p:attrName>style.visibility</p:attrName>
                                        </p:attrNameLst>
                                      </p:cBhvr>
                                      <p:to>
                                        <p:strVal val="visible"/>
                                      </p:to>
                                    </p:set>
                                    <p:animEffect transition="in" filter="wipe(down)">
                                      <p:cBhvr>
                                        <p:cTn id="92" dur="500"/>
                                        <p:tgtEl>
                                          <p:spTgt spid="587802"/>
                                        </p:tgtEl>
                                      </p:cBhvr>
                                    </p:animEffect>
                                  </p:childTnLst>
                                </p:cTn>
                              </p:par>
                            </p:childTnLst>
                          </p:cTn>
                        </p:par>
                        <p:par>
                          <p:cTn id="93" fill="hold" nodeType="afterGroup">
                            <p:stCondLst>
                              <p:cond delay="22000"/>
                            </p:stCondLst>
                            <p:childTnLst>
                              <p:par>
                                <p:cTn id="94" presetID="22" presetClass="entr" presetSubtype="4" fill="hold" grpId="0" nodeType="afterEffect">
                                  <p:stCondLst>
                                    <p:cond delay="0"/>
                                  </p:stCondLst>
                                  <p:childTnLst>
                                    <p:set>
                                      <p:cBhvr>
                                        <p:cTn id="95" dur="1" fill="hold">
                                          <p:stCondLst>
                                            <p:cond delay="0"/>
                                          </p:stCondLst>
                                        </p:cTn>
                                        <p:tgtEl>
                                          <p:spTgt spid="587803"/>
                                        </p:tgtEl>
                                        <p:attrNameLst>
                                          <p:attrName>style.visibility</p:attrName>
                                        </p:attrNameLst>
                                      </p:cBhvr>
                                      <p:to>
                                        <p:strVal val="visible"/>
                                      </p:to>
                                    </p:set>
                                    <p:animEffect transition="in" filter="wipe(down)">
                                      <p:cBhvr>
                                        <p:cTn id="96" dur="500"/>
                                        <p:tgtEl>
                                          <p:spTgt spid="587803"/>
                                        </p:tgtEl>
                                      </p:cBhvr>
                                    </p:animEffect>
                                  </p:childTnLst>
                                </p:cTn>
                              </p:par>
                            </p:childTnLst>
                          </p:cTn>
                        </p:par>
                        <p:par>
                          <p:cTn id="97" fill="hold" nodeType="afterGroup">
                            <p:stCondLst>
                              <p:cond delay="22500"/>
                            </p:stCondLst>
                            <p:childTnLst>
                              <p:par>
                                <p:cTn id="98" presetID="0" presetClass="path" presetSubtype="0" accel="50000" decel="50000" fill="hold" nodeType="afterEffect">
                                  <p:stCondLst>
                                    <p:cond delay="0"/>
                                  </p:stCondLst>
                                  <p:childTnLst>
                                    <p:animMotion origin="layout" path="M 0.1474 0.08179 C 0.14931 0.09321 0.15122 0.10494 0.15191 0.1179 C 0.15243 0.13086 0.15139 0.14444 0.15087 0.15957 C 0.15052 0.17438 0.15052 0.1929 0.14913 0.20802 C 0.14775 0.22315 0.14601 0.23673 0.14288 0.24969 C 0.13976 0.26265 0.13525 0.27346 0.13021 0.2858 C 0.12535 0.29815 0.12014 0.31235 0.1132 0.32346 C 0.10608 0.33426 0.09532 0.34506 0.08802 0.35123 C 0.08056 0.3571 0.07604 0.35864 0.0691 0.35957 C 0.06198 0.36019 0.05278 0.35864 0.04566 0.35525 C 0.03872 0.35185 0.03316 0.34661 0.02674 0.33858 C 0.02032 0.33056 0.01181 0.31698 0.00695 0.30679 C 0.00226 0.29661 0.00087 0.2892 -0.00208 0.27747 C -0.00486 0.26574 -0.00746 0.24907 -0.01007 0.2358 C -0.01267 0.22253 -0.01649 0.21142 -0.01736 0.19846 C -0.01805 0.18519 -0.01545 0.17006 -0.01458 0.15679 C -0.01371 0.14321 -0.01302 0.13272 -0.01198 0.1179 C -0.01076 0.10309 -0.01059 0.08272 -0.00833 0.0679 C -0.00607 0.05309 -2.5E-6 0.03519 0.00157 0.02901 " pathEditMode="relative" rAng="0" ptsTypes="AAAAAAAAAAAAAAAAAAA">
                                      <p:cBhvr>
                                        <p:cTn id="99" dur="5000" fill="hold"/>
                                        <p:tgtEl>
                                          <p:spTgt spid="587784"/>
                                        </p:tgtEl>
                                        <p:attrNameLst>
                                          <p:attrName>ppt_x</p:attrName>
                                          <p:attrName>ppt_y</p:attrName>
                                        </p:attrNameLst>
                                      </p:cBhvr>
                                      <p:rCtr x="-8021" y="11235"/>
                                    </p:animMotion>
                                  </p:childTnLst>
                                </p:cTn>
                              </p:par>
                            </p:childTnLst>
                          </p:cTn>
                        </p:par>
                        <p:par>
                          <p:cTn id="100" fill="hold" nodeType="afterGroup">
                            <p:stCondLst>
                              <p:cond delay="27500"/>
                            </p:stCondLst>
                            <p:childTnLst>
                              <p:par>
                                <p:cTn id="101" presetID="22" presetClass="entr" presetSubtype="1" fill="hold" grpId="0" nodeType="afterEffect">
                                  <p:stCondLst>
                                    <p:cond delay="0"/>
                                  </p:stCondLst>
                                  <p:childTnLst>
                                    <p:set>
                                      <p:cBhvr>
                                        <p:cTn id="102" dur="1" fill="hold">
                                          <p:stCondLst>
                                            <p:cond delay="0"/>
                                          </p:stCondLst>
                                        </p:cTn>
                                        <p:tgtEl>
                                          <p:spTgt spid="587798"/>
                                        </p:tgtEl>
                                        <p:attrNameLst>
                                          <p:attrName>style.visibility</p:attrName>
                                        </p:attrNameLst>
                                      </p:cBhvr>
                                      <p:to>
                                        <p:strVal val="visible"/>
                                      </p:to>
                                    </p:set>
                                    <p:animEffect transition="in" filter="wipe(up)">
                                      <p:cBhvr>
                                        <p:cTn id="103" dur="500"/>
                                        <p:tgtEl>
                                          <p:spTgt spid="587798"/>
                                        </p:tgtEl>
                                      </p:cBhvr>
                                    </p:animEffect>
                                  </p:childTnLst>
                                </p:cTn>
                              </p:par>
                            </p:childTnLst>
                          </p:cTn>
                        </p:par>
                        <p:par>
                          <p:cTn id="104" fill="hold" nodeType="afterGroup">
                            <p:stCondLst>
                              <p:cond delay="28000"/>
                            </p:stCondLst>
                            <p:childTnLst>
                              <p:par>
                                <p:cTn id="105" presetID="22" presetClass="entr" presetSubtype="1" fill="hold" grpId="0" nodeType="afterEffect">
                                  <p:stCondLst>
                                    <p:cond delay="0"/>
                                  </p:stCondLst>
                                  <p:childTnLst>
                                    <p:set>
                                      <p:cBhvr>
                                        <p:cTn id="106" dur="1" fill="hold">
                                          <p:stCondLst>
                                            <p:cond delay="0"/>
                                          </p:stCondLst>
                                        </p:cTn>
                                        <p:tgtEl>
                                          <p:spTgt spid="587805"/>
                                        </p:tgtEl>
                                        <p:attrNameLst>
                                          <p:attrName>style.visibility</p:attrName>
                                        </p:attrNameLst>
                                      </p:cBhvr>
                                      <p:to>
                                        <p:strVal val="visible"/>
                                      </p:to>
                                    </p:set>
                                    <p:animEffect transition="in" filter="wipe(up)">
                                      <p:cBhvr>
                                        <p:cTn id="107" dur="500"/>
                                        <p:tgtEl>
                                          <p:spTgt spid="587805"/>
                                        </p:tgtEl>
                                      </p:cBhvr>
                                    </p:animEffect>
                                  </p:childTnLst>
                                </p:cTn>
                              </p:par>
                            </p:childTnLst>
                          </p:cTn>
                        </p:par>
                        <p:par>
                          <p:cTn id="108" fill="hold" nodeType="afterGroup">
                            <p:stCondLst>
                              <p:cond delay="28500"/>
                            </p:stCondLst>
                            <p:childTnLst>
                              <p:par>
                                <p:cTn id="109" presetID="22" presetClass="entr" presetSubtype="2" fill="hold" grpId="0" nodeType="afterEffect">
                                  <p:stCondLst>
                                    <p:cond delay="0"/>
                                  </p:stCondLst>
                                  <p:childTnLst>
                                    <p:set>
                                      <p:cBhvr>
                                        <p:cTn id="110" dur="1" fill="hold">
                                          <p:stCondLst>
                                            <p:cond delay="0"/>
                                          </p:stCondLst>
                                        </p:cTn>
                                        <p:tgtEl>
                                          <p:spTgt spid="587806"/>
                                        </p:tgtEl>
                                        <p:attrNameLst>
                                          <p:attrName>style.visibility</p:attrName>
                                        </p:attrNameLst>
                                      </p:cBhvr>
                                      <p:to>
                                        <p:strVal val="visible"/>
                                      </p:to>
                                    </p:set>
                                    <p:animEffect transition="in" filter="wipe(right)">
                                      <p:cBhvr>
                                        <p:cTn id="111" dur="500"/>
                                        <p:tgtEl>
                                          <p:spTgt spid="587806"/>
                                        </p:tgtEl>
                                      </p:cBhvr>
                                    </p:animEffect>
                                  </p:childTnLst>
                                </p:cTn>
                              </p:par>
                            </p:childTnLst>
                          </p:cTn>
                        </p:par>
                        <p:par>
                          <p:cTn id="112" fill="hold" nodeType="afterGroup">
                            <p:stCondLst>
                              <p:cond delay="29000"/>
                            </p:stCondLst>
                            <p:childTnLst>
                              <p:par>
                                <p:cTn id="113" presetID="22" presetClass="entr" presetSubtype="4" fill="hold" grpId="0" nodeType="afterEffect">
                                  <p:stCondLst>
                                    <p:cond delay="0"/>
                                  </p:stCondLst>
                                  <p:childTnLst>
                                    <p:set>
                                      <p:cBhvr>
                                        <p:cTn id="114" dur="1" fill="hold">
                                          <p:stCondLst>
                                            <p:cond delay="0"/>
                                          </p:stCondLst>
                                        </p:cTn>
                                        <p:tgtEl>
                                          <p:spTgt spid="587807"/>
                                        </p:tgtEl>
                                        <p:attrNameLst>
                                          <p:attrName>style.visibility</p:attrName>
                                        </p:attrNameLst>
                                      </p:cBhvr>
                                      <p:to>
                                        <p:strVal val="visible"/>
                                      </p:to>
                                    </p:set>
                                    <p:animEffect transition="in" filter="wipe(down)">
                                      <p:cBhvr>
                                        <p:cTn id="115" dur="500"/>
                                        <p:tgtEl>
                                          <p:spTgt spid="587807"/>
                                        </p:tgtEl>
                                      </p:cBhvr>
                                    </p:animEffect>
                                  </p:childTnLst>
                                </p:cTn>
                              </p:par>
                            </p:childTnLst>
                          </p:cTn>
                        </p:par>
                        <p:par>
                          <p:cTn id="116" fill="hold" nodeType="afterGroup">
                            <p:stCondLst>
                              <p:cond delay="29500"/>
                            </p:stCondLst>
                            <p:childTnLst>
                              <p:par>
                                <p:cTn id="117" presetID="35" presetClass="emph" presetSubtype="0" repeatCount="3000" fill="hold" grpId="1" nodeType="afterEffect">
                                  <p:stCondLst>
                                    <p:cond delay="0"/>
                                  </p:stCondLst>
                                  <p:childTnLst>
                                    <p:anim calcmode="discrete" valueType="str">
                                      <p:cBhvr>
                                        <p:cTn id="118" dur="1000" fill="hold"/>
                                        <p:tgtEl>
                                          <p:spTgt spid="587788"/>
                                        </p:tgtEl>
                                        <p:attrNameLst>
                                          <p:attrName>style.visibility</p:attrName>
                                        </p:attrNameLst>
                                      </p:cBhvr>
                                      <p:tavLst>
                                        <p:tav tm="0">
                                          <p:val>
                                            <p:strVal val="hidden"/>
                                          </p:val>
                                        </p:tav>
                                        <p:tav tm="50000">
                                          <p:val>
                                            <p:strVal val="visible"/>
                                          </p:val>
                                        </p:tav>
                                      </p:tavLst>
                                    </p:anim>
                                  </p:childTnLst>
                                </p:cTn>
                              </p:par>
                              <p:par>
                                <p:cTn id="119" presetID="11" presetClass="exit" presetSubtype="0" repeatCount="3000" fill="hold" grpId="1" nodeType="withEffect">
                                  <p:stCondLst>
                                    <p:cond delay="0"/>
                                  </p:stCondLst>
                                  <p:childTnLst>
                                    <p:anim calcmode="discrete" valueType="str">
                                      <p:cBhvr>
                                        <p:cTn id="120" dur="1000"/>
                                        <p:tgtEl>
                                          <p:spTgt spid="587807"/>
                                        </p:tgtEl>
                                        <p:attrNameLst>
                                          <p:attrName>style.visibility</p:attrName>
                                        </p:attrNameLst>
                                      </p:cBhvr>
                                      <p:tavLst>
                                        <p:tav tm="0">
                                          <p:val>
                                            <p:strVal val="hidden"/>
                                          </p:val>
                                        </p:tav>
                                        <p:tav tm="50000">
                                          <p:val>
                                            <p:strVal val="visible"/>
                                          </p:val>
                                        </p:tav>
                                      </p:tavLst>
                                    </p:anim>
                                    <p:set>
                                      <p:cBhvr>
                                        <p:cTn id="121" dur="1" fill="hold">
                                          <p:stCondLst>
                                            <p:cond delay="999"/>
                                          </p:stCondLst>
                                        </p:cTn>
                                        <p:tgtEl>
                                          <p:spTgt spid="587807"/>
                                        </p:tgtEl>
                                        <p:attrNameLst>
                                          <p:attrName>style.visibility</p:attrName>
                                        </p:attrNameLst>
                                      </p:cBhvr>
                                      <p:to>
                                        <p:strVal val="hidden"/>
                                      </p:to>
                                    </p:set>
                                  </p:childTnLst>
                                </p:cTn>
                              </p:par>
                              <p:par>
                                <p:cTn id="122" presetID="11" presetClass="exit" presetSubtype="0" repeatCount="3000" fill="hold" grpId="1" nodeType="withEffect">
                                  <p:stCondLst>
                                    <p:cond delay="0"/>
                                  </p:stCondLst>
                                  <p:childTnLst>
                                    <p:anim calcmode="discrete" valueType="str">
                                      <p:cBhvr>
                                        <p:cTn id="123" dur="1000"/>
                                        <p:tgtEl>
                                          <p:spTgt spid="587787"/>
                                        </p:tgtEl>
                                        <p:attrNameLst>
                                          <p:attrName>style.visibility</p:attrName>
                                        </p:attrNameLst>
                                      </p:cBhvr>
                                      <p:tavLst>
                                        <p:tav tm="0">
                                          <p:val>
                                            <p:strVal val="hidden"/>
                                          </p:val>
                                        </p:tav>
                                        <p:tav tm="50000">
                                          <p:val>
                                            <p:strVal val="visible"/>
                                          </p:val>
                                        </p:tav>
                                      </p:tavLst>
                                    </p:anim>
                                    <p:set>
                                      <p:cBhvr>
                                        <p:cTn id="124" dur="1" fill="hold">
                                          <p:stCondLst>
                                            <p:cond delay="999"/>
                                          </p:stCondLst>
                                        </p:cTn>
                                        <p:tgtEl>
                                          <p:spTgt spid="587787"/>
                                        </p:tgtEl>
                                        <p:attrNameLst>
                                          <p:attrName>style.visibility</p:attrName>
                                        </p:attrNameLst>
                                      </p:cBhvr>
                                      <p:to>
                                        <p:strVal val="hidden"/>
                                      </p:to>
                                    </p:set>
                                  </p:childTnLst>
                                </p:cTn>
                              </p:par>
                              <p:par>
                                <p:cTn id="125" presetID="11" presetClass="exit" presetSubtype="0" repeatCount="3000" fill="hold" grpId="1" nodeType="withEffect">
                                  <p:stCondLst>
                                    <p:cond delay="0"/>
                                  </p:stCondLst>
                                  <p:childTnLst>
                                    <p:anim calcmode="discrete" valueType="str">
                                      <p:cBhvr>
                                        <p:cTn id="126" dur="1000"/>
                                        <p:tgtEl>
                                          <p:spTgt spid="587792"/>
                                        </p:tgtEl>
                                        <p:attrNameLst>
                                          <p:attrName>style.visibility</p:attrName>
                                        </p:attrNameLst>
                                      </p:cBhvr>
                                      <p:tavLst>
                                        <p:tav tm="0">
                                          <p:val>
                                            <p:strVal val="hidden"/>
                                          </p:val>
                                        </p:tav>
                                        <p:tav tm="50000">
                                          <p:val>
                                            <p:strVal val="visible"/>
                                          </p:val>
                                        </p:tav>
                                      </p:tavLst>
                                    </p:anim>
                                    <p:set>
                                      <p:cBhvr>
                                        <p:cTn id="127" dur="1" fill="hold">
                                          <p:stCondLst>
                                            <p:cond delay="999"/>
                                          </p:stCondLst>
                                        </p:cTn>
                                        <p:tgtEl>
                                          <p:spTgt spid="587792"/>
                                        </p:tgtEl>
                                        <p:attrNameLst>
                                          <p:attrName>style.visibility</p:attrName>
                                        </p:attrNameLst>
                                      </p:cBhvr>
                                      <p:to>
                                        <p:strVal val="hidden"/>
                                      </p:to>
                                    </p:set>
                                  </p:childTnLst>
                                </p:cTn>
                              </p:par>
                              <p:par>
                                <p:cTn id="128" presetID="11" presetClass="exit" presetSubtype="0" repeatCount="3000" fill="hold" grpId="1" nodeType="withEffect">
                                  <p:stCondLst>
                                    <p:cond delay="0"/>
                                  </p:stCondLst>
                                  <p:childTnLst>
                                    <p:anim calcmode="discrete" valueType="str">
                                      <p:cBhvr>
                                        <p:cTn id="129" dur="1000"/>
                                        <p:tgtEl>
                                          <p:spTgt spid="587806"/>
                                        </p:tgtEl>
                                        <p:attrNameLst>
                                          <p:attrName>style.visibility</p:attrName>
                                        </p:attrNameLst>
                                      </p:cBhvr>
                                      <p:tavLst>
                                        <p:tav tm="0">
                                          <p:val>
                                            <p:strVal val="hidden"/>
                                          </p:val>
                                        </p:tav>
                                        <p:tav tm="50000">
                                          <p:val>
                                            <p:strVal val="visible"/>
                                          </p:val>
                                        </p:tav>
                                      </p:tavLst>
                                    </p:anim>
                                    <p:set>
                                      <p:cBhvr>
                                        <p:cTn id="130" dur="1" fill="hold">
                                          <p:stCondLst>
                                            <p:cond delay="999"/>
                                          </p:stCondLst>
                                        </p:cTn>
                                        <p:tgtEl>
                                          <p:spTgt spid="587806"/>
                                        </p:tgtEl>
                                        <p:attrNameLst>
                                          <p:attrName>style.visibility</p:attrName>
                                        </p:attrNameLst>
                                      </p:cBhvr>
                                      <p:to>
                                        <p:strVal val="hidden"/>
                                      </p:to>
                                    </p:set>
                                  </p:childTnLst>
                                </p:cTn>
                              </p:par>
                              <p:par>
                                <p:cTn id="131" presetID="11" presetClass="exit" presetSubtype="0" repeatCount="3000" fill="hold" grpId="1" nodeType="withEffect">
                                  <p:stCondLst>
                                    <p:cond delay="0"/>
                                  </p:stCondLst>
                                  <p:childTnLst>
                                    <p:anim calcmode="discrete" valueType="str">
                                      <p:cBhvr>
                                        <p:cTn id="132" dur="1000"/>
                                        <p:tgtEl>
                                          <p:spTgt spid="587805"/>
                                        </p:tgtEl>
                                        <p:attrNameLst>
                                          <p:attrName>style.visibility</p:attrName>
                                        </p:attrNameLst>
                                      </p:cBhvr>
                                      <p:tavLst>
                                        <p:tav tm="0">
                                          <p:val>
                                            <p:strVal val="hidden"/>
                                          </p:val>
                                        </p:tav>
                                        <p:tav tm="50000">
                                          <p:val>
                                            <p:strVal val="visible"/>
                                          </p:val>
                                        </p:tav>
                                      </p:tavLst>
                                    </p:anim>
                                    <p:set>
                                      <p:cBhvr>
                                        <p:cTn id="133" dur="1" fill="hold">
                                          <p:stCondLst>
                                            <p:cond delay="999"/>
                                          </p:stCondLst>
                                        </p:cTn>
                                        <p:tgtEl>
                                          <p:spTgt spid="587805"/>
                                        </p:tgtEl>
                                        <p:attrNameLst>
                                          <p:attrName>style.visibility</p:attrName>
                                        </p:attrNameLst>
                                      </p:cBhvr>
                                      <p:to>
                                        <p:strVal val="hidden"/>
                                      </p:to>
                                    </p:set>
                                  </p:childTnLst>
                                </p:cTn>
                              </p:par>
                              <p:par>
                                <p:cTn id="134" presetID="11" presetClass="exit" presetSubtype="0" repeatCount="3000" fill="hold" grpId="1" nodeType="withEffect">
                                  <p:stCondLst>
                                    <p:cond delay="0"/>
                                  </p:stCondLst>
                                  <p:childTnLst>
                                    <p:anim calcmode="discrete" valueType="str">
                                      <p:cBhvr>
                                        <p:cTn id="135" dur="1000"/>
                                        <p:tgtEl>
                                          <p:spTgt spid="587797"/>
                                        </p:tgtEl>
                                        <p:attrNameLst>
                                          <p:attrName>style.visibility</p:attrName>
                                        </p:attrNameLst>
                                      </p:cBhvr>
                                      <p:tavLst>
                                        <p:tav tm="0">
                                          <p:val>
                                            <p:strVal val="hidden"/>
                                          </p:val>
                                        </p:tav>
                                        <p:tav tm="50000">
                                          <p:val>
                                            <p:strVal val="visible"/>
                                          </p:val>
                                        </p:tav>
                                      </p:tavLst>
                                    </p:anim>
                                    <p:set>
                                      <p:cBhvr>
                                        <p:cTn id="136" dur="1" fill="hold">
                                          <p:stCondLst>
                                            <p:cond delay="999"/>
                                          </p:stCondLst>
                                        </p:cTn>
                                        <p:tgtEl>
                                          <p:spTgt spid="587797"/>
                                        </p:tgtEl>
                                        <p:attrNameLst>
                                          <p:attrName>style.visibility</p:attrName>
                                        </p:attrNameLst>
                                      </p:cBhvr>
                                      <p:to>
                                        <p:strVal val="hidden"/>
                                      </p:to>
                                    </p:set>
                                  </p:childTnLst>
                                </p:cTn>
                              </p:par>
                              <p:par>
                                <p:cTn id="137" presetID="11" presetClass="exit" presetSubtype="0" repeatCount="3000" fill="hold" grpId="1" nodeType="withEffect">
                                  <p:stCondLst>
                                    <p:cond delay="0"/>
                                  </p:stCondLst>
                                  <p:childTnLst>
                                    <p:anim calcmode="discrete" valueType="str">
                                      <p:cBhvr>
                                        <p:cTn id="138" dur="1000"/>
                                        <p:tgtEl>
                                          <p:spTgt spid="587794"/>
                                        </p:tgtEl>
                                        <p:attrNameLst>
                                          <p:attrName>style.visibility</p:attrName>
                                        </p:attrNameLst>
                                      </p:cBhvr>
                                      <p:tavLst>
                                        <p:tav tm="0">
                                          <p:val>
                                            <p:strVal val="hidden"/>
                                          </p:val>
                                        </p:tav>
                                        <p:tav tm="50000">
                                          <p:val>
                                            <p:strVal val="visible"/>
                                          </p:val>
                                        </p:tav>
                                      </p:tavLst>
                                    </p:anim>
                                    <p:set>
                                      <p:cBhvr>
                                        <p:cTn id="139" dur="1" fill="hold">
                                          <p:stCondLst>
                                            <p:cond delay="999"/>
                                          </p:stCondLst>
                                        </p:cTn>
                                        <p:tgtEl>
                                          <p:spTgt spid="587794"/>
                                        </p:tgtEl>
                                        <p:attrNameLst>
                                          <p:attrName>style.visibility</p:attrName>
                                        </p:attrNameLst>
                                      </p:cBhvr>
                                      <p:to>
                                        <p:strVal val="hidden"/>
                                      </p:to>
                                    </p:set>
                                  </p:childTnLst>
                                </p:cTn>
                              </p:par>
                              <p:par>
                                <p:cTn id="140" presetID="11" presetClass="exit" presetSubtype="0" repeatCount="3000" fill="hold" grpId="1" nodeType="withEffect">
                                  <p:stCondLst>
                                    <p:cond delay="0"/>
                                  </p:stCondLst>
                                  <p:childTnLst>
                                    <p:anim calcmode="discrete" valueType="str">
                                      <p:cBhvr>
                                        <p:cTn id="141" dur="1000"/>
                                        <p:tgtEl>
                                          <p:spTgt spid="587793"/>
                                        </p:tgtEl>
                                        <p:attrNameLst>
                                          <p:attrName>style.visibility</p:attrName>
                                        </p:attrNameLst>
                                      </p:cBhvr>
                                      <p:tavLst>
                                        <p:tav tm="0">
                                          <p:val>
                                            <p:strVal val="hidden"/>
                                          </p:val>
                                        </p:tav>
                                        <p:tav tm="50000">
                                          <p:val>
                                            <p:strVal val="visible"/>
                                          </p:val>
                                        </p:tav>
                                      </p:tavLst>
                                    </p:anim>
                                    <p:set>
                                      <p:cBhvr>
                                        <p:cTn id="142" dur="1" fill="hold">
                                          <p:stCondLst>
                                            <p:cond delay="999"/>
                                          </p:stCondLst>
                                        </p:cTn>
                                        <p:tgtEl>
                                          <p:spTgt spid="587793"/>
                                        </p:tgtEl>
                                        <p:attrNameLst>
                                          <p:attrName>style.visibility</p:attrName>
                                        </p:attrNameLst>
                                      </p:cBhvr>
                                      <p:to>
                                        <p:strVal val="hidden"/>
                                      </p:to>
                                    </p:set>
                                  </p:childTnLst>
                                </p:cTn>
                              </p:par>
                              <p:par>
                                <p:cTn id="143" presetID="11" presetClass="exit" presetSubtype="0" repeatCount="3000" fill="hold" grpId="1" nodeType="withEffect">
                                  <p:stCondLst>
                                    <p:cond delay="0"/>
                                  </p:stCondLst>
                                  <p:childTnLst>
                                    <p:anim calcmode="discrete" valueType="str">
                                      <p:cBhvr>
                                        <p:cTn id="144" dur="1000"/>
                                        <p:tgtEl>
                                          <p:spTgt spid="587800"/>
                                        </p:tgtEl>
                                        <p:attrNameLst>
                                          <p:attrName>style.visibility</p:attrName>
                                        </p:attrNameLst>
                                      </p:cBhvr>
                                      <p:tavLst>
                                        <p:tav tm="0">
                                          <p:val>
                                            <p:strVal val="hidden"/>
                                          </p:val>
                                        </p:tav>
                                        <p:tav tm="50000">
                                          <p:val>
                                            <p:strVal val="visible"/>
                                          </p:val>
                                        </p:tav>
                                      </p:tavLst>
                                    </p:anim>
                                    <p:set>
                                      <p:cBhvr>
                                        <p:cTn id="145" dur="1" fill="hold">
                                          <p:stCondLst>
                                            <p:cond delay="999"/>
                                          </p:stCondLst>
                                        </p:cTn>
                                        <p:tgtEl>
                                          <p:spTgt spid="587800"/>
                                        </p:tgtEl>
                                        <p:attrNameLst>
                                          <p:attrName>style.visibility</p:attrName>
                                        </p:attrNameLst>
                                      </p:cBhvr>
                                      <p:to>
                                        <p:strVal val="hidden"/>
                                      </p:to>
                                    </p:set>
                                  </p:childTnLst>
                                </p:cTn>
                              </p:par>
                              <p:par>
                                <p:cTn id="146" presetID="11" presetClass="exit" presetSubtype="0" repeatCount="3000" fill="hold" grpId="1" nodeType="withEffect">
                                  <p:stCondLst>
                                    <p:cond delay="0"/>
                                  </p:stCondLst>
                                  <p:childTnLst>
                                    <p:anim calcmode="discrete" valueType="str">
                                      <p:cBhvr>
                                        <p:cTn id="147" dur="1000"/>
                                        <p:tgtEl>
                                          <p:spTgt spid="587801"/>
                                        </p:tgtEl>
                                        <p:attrNameLst>
                                          <p:attrName>style.visibility</p:attrName>
                                        </p:attrNameLst>
                                      </p:cBhvr>
                                      <p:tavLst>
                                        <p:tav tm="0">
                                          <p:val>
                                            <p:strVal val="hidden"/>
                                          </p:val>
                                        </p:tav>
                                        <p:tav tm="50000">
                                          <p:val>
                                            <p:strVal val="visible"/>
                                          </p:val>
                                        </p:tav>
                                      </p:tavLst>
                                    </p:anim>
                                    <p:set>
                                      <p:cBhvr>
                                        <p:cTn id="148" dur="1" fill="hold">
                                          <p:stCondLst>
                                            <p:cond delay="999"/>
                                          </p:stCondLst>
                                        </p:cTn>
                                        <p:tgtEl>
                                          <p:spTgt spid="587801"/>
                                        </p:tgtEl>
                                        <p:attrNameLst>
                                          <p:attrName>style.visibility</p:attrName>
                                        </p:attrNameLst>
                                      </p:cBhvr>
                                      <p:to>
                                        <p:strVal val="hidden"/>
                                      </p:to>
                                    </p:set>
                                  </p:childTnLst>
                                </p:cTn>
                              </p:par>
                              <p:par>
                                <p:cTn id="149" presetID="11" presetClass="exit" presetSubtype="0" repeatCount="3000" fill="hold" grpId="1" nodeType="withEffect">
                                  <p:stCondLst>
                                    <p:cond delay="0"/>
                                  </p:stCondLst>
                                  <p:childTnLst>
                                    <p:anim calcmode="discrete" valueType="str">
                                      <p:cBhvr>
                                        <p:cTn id="150" dur="1000"/>
                                        <p:tgtEl>
                                          <p:spTgt spid="587795"/>
                                        </p:tgtEl>
                                        <p:attrNameLst>
                                          <p:attrName>style.visibility</p:attrName>
                                        </p:attrNameLst>
                                      </p:cBhvr>
                                      <p:tavLst>
                                        <p:tav tm="0">
                                          <p:val>
                                            <p:strVal val="hidden"/>
                                          </p:val>
                                        </p:tav>
                                        <p:tav tm="50000">
                                          <p:val>
                                            <p:strVal val="visible"/>
                                          </p:val>
                                        </p:tav>
                                      </p:tavLst>
                                    </p:anim>
                                    <p:set>
                                      <p:cBhvr>
                                        <p:cTn id="151" dur="1" fill="hold">
                                          <p:stCondLst>
                                            <p:cond delay="999"/>
                                          </p:stCondLst>
                                        </p:cTn>
                                        <p:tgtEl>
                                          <p:spTgt spid="587795"/>
                                        </p:tgtEl>
                                        <p:attrNameLst>
                                          <p:attrName>style.visibility</p:attrName>
                                        </p:attrNameLst>
                                      </p:cBhvr>
                                      <p:to>
                                        <p:strVal val="hidden"/>
                                      </p:to>
                                    </p:set>
                                  </p:childTnLst>
                                </p:cTn>
                              </p:par>
                              <p:par>
                                <p:cTn id="152" presetID="11" presetClass="exit" presetSubtype="0" repeatCount="3000" fill="hold" grpId="2" nodeType="withEffect">
                                  <p:stCondLst>
                                    <p:cond delay="0"/>
                                  </p:stCondLst>
                                  <p:childTnLst>
                                    <p:anim calcmode="discrete" valueType="str">
                                      <p:cBhvr>
                                        <p:cTn id="153" dur="1000"/>
                                        <p:tgtEl>
                                          <p:spTgt spid="587788"/>
                                        </p:tgtEl>
                                        <p:attrNameLst>
                                          <p:attrName>style.visibility</p:attrName>
                                        </p:attrNameLst>
                                      </p:cBhvr>
                                      <p:tavLst>
                                        <p:tav tm="0">
                                          <p:val>
                                            <p:strVal val="hidden"/>
                                          </p:val>
                                        </p:tav>
                                        <p:tav tm="50000">
                                          <p:val>
                                            <p:strVal val="visible"/>
                                          </p:val>
                                        </p:tav>
                                      </p:tavLst>
                                    </p:anim>
                                    <p:set>
                                      <p:cBhvr>
                                        <p:cTn id="154" dur="1" fill="hold">
                                          <p:stCondLst>
                                            <p:cond delay="999"/>
                                          </p:stCondLst>
                                        </p:cTn>
                                        <p:tgtEl>
                                          <p:spTgt spid="587788"/>
                                        </p:tgtEl>
                                        <p:attrNameLst>
                                          <p:attrName>style.visibility</p:attrName>
                                        </p:attrNameLst>
                                      </p:cBhvr>
                                      <p:to>
                                        <p:strVal val="hidden"/>
                                      </p:to>
                                    </p:set>
                                  </p:childTnLst>
                                </p:cTn>
                              </p:par>
                              <p:par>
                                <p:cTn id="155" presetID="11" presetClass="exit" presetSubtype="0" repeatCount="3000" fill="hold" grpId="1" nodeType="withEffect">
                                  <p:stCondLst>
                                    <p:cond delay="0"/>
                                  </p:stCondLst>
                                  <p:childTnLst>
                                    <p:anim calcmode="discrete" valueType="str">
                                      <p:cBhvr>
                                        <p:cTn id="156" dur="1000"/>
                                        <p:tgtEl>
                                          <p:spTgt spid="587796"/>
                                        </p:tgtEl>
                                        <p:attrNameLst>
                                          <p:attrName>style.visibility</p:attrName>
                                        </p:attrNameLst>
                                      </p:cBhvr>
                                      <p:tavLst>
                                        <p:tav tm="0">
                                          <p:val>
                                            <p:strVal val="hidden"/>
                                          </p:val>
                                        </p:tav>
                                        <p:tav tm="50000">
                                          <p:val>
                                            <p:strVal val="visible"/>
                                          </p:val>
                                        </p:tav>
                                      </p:tavLst>
                                    </p:anim>
                                    <p:set>
                                      <p:cBhvr>
                                        <p:cTn id="157" dur="1" fill="hold">
                                          <p:stCondLst>
                                            <p:cond delay="999"/>
                                          </p:stCondLst>
                                        </p:cTn>
                                        <p:tgtEl>
                                          <p:spTgt spid="587796"/>
                                        </p:tgtEl>
                                        <p:attrNameLst>
                                          <p:attrName>style.visibility</p:attrName>
                                        </p:attrNameLst>
                                      </p:cBhvr>
                                      <p:to>
                                        <p:strVal val="hidden"/>
                                      </p:to>
                                    </p:set>
                                  </p:childTnLst>
                                </p:cTn>
                              </p:par>
                              <p:par>
                                <p:cTn id="158" presetID="11" presetClass="exit" presetSubtype="0" repeatCount="3000" fill="hold" grpId="1" nodeType="withEffect">
                                  <p:stCondLst>
                                    <p:cond delay="0"/>
                                  </p:stCondLst>
                                  <p:childTnLst>
                                    <p:anim calcmode="discrete" valueType="str">
                                      <p:cBhvr>
                                        <p:cTn id="159" dur="1000"/>
                                        <p:tgtEl>
                                          <p:spTgt spid="587798"/>
                                        </p:tgtEl>
                                        <p:attrNameLst>
                                          <p:attrName>style.visibility</p:attrName>
                                        </p:attrNameLst>
                                      </p:cBhvr>
                                      <p:tavLst>
                                        <p:tav tm="0">
                                          <p:val>
                                            <p:strVal val="hidden"/>
                                          </p:val>
                                        </p:tav>
                                        <p:tav tm="50000">
                                          <p:val>
                                            <p:strVal val="visible"/>
                                          </p:val>
                                        </p:tav>
                                      </p:tavLst>
                                    </p:anim>
                                    <p:set>
                                      <p:cBhvr>
                                        <p:cTn id="160" dur="1" fill="hold">
                                          <p:stCondLst>
                                            <p:cond delay="999"/>
                                          </p:stCondLst>
                                        </p:cTn>
                                        <p:tgtEl>
                                          <p:spTgt spid="587798"/>
                                        </p:tgtEl>
                                        <p:attrNameLst>
                                          <p:attrName>style.visibility</p:attrName>
                                        </p:attrNameLst>
                                      </p:cBhvr>
                                      <p:to>
                                        <p:strVal val="hidden"/>
                                      </p:to>
                                    </p:set>
                                  </p:childTnLst>
                                </p:cTn>
                              </p:par>
                              <p:par>
                                <p:cTn id="161" presetID="11" presetClass="exit" presetSubtype="0" repeatCount="3000" fill="hold" grpId="1" nodeType="withEffect">
                                  <p:stCondLst>
                                    <p:cond delay="0"/>
                                  </p:stCondLst>
                                  <p:childTnLst>
                                    <p:anim calcmode="discrete" valueType="str">
                                      <p:cBhvr>
                                        <p:cTn id="162" dur="1000"/>
                                        <p:tgtEl>
                                          <p:spTgt spid="587799"/>
                                        </p:tgtEl>
                                        <p:attrNameLst>
                                          <p:attrName>style.visibility</p:attrName>
                                        </p:attrNameLst>
                                      </p:cBhvr>
                                      <p:tavLst>
                                        <p:tav tm="0">
                                          <p:val>
                                            <p:strVal val="hidden"/>
                                          </p:val>
                                        </p:tav>
                                        <p:tav tm="50000">
                                          <p:val>
                                            <p:strVal val="visible"/>
                                          </p:val>
                                        </p:tav>
                                      </p:tavLst>
                                    </p:anim>
                                    <p:set>
                                      <p:cBhvr>
                                        <p:cTn id="163" dur="1" fill="hold">
                                          <p:stCondLst>
                                            <p:cond delay="999"/>
                                          </p:stCondLst>
                                        </p:cTn>
                                        <p:tgtEl>
                                          <p:spTgt spid="587799"/>
                                        </p:tgtEl>
                                        <p:attrNameLst>
                                          <p:attrName>style.visibility</p:attrName>
                                        </p:attrNameLst>
                                      </p:cBhvr>
                                      <p:to>
                                        <p:strVal val="hidden"/>
                                      </p:to>
                                    </p:set>
                                  </p:childTnLst>
                                </p:cTn>
                              </p:par>
                              <p:par>
                                <p:cTn id="164" presetID="11" presetClass="exit" presetSubtype="0" repeatCount="3000" fill="hold" grpId="1" nodeType="withEffect">
                                  <p:stCondLst>
                                    <p:cond delay="0"/>
                                  </p:stCondLst>
                                  <p:childTnLst>
                                    <p:anim calcmode="discrete" valueType="str">
                                      <p:cBhvr>
                                        <p:cTn id="165" dur="1000"/>
                                        <p:tgtEl>
                                          <p:spTgt spid="587803"/>
                                        </p:tgtEl>
                                        <p:attrNameLst>
                                          <p:attrName>style.visibility</p:attrName>
                                        </p:attrNameLst>
                                      </p:cBhvr>
                                      <p:tavLst>
                                        <p:tav tm="0">
                                          <p:val>
                                            <p:strVal val="hidden"/>
                                          </p:val>
                                        </p:tav>
                                        <p:tav tm="50000">
                                          <p:val>
                                            <p:strVal val="visible"/>
                                          </p:val>
                                        </p:tav>
                                      </p:tavLst>
                                    </p:anim>
                                    <p:set>
                                      <p:cBhvr>
                                        <p:cTn id="166" dur="1" fill="hold">
                                          <p:stCondLst>
                                            <p:cond delay="999"/>
                                          </p:stCondLst>
                                        </p:cTn>
                                        <p:tgtEl>
                                          <p:spTgt spid="587803"/>
                                        </p:tgtEl>
                                        <p:attrNameLst>
                                          <p:attrName>style.visibility</p:attrName>
                                        </p:attrNameLst>
                                      </p:cBhvr>
                                      <p:to>
                                        <p:strVal val="hidden"/>
                                      </p:to>
                                    </p:set>
                                  </p:childTnLst>
                                </p:cTn>
                              </p:par>
                              <p:par>
                                <p:cTn id="167" presetID="11" presetClass="exit" presetSubtype="0" repeatCount="3000" fill="hold" grpId="1" nodeType="withEffect">
                                  <p:stCondLst>
                                    <p:cond delay="0"/>
                                  </p:stCondLst>
                                  <p:childTnLst>
                                    <p:anim calcmode="discrete" valueType="str">
                                      <p:cBhvr>
                                        <p:cTn id="168" dur="1000"/>
                                        <p:tgtEl>
                                          <p:spTgt spid="587802"/>
                                        </p:tgtEl>
                                        <p:attrNameLst>
                                          <p:attrName>style.visibility</p:attrName>
                                        </p:attrNameLst>
                                      </p:cBhvr>
                                      <p:tavLst>
                                        <p:tav tm="0">
                                          <p:val>
                                            <p:strVal val="hidden"/>
                                          </p:val>
                                        </p:tav>
                                        <p:tav tm="50000">
                                          <p:val>
                                            <p:strVal val="visible"/>
                                          </p:val>
                                        </p:tav>
                                      </p:tavLst>
                                    </p:anim>
                                    <p:set>
                                      <p:cBhvr>
                                        <p:cTn id="169" dur="1" fill="hold">
                                          <p:stCondLst>
                                            <p:cond delay="999"/>
                                          </p:stCondLst>
                                        </p:cTn>
                                        <p:tgtEl>
                                          <p:spTgt spid="5878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88" grpId="0" animBg="1"/>
      <p:bldP spid="587788" grpId="1" animBg="1"/>
      <p:bldP spid="587788" grpId="2" animBg="1"/>
      <p:bldP spid="587787" grpId="0" animBg="1"/>
      <p:bldP spid="587787" grpId="1" animBg="1"/>
      <p:bldP spid="587792" grpId="0" animBg="1"/>
      <p:bldP spid="587792" grpId="1" animBg="1"/>
      <p:bldP spid="587793" grpId="0" animBg="1"/>
      <p:bldP spid="587793" grpId="1" animBg="1"/>
      <p:bldP spid="587794" grpId="0" animBg="1"/>
      <p:bldP spid="587794" grpId="1" animBg="1"/>
      <p:bldP spid="587795" grpId="0" animBg="1"/>
      <p:bldP spid="587795" grpId="1" animBg="1"/>
      <p:bldP spid="587796" grpId="0" animBg="1"/>
      <p:bldP spid="587796" grpId="1" animBg="1"/>
      <p:bldP spid="587797" grpId="0" animBg="1"/>
      <p:bldP spid="587797" grpId="1" animBg="1"/>
      <p:bldP spid="587798" grpId="0" animBg="1"/>
      <p:bldP spid="587798" grpId="1" animBg="1"/>
      <p:bldP spid="587799" grpId="0" animBg="1"/>
      <p:bldP spid="587799" grpId="1" animBg="1"/>
      <p:bldP spid="587800" grpId="0" animBg="1"/>
      <p:bldP spid="587800" grpId="1" animBg="1"/>
      <p:bldP spid="587801" grpId="0" animBg="1"/>
      <p:bldP spid="587801" grpId="1" animBg="1"/>
      <p:bldP spid="587802" grpId="0" animBg="1"/>
      <p:bldP spid="587802" grpId="1" animBg="1"/>
      <p:bldP spid="587803" grpId="0" animBg="1"/>
      <p:bldP spid="587803" grpId="1" animBg="1"/>
      <p:bldP spid="587805" grpId="0" animBg="1"/>
      <p:bldP spid="587805" grpId="1" animBg="1"/>
      <p:bldP spid="587806" grpId="0" animBg="1"/>
      <p:bldP spid="587806" grpId="1" animBg="1"/>
      <p:bldP spid="587807" grpId="0" animBg="1"/>
      <p:bldP spid="587807" grpId="1" animBg="1"/>
      <p:bldP spid="587819" grpId="0"/>
      <p:bldP spid="587819" grpId="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zh-CN" altLang="en-US"/>
              <a:t>结论</a:t>
            </a:r>
          </a:p>
        </p:txBody>
      </p:sp>
      <p:sp>
        <p:nvSpPr>
          <p:cNvPr id="1384451" name="Rectangle 3"/>
          <p:cNvSpPr>
            <a:spLocks noGrp="1" noChangeArrowheads="1"/>
          </p:cNvSpPr>
          <p:nvPr>
            <p:ph type="body" idx="1"/>
          </p:nvPr>
        </p:nvSpPr>
        <p:spPr>
          <a:xfrm>
            <a:off x="625300" y="1182983"/>
            <a:ext cx="11140312" cy="4685211"/>
          </a:xfrm>
        </p:spPr>
        <p:txBody>
          <a:bodyPr/>
          <a:lstStyle/>
          <a:p>
            <a:pPr eaLnBrk="1" hangingPunct="1">
              <a:lnSpc>
                <a:spcPct val="150000"/>
              </a:lnSpc>
              <a:spcBef>
                <a:spcPts val="1200"/>
              </a:spcBef>
            </a:pPr>
            <a:r>
              <a:rPr lang="zh-CN" altLang="en-US" dirty="0">
                <a:solidFill>
                  <a:srgbClr val="C00000"/>
                </a:solidFill>
              </a:rPr>
              <a:t>定理</a:t>
            </a:r>
            <a:r>
              <a:rPr lang="en-US" altLang="zh-CN" dirty="0">
                <a:solidFill>
                  <a:srgbClr val="C00000"/>
                </a:solidFill>
              </a:rPr>
              <a:t>7.6 </a:t>
            </a:r>
            <a:r>
              <a:rPr lang="zh-CN" altLang="en-US" dirty="0"/>
              <a:t>有向图</a:t>
            </a:r>
            <a:r>
              <a:rPr lang="en-US" altLang="zh-CN" dirty="0"/>
              <a:t>G</a:t>
            </a:r>
            <a:r>
              <a:rPr lang="zh-CN" altLang="en-US" dirty="0"/>
              <a:t>具有欧拉通路，当且仅当</a:t>
            </a:r>
            <a:r>
              <a:rPr lang="en-US" altLang="zh-CN" dirty="0"/>
              <a:t>G</a:t>
            </a:r>
            <a:r>
              <a:rPr lang="zh-CN" altLang="en-US" dirty="0"/>
              <a:t>是连通的，且除了两个结点以外，其余结点的入度等于出度，而这两个例外的结点中，一个结点的入度比出度大</a:t>
            </a:r>
            <a:r>
              <a:rPr lang="en-US" altLang="zh-CN" dirty="0"/>
              <a:t>1</a:t>
            </a:r>
            <a:r>
              <a:rPr lang="zh-CN" altLang="en-US" dirty="0"/>
              <a:t>，另一个结点的出度比入度大</a:t>
            </a:r>
            <a:r>
              <a:rPr lang="en-US" altLang="zh-CN" dirty="0"/>
              <a:t>1</a:t>
            </a:r>
            <a:r>
              <a:rPr lang="zh-CN" altLang="en-US" dirty="0"/>
              <a:t>。</a:t>
            </a:r>
          </a:p>
          <a:p>
            <a:pPr eaLnBrk="1" hangingPunct="1">
              <a:lnSpc>
                <a:spcPct val="150000"/>
              </a:lnSpc>
              <a:spcBef>
                <a:spcPts val="1200"/>
              </a:spcBef>
            </a:pPr>
            <a:r>
              <a:rPr lang="zh-CN" altLang="en-US" dirty="0">
                <a:solidFill>
                  <a:srgbClr val="C00000"/>
                </a:solidFill>
              </a:rPr>
              <a:t>推论</a:t>
            </a:r>
            <a:r>
              <a:rPr lang="en-US" altLang="zh-CN" dirty="0">
                <a:solidFill>
                  <a:srgbClr val="C00000"/>
                </a:solidFill>
              </a:rPr>
              <a:t>7.2  </a:t>
            </a:r>
            <a:r>
              <a:rPr lang="zh-CN" altLang="en-US" dirty="0"/>
              <a:t>有向图</a:t>
            </a:r>
            <a:r>
              <a:rPr lang="en-US" altLang="zh-CN" dirty="0"/>
              <a:t>G</a:t>
            </a:r>
            <a:r>
              <a:rPr lang="zh-CN" altLang="en-US" dirty="0"/>
              <a:t>具有欧拉回路，当且仅当</a:t>
            </a:r>
            <a:r>
              <a:rPr lang="en-US" altLang="zh-CN" dirty="0"/>
              <a:t>G</a:t>
            </a:r>
            <a:r>
              <a:rPr lang="zh-CN" altLang="en-US" dirty="0"/>
              <a:t>是连通的，且所有结点的入度等于出度。</a:t>
            </a:r>
          </a:p>
        </p:txBody>
      </p:sp>
    </p:spTree>
    <p:extLst>
      <p:ext uri="{BB962C8B-B14F-4D97-AF65-F5344CB8AC3E}">
        <p14:creationId xmlns:p14="http://schemas.microsoft.com/office/powerpoint/2010/main" val="3956129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84451">
                                            <p:txEl>
                                              <p:pRg st="0" end="0"/>
                                            </p:txEl>
                                          </p:spTgt>
                                        </p:tgtEl>
                                        <p:attrNameLst>
                                          <p:attrName>style.visibility</p:attrName>
                                        </p:attrNameLst>
                                      </p:cBhvr>
                                      <p:to>
                                        <p:strVal val="visible"/>
                                      </p:to>
                                    </p:set>
                                    <p:anim calcmode="lin" valueType="num">
                                      <p:cBhvr additive="base">
                                        <p:cTn id="7" dur="500" fill="hold"/>
                                        <p:tgtEl>
                                          <p:spTgt spid="13844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44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84451">
                                            <p:txEl>
                                              <p:pRg st="1" end="1"/>
                                            </p:txEl>
                                          </p:spTgt>
                                        </p:tgtEl>
                                        <p:attrNameLst>
                                          <p:attrName>style.visibility</p:attrName>
                                        </p:attrNameLst>
                                      </p:cBhvr>
                                      <p:to>
                                        <p:strVal val="visible"/>
                                      </p:to>
                                    </p:set>
                                    <p:anim calcmode="lin" valueType="num">
                                      <p:cBhvr additive="base">
                                        <p:cTn id="13" dur="500" fill="hold"/>
                                        <p:tgtEl>
                                          <p:spTgt spid="13844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8445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4451"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zh-CN" altLang="en-US"/>
              <a:t>欧拉通路与欧拉回路判别准则 </a:t>
            </a:r>
          </a:p>
        </p:txBody>
      </p:sp>
      <p:sp>
        <p:nvSpPr>
          <p:cNvPr id="1385475" name="Rectangle 3"/>
          <p:cNvSpPr>
            <a:spLocks noGrp="1" noChangeArrowheads="1"/>
          </p:cNvSpPr>
          <p:nvPr>
            <p:ph type="body" idx="1"/>
          </p:nvPr>
        </p:nvSpPr>
        <p:spPr>
          <a:xfrm>
            <a:off x="816871" y="1222660"/>
            <a:ext cx="10755154" cy="4363230"/>
          </a:xfrm>
        </p:spPr>
        <p:txBody>
          <a:bodyPr/>
          <a:lstStyle/>
          <a:p>
            <a:pPr eaLnBrk="1" hangingPunct="1">
              <a:lnSpc>
                <a:spcPct val="150000"/>
              </a:lnSpc>
              <a:buClr>
                <a:srgbClr val="C00000"/>
              </a:buClr>
              <a:buFont typeface="Wingdings" panose="05000000000000000000" pitchFamily="2" charset="2"/>
              <a:buChar char="n"/>
            </a:pPr>
            <a:r>
              <a:rPr lang="zh-CN" altLang="en-US" dirty="0"/>
              <a:t>对任意给定的</a:t>
            </a:r>
            <a:r>
              <a:rPr lang="zh-CN" altLang="en-US" dirty="0">
                <a:solidFill>
                  <a:srgbClr val="C00000"/>
                </a:solidFill>
              </a:rPr>
              <a:t>无向连通图</a:t>
            </a:r>
            <a:r>
              <a:rPr lang="zh-CN" altLang="en-US" dirty="0"/>
              <a:t>，只需通过对图中各</a:t>
            </a:r>
            <a:r>
              <a:rPr lang="zh-CN" altLang="en-US" dirty="0">
                <a:solidFill>
                  <a:srgbClr val="C00000"/>
                </a:solidFill>
              </a:rPr>
              <a:t>结点度数</a:t>
            </a:r>
            <a:r>
              <a:rPr lang="zh-CN" altLang="en-US" dirty="0"/>
              <a:t>的计算，就可知它是否存在欧拉通路及欧拉回路，从而知道它是否为欧拉图；</a:t>
            </a:r>
            <a:endParaRPr lang="en-US" altLang="zh-CN" dirty="0"/>
          </a:p>
          <a:p>
            <a:pPr eaLnBrk="1" hangingPunct="1">
              <a:lnSpc>
                <a:spcPct val="150000"/>
              </a:lnSpc>
              <a:buClr>
                <a:srgbClr val="C00000"/>
              </a:buClr>
              <a:buFont typeface="Wingdings" panose="05000000000000000000" pitchFamily="2" charset="2"/>
              <a:buChar char="n"/>
            </a:pPr>
            <a:r>
              <a:rPr lang="zh-CN" altLang="en-US" dirty="0"/>
              <a:t>对任意给定的</a:t>
            </a:r>
            <a:r>
              <a:rPr lang="zh-CN" altLang="en-US" dirty="0">
                <a:solidFill>
                  <a:srgbClr val="0000FF"/>
                </a:solidFill>
              </a:rPr>
              <a:t>有向连通图</a:t>
            </a:r>
            <a:r>
              <a:rPr lang="zh-CN" altLang="en-US" dirty="0"/>
              <a:t>，只需通过对图中各</a:t>
            </a:r>
            <a:r>
              <a:rPr lang="zh-CN" altLang="en-US" dirty="0">
                <a:solidFill>
                  <a:srgbClr val="0000FF"/>
                </a:solidFill>
              </a:rPr>
              <a:t>结点出度与入度</a:t>
            </a:r>
            <a:r>
              <a:rPr lang="zh-CN" altLang="en-US" dirty="0"/>
              <a:t>的计算，就可知它是否存在欧拉通路及欧拉回路，从而知道它是否为欧拉图。   </a:t>
            </a:r>
          </a:p>
        </p:txBody>
      </p:sp>
      <p:sp>
        <p:nvSpPr>
          <p:cNvPr id="2" name="横卷形 1"/>
          <p:cNvSpPr/>
          <p:nvPr/>
        </p:nvSpPr>
        <p:spPr bwMode="auto">
          <a:xfrm>
            <a:off x="917575" y="3658394"/>
            <a:ext cx="10210800" cy="2882824"/>
          </a:xfrm>
          <a:prstGeom prst="horizontalScroll">
            <a:avLst/>
          </a:prstGeom>
          <a:solidFill>
            <a:srgbClr val="FFFF66"/>
          </a:solidFill>
          <a:ln w="12700" cap="flat" cmpd="sng" algn="ctr">
            <a:solidFill>
              <a:srgbClr val="0000FF"/>
            </a:solidFill>
            <a:prstDash val="solid"/>
            <a:round/>
            <a:headEnd type="none" w="med" len="med"/>
            <a:tailEnd type="none" w="med" len="med"/>
          </a:ln>
          <a:effectLst/>
        </p:spPr>
        <p:txBody>
          <a:bodyPr vert="horz" wrap="square" lIns="121948" tIns="60974" rIns="121948" bIns="60974" numCol="1" rtlCol="0" anchor="ctr" anchorCtr="0" compatLnSpc="1">
            <a:prstTxWarp prst="textNoShape">
              <a:avLst/>
            </a:prstTxWarp>
          </a:bodyPr>
          <a:lstStyle/>
          <a:p>
            <a:pPr>
              <a:lnSpc>
                <a:spcPct val="150000"/>
              </a:lnSpc>
            </a:pPr>
            <a:r>
              <a:rPr lang="zh-CN" altLang="en-US" b="1" kern="0" dirty="0">
                <a:solidFill>
                  <a:srgbClr val="800080"/>
                </a:solidFill>
                <a:cs typeface="Times New Roman" panose="02020603050405020304" pitchFamily="18" charset="0"/>
              </a:rPr>
              <a:t>利用这项准则，很容易判断出哥尼斯堡七桥问题是无解的，因为它所对应的图中所有</a:t>
            </a:r>
            <a:r>
              <a:rPr lang="en-US" altLang="zh-CN" b="1" kern="0" dirty="0">
                <a:solidFill>
                  <a:srgbClr val="800080"/>
                </a:solidFill>
                <a:cs typeface="Times New Roman" panose="02020603050405020304" pitchFamily="18" charset="0"/>
              </a:rPr>
              <a:t>4</a:t>
            </a:r>
            <a:r>
              <a:rPr lang="zh-CN" altLang="en-US" b="1" kern="0" dirty="0">
                <a:solidFill>
                  <a:srgbClr val="800080"/>
                </a:solidFill>
                <a:cs typeface="Times New Roman" panose="02020603050405020304" pitchFamily="18" charset="0"/>
              </a:rPr>
              <a:t>个结点的度数均为奇数；也很容易得到例</a:t>
            </a:r>
            <a:r>
              <a:rPr lang="en-US" altLang="zh-CN" b="1" kern="0" dirty="0">
                <a:solidFill>
                  <a:srgbClr val="800080"/>
                </a:solidFill>
                <a:cs typeface="Times New Roman" panose="02020603050405020304" pitchFamily="18" charset="0"/>
              </a:rPr>
              <a:t>7.19</a:t>
            </a:r>
            <a:r>
              <a:rPr lang="zh-CN" altLang="en-US" b="1" kern="0" dirty="0">
                <a:solidFill>
                  <a:srgbClr val="800080"/>
                </a:solidFill>
                <a:cs typeface="Times New Roman" panose="02020603050405020304" pitchFamily="18" charset="0"/>
              </a:rPr>
              <a:t>的结论。</a:t>
            </a:r>
            <a:endParaRPr lang="zh-CN" altLang="en-US" dirty="0">
              <a:solidFill>
                <a:srgbClr val="800080"/>
              </a:solidFill>
            </a:endParaRPr>
          </a:p>
        </p:txBody>
      </p:sp>
    </p:spTree>
    <p:extLst>
      <p:ext uri="{BB962C8B-B14F-4D97-AF65-F5344CB8AC3E}">
        <p14:creationId xmlns:p14="http://schemas.microsoft.com/office/powerpoint/2010/main" val="23257733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85475">
                                            <p:txEl>
                                              <p:pRg st="0" end="0"/>
                                            </p:txEl>
                                          </p:spTgt>
                                        </p:tgtEl>
                                        <p:attrNameLst>
                                          <p:attrName>style.visibility</p:attrName>
                                        </p:attrNameLst>
                                      </p:cBhvr>
                                      <p:to>
                                        <p:strVal val="visible"/>
                                      </p:to>
                                    </p:set>
                                    <p:anim calcmode="lin" valueType="num">
                                      <p:cBhvr additive="base">
                                        <p:cTn id="7" dur="500" fill="hold"/>
                                        <p:tgtEl>
                                          <p:spTgt spid="13854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54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85475">
                                            <p:txEl>
                                              <p:pRg st="1" end="1"/>
                                            </p:txEl>
                                          </p:spTgt>
                                        </p:tgtEl>
                                        <p:attrNameLst>
                                          <p:attrName>style.visibility</p:attrName>
                                        </p:attrNameLst>
                                      </p:cBhvr>
                                      <p:to>
                                        <p:strVal val="visible"/>
                                      </p:to>
                                    </p:set>
                                    <p:anim calcmode="lin" valueType="num">
                                      <p:cBhvr additive="base">
                                        <p:cTn id="13" dur="500" fill="hold"/>
                                        <p:tgtEl>
                                          <p:spTgt spid="138547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8547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5475" grpId="0" build="p"/>
      <p:bldP spid="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zh-CN" altLang="en-US" dirty="0"/>
              <a:t>解题小贴士</a:t>
            </a:r>
            <a:r>
              <a:rPr lang="en-US" altLang="zh-CN" dirty="0"/>
              <a:t>——</a:t>
            </a:r>
            <a:r>
              <a:rPr lang="zh-CN" altLang="en-US" dirty="0"/>
              <a:t>欧拉图的判断</a:t>
            </a:r>
            <a:r>
              <a:rPr lang="en-US" altLang="zh-CN" dirty="0"/>
              <a:t>2</a:t>
            </a:r>
          </a:p>
        </p:txBody>
      </p:sp>
      <p:sp>
        <p:nvSpPr>
          <p:cNvPr id="1384451" name="Rectangle 3"/>
          <p:cNvSpPr>
            <a:spLocks noGrp="1" noChangeArrowheads="1"/>
          </p:cNvSpPr>
          <p:nvPr>
            <p:ph type="body" idx="1"/>
          </p:nvPr>
        </p:nvSpPr>
        <p:spPr>
          <a:xfrm>
            <a:off x="536575" y="991394"/>
            <a:ext cx="11140312" cy="5562599"/>
          </a:xfrm>
          <a:solidFill>
            <a:schemeClr val="bg1">
              <a:lumMod val="85000"/>
            </a:schemeClr>
          </a:solidFill>
        </p:spPr>
        <p:txBody>
          <a:bodyPr>
            <a:noAutofit/>
          </a:bodyPr>
          <a:lstStyle/>
          <a:p>
            <a:pPr>
              <a:lnSpc>
                <a:spcPct val="150000"/>
              </a:lnSpc>
              <a:spcBef>
                <a:spcPts val="600"/>
              </a:spcBef>
            </a:pPr>
            <a:r>
              <a:rPr lang="zh-CN" altLang="en-US" dirty="0">
                <a:solidFill>
                  <a:srgbClr val="0000FF"/>
                </a:solidFill>
              </a:rPr>
              <a:t>连通图的无向图</a:t>
            </a:r>
          </a:p>
          <a:p>
            <a:pPr marL="0" indent="0">
              <a:lnSpc>
                <a:spcPct val="150000"/>
              </a:lnSpc>
              <a:spcBef>
                <a:spcPts val="600"/>
              </a:spcBef>
              <a:buNone/>
            </a:pPr>
            <a:r>
              <a:rPr lang="zh-CN" altLang="en-US" dirty="0">
                <a:solidFill>
                  <a:srgbClr val="C00000"/>
                </a:solidFill>
              </a:rPr>
              <a:t>（</a:t>
            </a:r>
            <a:r>
              <a:rPr lang="en-US" altLang="zh-CN" dirty="0">
                <a:solidFill>
                  <a:srgbClr val="C00000"/>
                </a:solidFill>
              </a:rPr>
              <a:t>1</a:t>
            </a:r>
            <a:r>
              <a:rPr lang="zh-CN" altLang="en-US" dirty="0">
                <a:solidFill>
                  <a:srgbClr val="C00000"/>
                </a:solidFill>
              </a:rPr>
              <a:t>）</a:t>
            </a:r>
            <a:r>
              <a:rPr lang="zh-CN" altLang="en-US" dirty="0">
                <a:solidFill>
                  <a:srgbClr val="7030A0"/>
                </a:solidFill>
              </a:rPr>
              <a:t>计算所有结点的度数。</a:t>
            </a:r>
          </a:p>
          <a:p>
            <a:pPr marL="792000" indent="-792000">
              <a:lnSpc>
                <a:spcPct val="150000"/>
              </a:lnSpc>
              <a:spcBef>
                <a:spcPts val="600"/>
              </a:spcBef>
              <a:buNone/>
            </a:pPr>
            <a:r>
              <a:rPr lang="zh-CN" altLang="en-US" dirty="0">
                <a:solidFill>
                  <a:srgbClr val="C00000"/>
                </a:solidFill>
              </a:rPr>
              <a:t>（</a:t>
            </a:r>
            <a:r>
              <a:rPr lang="en-US" altLang="zh-CN" dirty="0">
                <a:solidFill>
                  <a:srgbClr val="C00000"/>
                </a:solidFill>
              </a:rPr>
              <a:t>2</a:t>
            </a:r>
            <a:r>
              <a:rPr lang="zh-CN" altLang="en-US" dirty="0">
                <a:solidFill>
                  <a:srgbClr val="C00000"/>
                </a:solidFill>
              </a:rPr>
              <a:t>）</a:t>
            </a:r>
            <a:r>
              <a:rPr lang="zh-CN" altLang="en-US" dirty="0">
                <a:solidFill>
                  <a:srgbClr val="7030A0"/>
                </a:solidFill>
              </a:rPr>
              <a:t>存在</a:t>
            </a:r>
            <a:r>
              <a:rPr lang="en-US" altLang="zh-CN" dirty="0">
                <a:solidFill>
                  <a:srgbClr val="7030A0"/>
                </a:solidFill>
              </a:rPr>
              <a:t>0</a:t>
            </a:r>
            <a:r>
              <a:rPr lang="zh-CN" altLang="en-US" dirty="0">
                <a:solidFill>
                  <a:srgbClr val="7030A0"/>
                </a:solidFill>
              </a:rPr>
              <a:t>个奇度数结点则有欧拉回路，是欧拉图；存在</a:t>
            </a:r>
            <a:r>
              <a:rPr lang="en-US" altLang="zh-CN" dirty="0">
                <a:solidFill>
                  <a:srgbClr val="7030A0"/>
                </a:solidFill>
              </a:rPr>
              <a:t>2</a:t>
            </a:r>
            <a:r>
              <a:rPr lang="zh-CN" altLang="en-US" dirty="0">
                <a:solidFill>
                  <a:srgbClr val="7030A0"/>
                </a:solidFill>
              </a:rPr>
              <a:t>个奇度数结点则有欧拉通路。</a:t>
            </a:r>
          </a:p>
          <a:p>
            <a:pPr>
              <a:lnSpc>
                <a:spcPct val="150000"/>
              </a:lnSpc>
              <a:spcBef>
                <a:spcPts val="600"/>
              </a:spcBef>
            </a:pPr>
            <a:r>
              <a:rPr lang="zh-CN" altLang="en-US" dirty="0">
                <a:solidFill>
                  <a:srgbClr val="0000FF"/>
                </a:solidFill>
              </a:rPr>
              <a:t>连通图的有向图</a:t>
            </a:r>
          </a:p>
          <a:p>
            <a:pPr marL="0" indent="0">
              <a:lnSpc>
                <a:spcPct val="150000"/>
              </a:lnSpc>
              <a:spcBef>
                <a:spcPts val="600"/>
              </a:spcBef>
              <a:buNone/>
            </a:pPr>
            <a:r>
              <a:rPr lang="zh-CN" altLang="en-US" dirty="0">
                <a:solidFill>
                  <a:srgbClr val="C00000"/>
                </a:solidFill>
              </a:rPr>
              <a:t>（</a:t>
            </a:r>
            <a:r>
              <a:rPr lang="en-US" altLang="zh-CN" dirty="0">
                <a:solidFill>
                  <a:srgbClr val="C00000"/>
                </a:solidFill>
              </a:rPr>
              <a:t>1</a:t>
            </a:r>
            <a:r>
              <a:rPr lang="zh-CN" altLang="en-US" dirty="0">
                <a:solidFill>
                  <a:srgbClr val="C00000"/>
                </a:solidFill>
              </a:rPr>
              <a:t>）</a:t>
            </a:r>
            <a:r>
              <a:rPr lang="zh-CN" altLang="en-US" dirty="0">
                <a:solidFill>
                  <a:srgbClr val="7030A0"/>
                </a:solidFill>
              </a:rPr>
              <a:t>计算所有结点的出度和入度。</a:t>
            </a:r>
          </a:p>
          <a:p>
            <a:pPr marL="792000" indent="-792000">
              <a:lnSpc>
                <a:spcPct val="150000"/>
              </a:lnSpc>
              <a:spcBef>
                <a:spcPts val="600"/>
              </a:spcBef>
              <a:buNone/>
            </a:pPr>
            <a:r>
              <a:rPr lang="zh-CN" altLang="en-US" dirty="0">
                <a:solidFill>
                  <a:srgbClr val="C00000"/>
                </a:solidFill>
              </a:rPr>
              <a:t>（</a:t>
            </a:r>
            <a:r>
              <a:rPr lang="en-US" altLang="zh-CN" dirty="0">
                <a:solidFill>
                  <a:srgbClr val="C00000"/>
                </a:solidFill>
              </a:rPr>
              <a:t>2</a:t>
            </a:r>
            <a:r>
              <a:rPr lang="zh-CN" altLang="en-US" dirty="0">
                <a:solidFill>
                  <a:srgbClr val="C00000"/>
                </a:solidFill>
              </a:rPr>
              <a:t>）</a:t>
            </a:r>
            <a:r>
              <a:rPr lang="zh-CN" altLang="en-US" dirty="0">
                <a:solidFill>
                  <a:srgbClr val="7030A0"/>
                </a:solidFill>
              </a:rPr>
              <a:t>所有结点的入度等于出度则有欧拉回路，是欧拉图；两个结点以外，其余结点的入度等于出度，而这两个例外的结点中，一个结点的入度比出度大</a:t>
            </a:r>
            <a:r>
              <a:rPr lang="en-US" altLang="zh-CN" dirty="0">
                <a:solidFill>
                  <a:srgbClr val="7030A0"/>
                </a:solidFill>
              </a:rPr>
              <a:t>1</a:t>
            </a:r>
            <a:r>
              <a:rPr lang="zh-CN" altLang="en-US" dirty="0">
                <a:solidFill>
                  <a:srgbClr val="7030A0"/>
                </a:solidFill>
              </a:rPr>
              <a:t>，另一个结点的出度比入度大</a:t>
            </a:r>
            <a:r>
              <a:rPr lang="en-US" altLang="zh-CN" dirty="0">
                <a:solidFill>
                  <a:srgbClr val="7030A0"/>
                </a:solidFill>
              </a:rPr>
              <a:t>1</a:t>
            </a:r>
            <a:r>
              <a:rPr lang="zh-CN" altLang="en-US" dirty="0">
                <a:solidFill>
                  <a:srgbClr val="7030A0"/>
                </a:solidFill>
              </a:rPr>
              <a:t>，则有欧拉通路。</a:t>
            </a:r>
          </a:p>
        </p:txBody>
      </p:sp>
    </p:spTree>
    <p:extLst>
      <p:ext uri="{BB962C8B-B14F-4D97-AF65-F5344CB8AC3E}">
        <p14:creationId xmlns:p14="http://schemas.microsoft.com/office/powerpoint/2010/main" val="5575637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组合 87">
            <a:extLst>
              <a:ext uri="{FF2B5EF4-FFF2-40B4-BE49-F238E27FC236}">
                <a16:creationId xmlns:a16="http://schemas.microsoft.com/office/drawing/2014/main" id="{12EEADE6-7905-49AC-B3FB-BDD7646137D6}"/>
              </a:ext>
            </a:extLst>
          </p:cNvPr>
          <p:cNvGrpSpPr/>
          <p:nvPr/>
        </p:nvGrpSpPr>
        <p:grpSpPr>
          <a:xfrm>
            <a:off x="1201497" y="991394"/>
            <a:ext cx="9795355" cy="2592346"/>
            <a:chOff x="899592" y="1995686"/>
            <a:chExt cx="7344816" cy="1943810"/>
          </a:xfrm>
        </p:grpSpPr>
        <p:sp>
          <p:nvSpPr>
            <p:cNvPr id="89" name="Text Box 10">
              <a:extLst>
                <a:ext uri="{FF2B5EF4-FFF2-40B4-BE49-F238E27FC236}">
                  <a16:creationId xmlns:a16="http://schemas.microsoft.com/office/drawing/2014/main" id="{70E3E485-2DF9-46E1-9A5F-D636D503EC81}"/>
                </a:ext>
              </a:extLst>
            </p:cNvPr>
            <p:cNvSpPr txBox="1">
              <a:spLocks noChangeAspect="1" noChangeArrowheads="1"/>
            </p:cNvSpPr>
            <p:nvPr/>
          </p:nvSpPr>
          <p:spPr bwMode="auto">
            <a:xfrm>
              <a:off x="7962900" y="322758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3</a:t>
              </a:r>
              <a:endParaRPr lang="en-US" altLang="zh-CN" b="1">
                <a:latin typeface="+mn-lt"/>
                <a:ea typeface="+mn-ea"/>
                <a:cs typeface="Times New Roman" panose="02020603050405020304" pitchFamily="18" charset="0"/>
              </a:endParaRPr>
            </a:p>
          </p:txBody>
        </p:sp>
        <p:sp>
          <p:nvSpPr>
            <p:cNvPr id="90" name="Text Box 11">
              <a:extLst>
                <a:ext uri="{FF2B5EF4-FFF2-40B4-BE49-F238E27FC236}">
                  <a16:creationId xmlns:a16="http://schemas.microsoft.com/office/drawing/2014/main" id="{3F1BA495-D679-4EDA-B897-C7B8B831C3EE}"/>
                </a:ext>
              </a:extLst>
            </p:cNvPr>
            <p:cNvSpPr txBox="1">
              <a:spLocks noChangeAspect="1" noChangeArrowheads="1"/>
            </p:cNvSpPr>
            <p:nvPr/>
          </p:nvSpPr>
          <p:spPr bwMode="auto">
            <a:xfrm>
              <a:off x="6482830" y="20381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1</a:t>
              </a:r>
              <a:endParaRPr lang="en-US" altLang="zh-CN" b="1">
                <a:latin typeface="+mn-lt"/>
                <a:ea typeface="+mn-ea"/>
                <a:cs typeface="Times New Roman" panose="02020603050405020304" pitchFamily="18" charset="0"/>
              </a:endParaRPr>
            </a:p>
          </p:txBody>
        </p:sp>
        <p:sp>
          <p:nvSpPr>
            <p:cNvPr id="91" name="Text Box 18">
              <a:extLst>
                <a:ext uri="{FF2B5EF4-FFF2-40B4-BE49-F238E27FC236}">
                  <a16:creationId xmlns:a16="http://schemas.microsoft.com/office/drawing/2014/main" id="{8805BDE3-4E7E-4D6C-863B-AE061C0F98DA}"/>
                </a:ext>
              </a:extLst>
            </p:cNvPr>
            <p:cNvSpPr txBox="1">
              <a:spLocks noChangeAspect="1" noChangeArrowheads="1"/>
            </p:cNvSpPr>
            <p:nvPr/>
          </p:nvSpPr>
          <p:spPr bwMode="auto">
            <a:xfrm>
              <a:off x="6554788" y="32700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2</a:t>
              </a:r>
              <a:endParaRPr lang="en-US" altLang="zh-CN" b="1">
                <a:latin typeface="+mn-lt"/>
                <a:ea typeface="+mn-ea"/>
                <a:cs typeface="Times New Roman" panose="02020603050405020304" pitchFamily="18" charset="0"/>
              </a:endParaRPr>
            </a:p>
          </p:txBody>
        </p:sp>
        <p:sp>
          <p:nvSpPr>
            <p:cNvPr id="92" name="Text Box 19">
              <a:extLst>
                <a:ext uri="{FF2B5EF4-FFF2-40B4-BE49-F238E27FC236}">
                  <a16:creationId xmlns:a16="http://schemas.microsoft.com/office/drawing/2014/main" id="{D617C253-C72E-469B-93DB-1546A938B663}"/>
                </a:ext>
              </a:extLst>
            </p:cNvPr>
            <p:cNvSpPr txBox="1">
              <a:spLocks noChangeAspect="1" noChangeArrowheads="1"/>
            </p:cNvSpPr>
            <p:nvPr/>
          </p:nvSpPr>
          <p:spPr bwMode="auto">
            <a:xfrm>
              <a:off x="7962900" y="199568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4</a:t>
              </a:r>
              <a:endParaRPr lang="en-US" altLang="zh-CN" b="1">
                <a:latin typeface="+mn-lt"/>
                <a:ea typeface="+mn-ea"/>
                <a:cs typeface="Times New Roman" panose="02020603050405020304" pitchFamily="18" charset="0"/>
              </a:endParaRPr>
            </a:p>
          </p:txBody>
        </p:sp>
        <p:sp>
          <p:nvSpPr>
            <p:cNvPr id="93" name="Text Box 25">
              <a:extLst>
                <a:ext uri="{FF2B5EF4-FFF2-40B4-BE49-F238E27FC236}">
                  <a16:creationId xmlns:a16="http://schemas.microsoft.com/office/drawing/2014/main" id="{27D38CA8-3E61-4A0E-8A41-42C67B07BEB9}"/>
                </a:ext>
              </a:extLst>
            </p:cNvPr>
            <p:cNvSpPr txBox="1">
              <a:spLocks noChangeAspect="1" noChangeArrowheads="1"/>
            </p:cNvSpPr>
            <p:nvPr/>
          </p:nvSpPr>
          <p:spPr bwMode="auto">
            <a:xfrm>
              <a:off x="2379663" y="32700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3</a:t>
              </a:r>
              <a:endParaRPr lang="en-US" altLang="zh-CN" b="1">
                <a:latin typeface="+mn-lt"/>
                <a:ea typeface="+mn-ea"/>
                <a:cs typeface="Times New Roman" panose="02020603050405020304" pitchFamily="18" charset="0"/>
              </a:endParaRPr>
            </a:p>
          </p:txBody>
        </p:sp>
        <p:sp>
          <p:nvSpPr>
            <p:cNvPr id="94" name="Text Box 26">
              <a:extLst>
                <a:ext uri="{FF2B5EF4-FFF2-40B4-BE49-F238E27FC236}">
                  <a16:creationId xmlns:a16="http://schemas.microsoft.com/office/drawing/2014/main" id="{8500F52D-436A-4CE7-A66E-797150DD5F0F}"/>
                </a:ext>
              </a:extLst>
            </p:cNvPr>
            <p:cNvSpPr txBox="1">
              <a:spLocks noChangeAspect="1" noChangeArrowheads="1"/>
            </p:cNvSpPr>
            <p:nvPr/>
          </p:nvSpPr>
          <p:spPr bwMode="auto">
            <a:xfrm>
              <a:off x="899592" y="20381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1</a:t>
              </a:r>
              <a:endParaRPr lang="en-US" altLang="zh-CN" b="1" dirty="0">
                <a:latin typeface="+mn-lt"/>
                <a:ea typeface="+mn-ea"/>
                <a:cs typeface="Times New Roman" panose="02020603050405020304" pitchFamily="18" charset="0"/>
              </a:endParaRPr>
            </a:p>
          </p:txBody>
        </p:sp>
        <p:sp>
          <p:nvSpPr>
            <p:cNvPr id="95" name="Text Box 31">
              <a:extLst>
                <a:ext uri="{FF2B5EF4-FFF2-40B4-BE49-F238E27FC236}">
                  <a16:creationId xmlns:a16="http://schemas.microsoft.com/office/drawing/2014/main" id="{29C327DD-0400-459E-B48B-0F8B1723017E}"/>
                </a:ext>
              </a:extLst>
            </p:cNvPr>
            <p:cNvSpPr txBox="1">
              <a:spLocks noChangeAspect="1" noChangeArrowheads="1"/>
            </p:cNvSpPr>
            <p:nvPr/>
          </p:nvSpPr>
          <p:spPr bwMode="auto">
            <a:xfrm>
              <a:off x="971550" y="32700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2</a:t>
              </a:r>
              <a:endParaRPr lang="en-US" altLang="zh-CN" b="1" dirty="0">
                <a:latin typeface="+mn-lt"/>
                <a:ea typeface="+mn-ea"/>
                <a:cs typeface="Times New Roman" panose="02020603050405020304" pitchFamily="18" charset="0"/>
              </a:endParaRPr>
            </a:p>
          </p:txBody>
        </p:sp>
        <p:sp>
          <p:nvSpPr>
            <p:cNvPr id="96" name="Text Box 32">
              <a:extLst>
                <a:ext uri="{FF2B5EF4-FFF2-40B4-BE49-F238E27FC236}">
                  <a16:creationId xmlns:a16="http://schemas.microsoft.com/office/drawing/2014/main" id="{75476BC2-47C5-4C99-B055-0D7747822DE0}"/>
                </a:ext>
              </a:extLst>
            </p:cNvPr>
            <p:cNvSpPr txBox="1">
              <a:spLocks noChangeAspect="1" noChangeArrowheads="1"/>
            </p:cNvSpPr>
            <p:nvPr/>
          </p:nvSpPr>
          <p:spPr bwMode="auto">
            <a:xfrm>
              <a:off x="2379663" y="20381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4</a:t>
              </a:r>
              <a:endParaRPr lang="en-US" altLang="zh-CN" b="1">
                <a:latin typeface="+mn-lt"/>
                <a:ea typeface="+mn-ea"/>
                <a:cs typeface="Times New Roman" panose="02020603050405020304" pitchFamily="18" charset="0"/>
              </a:endParaRPr>
            </a:p>
          </p:txBody>
        </p:sp>
        <p:sp>
          <p:nvSpPr>
            <p:cNvPr id="97" name="Text Box 38">
              <a:extLst>
                <a:ext uri="{FF2B5EF4-FFF2-40B4-BE49-F238E27FC236}">
                  <a16:creationId xmlns:a16="http://schemas.microsoft.com/office/drawing/2014/main" id="{67986C2E-8BEB-4939-BFBF-CEB1F5B6312D}"/>
                </a:ext>
              </a:extLst>
            </p:cNvPr>
            <p:cNvSpPr txBox="1">
              <a:spLocks noChangeAspect="1" noChangeArrowheads="1"/>
            </p:cNvSpPr>
            <p:nvPr/>
          </p:nvSpPr>
          <p:spPr bwMode="auto">
            <a:xfrm>
              <a:off x="5170488" y="32700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3</a:t>
              </a:r>
              <a:endParaRPr lang="en-US" altLang="zh-CN" b="1">
                <a:latin typeface="+mn-lt"/>
                <a:ea typeface="+mn-ea"/>
                <a:cs typeface="Times New Roman" panose="02020603050405020304" pitchFamily="18" charset="0"/>
              </a:endParaRPr>
            </a:p>
          </p:txBody>
        </p:sp>
        <p:sp>
          <p:nvSpPr>
            <p:cNvPr id="98" name="Text Box 39">
              <a:extLst>
                <a:ext uri="{FF2B5EF4-FFF2-40B4-BE49-F238E27FC236}">
                  <a16:creationId xmlns:a16="http://schemas.microsoft.com/office/drawing/2014/main" id="{03360B40-5DBE-4690-BC8F-7FE6956B4637}"/>
                </a:ext>
              </a:extLst>
            </p:cNvPr>
            <p:cNvSpPr txBox="1">
              <a:spLocks noChangeAspect="1" noChangeArrowheads="1"/>
            </p:cNvSpPr>
            <p:nvPr/>
          </p:nvSpPr>
          <p:spPr bwMode="auto">
            <a:xfrm>
              <a:off x="3692005" y="20381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1</a:t>
              </a:r>
              <a:endParaRPr lang="en-US" altLang="zh-CN" b="1">
                <a:latin typeface="+mn-lt"/>
                <a:ea typeface="+mn-ea"/>
                <a:cs typeface="Times New Roman" panose="02020603050405020304" pitchFamily="18" charset="0"/>
              </a:endParaRPr>
            </a:p>
          </p:txBody>
        </p:sp>
        <p:sp>
          <p:nvSpPr>
            <p:cNvPr id="99" name="Text Box 45">
              <a:extLst>
                <a:ext uri="{FF2B5EF4-FFF2-40B4-BE49-F238E27FC236}">
                  <a16:creationId xmlns:a16="http://schemas.microsoft.com/office/drawing/2014/main" id="{AE4E0C82-F193-4B26-8425-16E2BF01C8B4}"/>
                </a:ext>
              </a:extLst>
            </p:cNvPr>
            <p:cNvSpPr txBox="1">
              <a:spLocks noChangeAspect="1" noChangeArrowheads="1"/>
            </p:cNvSpPr>
            <p:nvPr/>
          </p:nvSpPr>
          <p:spPr bwMode="auto">
            <a:xfrm>
              <a:off x="3763963" y="32700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2</a:t>
              </a:r>
              <a:endParaRPr lang="en-US" altLang="zh-CN" b="1">
                <a:latin typeface="+mn-lt"/>
                <a:ea typeface="+mn-ea"/>
                <a:cs typeface="Times New Roman" panose="02020603050405020304" pitchFamily="18" charset="0"/>
              </a:endParaRPr>
            </a:p>
          </p:txBody>
        </p:sp>
        <p:sp>
          <p:nvSpPr>
            <p:cNvPr id="100" name="Text Box 46">
              <a:extLst>
                <a:ext uri="{FF2B5EF4-FFF2-40B4-BE49-F238E27FC236}">
                  <a16:creationId xmlns:a16="http://schemas.microsoft.com/office/drawing/2014/main" id="{7CA950C2-A43F-45AE-8098-F30A34F445A2}"/>
                </a:ext>
              </a:extLst>
            </p:cNvPr>
            <p:cNvSpPr txBox="1">
              <a:spLocks noChangeAspect="1" noChangeArrowheads="1"/>
            </p:cNvSpPr>
            <p:nvPr/>
          </p:nvSpPr>
          <p:spPr bwMode="auto">
            <a:xfrm>
              <a:off x="5170488" y="20381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4</a:t>
              </a:r>
              <a:endParaRPr lang="en-US" altLang="zh-CN" b="1">
                <a:latin typeface="+mn-lt"/>
                <a:ea typeface="+mn-ea"/>
                <a:cs typeface="Times New Roman" panose="02020603050405020304" pitchFamily="18" charset="0"/>
              </a:endParaRPr>
            </a:p>
          </p:txBody>
        </p:sp>
        <p:sp>
          <p:nvSpPr>
            <p:cNvPr id="101" name="Line 6">
              <a:extLst>
                <a:ext uri="{FF2B5EF4-FFF2-40B4-BE49-F238E27FC236}">
                  <a16:creationId xmlns:a16="http://schemas.microsoft.com/office/drawing/2014/main" id="{6CFDD831-E48F-4C66-A8BC-63AF1884E243}"/>
                </a:ext>
              </a:extLst>
            </p:cNvPr>
            <p:cNvSpPr>
              <a:spLocks noChangeAspect="1" noChangeShapeType="1"/>
            </p:cNvSpPr>
            <p:nvPr/>
          </p:nvSpPr>
          <p:spPr bwMode="auto">
            <a:xfrm>
              <a:off x="6862763" y="2383036"/>
              <a:ext cx="1027113" cy="0"/>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02" name="Line 7">
              <a:extLst>
                <a:ext uri="{FF2B5EF4-FFF2-40B4-BE49-F238E27FC236}">
                  <a16:creationId xmlns:a16="http://schemas.microsoft.com/office/drawing/2014/main" id="{3966FEE8-614A-4EAF-903D-E71AE465E081}"/>
                </a:ext>
              </a:extLst>
            </p:cNvPr>
            <p:cNvSpPr>
              <a:spLocks noChangeAspect="1" noChangeShapeType="1"/>
            </p:cNvSpPr>
            <p:nvPr/>
          </p:nvSpPr>
          <p:spPr bwMode="auto">
            <a:xfrm>
              <a:off x="6813550" y="2422724"/>
              <a:ext cx="0" cy="823913"/>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03" name="Line 8">
              <a:extLst>
                <a:ext uri="{FF2B5EF4-FFF2-40B4-BE49-F238E27FC236}">
                  <a16:creationId xmlns:a16="http://schemas.microsoft.com/office/drawing/2014/main" id="{AE98DF6B-0DA8-4CDA-B164-B1CEBE8A5752}"/>
                </a:ext>
              </a:extLst>
            </p:cNvPr>
            <p:cNvSpPr>
              <a:spLocks noChangeAspect="1" noChangeShapeType="1"/>
            </p:cNvSpPr>
            <p:nvPr/>
          </p:nvSpPr>
          <p:spPr bwMode="auto">
            <a:xfrm>
              <a:off x="6862763" y="3292674"/>
              <a:ext cx="1027113" cy="0"/>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04" name="Line 9">
              <a:extLst>
                <a:ext uri="{FF2B5EF4-FFF2-40B4-BE49-F238E27FC236}">
                  <a16:creationId xmlns:a16="http://schemas.microsoft.com/office/drawing/2014/main" id="{561F0684-0D2A-48EE-BA79-F3B8460D1BB4}"/>
                </a:ext>
              </a:extLst>
            </p:cNvPr>
            <p:cNvSpPr>
              <a:spLocks noChangeAspect="1" noChangeShapeType="1"/>
            </p:cNvSpPr>
            <p:nvPr/>
          </p:nvSpPr>
          <p:spPr bwMode="auto">
            <a:xfrm flipH="1">
              <a:off x="7939088" y="2422724"/>
              <a:ext cx="0" cy="823913"/>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05" name="Line 16">
              <a:extLst>
                <a:ext uri="{FF2B5EF4-FFF2-40B4-BE49-F238E27FC236}">
                  <a16:creationId xmlns:a16="http://schemas.microsoft.com/office/drawing/2014/main" id="{E3E95D27-BC6B-42E9-B97F-CE038D3A7D42}"/>
                </a:ext>
              </a:extLst>
            </p:cNvPr>
            <p:cNvSpPr>
              <a:spLocks noChangeShapeType="1"/>
            </p:cNvSpPr>
            <p:nvPr/>
          </p:nvSpPr>
          <p:spPr bwMode="auto">
            <a:xfrm flipH="1">
              <a:off x="6856412" y="2422723"/>
              <a:ext cx="1080000" cy="864000"/>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06" name="Line 17">
              <a:extLst>
                <a:ext uri="{FF2B5EF4-FFF2-40B4-BE49-F238E27FC236}">
                  <a16:creationId xmlns:a16="http://schemas.microsoft.com/office/drawing/2014/main" id="{61D9BD1F-98E7-4334-989B-EA63D2B28718}"/>
                </a:ext>
              </a:extLst>
            </p:cNvPr>
            <p:cNvSpPr>
              <a:spLocks noChangeAspect="1" noChangeShapeType="1"/>
            </p:cNvSpPr>
            <p:nvPr/>
          </p:nvSpPr>
          <p:spPr bwMode="auto">
            <a:xfrm>
              <a:off x="6856413" y="2422724"/>
              <a:ext cx="1046163" cy="835025"/>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07" name="Text Box 20">
              <a:extLst>
                <a:ext uri="{FF2B5EF4-FFF2-40B4-BE49-F238E27FC236}">
                  <a16:creationId xmlns:a16="http://schemas.microsoft.com/office/drawing/2014/main" id="{54E4C6BB-4A00-47E3-9367-030AA173200C}"/>
                </a:ext>
              </a:extLst>
            </p:cNvPr>
            <p:cNvSpPr txBox="1">
              <a:spLocks noChangeAspect="1" noChangeArrowheads="1"/>
            </p:cNvSpPr>
            <p:nvPr/>
          </p:nvSpPr>
          <p:spPr bwMode="auto">
            <a:xfrm>
              <a:off x="7180262" y="3662561"/>
              <a:ext cx="465427"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solidFill>
                    <a:srgbClr val="800080"/>
                  </a:solidFill>
                  <a:latin typeface="+mn-lt"/>
                  <a:ea typeface="+mn-ea"/>
                  <a:cs typeface="Times New Roman" panose="02020603050405020304" pitchFamily="18" charset="0"/>
                </a:rPr>
                <a:t>(c)</a:t>
              </a:r>
            </a:p>
          </p:txBody>
        </p:sp>
        <p:sp>
          <p:nvSpPr>
            <p:cNvPr id="108" name="Line 21">
              <a:extLst>
                <a:ext uri="{FF2B5EF4-FFF2-40B4-BE49-F238E27FC236}">
                  <a16:creationId xmlns:a16="http://schemas.microsoft.com/office/drawing/2014/main" id="{8ED66951-9F43-4A78-AFF8-9FCE078D0F91}"/>
                </a:ext>
              </a:extLst>
            </p:cNvPr>
            <p:cNvSpPr>
              <a:spLocks noChangeAspect="1" noChangeShapeType="1"/>
            </p:cNvSpPr>
            <p:nvPr/>
          </p:nvSpPr>
          <p:spPr bwMode="auto">
            <a:xfrm>
              <a:off x="1276350" y="2383036"/>
              <a:ext cx="1030288" cy="0"/>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09" name="Line 22">
              <a:extLst>
                <a:ext uri="{FF2B5EF4-FFF2-40B4-BE49-F238E27FC236}">
                  <a16:creationId xmlns:a16="http://schemas.microsoft.com/office/drawing/2014/main" id="{467B221B-3A20-4136-BD39-E4721293AD84}"/>
                </a:ext>
              </a:extLst>
            </p:cNvPr>
            <p:cNvSpPr>
              <a:spLocks noChangeAspect="1" noChangeShapeType="1"/>
            </p:cNvSpPr>
            <p:nvPr/>
          </p:nvSpPr>
          <p:spPr bwMode="auto">
            <a:xfrm>
              <a:off x="1230313" y="2422724"/>
              <a:ext cx="0" cy="823913"/>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0" name="Line 23">
              <a:extLst>
                <a:ext uri="{FF2B5EF4-FFF2-40B4-BE49-F238E27FC236}">
                  <a16:creationId xmlns:a16="http://schemas.microsoft.com/office/drawing/2014/main" id="{694AC14C-424A-4F58-A7D6-8E4E30A01CAB}"/>
                </a:ext>
              </a:extLst>
            </p:cNvPr>
            <p:cNvSpPr>
              <a:spLocks noChangeAspect="1" noChangeShapeType="1"/>
            </p:cNvSpPr>
            <p:nvPr/>
          </p:nvSpPr>
          <p:spPr bwMode="auto">
            <a:xfrm>
              <a:off x="1276350" y="3292674"/>
              <a:ext cx="1030288" cy="0"/>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1" name="Line 24">
              <a:extLst>
                <a:ext uri="{FF2B5EF4-FFF2-40B4-BE49-F238E27FC236}">
                  <a16:creationId xmlns:a16="http://schemas.microsoft.com/office/drawing/2014/main" id="{7E945649-48DE-4107-9B49-963D4BE81AA5}"/>
                </a:ext>
              </a:extLst>
            </p:cNvPr>
            <p:cNvSpPr>
              <a:spLocks noChangeAspect="1" noChangeShapeType="1"/>
            </p:cNvSpPr>
            <p:nvPr/>
          </p:nvSpPr>
          <p:spPr bwMode="auto">
            <a:xfrm flipH="1">
              <a:off x="2354263" y="2422724"/>
              <a:ext cx="0" cy="823913"/>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2" name="Text Box 33">
              <a:extLst>
                <a:ext uri="{FF2B5EF4-FFF2-40B4-BE49-F238E27FC236}">
                  <a16:creationId xmlns:a16="http://schemas.microsoft.com/office/drawing/2014/main" id="{C3B70FE6-25F6-4C1B-B758-28D7B1800B88}"/>
                </a:ext>
              </a:extLst>
            </p:cNvPr>
            <p:cNvSpPr txBox="1">
              <a:spLocks noChangeAspect="1" noChangeArrowheads="1"/>
            </p:cNvSpPr>
            <p:nvPr/>
          </p:nvSpPr>
          <p:spPr bwMode="auto">
            <a:xfrm>
              <a:off x="1583647" y="3662561"/>
              <a:ext cx="465427"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800080"/>
                  </a:solidFill>
                  <a:latin typeface="+mn-lt"/>
                  <a:ea typeface="+mn-ea"/>
                  <a:cs typeface="Times New Roman" panose="02020603050405020304" pitchFamily="18" charset="0"/>
                </a:rPr>
                <a:t>(a)</a:t>
              </a:r>
            </a:p>
          </p:txBody>
        </p:sp>
        <p:sp>
          <p:nvSpPr>
            <p:cNvPr id="113" name="Line 34">
              <a:extLst>
                <a:ext uri="{FF2B5EF4-FFF2-40B4-BE49-F238E27FC236}">
                  <a16:creationId xmlns:a16="http://schemas.microsoft.com/office/drawing/2014/main" id="{0E394445-4247-4DA6-9F97-7B2B7F897FCF}"/>
                </a:ext>
              </a:extLst>
            </p:cNvPr>
            <p:cNvSpPr>
              <a:spLocks noChangeAspect="1" noChangeShapeType="1"/>
            </p:cNvSpPr>
            <p:nvPr/>
          </p:nvSpPr>
          <p:spPr bwMode="auto">
            <a:xfrm>
              <a:off x="4070350" y="2383036"/>
              <a:ext cx="1028700" cy="0"/>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4" name="Line 35">
              <a:extLst>
                <a:ext uri="{FF2B5EF4-FFF2-40B4-BE49-F238E27FC236}">
                  <a16:creationId xmlns:a16="http://schemas.microsoft.com/office/drawing/2014/main" id="{B8616D4F-04D5-4B33-A689-83BB763189E3}"/>
                </a:ext>
              </a:extLst>
            </p:cNvPr>
            <p:cNvSpPr>
              <a:spLocks noChangeAspect="1" noChangeShapeType="1"/>
            </p:cNvSpPr>
            <p:nvPr/>
          </p:nvSpPr>
          <p:spPr bwMode="auto">
            <a:xfrm>
              <a:off x="4022725" y="2422724"/>
              <a:ext cx="0" cy="823913"/>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5" name="Line 36">
              <a:extLst>
                <a:ext uri="{FF2B5EF4-FFF2-40B4-BE49-F238E27FC236}">
                  <a16:creationId xmlns:a16="http://schemas.microsoft.com/office/drawing/2014/main" id="{5E9ED719-545B-482C-B9DC-08785FDE7EFF}"/>
                </a:ext>
              </a:extLst>
            </p:cNvPr>
            <p:cNvSpPr>
              <a:spLocks noChangeAspect="1" noChangeShapeType="1"/>
            </p:cNvSpPr>
            <p:nvPr/>
          </p:nvSpPr>
          <p:spPr bwMode="auto">
            <a:xfrm>
              <a:off x="4070350" y="3292674"/>
              <a:ext cx="1028700" cy="0"/>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6" name="Line 37">
              <a:extLst>
                <a:ext uri="{FF2B5EF4-FFF2-40B4-BE49-F238E27FC236}">
                  <a16:creationId xmlns:a16="http://schemas.microsoft.com/office/drawing/2014/main" id="{244D1F71-C92C-40B4-8616-4F86D4E9392E}"/>
                </a:ext>
              </a:extLst>
            </p:cNvPr>
            <p:cNvSpPr>
              <a:spLocks noChangeAspect="1" noChangeShapeType="1"/>
            </p:cNvSpPr>
            <p:nvPr/>
          </p:nvSpPr>
          <p:spPr bwMode="auto">
            <a:xfrm flipH="1">
              <a:off x="5146675" y="2422724"/>
              <a:ext cx="0" cy="823913"/>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7" name="Line 44">
              <a:extLst>
                <a:ext uri="{FF2B5EF4-FFF2-40B4-BE49-F238E27FC236}">
                  <a16:creationId xmlns:a16="http://schemas.microsoft.com/office/drawing/2014/main" id="{327873F8-7EC3-416C-B853-936B1A4EF1F1}"/>
                </a:ext>
              </a:extLst>
            </p:cNvPr>
            <p:cNvSpPr>
              <a:spLocks noChangeShapeType="1"/>
            </p:cNvSpPr>
            <p:nvPr/>
          </p:nvSpPr>
          <p:spPr bwMode="auto">
            <a:xfrm flipH="1">
              <a:off x="4055648" y="2422724"/>
              <a:ext cx="1080000" cy="828000"/>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8" name="Text Box 47">
              <a:extLst>
                <a:ext uri="{FF2B5EF4-FFF2-40B4-BE49-F238E27FC236}">
                  <a16:creationId xmlns:a16="http://schemas.microsoft.com/office/drawing/2014/main" id="{C665E9FD-1156-4C9C-A8A2-E36F79FB57E2}"/>
                </a:ext>
              </a:extLst>
            </p:cNvPr>
            <p:cNvSpPr txBox="1">
              <a:spLocks noChangeAspect="1" noChangeArrowheads="1"/>
            </p:cNvSpPr>
            <p:nvPr/>
          </p:nvSpPr>
          <p:spPr bwMode="auto">
            <a:xfrm>
              <a:off x="4387850" y="3662561"/>
              <a:ext cx="467304"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solidFill>
                    <a:srgbClr val="800080"/>
                  </a:solidFill>
                  <a:latin typeface="+mn-lt"/>
                  <a:ea typeface="+mn-ea"/>
                  <a:cs typeface="Times New Roman" panose="02020603050405020304" pitchFamily="18" charset="0"/>
                </a:rPr>
                <a:t>(b)</a:t>
              </a:r>
            </a:p>
          </p:txBody>
        </p:sp>
        <p:sp>
          <p:nvSpPr>
            <p:cNvPr id="119" name="Oval 12">
              <a:extLst>
                <a:ext uri="{FF2B5EF4-FFF2-40B4-BE49-F238E27FC236}">
                  <a16:creationId xmlns:a16="http://schemas.microsoft.com/office/drawing/2014/main" id="{80488303-05BA-4A90-B5BF-7CA5BE9EF2E9}"/>
                </a:ext>
              </a:extLst>
            </p:cNvPr>
            <p:cNvSpPr>
              <a:spLocks noChangeArrowheads="1"/>
            </p:cNvSpPr>
            <p:nvPr/>
          </p:nvSpPr>
          <p:spPr bwMode="auto">
            <a:xfrm>
              <a:off x="6775450" y="3249811"/>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20" name="Oval 13">
              <a:extLst>
                <a:ext uri="{FF2B5EF4-FFF2-40B4-BE49-F238E27FC236}">
                  <a16:creationId xmlns:a16="http://schemas.microsoft.com/office/drawing/2014/main" id="{4C064E6C-98D6-4877-8307-49143626E16B}"/>
                </a:ext>
              </a:extLst>
            </p:cNvPr>
            <p:cNvSpPr>
              <a:spLocks noChangeArrowheads="1"/>
            </p:cNvSpPr>
            <p:nvPr/>
          </p:nvSpPr>
          <p:spPr bwMode="auto">
            <a:xfrm>
              <a:off x="6775450" y="2343349"/>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21" name="Oval 14">
              <a:extLst>
                <a:ext uri="{FF2B5EF4-FFF2-40B4-BE49-F238E27FC236}">
                  <a16:creationId xmlns:a16="http://schemas.microsoft.com/office/drawing/2014/main" id="{08FEAA28-A588-4E5C-8B26-44AE162FDDD8}"/>
                </a:ext>
              </a:extLst>
            </p:cNvPr>
            <p:cNvSpPr>
              <a:spLocks noChangeArrowheads="1"/>
            </p:cNvSpPr>
            <p:nvPr/>
          </p:nvSpPr>
          <p:spPr bwMode="auto">
            <a:xfrm>
              <a:off x="7897813" y="3249811"/>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22" name="Oval 15">
              <a:extLst>
                <a:ext uri="{FF2B5EF4-FFF2-40B4-BE49-F238E27FC236}">
                  <a16:creationId xmlns:a16="http://schemas.microsoft.com/office/drawing/2014/main" id="{D0E3B101-D833-42DC-80B5-14DAE039C98A}"/>
                </a:ext>
              </a:extLst>
            </p:cNvPr>
            <p:cNvSpPr>
              <a:spLocks noChangeArrowheads="1"/>
            </p:cNvSpPr>
            <p:nvPr/>
          </p:nvSpPr>
          <p:spPr bwMode="auto">
            <a:xfrm>
              <a:off x="7899400" y="2343349"/>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23" name="Oval 27">
              <a:extLst>
                <a:ext uri="{FF2B5EF4-FFF2-40B4-BE49-F238E27FC236}">
                  <a16:creationId xmlns:a16="http://schemas.microsoft.com/office/drawing/2014/main" id="{F0C47C3A-2066-45AF-8AC2-992C6CF4C180}"/>
                </a:ext>
              </a:extLst>
            </p:cNvPr>
            <p:cNvSpPr>
              <a:spLocks noChangeArrowheads="1"/>
            </p:cNvSpPr>
            <p:nvPr/>
          </p:nvSpPr>
          <p:spPr bwMode="auto">
            <a:xfrm>
              <a:off x="1192213" y="3249811"/>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24" name="Oval 28">
              <a:extLst>
                <a:ext uri="{FF2B5EF4-FFF2-40B4-BE49-F238E27FC236}">
                  <a16:creationId xmlns:a16="http://schemas.microsoft.com/office/drawing/2014/main" id="{47422C73-E45A-4C55-B680-9D4E900F03FD}"/>
                </a:ext>
              </a:extLst>
            </p:cNvPr>
            <p:cNvSpPr>
              <a:spLocks noChangeArrowheads="1"/>
            </p:cNvSpPr>
            <p:nvPr/>
          </p:nvSpPr>
          <p:spPr bwMode="auto">
            <a:xfrm>
              <a:off x="1192213" y="2343349"/>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25" name="Oval 29">
              <a:extLst>
                <a:ext uri="{FF2B5EF4-FFF2-40B4-BE49-F238E27FC236}">
                  <a16:creationId xmlns:a16="http://schemas.microsoft.com/office/drawing/2014/main" id="{28C6A6AD-ED0C-4088-9BE8-09B095392B66}"/>
                </a:ext>
              </a:extLst>
            </p:cNvPr>
            <p:cNvSpPr>
              <a:spLocks noChangeArrowheads="1"/>
            </p:cNvSpPr>
            <p:nvPr/>
          </p:nvSpPr>
          <p:spPr bwMode="auto">
            <a:xfrm>
              <a:off x="2312988" y="3249811"/>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26" name="Oval 30">
              <a:extLst>
                <a:ext uri="{FF2B5EF4-FFF2-40B4-BE49-F238E27FC236}">
                  <a16:creationId xmlns:a16="http://schemas.microsoft.com/office/drawing/2014/main" id="{4B2A00AB-7A84-4DEB-95AF-09309F390BC5}"/>
                </a:ext>
              </a:extLst>
            </p:cNvPr>
            <p:cNvSpPr>
              <a:spLocks noChangeArrowheads="1"/>
            </p:cNvSpPr>
            <p:nvPr/>
          </p:nvSpPr>
          <p:spPr bwMode="auto">
            <a:xfrm>
              <a:off x="2316163" y="2343349"/>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27" name="Oval 40">
              <a:extLst>
                <a:ext uri="{FF2B5EF4-FFF2-40B4-BE49-F238E27FC236}">
                  <a16:creationId xmlns:a16="http://schemas.microsoft.com/office/drawing/2014/main" id="{E26DDE57-3FEF-48E8-9582-FDE25E4DA31F}"/>
                </a:ext>
              </a:extLst>
            </p:cNvPr>
            <p:cNvSpPr>
              <a:spLocks noChangeArrowheads="1"/>
            </p:cNvSpPr>
            <p:nvPr/>
          </p:nvSpPr>
          <p:spPr bwMode="auto">
            <a:xfrm>
              <a:off x="3983038" y="3249811"/>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28" name="Oval 41">
              <a:extLst>
                <a:ext uri="{FF2B5EF4-FFF2-40B4-BE49-F238E27FC236}">
                  <a16:creationId xmlns:a16="http://schemas.microsoft.com/office/drawing/2014/main" id="{2F61E6FC-53AE-4E52-BD9F-402C6DBCC4E2}"/>
                </a:ext>
              </a:extLst>
            </p:cNvPr>
            <p:cNvSpPr>
              <a:spLocks noChangeArrowheads="1"/>
            </p:cNvSpPr>
            <p:nvPr/>
          </p:nvSpPr>
          <p:spPr bwMode="auto">
            <a:xfrm>
              <a:off x="3983038" y="2343349"/>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29" name="Oval 42">
              <a:extLst>
                <a:ext uri="{FF2B5EF4-FFF2-40B4-BE49-F238E27FC236}">
                  <a16:creationId xmlns:a16="http://schemas.microsoft.com/office/drawing/2014/main" id="{832244D2-2685-4E49-8555-2328B369CAED}"/>
                </a:ext>
              </a:extLst>
            </p:cNvPr>
            <p:cNvSpPr>
              <a:spLocks noChangeArrowheads="1"/>
            </p:cNvSpPr>
            <p:nvPr/>
          </p:nvSpPr>
          <p:spPr bwMode="auto">
            <a:xfrm>
              <a:off x="5106988" y="3249811"/>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30" name="Oval 43">
              <a:extLst>
                <a:ext uri="{FF2B5EF4-FFF2-40B4-BE49-F238E27FC236}">
                  <a16:creationId xmlns:a16="http://schemas.microsoft.com/office/drawing/2014/main" id="{7B0BA2DB-3D93-4E23-8354-E17FFC2AB2F6}"/>
                </a:ext>
              </a:extLst>
            </p:cNvPr>
            <p:cNvSpPr>
              <a:spLocks noChangeArrowheads="1"/>
            </p:cNvSpPr>
            <p:nvPr/>
          </p:nvSpPr>
          <p:spPr bwMode="auto">
            <a:xfrm>
              <a:off x="5106988" y="2343349"/>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grpSp>
      <p:grpSp>
        <p:nvGrpSpPr>
          <p:cNvPr id="131" name="组合 130">
            <a:extLst>
              <a:ext uri="{FF2B5EF4-FFF2-40B4-BE49-F238E27FC236}">
                <a16:creationId xmlns:a16="http://schemas.microsoft.com/office/drawing/2014/main" id="{3343AF07-09CE-440E-8294-D4E2F48F22A4}"/>
              </a:ext>
            </a:extLst>
          </p:cNvPr>
          <p:cNvGrpSpPr/>
          <p:nvPr/>
        </p:nvGrpSpPr>
        <p:grpSpPr>
          <a:xfrm>
            <a:off x="1201497" y="3811964"/>
            <a:ext cx="9795355" cy="2592346"/>
            <a:chOff x="899592" y="1995686"/>
            <a:chExt cx="7344816" cy="1943810"/>
          </a:xfrm>
        </p:grpSpPr>
        <p:sp>
          <p:nvSpPr>
            <p:cNvPr id="132" name="Text Box 10">
              <a:extLst>
                <a:ext uri="{FF2B5EF4-FFF2-40B4-BE49-F238E27FC236}">
                  <a16:creationId xmlns:a16="http://schemas.microsoft.com/office/drawing/2014/main" id="{9D88B86F-D7D5-45BA-9A77-C2A06E5B3B39}"/>
                </a:ext>
              </a:extLst>
            </p:cNvPr>
            <p:cNvSpPr txBox="1">
              <a:spLocks noChangeAspect="1" noChangeArrowheads="1"/>
            </p:cNvSpPr>
            <p:nvPr/>
          </p:nvSpPr>
          <p:spPr bwMode="auto">
            <a:xfrm>
              <a:off x="7962900" y="322758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3</a:t>
              </a:r>
              <a:endParaRPr lang="en-US" altLang="zh-CN" b="1">
                <a:latin typeface="+mn-lt"/>
                <a:ea typeface="+mn-ea"/>
                <a:cs typeface="Times New Roman" panose="02020603050405020304" pitchFamily="18" charset="0"/>
              </a:endParaRPr>
            </a:p>
          </p:txBody>
        </p:sp>
        <p:sp>
          <p:nvSpPr>
            <p:cNvPr id="133" name="Text Box 11">
              <a:extLst>
                <a:ext uri="{FF2B5EF4-FFF2-40B4-BE49-F238E27FC236}">
                  <a16:creationId xmlns:a16="http://schemas.microsoft.com/office/drawing/2014/main" id="{73B66ECF-3AAC-479F-AD17-B6227C669D83}"/>
                </a:ext>
              </a:extLst>
            </p:cNvPr>
            <p:cNvSpPr txBox="1">
              <a:spLocks noChangeAspect="1" noChangeArrowheads="1"/>
            </p:cNvSpPr>
            <p:nvPr/>
          </p:nvSpPr>
          <p:spPr bwMode="auto">
            <a:xfrm>
              <a:off x="6482830" y="20381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1</a:t>
              </a:r>
              <a:endParaRPr lang="en-US" altLang="zh-CN" b="1">
                <a:latin typeface="+mn-lt"/>
                <a:ea typeface="+mn-ea"/>
                <a:cs typeface="Times New Roman" panose="02020603050405020304" pitchFamily="18" charset="0"/>
              </a:endParaRPr>
            </a:p>
          </p:txBody>
        </p:sp>
        <p:sp>
          <p:nvSpPr>
            <p:cNvPr id="134" name="Text Box 18">
              <a:extLst>
                <a:ext uri="{FF2B5EF4-FFF2-40B4-BE49-F238E27FC236}">
                  <a16:creationId xmlns:a16="http://schemas.microsoft.com/office/drawing/2014/main" id="{78753638-A2EE-4B77-8A83-440B59E20396}"/>
                </a:ext>
              </a:extLst>
            </p:cNvPr>
            <p:cNvSpPr txBox="1">
              <a:spLocks noChangeAspect="1" noChangeArrowheads="1"/>
            </p:cNvSpPr>
            <p:nvPr/>
          </p:nvSpPr>
          <p:spPr bwMode="auto">
            <a:xfrm>
              <a:off x="6554788" y="32700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2</a:t>
              </a:r>
              <a:endParaRPr lang="en-US" altLang="zh-CN" b="1">
                <a:latin typeface="+mn-lt"/>
                <a:ea typeface="+mn-ea"/>
                <a:cs typeface="Times New Roman" panose="02020603050405020304" pitchFamily="18" charset="0"/>
              </a:endParaRPr>
            </a:p>
          </p:txBody>
        </p:sp>
        <p:sp>
          <p:nvSpPr>
            <p:cNvPr id="135" name="Text Box 19">
              <a:extLst>
                <a:ext uri="{FF2B5EF4-FFF2-40B4-BE49-F238E27FC236}">
                  <a16:creationId xmlns:a16="http://schemas.microsoft.com/office/drawing/2014/main" id="{08B292C2-DDBE-4E17-8A80-2191FB82EE91}"/>
                </a:ext>
              </a:extLst>
            </p:cNvPr>
            <p:cNvSpPr txBox="1">
              <a:spLocks noChangeAspect="1" noChangeArrowheads="1"/>
            </p:cNvSpPr>
            <p:nvPr/>
          </p:nvSpPr>
          <p:spPr bwMode="auto">
            <a:xfrm>
              <a:off x="7962900" y="199568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4</a:t>
              </a:r>
              <a:endParaRPr lang="en-US" altLang="zh-CN" b="1">
                <a:latin typeface="+mn-lt"/>
                <a:ea typeface="+mn-ea"/>
                <a:cs typeface="Times New Roman" panose="02020603050405020304" pitchFamily="18" charset="0"/>
              </a:endParaRPr>
            </a:p>
          </p:txBody>
        </p:sp>
        <p:sp>
          <p:nvSpPr>
            <p:cNvPr id="136" name="Text Box 25">
              <a:extLst>
                <a:ext uri="{FF2B5EF4-FFF2-40B4-BE49-F238E27FC236}">
                  <a16:creationId xmlns:a16="http://schemas.microsoft.com/office/drawing/2014/main" id="{CCF2AA06-E901-4B0C-AD5C-B937CDF7B914}"/>
                </a:ext>
              </a:extLst>
            </p:cNvPr>
            <p:cNvSpPr txBox="1">
              <a:spLocks noChangeAspect="1" noChangeArrowheads="1"/>
            </p:cNvSpPr>
            <p:nvPr/>
          </p:nvSpPr>
          <p:spPr bwMode="auto">
            <a:xfrm>
              <a:off x="2379663" y="32700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3</a:t>
              </a:r>
              <a:endParaRPr lang="en-US" altLang="zh-CN" b="1">
                <a:latin typeface="+mn-lt"/>
                <a:ea typeface="+mn-ea"/>
                <a:cs typeface="Times New Roman" panose="02020603050405020304" pitchFamily="18" charset="0"/>
              </a:endParaRPr>
            </a:p>
          </p:txBody>
        </p:sp>
        <p:sp>
          <p:nvSpPr>
            <p:cNvPr id="137" name="Text Box 26">
              <a:extLst>
                <a:ext uri="{FF2B5EF4-FFF2-40B4-BE49-F238E27FC236}">
                  <a16:creationId xmlns:a16="http://schemas.microsoft.com/office/drawing/2014/main" id="{9AEB431D-C490-4EE0-AADF-82422E4B9E8C}"/>
                </a:ext>
              </a:extLst>
            </p:cNvPr>
            <p:cNvSpPr txBox="1">
              <a:spLocks noChangeAspect="1" noChangeArrowheads="1"/>
            </p:cNvSpPr>
            <p:nvPr/>
          </p:nvSpPr>
          <p:spPr bwMode="auto">
            <a:xfrm>
              <a:off x="899592" y="20381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1</a:t>
              </a:r>
              <a:endParaRPr lang="en-US" altLang="zh-CN" b="1" dirty="0">
                <a:latin typeface="+mn-lt"/>
                <a:ea typeface="+mn-ea"/>
                <a:cs typeface="Times New Roman" panose="02020603050405020304" pitchFamily="18" charset="0"/>
              </a:endParaRPr>
            </a:p>
          </p:txBody>
        </p:sp>
        <p:sp>
          <p:nvSpPr>
            <p:cNvPr id="138" name="Text Box 31">
              <a:extLst>
                <a:ext uri="{FF2B5EF4-FFF2-40B4-BE49-F238E27FC236}">
                  <a16:creationId xmlns:a16="http://schemas.microsoft.com/office/drawing/2014/main" id="{26A5C6DF-1308-4A88-9D9A-BEA1CE2C2854}"/>
                </a:ext>
              </a:extLst>
            </p:cNvPr>
            <p:cNvSpPr txBox="1">
              <a:spLocks noChangeAspect="1" noChangeArrowheads="1"/>
            </p:cNvSpPr>
            <p:nvPr/>
          </p:nvSpPr>
          <p:spPr bwMode="auto">
            <a:xfrm>
              <a:off x="971550" y="32700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2</a:t>
              </a:r>
              <a:endParaRPr lang="en-US" altLang="zh-CN" b="1" dirty="0">
                <a:latin typeface="+mn-lt"/>
                <a:ea typeface="+mn-ea"/>
                <a:cs typeface="Times New Roman" panose="02020603050405020304" pitchFamily="18" charset="0"/>
              </a:endParaRPr>
            </a:p>
          </p:txBody>
        </p:sp>
        <p:sp>
          <p:nvSpPr>
            <p:cNvPr id="139" name="Text Box 32">
              <a:extLst>
                <a:ext uri="{FF2B5EF4-FFF2-40B4-BE49-F238E27FC236}">
                  <a16:creationId xmlns:a16="http://schemas.microsoft.com/office/drawing/2014/main" id="{1027F892-F9BF-4AFC-802F-7A95646BFC9A}"/>
                </a:ext>
              </a:extLst>
            </p:cNvPr>
            <p:cNvSpPr txBox="1">
              <a:spLocks noChangeAspect="1" noChangeArrowheads="1"/>
            </p:cNvSpPr>
            <p:nvPr/>
          </p:nvSpPr>
          <p:spPr bwMode="auto">
            <a:xfrm>
              <a:off x="2379663" y="20381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4</a:t>
              </a:r>
              <a:endParaRPr lang="en-US" altLang="zh-CN" b="1">
                <a:latin typeface="+mn-lt"/>
                <a:ea typeface="+mn-ea"/>
                <a:cs typeface="Times New Roman" panose="02020603050405020304" pitchFamily="18" charset="0"/>
              </a:endParaRPr>
            </a:p>
          </p:txBody>
        </p:sp>
        <p:sp>
          <p:nvSpPr>
            <p:cNvPr id="140" name="Text Box 38">
              <a:extLst>
                <a:ext uri="{FF2B5EF4-FFF2-40B4-BE49-F238E27FC236}">
                  <a16:creationId xmlns:a16="http://schemas.microsoft.com/office/drawing/2014/main" id="{43657907-7B14-40EA-89BD-F05E0A6D1310}"/>
                </a:ext>
              </a:extLst>
            </p:cNvPr>
            <p:cNvSpPr txBox="1">
              <a:spLocks noChangeAspect="1" noChangeArrowheads="1"/>
            </p:cNvSpPr>
            <p:nvPr/>
          </p:nvSpPr>
          <p:spPr bwMode="auto">
            <a:xfrm>
              <a:off x="5170488" y="32700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3</a:t>
              </a:r>
              <a:endParaRPr lang="en-US" altLang="zh-CN" b="1">
                <a:latin typeface="+mn-lt"/>
                <a:ea typeface="+mn-ea"/>
                <a:cs typeface="Times New Roman" panose="02020603050405020304" pitchFamily="18" charset="0"/>
              </a:endParaRPr>
            </a:p>
          </p:txBody>
        </p:sp>
        <p:sp>
          <p:nvSpPr>
            <p:cNvPr id="141" name="Text Box 39">
              <a:extLst>
                <a:ext uri="{FF2B5EF4-FFF2-40B4-BE49-F238E27FC236}">
                  <a16:creationId xmlns:a16="http://schemas.microsoft.com/office/drawing/2014/main" id="{DA2ECF1E-A40E-4CB9-87AE-FBE7D1DD5EAD}"/>
                </a:ext>
              </a:extLst>
            </p:cNvPr>
            <p:cNvSpPr txBox="1">
              <a:spLocks noChangeAspect="1" noChangeArrowheads="1"/>
            </p:cNvSpPr>
            <p:nvPr/>
          </p:nvSpPr>
          <p:spPr bwMode="auto">
            <a:xfrm>
              <a:off x="3692005" y="20381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1</a:t>
              </a:r>
              <a:endParaRPr lang="en-US" altLang="zh-CN" b="1">
                <a:latin typeface="+mn-lt"/>
                <a:ea typeface="+mn-ea"/>
                <a:cs typeface="Times New Roman" panose="02020603050405020304" pitchFamily="18" charset="0"/>
              </a:endParaRPr>
            </a:p>
          </p:txBody>
        </p:sp>
        <p:sp>
          <p:nvSpPr>
            <p:cNvPr id="142" name="Text Box 45">
              <a:extLst>
                <a:ext uri="{FF2B5EF4-FFF2-40B4-BE49-F238E27FC236}">
                  <a16:creationId xmlns:a16="http://schemas.microsoft.com/office/drawing/2014/main" id="{9408621D-06ED-4D6F-A8C2-0C8EE02449DD}"/>
                </a:ext>
              </a:extLst>
            </p:cNvPr>
            <p:cNvSpPr txBox="1">
              <a:spLocks noChangeAspect="1" noChangeArrowheads="1"/>
            </p:cNvSpPr>
            <p:nvPr/>
          </p:nvSpPr>
          <p:spPr bwMode="auto">
            <a:xfrm>
              <a:off x="3763963" y="32700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2</a:t>
              </a:r>
              <a:endParaRPr lang="en-US" altLang="zh-CN" b="1">
                <a:latin typeface="+mn-lt"/>
                <a:ea typeface="+mn-ea"/>
                <a:cs typeface="Times New Roman" panose="02020603050405020304" pitchFamily="18" charset="0"/>
              </a:endParaRPr>
            </a:p>
          </p:txBody>
        </p:sp>
        <p:sp>
          <p:nvSpPr>
            <p:cNvPr id="143" name="Text Box 46">
              <a:extLst>
                <a:ext uri="{FF2B5EF4-FFF2-40B4-BE49-F238E27FC236}">
                  <a16:creationId xmlns:a16="http://schemas.microsoft.com/office/drawing/2014/main" id="{8700E3FF-EF96-4B90-8D25-F7DAE6AAF3DB}"/>
                </a:ext>
              </a:extLst>
            </p:cNvPr>
            <p:cNvSpPr txBox="1">
              <a:spLocks noChangeAspect="1" noChangeArrowheads="1"/>
            </p:cNvSpPr>
            <p:nvPr/>
          </p:nvSpPr>
          <p:spPr bwMode="auto">
            <a:xfrm>
              <a:off x="5170488" y="20381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4</a:t>
              </a:r>
              <a:endParaRPr lang="en-US" altLang="zh-CN" b="1">
                <a:latin typeface="+mn-lt"/>
                <a:ea typeface="+mn-ea"/>
                <a:cs typeface="Times New Roman" panose="02020603050405020304" pitchFamily="18" charset="0"/>
              </a:endParaRPr>
            </a:p>
          </p:txBody>
        </p:sp>
        <p:sp>
          <p:nvSpPr>
            <p:cNvPr id="144" name="Line 6">
              <a:extLst>
                <a:ext uri="{FF2B5EF4-FFF2-40B4-BE49-F238E27FC236}">
                  <a16:creationId xmlns:a16="http://schemas.microsoft.com/office/drawing/2014/main" id="{E68C0174-EA38-45F1-A6A6-21F1BB1EB49A}"/>
                </a:ext>
              </a:extLst>
            </p:cNvPr>
            <p:cNvSpPr>
              <a:spLocks noChangeAspect="1" noChangeShapeType="1"/>
            </p:cNvSpPr>
            <p:nvPr/>
          </p:nvSpPr>
          <p:spPr bwMode="auto">
            <a:xfrm>
              <a:off x="6862763" y="2383036"/>
              <a:ext cx="1027113" cy="0"/>
            </a:xfrm>
            <a:prstGeom prst="line">
              <a:avLst/>
            </a:prstGeom>
            <a:noFill/>
            <a:ln w="25400">
              <a:solidFill>
                <a:srgbClr val="000000"/>
              </a:solidFill>
              <a:round/>
              <a:headEnd type="triangle" w="med"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45" name="Line 7">
              <a:extLst>
                <a:ext uri="{FF2B5EF4-FFF2-40B4-BE49-F238E27FC236}">
                  <a16:creationId xmlns:a16="http://schemas.microsoft.com/office/drawing/2014/main" id="{FDE85CD5-D9AC-44B3-B756-9F1357774C48}"/>
                </a:ext>
              </a:extLst>
            </p:cNvPr>
            <p:cNvSpPr>
              <a:spLocks noChangeAspect="1" noChangeShapeType="1"/>
            </p:cNvSpPr>
            <p:nvPr/>
          </p:nvSpPr>
          <p:spPr bwMode="auto">
            <a:xfrm>
              <a:off x="6813550" y="2422724"/>
              <a:ext cx="0" cy="823913"/>
            </a:xfrm>
            <a:prstGeom prst="line">
              <a:avLst/>
            </a:prstGeom>
            <a:noFill/>
            <a:ln w="25400">
              <a:solidFill>
                <a:srgbClr val="000000"/>
              </a:solidFill>
              <a:round/>
              <a:headEnd type="triangle" w="med"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46" name="Line 8">
              <a:extLst>
                <a:ext uri="{FF2B5EF4-FFF2-40B4-BE49-F238E27FC236}">
                  <a16:creationId xmlns:a16="http://schemas.microsoft.com/office/drawing/2014/main" id="{64BE2D37-7EB4-4C73-BC73-FECE62AFB04A}"/>
                </a:ext>
              </a:extLst>
            </p:cNvPr>
            <p:cNvSpPr>
              <a:spLocks noChangeAspect="1" noChangeShapeType="1"/>
            </p:cNvSpPr>
            <p:nvPr/>
          </p:nvSpPr>
          <p:spPr bwMode="auto">
            <a:xfrm>
              <a:off x="6862763" y="3292674"/>
              <a:ext cx="1027113" cy="0"/>
            </a:xfrm>
            <a:prstGeom prst="line">
              <a:avLst/>
            </a:prstGeom>
            <a:noFill/>
            <a:ln w="25400">
              <a:solidFill>
                <a:srgbClr val="000000"/>
              </a:solidFill>
              <a:round/>
              <a:headEnd type="none" w="lg"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47" name="Line 9">
              <a:extLst>
                <a:ext uri="{FF2B5EF4-FFF2-40B4-BE49-F238E27FC236}">
                  <a16:creationId xmlns:a16="http://schemas.microsoft.com/office/drawing/2014/main" id="{1030D65B-0585-4AFC-ACCE-17CED09673ED}"/>
                </a:ext>
              </a:extLst>
            </p:cNvPr>
            <p:cNvSpPr>
              <a:spLocks noChangeAspect="1" noChangeShapeType="1"/>
            </p:cNvSpPr>
            <p:nvPr/>
          </p:nvSpPr>
          <p:spPr bwMode="auto">
            <a:xfrm flipH="1">
              <a:off x="7939088" y="2422724"/>
              <a:ext cx="0" cy="823913"/>
            </a:xfrm>
            <a:prstGeom prst="line">
              <a:avLst/>
            </a:prstGeom>
            <a:noFill/>
            <a:ln w="25400">
              <a:solidFill>
                <a:srgbClr val="000000"/>
              </a:solidFill>
              <a:round/>
              <a:headEnd type="none" w="lg"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48" name="Text Box 20">
              <a:extLst>
                <a:ext uri="{FF2B5EF4-FFF2-40B4-BE49-F238E27FC236}">
                  <a16:creationId xmlns:a16="http://schemas.microsoft.com/office/drawing/2014/main" id="{F55EA6E3-9991-475C-B18F-FDBD287FA5E9}"/>
                </a:ext>
              </a:extLst>
            </p:cNvPr>
            <p:cNvSpPr txBox="1">
              <a:spLocks noChangeAspect="1" noChangeArrowheads="1"/>
            </p:cNvSpPr>
            <p:nvPr/>
          </p:nvSpPr>
          <p:spPr bwMode="auto">
            <a:xfrm>
              <a:off x="7180262" y="3662561"/>
              <a:ext cx="465427"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800080"/>
                  </a:solidFill>
                  <a:latin typeface="+mn-lt"/>
                  <a:ea typeface="+mn-ea"/>
                  <a:cs typeface="Times New Roman" panose="02020603050405020304" pitchFamily="18" charset="0"/>
                </a:rPr>
                <a:t>(f)</a:t>
              </a:r>
            </a:p>
          </p:txBody>
        </p:sp>
        <p:sp>
          <p:nvSpPr>
            <p:cNvPr id="149" name="Line 21">
              <a:extLst>
                <a:ext uri="{FF2B5EF4-FFF2-40B4-BE49-F238E27FC236}">
                  <a16:creationId xmlns:a16="http://schemas.microsoft.com/office/drawing/2014/main" id="{E17736FF-4300-466C-8E5A-B5FBEC20F6D6}"/>
                </a:ext>
              </a:extLst>
            </p:cNvPr>
            <p:cNvSpPr>
              <a:spLocks noChangeAspect="1" noChangeShapeType="1"/>
            </p:cNvSpPr>
            <p:nvPr/>
          </p:nvSpPr>
          <p:spPr bwMode="auto">
            <a:xfrm>
              <a:off x="1276350" y="2383036"/>
              <a:ext cx="1030288" cy="0"/>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50" name="Line 22">
              <a:extLst>
                <a:ext uri="{FF2B5EF4-FFF2-40B4-BE49-F238E27FC236}">
                  <a16:creationId xmlns:a16="http://schemas.microsoft.com/office/drawing/2014/main" id="{C40D467D-3676-4F74-9748-1ABC3B42A91F}"/>
                </a:ext>
              </a:extLst>
            </p:cNvPr>
            <p:cNvSpPr>
              <a:spLocks noChangeAspect="1" noChangeShapeType="1"/>
            </p:cNvSpPr>
            <p:nvPr/>
          </p:nvSpPr>
          <p:spPr bwMode="auto">
            <a:xfrm>
              <a:off x="1230313" y="2422724"/>
              <a:ext cx="0" cy="823913"/>
            </a:xfrm>
            <a:prstGeom prst="line">
              <a:avLst/>
            </a:prstGeom>
            <a:noFill/>
            <a:ln w="25400">
              <a:solidFill>
                <a:srgbClr val="000000"/>
              </a:solidFill>
              <a:round/>
              <a:headEnd type="none" w="lg"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51" name="Line 23">
              <a:extLst>
                <a:ext uri="{FF2B5EF4-FFF2-40B4-BE49-F238E27FC236}">
                  <a16:creationId xmlns:a16="http://schemas.microsoft.com/office/drawing/2014/main" id="{A95DC751-328E-4035-A233-4041481B0E7A}"/>
                </a:ext>
              </a:extLst>
            </p:cNvPr>
            <p:cNvSpPr>
              <a:spLocks noChangeAspect="1" noChangeShapeType="1"/>
            </p:cNvSpPr>
            <p:nvPr/>
          </p:nvSpPr>
          <p:spPr bwMode="auto">
            <a:xfrm>
              <a:off x="1276350" y="3292674"/>
              <a:ext cx="1030288" cy="0"/>
            </a:xfrm>
            <a:prstGeom prst="line">
              <a:avLst/>
            </a:prstGeom>
            <a:noFill/>
            <a:ln w="25400">
              <a:solidFill>
                <a:srgbClr val="000000"/>
              </a:solidFill>
              <a:round/>
              <a:headEnd type="none" w="lg"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52" name="Line 24">
              <a:extLst>
                <a:ext uri="{FF2B5EF4-FFF2-40B4-BE49-F238E27FC236}">
                  <a16:creationId xmlns:a16="http://schemas.microsoft.com/office/drawing/2014/main" id="{B3E705C2-1EA8-4020-87A9-E8630A8D2C4F}"/>
                </a:ext>
              </a:extLst>
            </p:cNvPr>
            <p:cNvSpPr>
              <a:spLocks noChangeAspect="1" noChangeShapeType="1"/>
            </p:cNvSpPr>
            <p:nvPr/>
          </p:nvSpPr>
          <p:spPr bwMode="auto">
            <a:xfrm flipH="1">
              <a:off x="2354263" y="2422724"/>
              <a:ext cx="0" cy="823913"/>
            </a:xfrm>
            <a:prstGeom prst="line">
              <a:avLst/>
            </a:prstGeom>
            <a:noFill/>
            <a:ln w="25400">
              <a:solidFill>
                <a:srgbClr val="000000"/>
              </a:solidFill>
              <a:round/>
              <a:headEnd type="triangle" w="med"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53" name="Text Box 33">
              <a:extLst>
                <a:ext uri="{FF2B5EF4-FFF2-40B4-BE49-F238E27FC236}">
                  <a16:creationId xmlns:a16="http://schemas.microsoft.com/office/drawing/2014/main" id="{F91D09A3-1BC8-492D-A25F-22A9458CC937}"/>
                </a:ext>
              </a:extLst>
            </p:cNvPr>
            <p:cNvSpPr txBox="1">
              <a:spLocks noChangeAspect="1" noChangeArrowheads="1"/>
            </p:cNvSpPr>
            <p:nvPr/>
          </p:nvSpPr>
          <p:spPr bwMode="auto">
            <a:xfrm>
              <a:off x="1583647" y="3662561"/>
              <a:ext cx="465427"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800080"/>
                  </a:solidFill>
                  <a:latin typeface="+mn-lt"/>
                  <a:ea typeface="+mn-ea"/>
                  <a:cs typeface="Times New Roman" panose="02020603050405020304" pitchFamily="18" charset="0"/>
                </a:rPr>
                <a:t>(d)</a:t>
              </a:r>
            </a:p>
          </p:txBody>
        </p:sp>
        <p:sp>
          <p:nvSpPr>
            <p:cNvPr id="154" name="Line 34">
              <a:extLst>
                <a:ext uri="{FF2B5EF4-FFF2-40B4-BE49-F238E27FC236}">
                  <a16:creationId xmlns:a16="http://schemas.microsoft.com/office/drawing/2014/main" id="{E74D590A-6DA5-4921-9745-37C809ABB7B9}"/>
                </a:ext>
              </a:extLst>
            </p:cNvPr>
            <p:cNvSpPr>
              <a:spLocks noChangeAspect="1" noChangeShapeType="1"/>
            </p:cNvSpPr>
            <p:nvPr/>
          </p:nvSpPr>
          <p:spPr bwMode="auto">
            <a:xfrm>
              <a:off x="4070350" y="2383036"/>
              <a:ext cx="1028700" cy="0"/>
            </a:xfrm>
            <a:prstGeom prst="line">
              <a:avLst/>
            </a:prstGeom>
            <a:noFill/>
            <a:ln w="25400">
              <a:solidFill>
                <a:srgbClr val="000000"/>
              </a:solidFill>
              <a:round/>
              <a:headEnd type="triangle" w="med"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55" name="Line 35">
              <a:extLst>
                <a:ext uri="{FF2B5EF4-FFF2-40B4-BE49-F238E27FC236}">
                  <a16:creationId xmlns:a16="http://schemas.microsoft.com/office/drawing/2014/main" id="{EAE0D9B9-781E-4C55-AB61-5FB4C19960AF}"/>
                </a:ext>
              </a:extLst>
            </p:cNvPr>
            <p:cNvSpPr>
              <a:spLocks noChangeAspect="1" noChangeShapeType="1"/>
            </p:cNvSpPr>
            <p:nvPr/>
          </p:nvSpPr>
          <p:spPr bwMode="auto">
            <a:xfrm>
              <a:off x="4022725" y="2422724"/>
              <a:ext cx="0" cy="823913"/>
            </a:xfrm>
            <a:prstGeom prst="line">
              <a:avLst/>
            </a:prstGeom>
            <a:noFill/>
            <a:ln w="25400">
              <a:solidFill>
                <a:srgbClr val="000000"/>
              </a:solidFill>
              <a:round/>
              <a:headEnd type="none" w="lg"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56" name="Line 36">
              <a:extLst>
                <a:ext uri="{FF2B5EF4-FFF2-40B4-BE49-F238E27FC236}">
                  <a16:creationId xmlns:a16="http://schemas.microsoft.com/office/drawing/2014/main" id="{E3BBA8CA-58B8-481A-9483-25195CBED250}"/>
                </a:ext>
              </a:extLst>
            </p:cNvPr>
            <p:cNvSpPr>
              <a:spLocks noChangeAspect="1" noChangeShapeType="1"/>
            </p:cNvSpPr>
            <p:nvPr/>
          </p:nvSpPr>
          <p:spPr bwMode="auto">
            <a:xfrm>
              <a:off x="4070350" y="3292674"/>
              <a:ext cx="1028700" cy="0"/>
            </a:xfrm>
            <a:prstGeom prst="line">
              <a:avLst/>
            </a:prstGeom>
            <a:noFill/>
            <a:ln w="25400">
              <a:solidFill>
                <a:srgbClr val="000000"/>
              </a:solidFill>
              <a:round/>
              <a:headEnd type="triangle" w="med"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57" name="Line 37">
              <a:extLst>
                <a:ext uri="{FF2B5EF4-FFF2-40B4-BE49-F238E27FC236}">
                  <a16:creationId xmlns:a16="http://schemas.microsoft.com/office/drawing/2014/main" id="{0346DD5C-7D0D-4AD7-9B8C-3307655FA5EE}"/>
                </a:ext>
              </a:extLst>
            </p:cNvPr>
            <p:cNvSpPr>
              <a:spLocks noChangeAspect="1" noChangeShapeType="1"/>
            </p:cNvSpPr>
            <p:nvPr/>
          </p:nvSpPr>
          <p:spPr bwMode="auto">
            <a:xfrm flipH="1">
              <a:off x="5146675" y="2422724"/>
              <a:ext cx="0" cy="823913"/>
            </a:xfrm>
            <a:prstGeom prst="line">
              <a:avLst/>
            </a:prstGeom>
            <a:noFill/>
            <a:ln w="25400">
              <a:solidFill>
                <a:srgbClr val="000000"/>
              </a:solidFill>
              <a:round/>
              <a:headEnd type="none" w="lg"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58" name="Line 44">
              <a:extLst>
                <a:ext uri="{FF2B5EF4-FFF2-40B4-BE49-F238E27FC236}">
                  <a16:creationId xmlns:a16="http://schemas.microsoft.com/office/drawing/2014/main" id="{9B1422D6-D198-4B9E-9033-B21034F63377}"/>
                </a:ext>
              </a:extLst>
            </p:cNvPr>
            <p:cNvSpPr>
              <a:spLocks noChangeShapeType="1"/>
            </p:cNvSpPr>
            <p:nvPr/>
          </p:nvSpPr>
          <p:spPr bwMode="auto">
            <a:xfrm flipH="1">
              <a:off x="4055648" y="2422724"/>
              <a:ext cx="1080000" cy="828000"/>
            </a:xfrm>
            <a:prstGeom prst="line">
              <a:avLst/>
            </a:prstGeom>
            <a:noFill/>
            <a:ln w="25400">
              <a:solidFill>
                <a:srgbClr val="000000"/>
              </a:solidFill>
              <a:round/>
              <a:headEnd type="triangle" w="med"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59" name="Text Box 47">
              <a:extLst>
                <a:ext uri="{FF2B5EF4-FFF2-40B4-BE49-F238E27FC236}">
                  <a16:creationId xmlns:a16="http://schemas.microsoft.com/office/drawing/2014/main" id="{7728AD4D-A6DB-4ED6-B4A4-E0B80210A636}"/>
                </a:ext>
              </a:extLst>
            </p:cNvPr>
            <p:cNvSpPr txBox="1">
              <a:spLocks noChangeAspect="1" noChangeArrowheads="1"/>
            </p:cNvSpPr>
            <p:nvPr/>
          </p:nvSpPr>
          <p:spPr bwMode="auto">
            <a:xfrm>
              <a:off x="4387850" y="3662561"/>
              <a:ext cx="467304"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800080"/>
                  </a:solidFill>
                  <a:latin typeface="+mn-lt"/>
                  <a:ea typeface="+mn-ea"/>
                  <a:cs typeface="Times New Roman" panose="02020603050405020304" pitchFamily="18" charset="0"/>
                </a:rPr>
                <a:t>(e)</a:t>
              </a:r>
            </a:p>
          </p:txBody>
        </p:sp>
        <p:sp>
          <p:nvSpPr>
            <p:cNvPr id="160" name="Oval 12">
              <a:extLst>
                <a:ext uri="{FF2B5EF4-FFF2-40B4-BE49-F238E27FC236}">
                  <a16:creationId xmlns:a16="http://schemas.microsoft.com/office/drawing/2014/main" id="{594C3D38-1CBD-4EB4-B395-88521103E059}"/>
                </a:ext>
              </a:extLst>
            </p:cNvPr>
            <p:cNvSpPr>
              <a:spLocks noChangeArrowheads="1"/>
            </p:cNvSpPr>
            <p:nvPr/>
          </p:nvSpPr>
          <p:spPr bwMode="auto">
            <a:xfrm>
              <a:off x="6775450" y="3249811"/>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61" name="Oval 13">
              <a:extLst>
                <a:ext uri="{FF2B5EF4-FFF2-40B4-BE49-F238E27FC236}">
                  <a16:creationId xmlns:a16="http://schemas.microsoft.com/office/drawing/2014/main" id="{B3D8921F-C9FF-4D97-9285-392CBC322DFD}"/>
                </a:ext>
              </a:extLst>
            </p:cNvPr>
            <p:cNvSpPr>
              <a:spLocks noChangeArrowheads="1"/>
            </p:cNvSpPr>
            <p:nvPr/>
          </p:nvSpPr>
          <p:spPr bwMode="auto">
            <a:xfrm>
              <a:off x="6775450" y="2343349"/>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62" name="Oval 14">
              <a:extLst>
                <a:ext uri="{FF2B5EF4-FFF2-40B4-BE49-F238E27FC236}">
                  <a16:creationId xmlns:a16="http://schemas.microsoft.com/office/drawing/2014/main" id="{05031089-115B-4ACF-B32C-082CAF4B7795}"/>
                </a:ext>
              </a:extLst>
            </p:cNvPr>
            <p:cNvSpPr>
              <a:spLocks noChangeArrowheads="1"/>
            </p:cNvSpPr>
            <p:nvPr/>
          </p:nvSpPr>
          <p:spPr bwMode="auto">
            <a:xfrm>
              <a:off x="7897813" y="3249811"/>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63" name="Oval 15">
              <a:extLst>
                <a:ext uri="{FF2B5EF4-FFF2-40B4-BE49-F238E27FC236}">
                  <a16:creationId xmlns:a16="http://schemas.microsoft.com/office/drawing/2014/main" id="{F62F2B38-4C82-4CA6-8CB8-6C5F98F6E7AD}"/>
                </a:ext>
              </a:extLst>
            </p:cNvPr>
            <p:cNvSpPr>
              <a:spLocks noChangeArrowheads="1"/>
            </p:cNvSpPr>
            <p:nvPr/>
          </p:nvSpPr>
          <p:spPr bwMode="auto">
            <a:xfrm>
              <a:off x="7899400" y="2343349"/>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64" name="Oval 27">
              <a:extLst>
                <a:ext uri="{FF2B5EF4-FFF2-40B4-BE49-F238E27FC236}">
                  <a16:creationId xmlns:a16="http://schemas.microsoft.com/office/drawing/2014/main" id="{EF1DEE35-FAEE-4844-B17D-C5B8DD97CC88}"/>
                </a:ext>
              </a:extLst>
            </p:cNvPr>
            <p:cNvSpPr>
              <a:spLocks noChangeArrowheads="1"/>
            </p:cNvSpPr>
            <p:nvPr/>
          </p:nvSpPr>
          <p:spPr bwMode="auto">
            <a:xfrm>
              <a:off x="1192213" y="3249811"/>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65" name="Oval 28">
              <a:extLst>
                <a:ext uri="{FF2B5EF4-FFF2-40B4-BE49-F238E27FC236}">
                  <a16:creationId xmlns:a16="http://schemas.microsoft.com/office/drawing/2014/main" id="{D5AD6F8C-2620-4EA3-9444-E01C4D7E599F}"/>
                </a:ext>
              </a:extLst>
            </p:cNvPr>
            <p:cNvSpPr>
              <a:spLocks noChangeArrowheads="1"/>
            </p:cNvSpPr>
            <p:nvPr/>
          </p:nvSpPr>
          <p:spPr bwMode="auto">
            <a:xfrm>
              <a:off x="1192213" y="2343349"/>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66" name="Oval 29">
              <a:extLst>
                <a:ext uri="{FF2B5EF4-FFF2-40B4-BE49-F238E27FC236}">
                  <a16:creationId xmlns:a16="http://schemas.microsoft.com/office/drawing/2014/main" id="{E13AE05E-0078-4F4B-BA62-44985749B068}"/>
                </a:ext>
              </a:extLst>
            </p:cNvPr>
            <p:cNvSpPr>
              <a:spLocks noChangeArrowheads="1"/>
            </p:cNvSpPr>
            <p:nvPr/>
          </p:nvSpPr>
          <p:spPr bwMode="auto">
            <a:xfrm>
              <a:off x="2312988" y="3249811"/>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67" name="Oval 30">
              <a:extLst>
                <a:ext uri="{FF2B5EF4-FFF2-40B4-BE49-F238E27FC236}">
                  <a16:creationId xmlns:a16="http://schemas.microsoft.com/office/drawing/2014/main" id="{D8089F03-4226-41E5-BC1F-C301820C174F}"/>
                </a:ext>
              </a:extLst>
            </p:cNvPr>
            <p:cNvSpPr>
              <a:spLocks noChangeArrowheads="1"/>
            </p:cNvSpPr>
            <p:nvPr/>
          </p:nvSpPr>
          <p:spPr bwMode="auto">
            <a:xfrm>
              <a:off x="2316163" y="2343349"/>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68" name="Oval 40">
              <a:extLst>
                <a:ext uri="{FF2B5EF4-FFF2-40B4-BE49-F238E27FC236}">
                  <a16:creationId xmlns:a16="http://schemas.microsoft.com/office/drawing/2014/main" id="{B8E644E8-F6D3-47E0-A908-463D14A0EEA5}"/>
                </a:ext>
              </a:extLst>
            </p:cNvPr>
            <p:cNvSpPr>
              <a:spLocks noChangeArrowheads="1"/>
            </p:cNvSpPr>
            <p:nvPr/>
          </p:nvSpPr>
          <p:spPr bwMode="auto">
            <a:xfrm>
              <a:off x="3983038" y="3249811"/>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69" name="Oval 41">
              <a:extLst>
                <a:ext uri="{FF2B5EF4-FFF2-40B4-BE49-F238E27FC236}">
                  <a16:creationId xmlns:a16="http://schemas.microsoft.com/office/drawing/2014/main" id="{C1A3214D-7439-485D-BA04-2F504ED80E16}"/>
                </a:ext>
              </a:extLst>
            </p:cNvPr>
            <p:cNvSpPr>
              <a:spLocks noChangeArrowheads="1"/>
            </p:cNvSpPr>
            <p:nvPr/>
          </p:nvSpPr>
          <p:spPr bwMode="auto">
            <a:xfrm>
              <a:off x="3983038" y="2343349"/>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70" name="Oval 42">
              <a:extLst>
                <a:ext uri="{FF2B5EF4-FFF2-40B4-BE49-F238E27FC236}">
                  <a16:creationId xmlns:a16="http://schemas.microsoft.com/office/drawing/2014/main" id="{41AF9FD7-FE53-4B07-8D55-A3294E9FEF48}"/>
                </a:ext>
              </a:extLst>
            </p:cNvPr>
            <p:cNvSpPr>
              <a:spLocks noChangeArrowheads="1"/>
            </p:cNvSpPr>
            <p:nvPr/>
          </p:nvSpPr>
          <p:spPr bwMode="auto">
            <a:xfrm>
              <a:off x="5106988" y="3249811"/>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71" name="Oval 43">
              <a:extLst>
                <a:ext uri="{FF2B5EF4-FFF2-40B4-BE49-F238E27FC236}">
                  <a16:creationId xmlns:a16="http://schemas.microsoft.com/office/drawing/2014/main" id="{3ECAF8EC-D619-40D3-B70C-5276D11F1FF3}"/>
                </a:ext>
              </a:extLst>
            </p:cNvPr>
            <p:cNvSpPr>
              <a:spLocks noChangeArrowheads="1"/>
            </p:cNvSpPr>
            <p:nvPr/>
          </p:nvSpPr>
          <p:spPr bwMode="auto">
            <a:xfrm>
              <a:off x="5106988" y="2343349"/>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grpSp>
    </p:spTree>
    <p:extLst>
      <p:ext uri="{BB962C8B-B14F-4D97-AF65-F5344CB8AC3E}">
        <p14:creationId xmlns:p14="http://schemas.microsoft.com/office/powerpoint/2010/main" val="182982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p:cTn id="7" dur="500" decel="50000" fill="hold">
                                          <p:stCondLst>
                                            <p:cond delay="0"/>
                                          </p:stCondLst>
                                        </p:cTn>
                                        <p:tgtEl>
                                          <p:spTgt spid="8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8"/>
                                        </p:tgtEl>
                                        <p:attrNameLst>
                                          <p:attrName>ppt_w</p:attrName>
                                        </p:attrNameLst>
                                      </p:cBhvr>
                                      <p:tavLst>
                                        <p:tav tm="0">
                                          <p:val>
                                            <p:strVal val="#ppt_w*.05"/>
                                          </p:val>
                                        </p:tav>
                                        <p:tav tm="100000">
                                          <p:val>
                                            <p:strVal val="#ppt_w"/>
                                          </p:val>
                                        </p:tav>
                                      </p:tavLst>
                                    </p:anim>
                                    <p:anim calcmode="lin" valueType="num">
                                      <p:cBhvr>
                                        <p:cTn id="10" dur="1000" fill="hold"/>
                                        <p:tgtEl>
                                          <p:spTgt spid="8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8"/>
                                        </p:tgtEl>
                                      </p:cBhvr>
                                    </p:animEffect>
                                  </p:childTnLst>
                                </p:cTn>
                              </p:par>
                            </p:childTnLst>
                          </p:cTn>
                        </p:par>
                        <p:par>
                          <p:cTn id="15" fill="hold">
                            <p:stCondLst>
                              <p:cond delay="1000"/>
                            </p:stCondLst>
                            <p:childTnLst>
                              <p:par>
                                <p:cTn id="16" presetID="25" presetClass="entr" presetSubtype="0" fill="hold" nodeType="afterEffect">
                                  <p:stCondLst>
                                    <p:cond delay="0"/>
                                  </p:stCondLst>
                                  <p:childTnLst>
                                    <p:set>
                                      <p:cBhvr>
                                        <p:cTn id="17" dur="1" fill="hold">
                                          <p:stCondLst>
                                            <p:cond delay="0"/>
                                          </p:stCondLst>
                                        </p:cTn>
                                        <p:tgtEl>
                                          <p:spTgt spid="131"/>
                                        </p:tgtEl>
                                        <p:attrNameLst>
                                          <p:attrName>style.visibility</p:attrName>
                                        </p:attrNameLst>
                                      </p:cBhvr>
                                      <p:to>
                                        <p:strVal val="visible"/>
                                      </p:to>
                                    </p:set>
                                    <p:anim calcmode="lin" valueType="num">
                                      <p:cBhvr>
                                        <p:cTn id="18" dur="500" decel="50000" fill="hold">
                                          <p:stCondLst>
                                            <p:cond delay="0"/>
                                          </p:stCondLst>
                                        </p:cTn>
                                        <p:tgtEl>
                                          <p:spTgt spid="131"/>
                                        </p:tgtEl>
                                        <p:attrNameLst>
                                          <p:attrName>style.rotation</p:attrName>
                                        </p:attrNameLst>
                                      </p:cBhvr>
                                      <p:tavLst>
                                        <p:tav tm="0">
                                          <p:val>
                                            <p:fltVal val="-90"/>
                                          </p:val>
                                        </p:tav>
                                        <p:tav tm="100000">
                                          <p:val>
                                            <p:fltVal val="0"/>
                                          </p:val>
                                        </p:tav>
                                      </p:tavLst>
                                    </p:anim>
                                    <p:anim calcmode="lin" valueType="num">
                                      <p:cBhvr>
                                        <p:cTn id="19" dur="500" decel="50000" fill="hold">
                                          <p:stCondLst>
                                            <p:cond delay="0"/>
                                          </p:stCondLst>
                                        </p:cTn>
                                        <p:tgtEl>
                                          <p:spTgt spid="131"/>
                                        </p:tgtEl>
                                        <p:attrNameLst>
                                          <p:attrName>ppt_w</p:attrName>
                                        </p:attrNameLst>
                                      </p:cBhvr>
                                      <p:tavLst>
                                        <p:tav tm="0">
                                          <p:val>
                                            <p:strVal val="#ppt_w"/>
                                          </p:val>
                                        </p:tav>
                                        <p:tav tm="100000">
                                          <p:val>
                                            <p:strVal val="#ppt_w*.05"/>
                                          </p:val>
                                        </p:tav>
                                      </p:tavLst>
                                    </p:anim>
                                    <p:anim calcmode="lin" valueType="num">
                                      <p:cBhvr>
                                        <p:cTn id="20" dur="500" accel="50000" fill="hold">
                                          <p:stCondLst>
                                            <p:cond delay="500"/>
                                          </p:stCondLst>
                                        </p:cTn>
                                        <p:tgtEl>
                                          <p:spTgt spid="131"/>
                                        </p:tgtEl>
                                        <p:attrNameLst>
                                          <p:attrName>ppt_w</p:attrName>
                                        </p:attrNameLst>
                                      </p:cBhvr>
                                      <p:tavLst>
                                        <p:tav tm="0">
                                          <p:val>
                                            <p:strVal val="#ppt_w*.05"/>
                                          </p:val>
                                        </p:tav>
                                        <p:tav tm="100000">
                                          <p:val>
                                            <p:strVal val="#ppt_w"/>
                                          </p:val>
                                        </p:tav>
                                      </p:tavLst>
                                    </p:anim>
                                    <p:anim calcmode="lin" valueType="num">
                                      <p:cBhvr>
                                        <p:cTn id="21" dur="1000" fill="hold"/>
                                        <p:tgtEl>
                                          <p:spTgt spid="131"/>
                                        </p:tgtEl>
                                        <p:attrNameLst>
                                          <p:attrName>ppt_h</p:attrName>
                                        </p:attrNameLst>
                                      </p:cBhvr>
                                      <p:tavLst>
                                        <p:tav tm="0">
                                          <p:val>
                                            <p:strVal val="#ppt_h"/>
                                          </p:val>
                                        </p:tav>
                                        <p:tav tm="100000">
                                          <p:val>
                                            <p:strVal val="#ppt_h"/>
                                          </p:val>
                                        </p:tav>
                                      </p:tavLst>
                                    </p:anim>
                                    <p:anim calcmode="lin" valueType="num">
                                      <p:cBhvr>
                                        <p:cTn id="22" dur="500" decel="50000" fill="hold">
                                          <p:stCondLst>
                                            <p:cond delay="0"/>
                                          </p:stCondLst>
                                        </p:cTn>
                                        <p:tgtEl>
                                          <p:spTgt spid="131"/>
                                        </p:tgtEl>
                                        <p:attrNameLst>
                                          <p:attrName>ppt_x</p:attrName>
                                        </p:attrNameLst>
                                      </p:cBhvr>
                                      <p:tavLst>
                                        <p:tav tm="0">
                                          <p:val>
                                            <p:strVal val="#ppt_x+.4"/>
                                          </p:val>
                                        </p:tav>
                                        <p:tav tm="100000">
                                          <p:val>
                                            <p:strVal val="#ppt_x"/>
                                          </p:val>
                                        </p:tav>
                                      </p:tavLst>
                                    </p:anim>
                                    <p:anim calcmode="lin" valueType="num">
                                      <p:cBhvr>
                                        <p:cTn id="23" dur="500" decel="50000" fill="hold">
                                          <p:stCondLst>
                                            <p:cond delay="0"/>
                                          </p:stCondLst>
                                        </p:cTn>
                                        <p:tgtEl>
                                          <p:spTgt spid="131"/>
                                        </p:tgtEl>
                                        <p:attrNameLst>
                                          <p:attrName>ppt_y</p:attrName>
                                        </p:attrNameLst>
                                      </p:cBhvr>
                                      <p:tavLst>
                                        <p:tav tm="0">
                                          <p:val>
                                            <p:strVal val="#ppt_y-.2"/>
                                          </p:val>
                                        </p:tav>
                                        <p:tav tm="100000">
                                          <p:val>
                                            <p:strVal val="#ppt_y+.1"/>
                                          </p:val>
                                        </p:tav>
                                      </p:tavLst>
                                    </p:anim>
                                    <p:anim calcmode="lin" valueType="num">
                                      <p:cBhvr>
                                        <p:cTn id="24" dur="500" accel="50000" fill="hold">
                                          <p:stCondLst>
                                            <p:cond delay="500"/>
                                          </p:stCondLst>
                                        </p:cTn>
                                        <p:tgtEl>
                                          <p:spTgt spid="131"/>
                                        </p:tgtEl>
                                        <p:attrNameLst>
                                          <p:attrName>ppt_y</p:attrName>
                                        </p:attrNameLst>
                                      </p:cBhvr>
                                      <p:tavLst>
                                        <p:tav tm="0">
                                          <p:val>
                                            <p:strVal val="#ppt_y+.1"/>
                                          </p:val>
                                        </p:tav>
                                        <p:tav tm="100000">
                                          <p:val>
                                            <p:strVal val="#ppt_y"/>
                                          </p:val>
                                        </p:tav>
                                      </p:tavLst>
                                    </p:anim>
                                    <p:animEffect transition="in" filter="fade">
                                      <p:cBhvr>
                                        <p:cTn id="25" dur="1000" decel="50000">
                                          <p:stCondLst>
                                            <p:cond delay="0"/>
                                          </p:stCondLst>
                                        </p:cTn>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pPr eaLnBrk="1" hangingPunct="1"/>
            <a:r>
              <a:rPr lang="zh-CN" altLang="en-US" dirty="0"/>
              <a:t>桥</a:t>
            </a:r>
          </a:p>
        </p:txBody>
      </p:sp>
      <p:sp>
        <p:nvSpPr>
          <p:cNvPr id="22532" name="Rectangle 3"/>
          <p:cNvSpPr>
            <a:spLocks noGrp="1" noChangeArrowheads="1"/>
          </p:cNvSpPr>
          <p:nvPr>
            <p:ph type="body" idx="1"/>
          </p:nvPr>
        </p:nvSpPr>
        <p:spPr>
          <a:xfrm>
            <a:off x="816871" y="1067594"/>
            <a:ext cx="10755154" cy="3189303"/>
          </a:xfrm>
        </p:spPr>
        <p:txBody>
          <a:bodyPr/>
          <a:lstStyle/>
          <a:p>
            <a:pPr marL="0" indent="0">
              <a:lnSpc>
                <a:spcPct val="150000"/>
              </a:lnSpc>
              <a:buNone/>
            </a:pPr>
            <a:r>
              <a:rPr lang="zh-CN" altLang="en-US" dirty="0">
                <a:solidFill>
                  <a:srgbClr val="C00000"/>
                </a:solidFill>
              </a:rPr>
              <a:t>定义</a:t>
            </a:r>
            <a:r>
              <a:rPr lang="en-US" altLang="zh-CN" dirty="0">
                <a:solidFill>
                  <a:srgbClr val="C00000"/>
                </a:solidFill>
              </a:rPr>
              <a:t>11.2.2  </a:t>
            </a:r>
            <a:r>
              <a:rPr lang="zh-CN" altLang="en-US" dirty="0"/>
              <a:t>设</a:t>
            </a:r>
            <a:r>
              <a:rPr lang="en-US" altLang="zh-CN" dirty="0"/>
              <a:t>G = &lt;V, E&gt;</a:t>
            </a:r>
            <a:r>
              <a:rPr lang="zh-CN" altLang="en-US" dirty="0"/>
              <a:t>，</a:t>
            </a:r>
            <a:r>
              <a:rPr lang="en-US" altLang="zh-CN" dirty="0" err="1"/>
              <a:t>e∈E</a:t>
            </a:r>
            <a:r>
              <a:rPr lang="zh-CN" altLang="en-US" dirty="0"/>
              <a:t>，如果</a:t>
            </a:r>
          </a:p>
          <a:p>
            <a:pPr marL="0" indent="0" algn="ctr">
              <a:lnSpc>
                <a:spcPct val="150000"/>
              </a:lnSpc>
              <a:buNone/>
            </a:pPr>
            <a:r>
              <a:rPr lang="en-US" altLang="zh-CN" dirty="0">
                <a:solidFill>
                  <a:srgbClr val="800080"/>
                </a:solidFill>
              </a:rPr>
              <a:t>p(G-e)</a:t>
            </a:r>
            <a:r>
              <a:rPr lang="zh-CN" altLang="en-US" dirty="0">
                <a:solidFill>
                  <a:srgbClr val="800080"/>
                </a:solidFill>
              </a:rPr>
              <a:t>＞</a:t>
            </a:r>
            <a:r>
              <a:rPr lang="en-US" altLang="zh-CN" dirty="0">
                <a:solidFill>
                  <a:srgbClr val="800080"/>
                </a:solidFill>
              </a:rPr>
              <a:t>p(G)</a:t>
            </a:r>
          </a:p>
          <a:p>
            <a:pPr marL="0" indent="0">
              <a:lnSpc>
                <a:spcPct val="150000"/>
              </a:lnSpc>
              <a:buNone/>
            </a:pPr>
            <a:r>
              <a:rPr lang="zh-CN" altLang="en-US" dirty="0"/>
              <a:t>称</a:t>
            </a:r>
            <a:r>
              <a:rPr lang="en-US" altLang="zh-CN" dirty="0"/>
              <a:t>e</a:t>
            </a:r>
            <a:r>
              <a:rPr lang="zh-CN" altLang="en-US" dirty="0"/>
              <a:t>为</a:t>
            </a:r>
            <a:r>
              <a:rPr lang="en-US" altLang="zh-CN" dirty="0"/>
              <a:t>G</a:t>
            </a:r>
            <a:r>
              <a:rPr lang="zh-CN" altLang="en-US" dirty="0"/>
              <a:t>的</a:t>
            </a:r>
            <a:r>
              <a:rPr lang="zh-CN" altLang="en-US" dirty="0">
                <a:solidFill>
                  <a:srgbClr val="FF0000"/>
                </a:solidFill>
              </a:rPr>
              <a:t>桥</a:t>
            </a:r>
            <a:r>
              <a:rPr lang="en-US" altLang="zh-CN" dirty="0"/>
              <a:t>(Bridge)</a:t>
            </a:r>
            <a:r>
              <a:rPr lang="zh-CN" altLang="en-US" dirty="0"/>
              <a:t>或</a:t>
            </a:r>
            <a:r>
              <a:rPr lang="zh-CN" altLang="en-US" dirty="0">
                <a:solidFill>
                  <a:srgbClr val="FF0000"/>
                </a:solidFill>
              </a:rPr>
              <a:t>割边</a:t>
            </a:r>
            <a:r>
              <a:rPr lang="en-US" altLang="zh-CN" dirty="0"/>
              <a:t>(Cut edge)</a:t>
            </a:r>
            <a:r>
              <a:rPr lang="zh-CN" altLang="en-US" dirty="0"/>
              <a:t>。</a:t>
            </a:r>
          </a:p>
          <a:p>
            <a:pPr marL="0" indent="0">
              <a:lnSpc>
                <a:spcPct val="150000"/>
              </a:lnSpc>
              <a:buNone/>
            </a:pPr>
            <a:r>
              <a:rPr lang="zh-CN" altLang="en-US" dirty="0"/>
              <a:t>       显然，所有的</a:t>
            </a:r>
            <a:r>
              <a:rPr lang="zh-CN" altLang="en-US" dirty="0">
                <a:solidFill>
                  <a:srgbClr val="0000FF"/>
                </a:solidFill>
              </a:rPr>
              <a:t>悬挂边都是桥</a:t>
            </a:r>
            <a:r>
              <a:rPr lang="zh-CN" altLang="en-US" dirty="0"/>
              <a:t>。 </a:t>
            </a:r>
          </a:p>
        </p:txBody>
      </p:sp>
      <p:grpSp>
        <p:nvGrpSpPr>
          <p:cNvPr id="2" name="组合 1"/>
          <p:cNvGrpSpPr/>
          <p:nvPr/>
        </p:nvGrpSpPr>
        <p:grpSpPr>
          <a:xfrm>
            <a:off x="3990675" y="4060114"/>
            <a:ext cx="4460545" cy="1655679"/>
            <a:chOff x="1480161" y="3339236"/>
            <a:chExt cx="2250281" cy="1179574"/>
          </a:xfrm>
        </p:grpSpPr>
        <p:sp>
          <p:nvSpPr>
            <p:cNvPr id="6" name="Line 89"/>
            <p:cNvSpPr>
              <a:spLocks noChangeShapeType="1"/>
            </p:cNvSpPr>
            <p:nvPr/>
          </p:nvSpPr>
          <p:spPr bwMode="auto">
            <a:xfrm flipV="1">
              <a:off x="1729412" y="4040577"/>
              <a:ext cx="605523" cy="3240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square" lIns="0" tIns="0" rIns="0" bIns="0">
              <a:spAutoFit/>
            </a:bodyPr>
            <a:lstStyle/>
            <a:p>
              <a:endParaRPr lang="zh-CN" altLang="en-US"/>
            </a:p>
          </p:txBody>
        </p:sp>
        <p:sp>
          <p:nvSpPr>
            <p:cNvPr id="7" name="Text Box 90"/>
            <p:cNvSpPr txBox="1">
              <a:spLocks noChangeArrowheads="1"/>
            </p:cNvSpPr>
            <p:nvPr/>
          </p:nvSpPr>
          <p:spPr bwMode="auto">
            <a:xfrm>
              <a:off x="1480161" y="3339236"/>
              <a:ext cx="217988" cy="263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1</a:t>
              </a:r>
              <a:endParaRPr lang="en-US" altLang="zh-CN" b="1" dirty="0">
                <a:latin typeface="+mn-lt"/>
                <a:ea typeface="+mn-ea"/>
                <a:cs typeface="Times New Roman" panose="02020603050405020304" pitchFamily="18" charset="0"/>
              </a:endParaRPr>
            </a:p>
          </p:txBody>
        </p:sp>
        <p:sp>
          <p:nvSpPr>
            <p:cNvPr id="8" name="Text Box 91"/>
            <p:cNvSpPr txBox="1">
              <a:spLocks noChangeArrowheads="1"/>
            </p:cNvSpPr>
            <p:nvPr/>
          </p:nvSpPr>
          <p:spPr bwMode="auto">
            <a:xfrm>
              <a:off x="2748741" y="4000805"/>
              <a:ext cx="217988" cy="263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4</a:t>
              </a:r>
              <a:endParaRPr lang="en-US" altLang="zh-CN" b="1" dirty="0">
                <a:latin typeface="+mn-lt"/>
                <a:ea typeface="+mn-ea"/>
                <a:cs typeface="Times New Roman" panose="02020603050405020304" pitchFamily="18" charset="0"/>
              </a:endParaRPr>
            </a:p>
          </p:txBody>
        </p:sp>
        <p:sp>
          <p:nvSpPr>
            <p:cNvPr id="9" name="Text Box 92"/>
            <p:cNvSpPr txBox="1">
              <a:spLocks noChangeArrowheads="1"/>
            </p:cNvSpPr>
            <p:nvPr/>
          </p:nvSpPr>
          <p:spPr bwMode="auto">
            <a:xfrm>
              <a:off x="1480161" y="4255682"/>
              <a:ext cx="217988" cy="263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2</a:t>
              </a:r>
              <a:endParaRPr lang="en-US" altLang="zh-CN" b="1" dirty="0">
                <a:latin typeface="+mn-lt"/>
                <a:ea typeface="+mn-ea"/>
                <a:cs typeface="Times New Roman" panose="02020603050405020304" pitchFamily="18" charset="0"/>
              </a:endParaRPr>
            </a:p>
          </p:txBody>
        </p:sp>
        <p:sp>
          <p:nvSpPr>
            <p:cNvPr id="10" name="Text Box 93"/>
            <p:cNvSpPr txBox="1">
              <a:spLocks noChangeArrowheads="1"/>
            </p:cNvSpPr>
            <p:nvPr/>
          </p:nvSpPr>
          <p:spPr bwMode="auto">
            <a:xfrm>
              <a:off x="2248998" y="3658514"/>
              <a:ext cx="217988" cy="263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3</a:t>
              </a:r>
              <a:endParaRPr lang="en-US" altLang="zh-CN" b="1" dirty="0">
                <a:latin typeface="+mn-lt"/>
                <a:ea typeface="+mn-ea"/>
                <a:cs typeface="Times New Roman" panose="02020603050405020304" pitchFamily="18" charset="0"/>
              </a:endParaRPr>
            </a:p>
          </p:txBody>
        </p:sp>
        <p:sp>
          <p:nvSpPr>
            <p:cNvPr id="11" name="Line 94"/>
            <p:cNvSpPr>
              <a:spLocks noChangeShapeType="1"/>
            </p:cNvSpPr>
            <p:nvPr/>
          </p:nvSpPr>
          <p:spPr bwMode="auto">
            <a:xfrm flipH="1">
              <a:off x="1703984" y="3656229"/>
              <a:ext cx="0" cy="64702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 name="Line 95"/>
            <p:cNvSpPr>
              <a:spLocks noChangeShapeType="1"/>
            </p:cNvSpPr>
            <p:nvPr/>
          </p:nvSpPr>
          <p:spPr bwMode="auto">
            <a:xfrm>
              <a:off x="1729412" y="3636351"/>
              <a:ext cx="605523" cy="3240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4" name="Line 97"/>
            <p:cNvSpPr>
              <a:spLocks noChangeShapeType="1"/>
            </p:cNvSpPr>
            <p:nvPr/>
          </p:nvSpPr>
          <p:spPr bwMode="auto">
            <a:xfrm flipH="1">
              <a:off x="2373918" y="4001590"/>
              <a:ext cx="48441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9" name="Line 89"/>
            <p:cNvSpPr>
              <a:spLocks noChangeShapeType="1"/>
            </p:cNvSpPr>
            <p:nvPr/>
          </p:nvSpPr>
          <p:spPr bwMode="auto">
            <a:xfrm flipV="1">
              <a:off x="2915850" y="3636351"/>
              <a:ext cx="576000" cy="3240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square" lIns="0" tIns="0" rIns="0" bIns="0">
              <a:spAutoFit/>
            </a:bodyPr>
            <a:lstStyle/>
            <a:p>
              <a:endParaRPr lang="zh-CN" altLang="en-US"/>
            </a:p>
          </p:txBody>
        </p:sp>
        <p:sp>
          <p:nvSpPr>
            <p:cNvPr id="20" name="Line 95"/>
            <p:cNvSpPr>
              <a:spLocks noChangeShapeType="1"/>
            </p:cNvSpPr>
            <p:nvPr/>
          </p:nvSpPr>
          <p:spPr bwMode="auto">
            <a:xfrm>
              <a:off x="2915850" y="4040577"/>
              <a:ext cx="576000" cy="3240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1" name="Text Box 90"/>
            <p:cNvSpPr txBox="1">
              <a:spLocks noChangeArrowheads="1"/>
            </p:cNvSpPr>
            <p:nvPr/>
          </p:nvSpPr>
          <p:spPr bwMode="auto">
            <a:xfrm>
              <a:off x="3512454" y="3339236"/>
              <a:ext cx="217988" cy="263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6</a:t>
              </a:r>
              <a:endParaRPr lang="en-US" altLang="zh-CN" b="1" dirty="0">
                <a:latin typeface="+mn-lt"/>
                <a:ea typeface="+mn-ea"/>
                <a:cs typeface="Times New Roman" panose="02020603050405020304" pitchFamily="18" charset="0"/>
              </a:endParaRPr>
            </a:p>
          </p:txBody>
        </p:sp>
        <p:sp>
          <p:nvSpPr>
            <p:cNvPr id="22" name="Text Box 92"/>
            <p:cNvSpPr txBox="1">
              <a:spLocks noChangeArrowheads="1"/>
            </p:cNvSpPr>
            <p:nvPr/>
          </p:nvSpPr>
          <p:spPr bwMode="auto">
            <a:xfrm>
              <a:off x="3512453" y="4255682"/>
              <a:ext cx="217988" cy="263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5</a:t>
              </a:r>
              <a:endParaRPr lang="en-US" altLang="zh-CN" b="1" dirty="0">
                <a:latin typeface="+mn-lt"/>
                <a:ea typeface="+mn-ea"/>
                <a:cs typeface="Times New Roman" panose="02020603050405020304" pitchFamily="18" charset="0"/>
              </a:endParaRPr>
            </a:p>
          </p:txBody>
        </p:sp>
        <p:sp>
          <p:nvSpPr>
            <p:cNvPr id="23" name="Line 94"/>
            <p:cNvSpPr>
              <a:spLocks noChangeShapeType="1"/>
            </p:cNvSpPr>
            <p:nvPr/>
          </p:nvSpPr>
          <p:spPr bwMode="auto">
            <a:xfrm flipH="1">
              <a:off x="3492143" y="3656229"/>
              <a:ext cx="0" cy="64702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5" name="Oval 98"/>
            <p:cNvSpPr>
              <a:spLocks noChangeArrowheads="1"/>
            </p:cNvSpPr>
            <p:nvPr/>
          </p:nvSpPr>
          <p:spPr bwMode="auto">
            <a:xfrm>
              <a:off x="1666676" y="4312772"/>
              <a:ext cx="72663" cy="102592"/>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6" name="Oval 99"/>
            <p:cNvSpPr>
              <a:spLocks noChangeArrowheads="1"/>
            </p:cNvSpPr>
            <p:nvPr/>
          </p:nvSpPr>
          <p:spPr bwMode="auto">
            <a:xfrm>
              <a:off x="1666676" y="3582486"/>
              <a:ext cx="72663" cy="102592"/>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7" name="Oval 100"/>
            <p:cNvSpPr>
              <a:spLocks noChangeArrowheads="1"/>
            </p:cNvSpPr>
            <p:nvPr/>
          </p:nvSpPr>
          <p:spPr bwMode="auto">
            <a:xfrm>
              <a:off x="2844873" y="3948067"/>
              <a:ext cx="72663" cy="102592"/>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8" name="Oval 101"/>
            <p:cNvSpPr>
              <a:spLocks noChangeArrowheads="1"/>
            </p:cNvSpPr>
            <p:nvPr/>
          </p:nvSpPr>
          <p:spPr bwMode="auto">
            <a:xfrm>
              <a:off x="2314739" y="3946877"/>
              <a:ext cx="72663" cy="102592"/>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24" name="Oval 98"/>
            <p:cNvSpPr>
              <a:spLocks noChangeArrowheads="1"/>
            </p:cNvSpPr>
            <p:nvPr/>
          </p:nvSpPr>
          <p:spPr bwMode="auto">
            <a:xfrm>
              <a:off x="3455811" y="4312772"/>
              <a:ext cx="72663" cy="102592"/>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25" name="Oval 99"/>
            <p:cNvSpPr>
              <a:spLocks noChangeArrowheads="1"/>
            </p:cNvSpPr>
            <p:nvPr/>
          </p:nvSpPr>
          <p:spPr bwMode="auto">
            <a:xfrm>
              <a:off x="3455811" y="3582486"/>
              <a:ext cx="72663" cy="102592"/>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grpSp>
      <p:cxnSp>
        <p:nvCxnSpPr>
          <p:cNvPr id="4" name="直接连接符 3"/>
          <p:cNvCxnSpPr/>
          <p:nvPr/>
        </p:nvCxnSpPr>
        <p:spPr bwMode="auto">
          <a:xfrm flipV="1">
            <a:off x="5811277" y="4992749"/>
            <a:ext cx="882000" cy="0"/>
          </a:xfrm>
          <a:prstGeom prst="line">
            <a:avLst/>
          </a:prstGeom>
          <a:solidFill>
            <a:srgbClr val="FFFF66">
              <a:alpha val="89999"/>
            </a:srgbClr>
          </a:solidFill>
          <a:ln w="254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圆角矩形标注 25"/>
          <p:cNvSpPr/>
          <p:nvPr/>
        </p:nvSpPr>
        <p:spPr bwMode="auto">
          <a:xfrm>
            <a:off x="8017307" y="1465605"/>
            <a:ext cx="1440493" cy="1011689"/>
          </a:xfrm>
          <a:prstGeom prst="wedgeRoundRectCallout">
            <a:avLst>
              <a:gd name="adj1" fmla="val -175525"/>
              <a:gd name="adj2" fmla="val 293116"/>
              <a:gd name="adj3" fmla="val 16667"/>
            </a:avLst>
          </a:prstGeom>
          <a:solidFill>
            <a:srgbClr val="FFFF66">
              <a:alpha val="89999"/>
            </a:srgbClr>
          </a:solidFill>
          <a:ln w="12700" cap="flat" cmpd="sng" algn="ctr">
            <a:solidFill>
              <a:srgbClr val="00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48" tIns="60974" rIns="121948" bIns="60974" numCol="1" rtlCol="0" anchor="ctr" anchorCtr="0" compatLnSpc="1">
            <a:prstTxWarp prst="textNoShape">
              <a:avLst/>
            </a:prstTxWarp>
          </a:bodyPr>
          <a:lstStyle/>
          <a:p>
            <a:pPr algn="ctr"/>
            <a:r>
              <a:rPr lang="zh-CN" altLang="en-US" sz="3201" b="1">
                <a:solidFill>
                  <a:srgbClr val="800080"/>
                </a:solidFill>
              </a:rPr>
              <a:t>桥</a:t>
            </a:r>
            <a:endParaRPr lang="zh-CN" altLang="en-US" sz="4268" b="1">
              <a:solidFill>
                <a:srgbClr val="800080"/>
              </a:solidFill>
              <a:latin typeface="黑体" pitchFamily="2" charset="-122"/>
              <a:ea typeface="黑体" pitchFamily="2" charset="-122"/>
            </a:endParaRPr>
          </a:p>
        </p:txBody>
      </p:sp>
    </p:spTree>
    <p:extLst>
      <p:ext uri="{BB962C8B-B14F-4D97-AF65-F5344CB8AC3E}">
        <p14:creationId xmlns:p14="http://schemas.microsoft.com/office/powerpoint/2010/main" val="160131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2532">
                                            <p:txEl>
                                              <p:pRg st="0" end="0"/>
                                            </p:txEl>
                                          </p:spTgt>
                                        </p:tgtEl>
                                        <p:attrNameLst>
                                          <p:attrName>style.visibility</p:attrName>
                                        </p:attrNameLst>
                                      </p:cBhvr>
                                      <p:to>
                                        <p:strVal val="visible"/>
                                      </p:to>
                                    </p:set>
                                    <p:anim calcmode="lin" valueType="num">
                                      <p:cBhvr additive="base">
                                        <p:cTn id="7" dur="500" fill="hold"/>
                                        <p:tgtEl>
                                          <p:spTgt spid="2253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532">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2532">
                                            <p:txEl>
                                              <p:pRg st="1" end="1"/>
                                            </p:txEl>
                                          </p:spTgt>
                                        </p:tgtEl>
                                        <p:attrNameLst>
                                          <p:attrName>style.visibility</p:attrName>
                                        </p:attrNameLst>
                                      </p:cBhvr>
                                      <p:to>
                                        <p:strVal val="visible"/>
                                      </p:to>
                                    </p:set>
                                    <p:anim calcmode="lin" valueType="num">
                                      <p:cBhvr additive="base">
                                        <p:cTn id="12" dur="500" fill="hold"/>
                                        <p:tgtEl>
                                          <p:spTgt spid="22532">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2532">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2532">
                                            <p:txEl>
                                              <p:pRg st="2" end="2"/>
                                            </p:txEl>
                                          </p:spTgt>
                                        </p:tgtEl>
                                        <p:attrNameLst>
                                          <p:attrName>style.visibility</p:attrName>
                                        </p:attrNameLst>
                                      </p:cBhvr>
                                      <p:to>
                                        <p:strVal val="visible"/>
                                      </p:to>
                                    </p:set>
                                    <p:anim calcmode="lin" valueType="num">
                                      <p:cBhvr additive="base">
                                        <p:cTn id="17" dur="500" fill="hold"/>
                                        <p:tgtEl>
                                          <p:spTgt spid="2253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253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5"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26" dur="1000" fill="hold"/>
                                        <p:tgtEl>
                                          <p:spTgt spid="2"/>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4"/>
                                        </p:tgtEl>
                                        <p:attrNameLst>
                                          <p:attrName>style.visibility</p:attrName>
                                        </p:attrNameLst>
                                      </p:cBhvr>
                                      <p:to>
                                        <p:strVal val="hidden"/>
                                      </p:to>
                                    </p:set>
                                  </p:childTnLst>
                                </p:cTn>
                              </p:par>
                            </p:childTnLst>
                          </p:cTn>
                        </p:par>
                        <p:par>
                          <p:cTn id="40" fill="hold">
                            <p:stCondLst>
                              <p:cond delay="0"/>
                            </p:stCondLst>
                            <p:childTnLst>
                              <p:par>
                                <p:cTn id="41" presetID="22" presetClass="entr" presetSubtype="2"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right)">
                                      <p:cBhvr>
                                        <p:cTn id="43" dur="500"/>
                                        <p:tgtEl>
                                          <p:spTgt spid="2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2532">
                                            <p:txEl>
                                              <p:pRg st="3" end="3"/>
                                            </p:txEl>
                                          </p:spTgt>
                                        </p:tgtEl>
                                        <p:attrNameLst>
                                          <p:attrName>style.visibility</p:attrName>
                                        </p:attrNameLst>
                                      </p:cBhvr>
                                      <p:to>
                                        <p:strVal val="visible"/>
                                      </p:to>
                                    </p:set>
                                    <p:anim calcmode="lin" valueType="num">
                                      <p:cBhvr additive="base">
                                        <p:cTn id="48" dur="500" fill="hold"/>
                                        <p:tgtEl>
                                          <p:spTgt spid="22532">
                                            <p:txEl>
                                              <p:pRg st="3" end="3"/>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253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uiExpand="1" build="p"/>
      <p:bldP spid="26"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774699" y="352424"/>
            <a:ext cx="7686675" cy="429419"/>
          </a:xfrm>
        </p:spPr>
        <p:txBody>
          <a:bodyPr/>
          <a:lstStyle/>
          <a:p>
            <a:pPr eaLnBrk="1" hangingPunct="1"/>
            <a:r>
              <a:rPr lang="zh-CN" altLang="en-US" dirty="0"/>
              <a:t>算法</a:t>
            </a:r>
            <a:r>
              <a:rPr lang="en-US" altLang="zh-CN" dirty="0"/>
              <a:t>7.12</a:t>
            </a:r>
            <a:endParaRPr lang="zh-CN" altLang="en-US" dirty="0">
              <a:solidFill>
                <a:srgbClr val="FF0000"/>
              </a:solidFill>
            </a:endParaRPr>
          </a:p>
        </p:txBody>
      </p:sp>
      <p:sp>
        <p:nvSpPr>
          <p:cNvPr id="1387523" name="Rectangle 3"/>
          <p:cNvSpPr>
            <a:spLocks noGrp="1" noChangeArrowheads="1"/>
          </p:cNvSpPr>
          <p:nvPr>
            <p:ph type="body" idx="1"/>
          </p:nvPr>
        </p:nvSpPr>
        <p:spPr>
          <a:xfrm>
            <a:off x="433235" y="1125005"/>
            <a:ext cx="11426644" cy="5545023"/>
          </a:xfrm>
        </p:spPr>
        <p:txBody>
          <a:bodyPr>
            <a:normAutofit/>
          </a:bodyPr>
          <a:lstStyle/>
          <a:p>
            <a:pPr marL="0" indent="0">
              <a:lnSpc>
                <a:spcPct val="150000"/>
              </a:lnSpc>
              <a:spcBef>
                <a:spcPts val="600"/>
              </a:spcBef>
              <a:buNone/>
            </a:pPr>
            <a:r>
              <a:rPr lang="zh-CN" altLang="en-US" dirty="0">
                <a:solidFill>
                  <a:srgbClr val="C00000"/>
                </a:solidFill>
              </a:rPr>
              <a:t>求欧拉图</a:t>
            </a:r>
            <a:r>
              <a:rPr lang="en-US" altLang="zh-CN" dirty="0">
                <a:solidFill>
                  <a:srgbClr val="C00000"/>
                </a:solidFill>
              </a:rPr>
              <a:t>G = &lt;V, E&gt;</a:t>
            </a:r>
            <a:r>
              <a:rPr lang="zh-CN" altLang="en-US" dirty="0">
                <a:solidFill>
                  <a:srgbClr val="C00000"/>
                </a:solidFill>
              </a:rPr>
              <a:t>的欧拉回路的</a:t>
            </a:r>
            <a:r>
              <a:rPr lang="en-US" altLang="zh-CN" dirty="0">
                <a:solidFill>
                  <a:srgbClr val="C00000"/>
                </a:solidFill>
              </a:rPr>
              <a:t>Fleury</a:t>
            </a:r>
            <a:r>
              <a:rPr lang="zh-CN" altLang="en-US" dirty="0">
                <a:solidFill>
                  <a:srgbClr val="C00000"/>
                </a:solidFill>
              </a:rPr>
              <a:t>算法：</a:t>
            </a:r>
            <a:endParaRPr lang="en-US" altLang="zh-CN" dirty="0">
              <a:solidFill>
                <a:srgbClr val="C00000"/>
              </a:solidFill>
            </a:endParaRPr>
          </a:p>
          <a:p>
            <a:pPr marL="0" indent="0">
              <a:lnSpc>
                <a:spcPct val="150000"/>
              </a:lnSpc>
              <a:spcBef>
                <a:spcPts val="600"/>
              </a:spcBef>
              <a:buNone/>
            </a:pPr>
            <a:r>
              <a:rPr lang="zh-CN" altLang="en-US" dirty="0">
                <a:solidFill>
                  <a:srgbClr val="800080"/>
                </a:solidFill>
              </a:rPr>
              <a:t>（</a:t>
            </a:r>
            <a:r>
              <a:rPr lang="en-US" altLang="zh-CN" dirty="0">
                <a:solidFill>
                  <a:srgbClr val="800080"/>
                </a:solidFill>
              </a:rPr>
              <a:t>1</a:t>
            </a:r>
            <a:r>
              <a:rPr lang="zh-CN" altLang="en-US" dirty="0">
                <a:solidFill>
                  <a:srgbClr val="800080"/>
                </a:solidFill>
              </a:rPr>
              <a:t>）</a:t>
            </a:r>
            <a:r>
              <a:rPr lang="zh-CN" altLang="en-US" dirty="0"/>
              <a:t>任取</a:t>
            </a:r>
            <a:r>
              <a:rPr lang="en-US" altLang="zh-CN" dirty="0"/>
              <a:t>v</a:t>
            </a:r>
            <a:r>
              <a:rPr lang="en-US" altLang="zh-CN" baseline="-25000" dirty="0"/>
              <a:t>0</a:t>
            </a:r>
            <a:r>
              <a:rPr lang="en-US" altLang="zh-CN" dirty="0"/>
              <a:t>∈V</a:t>
            </a:r>
            <a:r>
              <a:rPr lang="zh-CN" altLang="en-US" dirty="0"/>
              <a:t>，令</a:t>
            </a:r>
            <a:r>
              <a:rPr lang="en-US" altLang="zh-CN" dirty="0"/>
              <a:t>P</a:t>
            </a:r>
            <a:r>
              <a:rPr lang="en-US" altLang="zh-CN" baseline="-25000" dirty="0"/>
              <a:t>0</a:t>
            </a:r>
            <a:r>
              <a:rPr lang="en-US" altLang="zh-CN" dirty="0"/>
              <a:t> = v</a:t>
            </a:r>
            <a:r>
              <a:rPr lang="en-US" altLang="zh-CN" baseline="-25000" dirty="0"/>
              <a:t>0</a:t>
            </a:r>
            <a:r>
              <a:rPr lang="zh-CN" altLang="en-US" dirty="0"/>
              <a:t>，</a:t>
            </a:r>
            <a:r>
              <a:rPr lang="en-US" altLang="zh-CN" dirty="0" err="1"/>
              <a:t>i</a:t>
            </a:r>
            <a:r>
              <a:rPr lang="en-US" altLang="zh-CN" dirty="0"/>
              <a:t> = 0</a:t>
            </a:r>
            <a:r>
              <a:rPr lang="zh-CN" altLang="en-US" dirty="0"/>
              <a:t>；</a:t>
            </a:r>
          </a:p>
          <a:p>
            <a:pPr marL="0" indent="0">
              <a:lnSpc>
                <a:spcPct val="150000"/>
              </a:lnSpc>
              <a:spcBef>
                <a:spcPts val="600"/>
              </a:spcBef>
              <a:buNone/>
            </a:pPr>
            <a:r>
              <a:rPr lang="zh-CN" altLang="en-US" dirty="0">
                <a:solidFill>
                  <a:srgbClr val="800080"/>
                </a:solidFill>
              </a:rPr>
              <a:t>（</a:t>
            </a:r>
            <a:r>
              <a:rPr lang="en-US" altLang="zh-CN" dirty="0">
                <a:solidFill>
                  <a:srgbClr val="800080"/>
                </a:solidFill>
              </a:rPr>
              <a:t>2</a:t>
            </a:r>
            <a:r>
              <a:rPr lang="zh-CN" altLang="en-US" dirty="0">
                <a:solidFill>
                  <a:srgbClr val="800080"/>
                </a:solidFill>
              </a:rPr>
              <a:t>）</a:t>
            </a:r>
            <a:r>
              <a:rPr lang="zh-CN" altLang="en-US" dirty="0"/>
              <a:t>按下面的方法从</a:t>
            </a:r>
            <a:r>
              <a:rPr lang="en-US" altLang="zh-CN" dirty="0"/>
              <a:t>E-{e</a:t>
            </a:r>
            <a:r>
              <a:rPr lang="en-US" altLang="zh-CN" baseline="-25000" dirty="0"/>
              <a:t>1</a:t>
            </a:r>
            <a:r>
              <a:rPr lang="en-US" altLang="zh-CN" dirty="0"/>
              <a:t>, e</a:t>
            </a:r>
            <a:r>
              <a:rPr lang="en-US" altLang="zh-CN" baseline="-25000" dirty="0"/>
              <a:t>2</a:t>
            </a:r>
            <a:r>
              <a:rPr lang="en-US" altLang="zh-CN" dirty="0"/>
              <a:t>, …, </a:t>
            </a:r>
            <a:r>
              <a:rPr lang="en-US" altLang="zh-CN" dirty="0" err="1"/>
              <a:t>e</a:t>
            </a:r>
            <a:r>
              <a:rPr lang="en-US" altLang="zh-CN" baseline="-25000" dirty="0" err="1"/>
              <a:t>i</a:t>
            </a:r>
            <a:r>
              <a:rPr lang="en-US" altLang="zh-CN" dirty="0"/>
              <a:t>}</a:t>
            </a:r>
            <a:r>
              <a:rPr lang="zh-CN" altLang="en-US" dirty="0"/>
              <a:t>中选取</a:t>
            </a:r>
            <a:r>
              <a:rPr lang="en-US" altLang="zh-CN" dirty="0"/>
              <a:t>e</a:t>
            </a:r>
            <a:r>
              <a:rPr lang="en-US" altLang="zh-CN" baseline="-25000" dirty="0"/>
              <a:t>i+1</a:t>
            </a:r>
            <a:r>
              <a:rPr lang="zh-CN" altLang="en-US" dirty="0"/>
              <a:t>：</a:t>
            </a:r>
          </a:p>
          <a:p>
            <a:pPr marL="533587" lvl="1" indent="0">
              <a:lnSpc>
                <a:spcPct val="150000"/>
              </a:lnSpc>
              <a:spcBef>
                <a:spcPts val="600"/>
              </a:spcBef>
              <a:buNone/>
            </a:pPr>
            <a:r>
              <a:rPr lang="en-US" altLang="zh-CN" sz="2400" dirty="0">
                <a:solidFill>
                  <a:srgbClr val="0000FF"/>
                </a:solidFill>
                <a:latin typeface="微软雅黑" panose="020B0503020204020204" pitchFamily="34" charset="-122"/>
                <a:ea typeface="微软雅黑" panose="020B0503020204020204" pitchFamily="34" charset="-122"/>
              </a:rPr>
              <a:t>①</a:t>
            </a:r>
            <a:r>
              <a:rPr lang="en-US" altLang="zh-CN" sz="2400" dirty="0">
                <a:latin typeface="微软雅黑" panose="020B0503020204020204" pitchFamily="34" charset="-122"/>
                <a:ea typeface="微软雅黑" panose="020B0503020204020204" pitchFamily="34" charset="-122"/>
              </a:rPr>
              <a:t> </a:t>
            </a:r>
            <a:r>
              <a:rPr lang="en-US" altLang="zh-CN" sz="2400" dirty="0"/>
              <a:t>e</a:t>
            </a:r>
            <a:r>
              <a:rPr lang="en-US" altLang="zh-CN" sz="2400" baseline="-25000" dirty="0"/>
              <a:t>i+1</a:t>
            </a:r>
            <a:r>
              <a:rPr lang="zh-CN" altLang="en-US" sz="2400" dirty="0"/>
              <a:t>与</a:t>
            </a:r>
            <a:r>
              <a:rPr lang="en-US" altLang="zh-CN" sz="2400" dirty="0"/>
              <a:t>v</a:t>
            </a:r>
            <a:r>
              <a:rPr lang="en-US" altLang="zh-CN" sz="2400" baseline="-25000" dirty="0"/>
              <a:t>i</a:t>
            </a:r>
            <a:r>
              <a:rPr lang="zh-CN" altLang="en-US" sz="2400" dirty="0"/>
              <a:t>相关联；</a:t>
            </a:r>
            <a:endParaRPr lang="en-US" altLang="zh-CN" sz="2400" dirty="0"/>
          </a:p>
          <a:p>
            <a:pPr marL="533587" lvl="1" indent="0">
              <a:lnSpc>
                <a:spcPct val="150000"/>
              </a:lnSpc>
              <a:spcBef>
                <a:spcPts val="600"/>
              </a:spcBef>
              <a:buNone/>
            </a:pPr>
            <a:r>
              <a:rPr lang="en-US" altLang="zh-CN" sz="2400" dirty="0">
                <a:solidFill>
                  <a:srgbClr val="0000FF"/>
                </a:solidFill>
                <a:latin typeface="微软雅黑" panose="020B0503020204020204" pitchFamily="34" charset="-122"/>
                <a:ea typeface="微软雅黑" panose="020B0503020204020204" pitchFamily="34" charset="-122"/>
              </a:rPr>
              <a:t>②</a:t>
            </a:r>
            <a:r>
              <a:rPr lang="en-US" altLang="zh-CN" sz="2400" dirty="0">
                <a:latin typeface="微软雅黑" panose="020B0503020204020204" pitchFamily="34" charset="-122"/>
                <a:ea typeface="微软雅黑" panose="020B0503020204020204" pitchFamily="34" charset="-122"/>
              </a:rPr>
              <a:t> </a:t>
            </a:r>
            <a:r>
              <a:rPr lang="zh-CN" altLang="en-US" sz="2400" dirty="0"/>
              <a:t>除非无别的边可选取，否则</a:t>
            </a:r>
            <a:r>
              <a:rPr lang="en-US" altLang="zh-CN" sz="2400" dirty="0"/>
              <a:t>e</a:t>
            </a:r>
            <a:r>
              <a:rPr lang="en-US" altLang="zh-CN" sz="2400" baseline="-25000" dirty="0"/>
              <a:t>i+1</a:t>
            </a:r>
            <a:r>
              <a:rPr lang="zh-CN" altLang="en-US" sz="2400" dirty="0"/>
              <a:t>不应该为</a:t>
            </a:r>
            <a:r>
              <a:rPr lang="en-US" altLang="zh-CN" sz="2400" dirty="0"/>
              <a:t>  G’ = G - {e</a:t>
            </a:r>
            <a:r>
              <a:rPr lang="en-US" altLang="zh-CN" sz="2400" baseline="-25000" dirty="0"/>
              <a:t>1</a:t>
            </a:r>
            <a:r>
              <a:rPr lang="en-US" altLang="zh-CN" sz="2400" dirty="0"/>
              <a:t>, e</a:t>
            </a:r>
            <a:r>
              <a:rPr lang="en-US" altLang="zh-CN" sz="2400" baseline="-25000" dirty="0"/>
              <a:t>2</a:t>
            </a:r>
            <a:r>
              <a:rPr lang="en-US" altLang="zh-CN" sz="2400" dirty="0"/>
              <a:t>, …, </a:t>
            </a:r>
            <a:r>
              <a:rPr lang="en-US" altLang="zh-CN" sz="2400" dirty="0" err="1"/>
              <a:t>e</a:t>
            </a:r>
            <a:r>
              <a:rPr lang="en-US" altLang="zh-CN" sz="2400" baseline="-25000" dirty="0" err="1"/>
              <a:t>i</a:t>
            </a:r>
            <a:r>
              <a:rPr lang="en-US" altLang="zh-CN" sz="2400" dirty="0"/>
              <a:t>} </a:t>
            </a:r>
            <a:r>
              <a:rPr lang="zh-CN" altLang="en-US" sz="2400" dirty="0"/>
              <a:t>中的</a:t>
            </a:r>
            <a:r>
              <a:rPr lang="zh-CN" altLang="en-US" sz="2400" dirty="0">
                <a:solidFill>
                  <a:srgbClr val="C00000"/>
                </a:solidFill>
              </a:rPr>
              <a:t>桥</a:t>
            </a:r>
            <a:r>
              <a:rPr lang="zh-CN" altLang="en-US" sz="2400" dirty="0"/>
              <a:t>；</a:t>
            </a:r>
          </a:p>
          <a:p>
            <a:pPr marL="0" indent="0">
              <a:lnSpc>
                <a:spcPct val="150000"/>
              </a:lnSpc>
              <a:spcBef>
                <a:spcPts val="600"/>
              </a:spcBef>
              <a:buNone/>
            </a:pPr>
            <a:r>
              <a:rPr lang="zh-CN" altLang="en-US" dirty="0">
                <a:solidFill>
                  <a:srgbClr val="800080"/>
                </a:solidFill>
              </a:rPr>
              <a:t>（</a:t>
            </a:r>
            <a:r>
              <a:rPr lang="en-US" altLang="zh-CN" dirty="0">
                <a:solidFill>
                  <a:srgbClr val="800080"/>
                </a:solidFill>
              </a:rPr>
              <a:t>3</a:t>
            </a:r>
            <a:r>
              <a:rPr lang="zh-CN" altLang="en-US" dirty="0">
                <a:solidFill>
                  <a:srgbClr val="800080"/>
                </a:solidFill>
              </a:rPr>
              <a:t>）</a:t>
            </a:r>
            <a:r>
              <a:rPr lang="zh-CN" altLang="en-US" dirty="0"/>
              <a:t>将边</a:t>
            </a:r>
            <a:r>
              <a:rPr lang="en-US" altLang="zh-CN" dirty="0"/>
              <a:t>e</a:t>
            </a:r>
            <a:r>
              <a:rPr lang="en-US" altLang="zh-CN" baseline="-25000" dirty="0"/>
              <a:t>i+1</a:t>
            </a:r>
            <a:r>
              <a:rPr lang="zh-CN" altLang="en-US" dirty="0"/>
              <a:t>加入通路</a:t>
            </a:r>
            <a:r>
              <a:rPr lang="en-US" altLang="zh-CN" dirty="0"/>
              <a:t>P</a:t>
            </a:r>
            <a:r>
              <a:rPr lang="en-US" altLang="zh-CN" baseline="-25000" dirty="0"/>
              <a:t>0</a:t>
            </a:r>
            <a:r>
              <a:rPr lang="zh-CN" altLang="en-US" dirty="0"/>
              <a:t>中，令</a:t>
            </a:r>
            <a:endParaRPr lang="en-US" altLang="zh-CN" dirty="0"/>
          </a:p>
          <a:p>
            <a:pPr marL="0" lvl="1" indent="0">
              <a:lnSpc>
                <a:spcPct val="150000"/>
              </a:lnSpc>
              <a:spcBef>
                <a:spcPts val="600"/>
              </a:spcBef>
              <a:buNone/>
            </a:pPr>
            <a:r>
              <a:rPr lang="en-US" altLang="zh-CN" sz="2400" dirty="0"/>
              <a:t>		P</a:t>
            </a:r>
            <a:r>
              <a:rPr lang="en-US" altLang="zh-CN" sz="2400" baseline="-25000" dirty="0"/>
              <a:t>0</a:t>
            </a:r>
            <a:r>
              <a:rPr lang="en-US" altLang="zh-CN" sz="2400" dirty="0"/>
              <a:t> = v</a:t>
            </a:r>
            <a:r>
              <a:rPr lang="en-US" altLang="zh-CN" sz="2400" baseline="-25000" dirty="0"/>
              <a:t>0</a:t>
            </a:r>
            <a:r>
              <a:rPr lang="en-US" altLang="zh-CN" sz="2400" dirty="0"/>
              <a:t>e</a:t>
            </a:r>
            <a:r>
              <a:rPr lang="en-US" altLang="zh-CN" sz="2400" baseline="-25000" dirty="0"/>
              <a:t>1</a:t>
            </a:r>
            <a:r>
              <a:rPr lang="en-US" altLang="zh-CN" sz="2400" dirty="0"/>
              <a:t>v</a:t>
            </a:r>
            <a:r>
              <a:rPr lang="en-US" altLang="zh-CN" sz="2400" baseline="-25000" dirty="0"/>
              <a:t>1</a:t>
            </a:r>
            <a:r>
              <a:rPr lang="en-US" altLang="zh-CN" sz="2400" dirty="0"/>
              <a:t>e</a:t>
            </a:r>
            <a:r>
              <a:rPr lang="en-US" altLang="zh-CN" sz="2400" baseline="-25000" dirty="0"/>
              <a:t>2</a:t>
            </a:r>
            <a:r>
              <a:rPr lang="en-US" altLang="zh-CN" sz="2400" dirty="0"/>
              <a:t>…e</a:t>
            </a:r>
            <a:r>
              <a:rPr lang="en-US" altLang="zh-CN" sz="2400" baseline="-25000" dirty="0"/>
              <a:t>i</a:t>
            </a:r>
            <a:r>
              <a:rPr lang="en-US" altLang="zh-CN" sz="2400" dirty="0"/>
              <a:t>v</a:t>
            </a:r>
            <a:r>
              <a:rPr lang="en-US" altLang="zh-CN" sz="2400" baseline="-25000" dirty="0"/>
              <a:t>i</a:t>
            </a:r>
            <a:r>
              <a:rPr lang="en-US" altLang="zh-CN" sz="2400" dirty="0"/>
              <a:t>e</a:t>
            </a:r>
            <a:r>
              <a:rPr lang="en-US" altLang="zh-CN" sz="2400" baseline="-25000" dirty="0"/>
              <a:t>i+1</a:t>
            </a:r>
            <a:r>
              <a:rPr lang="en-US" altLang="zh-CN" sz="2400" dirty="0"/>
              <a:t>v</a:t>
            </a:r>
            <a:r>
              <a:rPr lang="en-US" altLang="zh-CN" sz="2400" baseline="-25000" dirty="0"/>
              <a:t>i+1</a:t>
            </a:r>
            <a:r>
              <a:rPr lang="zh-CN" altLang="en-US" sz="2400" dirty="0"/>
              <a:t>，   </a:t>
            </a:r>
            <a:r>
              <a:rPr lang="en-US" altLang="zh-CN" sz="2400" dirty="0" err="1"/>
              <a:t>i</a:t>
            </a:r>
            <a:r>
              <a:rPr lang="en-US" altLang="zh-CN" sz="2400" dirty="0"/>
              <a:t> = i+1</a:t>
            </a:r>
            <a:r>
              <a:rPr lang="zh-CN" altLang="en-US" sz="2400" dirty="0"/>
              <a:t>；</a:t>
            </a:r>
          </a:p>
          <a:p>
            <a:pPr marL="0" indent="0">
              <a:lnSpc>
                <a:spcPct val="150000"/>
              </a:lnSpc>
              <a:spcBef>
                <a:spcPts val="600"/>
              </a:spcBef>
              <a:buNone/>
            </a:pPr>
            <a:r>
              <a:rPr lang="zh-CN" altLang="en-US" dirty="0">
                <a:solidFill>
                  <a:srgbClr val="800080"/>
                </a:solidFill>
              </a:rPr>
              <a:t>（</a:t>
            </a:r>
            <a:r>
              <a:rPr lang="en-US" altLang="zh-CN" dirty="0">
                <a:solidFill>
                  <a:srgbClr val="800080"/>
                </a:solidFill>
              </a:rPr>
              <a:t>4</a:t>
            </a:r>
            <a:r>
              <a:rPr lang="zh-CN" altLang="en-US" dirty="0">
                <a:solidFill>
                  <a:srgbClr val="800080"/>
                </a:solidFill>
              </a:rPr>
              <a:t>）</a:t>
            </a:r>
            <a:r>
              <a:rPr lang="zh-CN" altLang="en-US" dirty="0"/>
              <a:t>如果</a:t>
            </a:r>
            <a:r>
              <a:rPr lang="en-US" altLang="zh-CN" dirty="0" err="1"/>
              <a:t>i</a:t>
            </a:r>
            <a:r>
              <a:rPr lang="en-US" altLang="zh-CN" dirty="0"/>
              <a:t> = |E|</a:t>
            </a:r>
            <a:r>
              <a:rPr lang="zh-CN" altLang="en-US" dirty="0"/>
              <a:t>，结束，否则转</a:t>
            </a:r>
            <a:r>
              <a:rPr lang="zh-CN" altLang="en-US" dirty="0">
                <a:solidFill>
                  <a:srgbClr val="800080"/>
                </a:solidFill>
              </a:rPr>
              <a:t>（</a:t>
            </a:r>
            <a:r>
              <a:rPr lang="en-US" altLang="zh-CN" dirty="0">
                <a:solidFill>
                  <a:srgbClr val="800080"/>
                </a:solidFill>
              </a:rPr>
              <a:t>2</a:t>
            </a:r>
            <a:r>
              <a:rPr lang="zh-CN" altLang="en-US" dirty="0">
                <a:solidFill>
                  <a:srgbClr val="800080"/>
                </a:solidFill>
              </a:rPr>
              <a:t>） </a:t>
            </a:r>
            <a:r>
              <a:rPr lang="zh-CN" altLang="en-US" dirty="0"/>
              <a:t>。</a:t>
            </a:r>
          </a:p>
        </p:txBody>
      </p:sp>
      <p:sp>
        <p:nvSpPr>
          <p:cNvPr id="2" name="横卷形 1"/>
          <p:cNvSpPr/>
          <p:nvPr/>
        </p:nvSpPr>
        <p:spPr bwMode="auto">
          <a:xfrm>
            <a:off x="1303336" y="4308846"/>
            <a:ext cx="6629400" cy="2198318"/>
          </a:xfrm>
          <a:prstGeom prst="horizontalScroll">
            <a:avLst/>
          </a:prstGeom>
          <a:solidFill>
            <a:srgbClr val="FFFF66">
              <a:alpha val="89999"/>
            </a:srgbClr>
          </a:solidFill>
          <a:ln w="12700" cap="flat" cmpd="sng" algn="ctr">
            <a:solidFill>
              <a:srgbClr val="00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48" tIns="60974" rIns="121948" bIns="60974" numCol="1" rtlCol="0" anchor="ctr" anchorCtr="0" compatLnSpc="1">
            <a:prstTxWarp prst="textNoShape">
              <a:avLst/>
            </a:prstTxWarp>
          </a:bodyPr>
          <a:lstStyle/>
          <a:p>
            <a:pPr>
              <a:lnSpc>
                <a:spcPct val="150000"/>
              </a:lnSpc>
            </a:pPr>
            <a:r>
              <a:rPr lang="zh-CN" altLang="en-US" sz="2800" b="1" dirty="0">
                <a:solidFill>
                  <a:srgbClr val="7030A0"/>
                </a:solidFill>
              </a:rPr>
              <a:t>要点：</a:t>
            </a:r>
            <a:endParaRPr lang="en-US" altLang="zh-CN" sz="2800" b="1" dirty="0">
              <a:solidFill>
                <a:srgbClr val="7030A0"/>
              </a:solidFill>
            </a:endParaRPr>
          </a:p>
          <a:p>
            <a:pPr lvl="1">
              <a:lnSpc>
                <a:spcPct val="150000"/>
              </a:lnSpc>
            </a:pPr>
            <a:r>
              <a:rPr lang="en-US" altLang="zh-CN" sz="2800" b="1" dirty="0">
                <a:solidFill>
                  <a:srgbClr val="000000"/>
                </a:solidFill>
              </a:rPr>
              <a:t> </a:t>
            </a:r>
            <a:r>
              <a:rPr lang="zh-CN" altLang="en-US" sz="2800" b="1" dirty="0">
                <a:solidFill>
                  <a:srgbClr val="0000FF"/>
                </a:solidFill>
              </a:rPr>
              <a:t>在可能的情况下，</a:t>
            </a:r>
            <a:r>
              <a:rPr lang="zh-CN" altLang="en-US" sz="2800" b="1" dirty="0">
                <a:solidFill>
                  <a:srgbClr val="C00000"/>
                </a:solidFill>
              </a:rPr>
              <a:t>不选桥</a:t>
            </a:r>
            <a:endParaRPr lang="zh-CN" altLang="en-US" sz="2800" dirty="0">
              <a:solidFill>
                <a:srgbClr val="C00000"/>
              </a:solidFill>
              <a:latin typeface="黑体" pitchFamily="2" charset="-122"/>
              <a:ea typeface="黑体" pitchFamily="2" charset="-122"/>
            </a:endParaRPr>
          </a:p>
        </p:txBody>
      </p:sp>
      <p:sp>
        <p:nvSpPr>
          <p:cNvPr id="5" name="Rectangle 3">
            <a:extLst>
              <a:ext uri="{FF2B5EF4-FFF2-40B4-BE49-F238E27FC236}">
                <a16:creationId xmlns:a16="http://schemas.microsoft.com/office/drawing/2014/main" id="{B8B80332-7939-40AC-9A7F-E50615C608BC}"/>
              </a:ext>
            </a:extLst>
          </p:cNvPr>
          <p:cNvSpPr txBox="1">
            <a:spLocks noChangeArrowheads="1"/>
          </p:cNvSpPr>
          <p:nvPr/>
        </p:nvSpPr>
        <p:spPr>
          <a:xfrm>
            <a:off x="8309575" y="1066994"/>
            <a:ext cx="3429000" cy="1295400"/>
          </a:xfrm>
          <a:prstGeom prst="rect">
            <a:avLst/>
          </a:prstGeom>
          <a:solidFill>
            <a:srgbClr val="F4FA12"/>
          </a:solidFill>
          <a:ln w="25400">
            <a:solidFill>
              <a:srgbClr val="0000FF"/>
            </a:solidFill>
          </a:ln>
        </p:spPr>
        <p:txBody>
          <a:bodyPr vert="horz" lIns="121917" tIns="60958" rIns="121917" bIns="60958" rtlCol="0">
            <a:normAutofit/>
          </a:bodyPr>
          <a:lstStyle>
            <a:lvl1pPr marL="457360" indent="-457360" algn="l" defTabSz="1219627" rtl="0" eaLnBrk="1" latinLnBrk="0" hangingPunct="1">
              <a:lnSpc>
                <a:spcPct val="120000"/>
              </a:lnSpc>
              <a:spcBef>
                <a:spcPct val="20000"/>
              </a:spcBef>
              <a:buSzPct val="80000"/>
              <a:buFont typeface="Wingdings" pitchFamily="2" charset="2"/>
              <a:buChar char="l"/>
              <a:defRPr sz="2400" b="1"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2200" b="1"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0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50000"/>
              </a:lnSpc>
              <a:spcBef>
                <a:spcPts val="600"/>
              </a:spcBef>
              <a:buFont typeface="Wingdings" pitchFamily="2" charset="2"/>
              <a:buNone/>
            </a:pPr>
            <a:r>
              <a:rPr lang="zh-CN" altLang="en-US" dirty="0">
                <a:solidFill>
                  <a:srgbClr val="C00000"/>
                </a:solidFill>
              </a:rPr>
              <a:t>仅有欧拉通路的图中如何找出其中的欧拉通路</a:t>
            </a:r>
            <a:endParaRPr lang="zh-CN" altLang="en-US" dirty="0"/>
          </a:p>
        </p:txBody>
      </p:sp>
      <p:sp>
        <p:nvSpPr>
          <p:cNvPr id="3" name="动作按钮: 帮助 2">
            <a:hlinkClick r:id="" action="ppaction://noaction" highlightClick="1"/>
            <a:extLst>
              <a:ext uri="{FF2B5EF4-FFF2-40B4-BE49-F238E27FC236}">
                <a16:creationId xmlns:a16="http://schemas.microsoft.com/office/drawing/2014/main" id="{0052AC53-D6D4-4A57-B610-F417EDC9E5BC}"/>
              </a:ext>
            </a:extLst>
          </p:cNvPr>
          <p:cNvSpPr>
            <a:spLocks noChangeAspect="1"/>
          </p:cNvSpPr>
          <p:nvPr/>
        </p:nvSpPr>
        <p:spPr>
          <a:xfrm>
            <a:off x="7013575" y="1066994"/>
            <a:ext cx="1296000" cy="1296000"/>
          </a:xfrm>
          <a:prstGeom prst="actionButtonHelp">
            <a:avLst/>
          </a:prstGeom>
          <a:solidFill>
            <a:srgbClr val="F4FA12"/>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19631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87523">
                                            <p:txEl>
                                              <p:pRg st="0" end="0"/>
                                            </p:txEl>
                                          </p:spTgt>
                                        </p:tgtEl>
                                        <p:attrNameLst>
                                          <p:attrName>style.visibility</p:attrName>
                                        </p:attrNameLst>
                                      </p:cBhvr>
                                      <p:to>
                                        <p:strVal val="visible"/>
                                      </p:to>
                                    </p:set>
                                    <p:anim calcmode="lin" valueType="num">
                                      <p:cBhvr additive="base">
                                        <p:cTn id="7" dur="500" fill="hold"/>
                                        <p:tgtEl>
                                          <p:spTgt spid="13875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752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87523">
                                            <p:txEl>
                                              <p:pRg st="1" end="1"/>
                                            </p:txEl>
                                          </p:spTgt>
                                        </p:tgtEl>
                                        <p:attrNameLst>
                                          <p:attrName>style.visibility</p:attrName>
                                        </p:attrNameLst>
                                      </p:cBhvr>
                                      <p:to>
                                        <p:strVal val="visible"/>
                                      </p:to>
                                    </p:set>
                                    <p:anim calcmode="lin" valueType="num">
                                      <p:cBhvr additive="base">
                                        <p:cTn id="12" dur="500" fill="hold"/>
                                        <p:tgtEl>
                                          <p:spTgt spid="138752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387523">
                                            <p:txEl>
                                              <p:pRg st="1" end="1"/>
                                            </p:txEl>
                                          </p:spTgt>
                                        </p:tgtEl>
                                        <p:attrNameLst>
                                          <p:attrName>ppt_y</p:attrName>
                                        </p:attrNameLst>
                                      </p:cBhvr>
                                      <p:tavLst>
                                        <p:tav tm="0">
                                          <p:val>
                                            <p:strVal val="1+#ppt_h/2"/>
                                          </p:val>
                                        </p:tav>
                                        <p:tav tm="100000">
                                          <p:val>
                                            <p:strVal val="#ppt_y"/>
                                          </p:val>
                                        </p:tav>
                                      </p:tavLst>
                                    </p:anim>
                                  </p:childTnLst>
                                </p:cTn>
                              </p:par>
                            </p:childTnLst>
                          </p:cTn>
                        </p:par>
                        <p:par>
                          <p:cTn id="14" fill="hold" nodeType="with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387523">
                                            <p:txEl>
                                              <p:pRg st="2" end="2"/>
                                            </p:txEl>
                                          </p:spTgt>
                                        </p:tgtEl>
                                        <p:attrNameLst>
                                          <p:attrName>style.visibility</p:attrName>
                                        </p:attrNameLst>
                                      </p:cBhvr>
                                      <p:to>
                                        <p:strVal val="visible"/>
                                      </p:to>
                                    </p:set>
                                    <p:anim calcmode="lin" valueType="num">
                                      <p:cBhvr additive="base">
                                        <p:cTn id="17" dur="500" fill="hold"/>
                                        <p:tgtEl>
                                          <p:spTgt spid="138752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8752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87523">
                                            <p:txEl>
                                              <p:pRg st="3" end="3"/>
                                            </p:txEl>
                                          </p:spTgt>
                                        </p:tgtEl>
                                        <p:attrNameLst>
                                          <p:attrName>style.visibility</p:attrName>
                                        </p:attrNameLst>
                                      </p:cBhvr>
                                      <p:to>
                                        <p:strVal val="visible"/>
                                      </p:to>
                                    </p:set>
                                    <p:anim calcmode="lin" valueType="num">
                                      <p:cBhvr additive="base">
                                        <p:cTn id="22" dur="500" fill="hold"/>
                                        <p:tgtEl>
                                          <p:spTgt spid="138752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38752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387523">
                                            <p:txEl>
                                              <p:pRg st="4" end="4"/>
                                            </p:txEl>
                                          </p:spTgt>
                                        </p:tgtEl>
                                        <p:attrNameLst>
                                          <p:attrName>style.visibility</p:attrName>
                                        </p:attrNameLst>
                                      </p:cBhvr>
                                      <p:to>
                                        <p:strVal val="visible"/>
                                      </p:to>
                                    </p:set>
                                    <p:anim calcmode="lin" valueType="num">
                                      <p:cBhvr additive="base">
                                        <p:cTn id="27" dur="500" fill="hold"/>
                                        <p:tgtEl>
                                          <p:spTgt spid="138752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87523">
                                            <p:txEl>
                                              <p:pRg st="4" end="4"/>
                                            </p:txEl>
                                          </p:spTgt>
                                        </p:tgtEl>
                                        <p:attrNameLst>
                                          <p:attrName>ppt_y</p:attrName>
                                        </p:attrNameLst>
                                      </p:cBhvr>
                                      <p:tavLst>
                                        <p:tav tm="0">
                                          <p:val>
                                            <p:strVal val="1+#ppt_h/2"/>
                                          </p:val>
                                        </p:tav>
                                        <p:tav tm="100000">
                                          <p:val>
                                            <p:strVal val="#ppt_y"/>
                                          </p:val>
                                        </p:tav>
                                      </p:tavLst>
                                    </p:anim>
                                  </p:childTnLst>
                                </p:cTn>
                              </p:par>
                            </p:childTnLst>
                          </p:cTn>
                        </p:par>
                        <p:par>
                          <p:cTn id="29" fill="hold" nodeType="withGroup">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387523">
                                            <p:txEl>
                                              <p:pRg st="5" end="5"/>
                                            </p:txEl>
                                          </p:spTgt>
                                        </p:tgtEl>
                                        <p:attrNameLst>
                                          <p:attrName>style.visibility</p:attrName>
                                        </p:attrNameLst>
                                      </p:cBhvr>
                                      <p:to>
                                        <p:strVal val="visible"/>
                                      </p:to>
                                    </p:set>
                                    <p:anim calcmode="lin" valueType="num">
                                      <p:cBhvr additive="base">
                                        <p:cTn id="32" dur="500" fill="hold"/>
                                        <p:tgtEl>
                                          <p:spTgt spid="1387523">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387523">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387523">
                                            <p:txEl>
                                              <p:pRg st="6" end="6"/>
                                            </p:txEl>
                                          </p:spTgt>
                                        </p:tgtEl>
                                        <p:attrNameLst>
                                          <p:attrName>style.visibility</p:attrName>
                                        </p:attrNameLst>
                                      </p:cBhvr>
                                      <p:to>
                                        <p:strVal val="visible"/>
                                      </p:to>
                                    </p:set>
                                    <p:anim calcmode="lin" valueType="num">
                                      <p:cBhvr additive="base">
                                        <p:cTn id="37" dur="500" fill="hold"/>
                                        <p:tgtEl>
                                          <p:spTgt spid="138752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87523">
                                            <p:txEl>
                                              <p:pRg st="6" end="6"/>
                                            </p:txEl>
                                          </p:spTgt>
                                        </p:tgtEl>
                                        <p:attrNameLst>
                                          <p:attrName>ppt_y</p:attrName>
                                        </p:attrNameLst>
                                      </p:cBhvr>
                                      <p:tavLst>
                                        <p:tav tm="0">
                                          <p:val>
                                            <p:strVal val="1+#ppt_h/2"/>
                                          </p:val>
                                        </p:tav>
                                        <p:tav tm="100000">
                                          <p:val>
                                            <p:strVal val="#ppt_y"/>
                                          </p:val>
                                        </p:tav>
                                      </p:tavLst>
                                    </p:anim>
                                  </p:childTnLst>
                                </p:cTn>
                              </p:par>
                            </p:childTnLst>
                          </p:cTn>
                        </p:par>
                        <p:par>
                          <p:cTn id="39" fill="hold" nodeType="withGroup">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387523">
                                            <p:txEl>
                                              <p:pRg st="7" end="7"/>
                                            </p:txEl>
                                          </p:spTgt>
                                        </p:tgtEl>
                                        <p:attrNameLst>
                                          <p:attrName>style.visibility</p:attrName>
                                        </p:attrNameLst>
                                      </p:cBhvr>
                                      <p:to>
                                        <p:strVal val="visible"/>
                                      </p:to>
                                    </p:set>
                                    <p:anim calcmode="lin" valueType="num">
                                      <p:cBhvr additive="base">
                                        <p:cTn id="42" dur="500" fill="hold"/>
                                        <p:tgtEl>
                                          <p:spTgt spid="1387523">
                                            <p:txEl>
                                              <p:pRg st="7" end="7"/>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38752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
                                            <p:bg/>
                                          </p:spTgt>
                                        </p:tgtEl>
                                        <p:attrNameLst>
                                          <p:attrName>style.visibility</p:attrName>
                                        </p:attrNameLst>
                                      </p:cBhvr>
                                      <p:to>
                                        <p:strVal val="visible"/>
                                      </p:to>
                                    </p:set>
                                    <p:anim calcmode="lin" valueType="num">
                                      <p:cBhvr additive="base">
                                        <p:cTn id="48" dur="500" fill="hold"/>
                                        <p:tgtEl>
                                          <p:spTgt spid="2">
                                            <p:bg/>
                                          </p:spTgt>
                                        </p:tgtEl>
                                        <p:attrNameLst>
                                          <p:attrName>ppt_x</p:attrName>
                                        </p:attrNameLst>
                                      </p:cBhvr>
                                      <p:tavLst>
                                        <p:tav tm="0">
                                          <p:val>
                                            <p:strVal val="#ppt_x"/>
                                          </p:val>
                                        </p:tav>
                                        <p:tav tm="100000">
                                          <p:val>
                                            <p:strVal val="#ppt_x"/>
                                          </p:val>
                                        </p:tav>
                                      </p:tavLst>
                                    </p:anim>
                                    <p:anim calcmode="lin" valueType="num">
                                      <p:cBhvr additive="base">
                                        <p:cTn id="49" dur="500" fill="hold"/>
                                        <p:tgtEl>
                                          <p:spTgt spid="2">
                                            <p:bg/>
                                          </p:spTgt>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
                                            <p:txEl>
                                              <p:pRg st="0" end="0"/>
                                            </p:txEl>
                                          </p:spTgt>
                                        </p:tgtEl>
                                        <p:attrNameLst>
                                          <p:attrName>style.visibility</p:attrName>
                                        </p:attrNameLst>
                                      </p:cBhvr>
                                      <p:to>
                                        <p:strVal val="visible"/>
                                      </p:to>
                                    </p:set>
                                    <p:anim calcmode="lin" valueType="num">
                                      <p:cBhvr additive="base">
                                        <p:cTn id="52"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2">
                                            <p:txEl>
                                              <p:pRg st="1" end="1"/>
                                            </p:txEl>
                                          </p:spTgt>
                                        </p:tgtEl>
                                        <p:attrNameLst>
                                          <p:attrName>style.visibility</p:attrName>
                                        </p:attrNameLst>
                                      </p:cBhvr>
                                      <p:to>
                                        <p:strVal val="visible"/>
                                      </p:to>
                                    </p:set>
                                    <p:anim calcmode="lin" valueType="num">
                                      <p:cBhvr additive="base">
                                        <p:cTn id="58"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3"/>
                                        </p:tgtEl>
                                        <p:attrNameLst>
                                          <p:attrName>style.visibility</p:attrName>
                                        </p:attrNameLst>
                                      </p:cBhvr>
                                      <p:to>
                                        <p:strVal val="visible"/>
                                      </p:to>
                                    </p:set>
                                    <p:anim calcmode="lin" valueType="num">
                                      <p:cBhvr>
                                        <p:cTn id="64" dur="500" fill="hold"/>
                                        <p:tgtEl>
                                          <p:spTgt spid="3"/>
                                        </p:tgtEl>
                                        <p:attrNameLst>
                                          <p:attrName>ppt_w</p:attrName>
                                        </p:attrNameLst>
                                      </p:cBhvr>
                                      <p:tavLst>
                                        <p:tav tm="0">
                                          <p:val>
                                            <p:fltVal val="0"/>
                                          </p:val>
                                        </p:tav>
                                        <p:tav tm="100000">
                                          <p:val>
                                            <p:strVal val="#ppt_w"/>
                                          </p:val>
                                        </p:tav>
                                      </p:tavLst>
                                    </p:anim>
                                    <p:anim calcmode="lin" valueType="num">
                                      <p:cBhvr>
                                        <p:cTn id="65" dur="500" fill="hold"/>
                                        <p:tgtEl>
                                          <p:spTgt spid="3"/>
                                        </p:tgtEl>
                                        <p:attrNameLst>
                                          <p:attrName>ppt_h</p:attrName>
                                        </p:attrNameLst>
                                      </p:cBhvr>
                                      <p:tavLst>
                                        <p:tav tm="0">
                                          <p:val>
                                            <p:fltVal val="0"/>
                                          </p:val>
                                        </p:tav>
                                        <p:tav tm="100000">
                                          <p:val>
                                            <p:strVal val="#ppt_h"/>
                                          </p:val>
                                        </p:tav>
                                      </p:tavLst>
                                    </p:anim>
                                    <p:animEffect transition="in" filter="fade">
                                      <p:cBhvr>
                                        <p:cTn id="66" dur="500"/>
                                        <p:tgtEl>
                                          <p:spTgt spid="3"/>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anim calcmode="lin" valueType="num">
                                      <p:cBhvr>
                                        <p:cTn id="69" dur="500" fill="hold"/>
                                        <p:tgtEl>
                                          <p:spTgt spid="5"/>
                                        </p:tgtEl>
                                        <p:attrNameLst>
                                          <p:attrName>ppt_w</p:attrName>
                                        </p:attrNameLst>
                                      </p:cBhvr>
                                      <p:tavLst>
                                        <p:tav tm="0">
                                          <p:val>
                                            <p:fltVal val="0"/>
                                          </p:val>
                                        </p:tav>
                                        <p:tav tm="100000">
                                          <p:val>
                                            <p:strVal val="#ppt_w"/>
                                          </p:val>
                                        </p:tav>
                                      </p:tavLst>
                                    </p:anim>
                                    <p:anim calcmode="lin" valueType="num">
                                      <p:cBhvr>
                                        <p:cTn id="70" dur="500" fill="hold"/>
                                        <p:tgtEl>
                                          <p:spTgt spid="5"/>
                                        </p:tgtEl>
                                        <p:attrNameLst>
                                          <p:attrName>ppt_h</p:attrName>
                                        </p:attrNameLst>
                                      </p:cBhvr>
                                      <p:tavLst>
                                        <p:tav tm="0">
                                          <p:val>
                                            <p:fltVal val="0"/>
                                          </p:val>
                                        </p:tav>
                                        <p:tav tm="100000">
                                          <p:val>
                                            <p:strVal val="#ppt_h"/>
                                          </p:val>
                                        </p:tav>
                                      </p:tavLst>
                                    </p:anim>
                                    <p:animEffect transition="in" filter="fade">
                                      <p:cBhvr>
                                        <p:cTn id="7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7523" grpId="0" uiExpand="1" build="p"/>
      <p:bldP spid="2" grpId="0" uiExpand="1" build="p" animBg="1"/>
      <p:bldP spid="5" grpId="0" animBg="1"/>
      <p:bldP spid="3"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r>
              <a:rPr lang="en-US" altLang="zh-CN"/>
              <a:t>Fleury</a:t>
            </a:r>
            <a:r>
              <a:rPr lang="zh-CN" altLang="en-US"/>
              <a:t>算法示例</a:t>
            </a:r>
          </a:p>
        </p:txBody>
      </p:sp>
      <p:grpSp>
        <p:nvGrpSpPr>
          <p:cNvPr id="34" name="Group 45"/>
          <p:cNvGrpSpPr>
            <a:grpSpLocks/>
          </p:cNvGrpSpPr>
          <p:nvPr/>
        </p:nvGrpSpPr>
        <p:grpSpPr bwMode="auto">
          <a:xfrm>
            <a:off x="2161826" y="1301655"/>
            <a:ext cx="7825011" cy="5292893"/>
            <a:chOff x="1440" y="430"/>
            <a:chExt cx="3696" cy="2500"/>
          </a:xfrm>
        </p:grpSpPr>
        <p:sp>
          <p:nvSpPr>
            <p:cNvPr id="35" name="Line 22"/>
            <p:cNvSpPr>
              <a:spLocks noChangeShapeType="1"/>
            </p:cNvSpPr>
            <p:nvPr/>
          </p:nvSpPr>
          <p:spPr bwMode="auto">
            <a:xfrm flipH="1" flipV="1">
              <a:off x="5040" y="1680"/>
              <a:ext cx="0" cy="105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3201"/>
            </a:p>
          </p:txBody>
        </p:sp>
        <p:sp>
          <p:nvSpPr>
            <p:cNvPr id="36" name="Line 21"/>
            <p:cNvSpPr>
              <a:spLocks noChangeShapeType="1"/>
            </p:cNvSpPr>
            <p:nvPr/>
          </p:nvSpPr>
          <p:spPr bwMode="auto">
            <a:xfrm flipH="1" flipV="1">
              <a:off x="1536" y="1680"/>
              <a:ext cx="0" cy="105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3201"/>
            </a:p>
          </p:txBody>
        </p:sp>
        <p:grpSp>
          <p:nvGrpSpPr>
            <p:cNvPr id="37" name="Group 44"/>
            <p:cNvGrpSpPr>
              <a:grpSpLocks/>
            </p:cNvGrpSpPr>
            <p:nvPr/>
          </p:nvGrpSpPr>
          <p:grpSpPr bwMode="auto">
            <a:xfrm>
              <a:off x="1440" y="430"/>
              <a:ext cx="3696" cy="2500"/>
              <a:chOff x="1056" y="430"/>
              <a:chExt cx="3696" cy="2500"/>
            </a:xfrm>
          </p:grpSpPr>
          <p:sp>
            <p:nvSpPr>
              <p:cNvPr id="38" name="Line 20"/>
              <p:cNvSpPr>
                <a:spLocks noChangeShapeType="1"/>
              </p:cNvSpPr>
              <p:nvPr/>
            </p:nvSpPr>
            <p:spPr bwMode="auto">
              <a:xfrm flipH="1" flipV="1">
                <a:off x="4656" y="720"/>
                <a:ext cx="0" cy="105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3201"/>
              </a:p>
            </p:txBody>
          </p:sp>
          <p:sp>
            <p:nvSpPr>
              <p:cNvPr id="39" name="Line 19"/>
              <p:cNvSpPr>
                <a:spLocks noChangeShapeType="1"/>
              </p:cNvSpPr>
              <p:nvPr/>
            </p:nvSpPr>
            <p:spPr bwMode="auto">
              <a:xfrm flipH="1" flipV="1">
                <a:off x="1152" y="672"/>
                <a:ext cx="0" cy="105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3201"/>
              </a:p>
            </p:txBody>
          </p:sp>
          <p:grpSp>
            <p:nvGrpSpPr>
              <p:cNvPr id="40" name="Group 43"/>
              <p:cNvGrpSpPr>
                <a:grpSpLocks/>
              </p:cNvGrpSpPr>
              <p:nvPr/>
            </p:nvGrpSpPr>
            <p:grpSpPr bwMode="auto">
              <a:xfrm>
                <a:off x="1056" y="430"/>
                <a:ext cx="3696" cy="2500"/>
                <a:chOff x="1056" y="478"/>
                <a:chExt cx="3696" cy="2500"/>
              </a:xfrm>
            </p:grpSpPr>
            <p:sp>
              <p:nvSpPr>
                <p:cNvPr id="41" name="Line 13"/>
                <p:cNvSpPr>
                  <a:spLocks noChangeShapeType="1"/>
                </p:cNvSpPr>
                <p:nvPr/>
              </p:nvSpPr>
              <p:spPr bwMode="auto">
                <a:xfrm>
                  <a:off x="1152" y="672"/>
                  <a:ext cx="177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3201"/>
                </a:p>
              </p:txBody>
            </p:sp>
            <p:sp>
              <p:nvSpPr>
                <p:cNvPr id="42" name="Line 14"/>
                <p:cNvSpPr>
                  <a:spLocks noChangeShapeType="1"/>
                </p:cNvSpPr>
                <p:nvPr/>
              </p:nvSpPr>
              <p:spPr bwMode="auto">
                <a:xfrm>
                  <a:off x="2928" y="672"/>
                  <a:ext cx="17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3201"/>
                </a:p>
              </p:txBody>
            </p:sp>
            <p:sp>
              <p:nvSpPr>
                <p:cNvPr id="43" name="Line 15"/>
                <p:cNvSpPr>
                  <a:spLocks noChangeShapeType="1"/>
                </p:cNvSpPr>
                <p:nvPr/>
              </p:nvSpPr>
              <p:spPr bwMode="auto">
                <a:xfrm>
                  <a:off x="1152" y="1728"/>
                  <a:ext cx="350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3201"/>
                </a:p>
              </p:txBody>
            </p:sp>
            <p:sp>
              <p:nvSpPr>
                <p:cNvPr id="44" name="Line 17"/>
                <p:cNvSpPr>
                  <a:spLocks noChangeShapeType="1"/>
                </p:cNvSpPr>
                <p:nvPr/>
              </p:nvSpPr>
              <p:spPr bwMode="auto">
                <a:xfrm>
                  <a:off x="1152" y="2784"/>
                  <a:ext cx="350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3201"/>
                </a:p>
              </p:txBody>
            </p:sp>
            <p:sp>
              <p:nvSpPr>
                <p:cNvPr id="45" name="Oval 4"/>
                <p:cNvSpPr>
                  <a:spLocks noChangeArrowheads="1"/>
                </p:cNvSpPr>
                <p:nvPr/>
              </p:nvSpPr>
              <p:spPr bwMode="auto">
                <a:xfrm>
                  <a:off x="1056" y="478"/>
                  <a:ext cx="192" cy="388"/>
                </a:xfrm>
                <a:prstGeom prst="ellipse">
                  <a:avLst/>
                </a:prstGeom>
                <a:solidFill>
                  <a:srgbClr val="99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spcBef>
                      <a:spcPct val="20000"/>
                    </a:spcBef>
                    <a:buClr>
                      <a:schemeClr val="bg2"/>
                    </a:buClr>
                    <a:buSzPct val="75000"/>
                    <a:buFont typeface="Wingdings" panose="05000000000000000000" pitchFamily="2" charset="2"/>
                    <a:buChar char="n"/>
                    <a:defRPr sz="44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4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1" lang="zh-CN" altLang="en-US" sz="3201">
                    <a:latin typeface="Tahoma" panose="020B0604030504040204" pitchFamily="34" charset="0"/>
                  </a:endParaRPr>
                </a:p>
              </p:txBody>
            </p:sp>
            <p:sp>
              <p:nvSpPr>
                <p:cNvPr id="46" name="Oval 10"/>
                <p:cNvSpPr>
                  <a:spLocks noChangeArrowheads="1"/>
                </p:cNvSpPr>
                <p:nvPr/>
              </p:nvSpPr>
              <p:spPr bwMode="auto">
                <a:xfrm>
                  <a:off x="1056" y="2590"/>
                  <a:ext cx="192" cy="388"/>
                </a:xfrm>
                <a:prstGeom prst="ellipse">
                  <a:avLst/>
                </a:prstGeom>
                <a:solidFill>
                  <a:srgbClr val="99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spcBef>
                      <a:spcPct val="20000"/>
                    </a:spcBef>
                    <a:buClr>
                      <a:schemeClr val="bg2"/>
                    </a:buClr>
                    <a:buSzPct val="75000"/>
                    <a:buFont typeface="Wingdings" panose="05000000000000000000" pitchFamily="2" charset="2"/>
                    <a:buChar char="n"/>
                    <a:defRPr sz="44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4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1" lang="zh-CN" altLang="en-US" sz="3201">
                    <a:latin typeface="Tahoma" panose="020B0604030504040204" pitchFamily="34" charset="0"/>
                  </a:endParaRPr>
                </a:p>
              </p:txBody>
            </p:sp>
            <p:sp>
              <p:nvSpPr>
                <p:cNvPr id="47" name="Oval 12"/>
                <p:cNvSpPr>
                  <a:spLocks noChangeArrowheads="1"/>
                </p:cNvSpPr>
                <p:nvPr/>
              </p:nvSpPr>
              <p:spPr bwMode="auto">
                <a:xfrm>
                  <a:off x="4560" y="2590"/>
                  <a:ext cx="192" cy="388"/>
                </a:xfrm>
                <a:prstGeom prst="ellipse">
                  <a:avLst/>
                </a:prstGeom>
                <a:solidFill>
                  <a:srgbClr val="99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spcBef>
                      <a:spcPct val="20000"/>
                    </a:spcBef>
                    <a:buClr>
                      <a:schemeClr val="bg2"/>
                    </a:buClr>
                    <a:buSzPct val="75000"/>
                    <a:buFont typeface="Wingdings" panose="05000000000000000000" pitchFamily="2" charset="2"/>
                    <a:buChar char="n"/>
                    <a:defRPr sz="44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4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1" lang="zh-CN" altLang="en-US" sz="3201">
                    <a:latin typeface="Tahoma" panose="020B0604030504040204" pitchFamily="34" charset="0"/>
                  </a:endParaRPr>
                </a:p>
              </p:txBody>
            </p:sp>
            <p:sp>
              <p:nvSpPr>
                <p:cNvPr id="48" name="Line 23"/>
                <p:cNvSpPr>
                  <a:spLocks noChangeShapeType="1"/>
                </p:cNvSpPr>
                <p:nvPr/>
              </p:nvSpPr>
              <p:spPr bwMode="auto">
                <a:xfrm flipV="1">
                  <a:off x="1152" y="672"/>
                  <a:ext cx="1776" cy="105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3201"/>
                </a:p>
              </p:txBody>
            </p:sp>
            <p:sp>
              <p:nvSpPr>
                <p:cNvPr id="49" name="Oval 7"/>
                <p:cNvSpPr>
                  <a:spLocks noChangeArrowheads="1"/>
                </p:cNvSpPr>
                <p:nvPr/>
              </p:nvSpPr>
              <p:spPr bwMode="auto">
                <a:xfrm>
                  <a:off x="1056" y="1534"/>
                  <a:ext cx="192" cy="388"/>
                </a:xfrm>
                <a:prstGeom prst="ellipse">
                  <a:avLst/>
                </a:prstGeom>
                <a:solidFill>
                  <a:srgbClr val="99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spcBef>
                      <a:spcPct val="20000"/>
                    </a:spcBef>
                    <a:buClr>
                      <a:schemeClr val="bg2"/>
                    </a:buClr>
                    <a:buSzPct val="75000"/>
                    <a:buFont typeface="Wingdings" panose="05000000000000000000" pitchFamily="2" charset="2"/>
                    <a:buChar char="n"/>
                    <a:defRPr sz="44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4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1" lang="zh-CN" altLang="en-US" sz="3201">
                    <a:latin typeface="Tahoma" panose="020B0604030504040204" pitchFamily="34" charset="0"/>
                  </a:endParaRPr>
                </a:p>
              </p:txBody>
            </p:sp>
            <p:sp>
              <p:nvSpPr>
                <p:cNvPr id="50" name="Oval 6"/>
                <p:cNvSpPr>
                  <a:spLocks noChangeArrowheads="1"/>
                </p:cNvSpPr>
                <p:nvPr/>
              </p:nvSpPr>
              <p:spPr bwMode="auto">
                <a:xfrm>
                  <a:off x="4560" y="478"/>
                  <a:ext cx="192" cy="388"/>
                </a:xfrm>
                <a:prstGeom prst="ellipse">
                  <a:avLst/>
                </a:prstGeom>
                <a:solidFill>
                  <a:srgbClr val="99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spcBef>
                      <a:spcPct val="20000"/>
                    </a:spcBef>
                    <a:buClr>
                      <a:schemeClr val="bg2"/>
                    </a:buClr>
                    <a:buSzPct val="75000"/>
                    <a:buFont typeface="Wingdings" panose="05000000000000000000" pitchFamily="2" charset="2"/>
                    <a:buChar char="n"/>
                    <a:defRPr sz="44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4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1" lang="zh-CN" altLang="en-US" sz="3201">
                    <a:latin typeface="Tahoma" panose="020B0604030504040204" pitchFamily="34" charset="0"/>
                  </a:endParaRPr>
                </a:p>
              </p:txBody>
            </p:sp>
            <p:sp>
              <p:nvSpPr>
                <p:cNvPr id="51" name="Line 24"/>
                <p:cNvSpPr>
                  <a:spLocks noChangeShapeType="1"/>
                </p:cNvSpPr>
                <p:nvPr/>
              </p:nvSpPr>
              <p:spPr bwMode="auto">
                <a:xfrm flipH="1" flipV="1">
                  <a:off x="2928" y="672"/>
                  <a:ext cx="1728" cy="105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3201"/>
                </a:p>
              </p:txBody>
            </p:sp>
            <p:sp>
              <p:nvSpPr>
                <p:cNvPr id="52" name="Oval 5"/>
                <p:cNvSpPr>
                  <a:spLocks noChangeArrowheads="1"/>
                </p:cNvSpPr>
                <p:nvPr/>
              </p:nvSpPr>
              <p:spPr bwMode="auto">
                <a:xfrm>
                  <a:off x="2832" y="478"/>
                  <a:ext cx="192" cy="388"/>
                </a:xfrm>
                <a:prstGeom prst="ellipse">
                  <a:avLst/>
                </a:prstGeom>
                <a:solidFill>
                  <a:srgbClr val="99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spcBef>
                      <a:spcPct val="20000"/>
                    </a:spcBef>
                    <a:buClr>
                      <a:schemeClr val="bg2"/>
                    </a:buClr>
                    <a:buSzPct val="75000"/>
                    <a:buFont typeface="Wingdings" panose="05000000000000000000" pitchFamily="2" charset="2"/>
                    <a:buChar char="n"/>
                    <a:defRPr sz="44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4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1" lang="zh-CN" altLang="en-US" sz="3201">
                    <a:latin typeface="Tahoma" panose="020B0604030504040204" pitchFamily="34" charset="0"/>
                  </a:endParaRPr>
                </a:p>
              </p:txBody>
            </p:sp>
            <p:sp>
              <p:nvSpPr>
                <p:cNvPr id="53" name="Oval 9"/>
                <p:cNvSpPr>
                  <a:spLocks noChangeArrowheads="1"/>
                </p:cNvSpPr>
                <p:nvPr/>
              </p:nvSpPr>
              <p:spPr bwMode="auto">
                <a:xfrm>
                  <a:off x="4560" y="1534"/>
                  <a:ext cx="192" cy="388"/>
                </a:xfrm>
                <a:prstGeom prst="ellipse">
                  <a:avLst/>
                </a:prstGeom>
                <a:solidFill>
                  <a:srgbClr val="99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spcBef>
                      <a:spcPct val="20000"/>
                    </a:spcBef>
                    <a:buClr>
                      <a:schemeClr val="bg2"/>
                    </a:buClr>
                    <a:buSzPct val="75000"/>
                    <a:buFont typeface="Wingdings" panose="05000000000000000000" pitchFamily="2" charset="2"/>
                    <a:buChar char="n"/>
                    <a:defRPr sz="44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4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1" lang="zh-CN" altLang="en-US" sz="3201">
                    <a:latin typeface="Tahoma" panose="020B0604030504040204" pitchFamily="34" charset="0"/>
                  </a:endParaRPr>
                </a:p>
              </p:txBody>
            </p:sp>
          </p:grpSp>
        </p:grpSp>
      </p:grpSp>
      <p:sp>
        <p:nvSpPr>
          <p:cNvPr id="54" name="Line 25"/>
          <p:cNvSpPr>
            <a:spLocks noChangeShapeType="1"/>
          </p:cNvSpPr>
          <p:nvPr/>
        </p:nvSpPr>
        <p:spPr bwMode="auto">
          <a:xfrm>
            <a:off x="2365074" y="1712383"/>
            <a:ext cx="376007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3201"/>
          </a:p>
        </p:txBody>
      </p:sp>
      <p:sp>
        <p:nvSpPr>
          <p:cNvPr id="55" name="Line 26"/>
          <p:cNvSpPr>
            <a:spLocks noChangeShapeType="1"/>
          </p:cNvSpPr>
          <p:nvPr/>
        </p:nvSpPr>
        <p:spPr bwMode="auto">
          <a:xfrm>
            <a:off x="6125144" y="1712383"/>
            <a:ext cx="3658447"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3201"/>
          </a:p>
        </p:txBody>
      </p:sp>
      <p:sp>
        <p:nvSpPr>
          <p:cNvPr id="56" name="Line 27"/>
          <p:cNvSpPr>
            <a:spLocks noChangeShapeType="1"/>
          </p:cNvSpPr>
          <p:nvPr/>
        </p:nvSpPr>
        <p:spPr bwMode="auto">
          <a:xfrm>
            <a:off x="2365073" y="3948101"/>
            <a:ext cx="7418517"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3201"/>
          </a:p>
        </p:txBody>
      </p:sp>
      <p:sp>
        <p:nvSpPr>
          <p:cNvPr id="57" name="Line 29"/>
          <p:cNvSpPr>
            <a:spLocks noChangeShapeType="1"/>
          </p:cNvSpPr>
          <p:nvPr/>
        </p:nvSpPr>
        <p:spPr bwMode="auto">
          <a:xfrm>
            <a:off x="2365073" y="6183818"/>
            <a:ext cx="7418517"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3201"/>
          </a:p>
        </p:txBody>
      </p:sp>
      <p:sp>
        <p:nvSpPr>
          <p:cNvPr id="58" name="Line 31"/>
          <p:cNvSpPr>
            <a:spLocks noChangeShapeType="1"/>
          </p:cNvSpPr>
          <p:nvPr/>
        </p:nvSpPr>
        <p:spPr bwMode="auto">
          <a:xfrm flipH="1" flipV="1">
            <a:off x="2365073" y="1712383"/>
            <a:ext cx="0" cy="2235717"/>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3201"/>
          </a:p>
        </p:txBody>
      </p:sp>
      <p:sp>
        <p:nvSpPr>
          <p:cNvPr id="59" name="Line 32"/>
          <p:cNvSpPr>
            <a:spLocks noChangeShapeType="1"/>
          </p:cNvSpPr>
          <p:nvPr/>
        </p:nvSpPr>
        <p:spPr bwMode="auto">
          <a:xfrm flipH="1" flipV="1">
            <a:off x="9783590" y="1712383"/>
            <a:ext cx="0" cy="2235717"/>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3201"/>
          </a:p>
        </p:txBody>
      </p:sp>
      <p:sp>
        <p:nvSpPr>
          <p:cNvPr id="60" name="Line 33"/>
          <p:cNvSpPr>
            <a:spLocks noChangeShapeType="1"/>
          </p:cNvSpPr>
          <p:nvPr/>
        </p:nvSpPr>
        <p:spPr bwMode="auto">
          <a:xfrm flipH="1" flipV="1">
            <a:off x="2365073" y="3948101"/>
            <a:ext cx="0" cy="2235717"/>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3201"/>
          </a:p>
        </p:txBody>
      </p:sp>
      <p:sp>
        <p:nvSpPr>
          <p:cNvPr id="61" name="Line 34"/>
          <p:cNvSpPr>
            <a:spLocks noChangeShapeType="1"/>
          </p:cNvSpPr>
          <p:nvPr/>
        </p:nvSpPr>
        <p:spPr bwMode="auto">
          <a:xfrm flipH="1" flipV="1">
            <a:off x="9783590" y="3948101"/>
            <a:ext cx="0" cy="2235717"/>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3201"/>
          </a:p>
        </p:txBody>
      </p:sp>
      <p:sp>
        <p:nvSpPr>
          <p:cNvPr id="62" name="Line 35"/>
          <p:cNvSpPr>
            <a:spLocks noChangeShapeType="1"/>
          </p:cNvSpPr>
          <p:nvPr/>
        </p:nvSpPr>
        <p:spPr bwMode="auto">
          <a:xfrm flipV="1">
            <a:off x="2365074" y="1712383"/>
            <a:ext cx="3760070" cy="2235717"/>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3201"/>
          </a:p>
        </p:txBody>
      </p:sp>
      <p:sp>
        <p:nvSpPr>
          <p:cNvPr id="63" name="Line 36"/>
          <p:cNvSpPr>
            <a:spLocks noChangeShapeType="1"/>
          </p:cNvSpPr>
          <p:nvPr/>
        </p:nvSpPr>
        <p:spPr bwMode="auto">
          <a:xfrm flipH="1" flipV="1">
            <a:off x="6125144" y="1712383"/>
            <a:ext cx="3658447" cy="2235717"/>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3201"/>
          </a:p>
        </p:txBody>
      </p:sp>
      <p:pic>
        <p:nvPicPr>
          <p:cNvPr id="33" name="Picture 46" descr="小猫">
            <a:hlinkClick r:id="rId2" action="ppaction://program"/>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5938" y="1328253"/>
            <a:ext cx="714007" cy="714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53575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up)">
                                      <p:cBhvr>
                                        <p:cTn id="7" dur="1000"/>
                                        <p:tgtEl>
                                          <p:spTgt spid="58"/>
                                        </p:tgtEl>
                                      </p:cBhvr>
                                    </p:animEffect>
                                  </p:childTnLst>
                                </p:cTn>
                              </p:par>
                              <p:par>
                                <p:cTn id="8" presetID="42" presetClass="path" presetSubtype="0" accel="50000" decel="50000" fill="hold" nodeType="withEffect">
                                  <p:stCondLst>
                                    <p:cond delay="0"/>
                                  </p:stCondLst>
                                  <p:childTnLst>
                                    <p:animMotion origin="layout" path="M 2.77778E-7 0.00833 L -0.00382 0.32994 " pathEditMode="relative" rAng="0" ptsTypes="AA">
                                      <p:cBhvr>
                                        <p:cTn id="9" dur="1000" fill="hold"/>
                                        <p:tgtEl>
                                          <p:spTgt spid="33"/>
                                        </p:tgtEl>
                                        <p:attrNameLst>
                                          <p:attrName>ppt_x</p:attrName>
                                          <p:attrName>ppt_y</p:attrName>
                                        </p:attrNameLst>
                                      </p:cBhvr>
                                      <p:rCtr x="-191" y="16080"/>
                                    </p:animMotion>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wipe(down)">
                                      <p:cBhvr>
                                        <p:cTn id="13" dur="500"/>
                                        <p:tgtEl>
                                          <p:spTgt spid="62"/>
                                        </p:tgtEl>
                                      </p:cBhvr>
                                    </p:animEffect>
                                  </p:childTnLst>
                                </p:cTn>
                              </p:par>
                              <p:par>
                                <p:cTn id="14" presetID="42" presetClass="path" presetSubtype="0" accel="50000" decel="50000" fill="hold" nodeType="withEffect">
                                  <p:stCondLst>
                                    <p:cond delay="0"/>
                                  </p:stCondLst>
                                  <p:childTnLst>
                                    <p:animMotion origin="layout" path="M -0.00382 0.32994 L 0.31267 0.00031 " pathEditMode="relative" rAng="0" ptsTypes="AA">
                                      <p:cBhvr>
                                        <p:cTn id="15" dur="1000" fill="hold"/>
                                        <p:tgtEl>
                                          <p:spTgt spid="33"/>
                                        </p:tgtEl>
                                        <p:attrNameLst>
                                          <p:attrName>ppt_x</p:attrName>
                                          <p:attrName>ppt_y</p:attrName>
                                        </p:attrNameLst>
                                      </p:cBhvr>
                                      <p:rCtr x="15816" y="-16481"/>
                                    </p:animMotion>
                                  </p:childTnLst>
                                </p:cTn>
                              </p:par>
                            </p:childTnLst>
                          </p:cTn>
                        </p:par>
                        <p:par>
                          <p:cTn id="16" fill="hold">
                            <p:stCondLst>
                              <p:cond delay="2000"/>
                            </p:stCondLst>
                            <p:childTnLst>
                              <p:par>
                                <p:cTn id="17" presetID="22" presetClass="entr" presetSubtype="1" fill="hold" grpId="0"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wipe(up)">
                                      <p:cBhvr>
                                        <p:cTn id="19" dur="500"/>
                                        <p:tgtEl>
                                          <p:spTgt spid="63"/>
                                        </p:tgtEl>
                                      </p:cBhvr>
                                    </p:animEffect>
                                  </p:childTnLst>
                                </p:cTn>
                              </p:par>
                              <p:par>
                                <p:cTn id="20" presetID="42" presetClass="path" presetSubtype="0" accel="50000" decel="50000" fill="hold" nodeType="withEffect">
                                  <p:stCondLst>
                                    <p:cond delay="0"/>
                                  </p:stCondLst>
                                  <p:childTnLst>
                                    <p:animMotion origin="layout" path="M 0.31267 0.00031 L 0.60434 0.31883 " pathEditMode="relative" rAng="0" ptsTypes="AA">
                                      <p:cBhvr>
                                        <p:cTn id="21" dur="1000" fill="hold"/>
                                        <p:tgtEl>
                                          <p:spTgt spid="33"/>
                                        </p:tgtEl>
                                        <p:attrNameLst>
                                          <p:attrName>ppt_x</p:attrName>
                                          <p:attrName>ppt_y</p:attrName>
                                        </p:attrNameLst>
                                      </p:cBhvr>
                                      <p:rCtr x="14583" y="15741"/>
                                    </p:animMotion>
                                  </p:childTnLst>
                                </p:cTn>
                              </p:par>
                            </p:childTnLst>
                          </p:cTn>
                        </p:par>
                        <p:par>
                          <p:cTn id="22" fill="hold">
                            <p:stCondLst>
                              <p:cond delay="3000"/>
                            </p:stCondLst>
                            <p:childTnLst>
                              <p:par>
                                <p:cTn id="23" presetID="22" presetClass="entr" presetSubtype="1" fill="hold" grpId="0"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wipe(up)">
                                      <p:cBhvr>
                                        <p:cTn id="25" dur="500"/>
                                        <p:tgtEl>
                                          <p:spTgt spid="61"/>
                                        </p:tgtEl>
                                      </p:cBhvr>
                                    </p:animEffect>
                                  </p:childTnLst>
                                </p:cTn>
                              </p:par>
                              <p:par>
                                <p:cTn id="26" presetID="42" presetClass="path" presetSubtype="0" accel="50000" decel="50000" fill="hold" nodeType="withEffect">
                                  <p:stCondLst>
                                    <p:cond delay="0"/>
                                  </p:stCondLst>
                                  <p:childTnLst>
                                    <p:animMotion origin="layout" path="M 0.60434 0.31883 L 0.60434 0.65586 " pathEditMode="relative" rAng="0" ptsTypes="AA">
                                      <p:cBhvr>
                                        <p:cTn id="27" dur="1000" fill="hold"/>
                                        <p:tgtEl>
                                          <p:spTgt spid="33"/>
                                        </p:tgtEl>
                                        <p:attrNameLst>
                                          <p:attrName>ppt_x</p:attrName>
                                          <p:attrName>ppt_y</p:attrName>
                                        </p:attrNameLst>
                                      </p:cBhvr>
                                      <p:rCtr x="417" y="16852"/>
                                    </p:animMotion>
                                  </p:childTnLst>
                                </p:cTn>
                              </p:par>
                            </p:childTnLst>
                          </p:cTn>
                        </p:par>
                        <p:par>
                          <p:cTn id="28" fill="hold">
                            <p:stCondLst>
                              <p:cond delay="4000"/>
                            </p:stCondLst>
                            <p:childTnLst>
                              <p:par>
                                <p:cTn id="29" presetID="22" presetClass="entr" presetSubtype="2" fill="hold" grpId="0"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wipe(right)">
                                      <p:cBhvr>
                                        <p:cTn id="31" dur="500"/>
                                        <p:tgtEl>
                                          <p:spTgt spid="57"/>
                                        </p:tgtEl>
                                      </p:cBhvr>
                                    </p:animEffect>
                                  </p:childTnLst>
                                </p:cTn>
                              </p:par>
                              <p:par>
                                <p:cTn id="32" presetID="42" presetClass="path" presetSubtype="0" accel="50000" decel="50000" fill="hold" nodeType="withEffect">
                                  <p:stCondLst>
                                    <p:cond delay="0"/>
                                  </p:stCondLst>
                                  <p:childTnLst>
                                    <p:animMotion origin="layout" path="M 0.60434 0.65586 L -0.00399 0.6463 " pathEditMode="relative" rAng="0" ptsTypes="AA">
                                      <p:cBhvr>
                                        <p:cTn id="33" dur="1000" fill="hold"/>
                                        <p:tgtEl>
                                          <p:spTgt spid="33"/>
                                        </p:tgtEl>
                                        <p:attrNameLst>
                                          <p:attrName>ppt_x</p:attrName>
                                          <p:attrName>ppt_y</p:attrName>
                                        </p:attrNameLst>
                                      </p:cBhvr>
                                      <p:rCtr x="-30295" y="-494"/>
                                    </p:animMotion>
                                  </p:childTnLst>
                                </p:cTn>
                              </p:par>
                            </p:childTnLst>
                          </p:cTn>
                        </p:par>
                        <p:par>
                          <p:cTn id="34" fill="hold">
                            <p:stCondLst>
                              <p:cond delay="5000"/>
                            </p:stCondLst>
                            <p:childTnLst>
                              <p:par>
                                <p:cTn id="35" presetID="22" presetClass="entr" presetSubtype="4" fill="hold" grpId="0" nodeType="after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down)">
                                      <p:cBhvr>
                                        <p:cTn id="37" dur="500"/>
                                        <p:tgtEl>
                                          <p:spTgt spid="60"/>
                                        </p:tgtEl>
                                      </p:cBhvr>
                                    </p:animEffect>
                                  </p:childTnLst>
                                </p:cTn>
                              </p:par>
                              <p:par>
                                <p:cTn id="38" presetID="42" presetClass="path" presetSubtype="0" accel="50000" decel="50000" fill="hold" nodeType="withEffect">
                                  <p:stCondLst>
                                    <p:cond delay="0"/>
                                  </p:stCondLst>
                                  <p:childTnLst>
                                    <p:animMotion origin="layout" path="M -0.00399 0.6463 L -0.00382 0.32994 " pathEditMode="relative" rAng="0" ptsTypes="AA">
                                      <p:cBhvr>
                                        <p:cTn id="39" dur="1000" fill="hold"/>
                                        <p:tgtEl>
                                          <p:spTgt spid="33"/>
                                        </p:tgtEl>
                                        <p:attrNameLst>
                                          <p:attrName>ppt_x</p:attrName>
                                          <p:attrName>ppt_y</p:attrName>
                                        </p:attrNameLst>
                                      </p:cBhvr>
                                      <p:rCtr x="417" y="-15833"/>
                                    </p:animMotion>
                                  </p:childTnLst>
                                </p:cTn>
                              </p:par>
                            </p:childTnLst>
                          </p:cTn>
                        </p:par>
                        <p:par>
                          <p:cTn id="40" fill="hold">
                            <p:stCondLst>
                              <p:cond delay="6000"/>
                            </p:stCondLst>
                            <p:childTnLst>
                              <p:par>
                                <p:cTn id="41" presetID="22" presetClass="entr" presetSubtype="8" fill="hold" grpId="0" nodeType="after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left)">
                                      <p:cBhvr>
                                        <p:cTn id="43" dur="500"/>
                                        <p:tgtEl>
                                          <p:spTgt spid="56"/>
                                        </p:tgtEl>
                                      </p:cBhvr>
                                    </p:animEffect>
                                  </p:childTnLst>
                                </p:cTn>
                              </p:par>
                            </p:childTnLst>
                          </p:cTn>
                        </p:par>
                        <p:par>
                          <p:cTn id="44" fill="hold">
                            <p:stCondLst>
                              <p:cond delay="6500"/>
                            </p:stCondLst>
                            <p:childTnLst>
                              <p:par>
                                <p:cTn id="45" presetID="22" presetClass="entr" presetSubtype="4" fill="hold" grpId="0" nodeType="after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wipe(down)">
                                      <p:cBhvr>
                                        <p:cTn id="47" dur="500"/>
                                        <p:tgtEl>
                                          <p:spTgt spid="59"/>
                                        </p:tgtEl>
                                      </p:cBhvr>
                                    </p:animEffect>
                                  </p:childTnLst>
                                </p:cTn>
                              </p:par>
                              <p:par>
                                <p:cTn id="48" presetID="42" presetClass="path" presetSubtype="0" accel="50000" decel="50000" fill="hold" nodeType="withEffect">
                                  <p:stCondLst>
                                    <p:cond delay="0"/>
                                  </p:stCondLst>
                                  <p:childTnLst>
                                    <p:animMotion origin="layout" path="M -0.00382 0.32994 L 0.60434 0.31883 " pathEditMode="relative" rAng="0" ptsTypes="AA">
                                      <p:cBhvr>
                                        <p:cTn id="49" dur="1000" fill="hold"/>
                                        <p:tgtEl>
                                          <p:spTgt spid="33"/>
                                        </p:tgtEl>
                                        <p:attrNameLst>
                                          <p:attrName>ppt_x</p:attrName>
                                          <p:attrName>ppt_y</p:attrName>
                                        </p:attrNameLst>
                                      </p:cBhvr>
                                      <p:rCtr x="30278" y="-556"/>
                                    </p:animMotion>
                                  </p:childTnLst>
                                </p:cTn>
                              </p:par>
                            </p:childTnLst>
                          </p:cTn>
                        </p:par>
                        <p:par>
                          <p:cTn id="50" fill="hold">
                            <p:stCondLst>
                              <p:cond delay="7500"/>
                            </p:stCondLst>
                            <p:childTnLst>
                              <p:par>
                                <p:cTn id="51" presetID="22" presetClass="entr" presetSubtype="2" fill="hold" grpId="0" nodeType="afterEffect">
                                  <p:stCondLst>
                                    <p:cond delay="0"/>
                                  </p:stCondLst>
                                  <p:childTnLst>
                                    <p:set>
                                      <p:cBhvr>
                                        <p:cTn id="52" dur="1" fill="hold">
                                          <p:stCondLst>
                                            <p:cond delay="0"/>
                                          </p:stCondLst>
                                        </p:cTn>
                                        <p:tgtEl>
                                          <p:spTgt spid="55"/>
                                        </p:tgtEl>
                                        <p:attrNameLst>
                                          <p:attrName>style.visibility</p:attrName>
                                        </p:attrNameLst>
                                      </p:cBhvr>
                                      <p:to>
                                        <p:strVal val="visible"/>
                                      </p:to>
                                    </p:set>
                                    <p:animEffect transition="in" filter="wipe(right)">
                                      <p:cBhvr>
                                        <p:cTn id="53" dur="500"/>
                                        <p:tgtEl>
                                          <p:spTgt spid="55"/>
                                        </p:tgtEl>
                                      </p:cBhvr>
                                    </p:animEffect>
                                  </p:childTnLst>
                                </p:cTn>
                              </p:par>
                              <p:par>
                                <p:cTn id="54" presetID="42" presetClass="path" presetSubtype="0" accel="50000" decel="50000" fill="hold" nodeType="withEffect">
                                  <p:stCondLst>
                                    <p:cond delay="0"/>
                                  </p:stCondLst>
                                  <p:childTnLst>
                                    <p:animMotion origin="layout" path="M 0.60434 0.31883 L 0.61267 0.00401 " pathEditMode="relative" rAng="0" ptsTypes="AA">
                                      <p:cBhvr>
                                        <p:cTn id="55" dur="1000" fill="hold"/>
                                        <p:tgtEl>
                                          <p:spTgt spid="33"/>
                                        </p:tgtEl>
                                        <p:attrNameLst>
                                          <p:attrName>ppt_x</p:attrName>
                                          <p:attrName>ppt_y</p:attrName>
                                        </p:attrNameLst>
                                      </p:cBhvr>
                                      <p:rCtr x="417" y="-15741"/>
                                    </p:animMotion>
                                  </p:childTnLst>
                                </p:cTn>
                              </p:par>
                            </p:childTnLst>
                          </p:cTn>
                        </p:par>
                        <p:par>
                          <p:cTn id="56" fill="hold">
                            <p:stCondLst>
                              <p:cond delay="8500"/>
                            </p:stCondLst>
                            <p:childTnLst>
                              <p:par>
                                <p:cTn id="57" presetID="22" presetClass="entr" presetSubtype="2" fill="hold" grpId="0" nodeType="after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wipe(right)">
                                      <p:cBhvr>
                                        <p:cTn id="59" dur="1000"/>
                                        <p:tgtEl>
                                          <p:spTgt spid="54"/>
                                        </p:tgtEl>
                                      </p:cBhvr>
                                    </p:animEffect>
                                  </p:childTnLst>
                                </p:cTn>
                              </p:par>
                              <p:par>
                                <p:cTn id="60" presetID="42" presetClass="path" presetSubtype="0" accel="50000" decel="50000" fill="hold" nodeType="withEffect">
                                  <p:stCondLst>
                                    <p:cond delay="0"/>
                                  </p:stCondLst>
                                  <p:childTnLst>
                                    <p:animMotion origin="layout" path="M 0.61267 0.00401 L 1.21431E-17 2.34568E-6 " pathEditMode="relative" rAng="0" ptsTypes="AA">
                                      <p:cBhvr>
                                        <p:cTn id="61" dur="1000" fill="hold"/>
                                        <p:tgtEl>
                                          <p:spTgt spid="33"/>
                                        </p:tgtEl>
                                        <p:attrNameLst>
                                          <p:attrName>ppt_x</p:attrName>
                                          <p:attrName>ppt_y</p:attrName>
                                        </p:attrNameLst>
                                      </p:cBhvr>
                                      <p:rCtr x="-30417"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72DB-89BB-4A48-83FB-032A780382B7}"/>
              </a:ext>
            </a:extLst>
          </p:cNvPr>
          <p:cNvSpPr>
            <a:spLocks noGrp="1"/>
          </p:cNvSpPr>
          <p:nvPr>
            <p:ph type="title"/>
          </p:nvPr>
        </p:nvSpPr>
        <p:spPr/>
        <p:txBody>
          <a:bodyPr/>
          <a:lstStyle/>
          <a:p>
            <a:r>
              <a:rPr lang="zh-CN" altLang="en-US" dirty="0"/>
              <a:t>哈夫曼</a:t>
            </a:r>
          </a:p>
        </p:txBody>
      </p:sp>
      <p:sp>
        <p:nvSpPr>
          <p:cNvPr id="3" name="Content Placeholder 2">
            <a:extLst>
              <a:ext uri="{FF2B5EF4-FFF2-40B4-BE49-F238E27FC236}">
                <a16:creationId xmlns:a16="http://schemas.microsoft.com/office/drawing/2014/main" id="{82C84325-8E27-461A-9546-72307D9E5943}"/>
              </a:ext>
            </a:extLst>
          </p:cNvPr>
          <p:cNvSpPr>
            <a:spLocks noGrp="1"/>
          </p:cNvSpPr>
          <p:nvPr>
            <p:ph idx="1"/>
          </p:nvPr>
        </p:nvSpPr>
        <p:spPr>
          <a:xfrm>
            <a:off x="3441699" y="1101012"/>
            <a:ext cx="8601075" cy="4995782"/>
          </a:xfrm>
        </p:spPr>
        <p:txBody>
          <a:bodyPr>
            <a:noAutofit/>
          </a:bodyPr>
          <a:lstStyle/>
          <a:p>
            <a:pPr>
              <a:lnSpc>
                <a:spcPct val="130000"/>
              </a:lnSpc>
              <a:spcBef>
                <a:spcPts val="1200"/>
              </a:spcBef>
            </a:pPr>
            <a:r>
              <a:rPr lang="en-US" altLang="zh-CN" dirty="0">
                <a:latin typeface="+mn-ea"/>
              </a:rPr>
              <a:t>1982</a:t>
            </a:r>
            <a:r>
              <a:rPr lang="zh-CN" altLang="en-US" dirty="0">
                <a:latin typeface="+mn-ea"/>
              </a:rPr>
              <a:t>年获得美国电气与电子工程师学会（</a:t>
            </a:r>
            <a:r>
              <a:rPr lang="en-US" altLang="zh-CN" dirty="0">
                <a:latin typeface="+mn-ea"/>
              </a:rPr>
              <a:t>IEEE</a:t>
            </a:r>
            <a:r>
              <a:rPr lang="zh-CN" altLang="en-US" dirty="0">
                <a:latin typeface="+mn-ea"/>
              </a:rPr>
              <a:t>）</a:t>
            </a:r>
            <a:r>
              <a:rPr lang="zh-CN" altLang="en-US" dirty="0">
                <a:solidFill>
                  <a:srgbClr val="C00000"/>
                </a:solidFill>
                <a:latin typeface="+mn-ea"/>
              </a:rPr>
              <a:t>计算机先驱奖</a:t>
            </a:r>
            <a:r>
              <a:rPr lang="zh-CN" altLang="en-US" dirty="0">
                <a:latin typeface="+mn-ea"/>
              </a:rPr>
              <a:t>。</a:t>
            </a:r>
            <a:endParaRPr lang="en-US" altLang="zh-CN" dirty="0">
              <a:latin typeface="+mn-ea"/>
            </a:endParaRPr>
          </a:p>
          <a:p>
            <a:pPr>
              <a:lnSpc>
                <a:spcPct val="130000"/>
              </a:lnSpc>
              <a:spcBef>
                <a:spcPts val="1200"/>
              </a:spcBef>
            </a:pPr>
            <a:r>
              <a:rPr lang="en-US" altLang="zh-CN" dirty="0">
                <a:latin typeface="+mn-ea"/>
              </a:rPr>
              <a:t>1973</a:t>
            </a:r>
            <a:r>
              <a:rPr lang="zh-CN" altLang="en-US" dirty="0">
                <a:latin typeface="+mn-ea"/>
              </a:rPr>
              <a:t>年获得</a:t>
            </a:r>
            <a:r>
              <a:rPr lang="en-US" altLang="zh-CN" dirty="0">
                <a:latin typeface="+mn-ea"/>
              </a:rPr>
              <a:t>IEEE</a:t>
            </a:r>
            <a:r>
              <a:rPr lang="zh-CN" altLang="en-US" dirty="0">
                <a:latin typeface="+mn-ea"/>
              </a:rPr>
              <a:t>的</a:t>
            </a:r>
            <a:r>
              <a:rPr lang="zh-CN" altLang="en-US" dirty="0">
                <a:solidFill>
                  <a:srgbClr val="0000FF"/>
                </a:solidFill>
                <a:latin typeface="+mn-ea"/>
              </a:rPr>
              <a:t>麦克道尔</a:t>
            </a:r>
            <a:r>
              <a:rPr lang="zh-CN" altLang="en-US" dirty="0">
                <a:solidFill>
                  <a:schemeClr val="tx1"/>
                </a:solidFill>
                <a:latin typeface="+mn-ea"/>
              </a:rPr>
              <a:t>（</a:t>
            </a:r>
            <a:r>
              <a:rPr lang="en-US" altLang="zh-CN" dirty="0">
                <a:solidFill>
                  <a:schemeClr val="tx1"/>
                </a:solidFill>
                <a:latin typeface="+mn-ea"/>
              </a:rPr>
              <a:t>McDowell</a:t>
            </a:r>
            <a:r>
              <a:rPr lang="zh-CN" altLang="en-US" dirty="0">
                <a:solidFill>
                  <a:schemeClr val="tx1"/>
                </a:solidFill>
                <a:latin typeface="+mn-ea"/>
              </a:rPr>
              <a:t>）</a:t>
            </a:r>
            <a:r>
              <a:rPr lang="zh-CN" altLang="en-US" dirty="0">
                <a:solidFill>
                  <a:srgbClr val="0000FF"/>
                </a:solidFill>
                <a:latin typeface="+mn-ea"/>
              </a:rPr>
              <a:t>奖</a:t>
            </a:r>
            <a:r>
              <a:rPr lang="zh-CN" altLang="en-US" dirty="0">
                <a:latin typeface="+mn-ea"/>
              </a:rPr>
              <a:t>。</a:t>
            </a:r>
            <a:endParaRPr lang="en-US" altLang="zh-CN" dirty="0">
              <a:latin typeface="+mn-ea"/>
            </a:endParaRPr>
          </a:p>
          <a:p>
            <a:pPr>
              <a:lnSpc>
                <a:spcPct val="130000"/>
              </a:lnSpc>
              <a:spcBef>
                <a:spcPts val="1200"/>
              </a:spcBef>
            </a:pPr>
            <a:r>
              <a:rPr lang="en-US" altLang="zh-CN" dirty="0">
                <a:latin typeface="+mn-ea"/>
              </a:rPr>
              <a:t>1998</a:t>
            </a:r>
            <a:r>
              <a:rPr lang="zh-CN" altLang="en-US" dirty="0">
                <a:latin typeface="+mn-ea"/>
              </a:rPr>
              <a:t>年</a:t>
            </a:r>
            <a:r>
              <a:rPr lang="en-US" altLang="zh-CN" dirty="0">
                <a:latin typeface="+mn-ea"/>
              </a:rPr>
              <a:t>IEEE</a:t>
            </a:r>
            <a:r>
              <a:rPr lang="zh-CN" altLang="en-US" dirty="0">
                <a:latin typeface="+mn-ea"/>
              </a:rPr>
              <a:t>下属的信息论分会为纪念信息论创立</a:t>
            </a:r>
            <a:r>
              <a:rPr lang="en-US" altLang="zh-CN" dirty="0">
                <a:latin typeface="+mn-ea"/>
              </a:rPr>
              <a:t>50</a:t>
            </a:r>
            <a:r>
              <a:rPr lang="zh-CN" altLang="en-US" dirty="0">
                <a:latin typeface="+mn-ea"/>
              </a:rPr>
              <a:t>周年，授予他</a:t>
            </a:r>
            <a:r>
              <a:rPr lang="zh-CN" altLang="en-US" dirty="0">
                <a:solidFill>
                  <a:srgbClr val="00B050"/>
                </a:solidFill>
                <a:latin typeface="+mn-ea"/>
              </a:rPr>
              <a:t>金禧</a:t>
            </a:r>
            <a:r>
              <a:rPr lang="zh-CN" altLang="en-US" dirty="0">
                <a:solidFill>
                  <a:schemeClr val="tx1"/>
                </a:solidFill>
                <a:latin typeface="+mn-ea"/>
              </a:rPr>
              <a:t>（</a:t>
            </a:r>
            <a:r>
              <a:rPr lang="en-US" altLang="zh-CN" dirty="0">
                <a:solidFill>
                  <a:schemeClr val="tx1"/>
                </a:solidFill>
                <a:latin typeface="+mn-ea"/>
              </a:rPr>
              <a:t>Golden Jubilee</a:t>
            </a:r>
            <a:r>
              <a:rPr lang="zh-CN" altLang="en-US" dirty="0">
                <a:solidFill>
                  <a:schemeClr val="tx1"/>
                </a:solidFill>
                <a:latin typeface="+mn-ea"/>
              </a:rPr>
              <a:t>）</a:t>
            </a:r>
            <a:r>
              <a:rPr lang="zh-CN" altLang="en-US" dirty="0">
                <a:solidFill>
                  <a:srgbClr val="00B050"/>
                </a:solidFill>
                <a:latin typeface="+mn-ea"/>
              </a:rPr>
              <a:t>奖</a:t>
            </a:r>
            <a:r>
              <a:rPr lang="zh-CN" altLang="en-US" dirty="0">
                <a:latin typeface="+mn-ea"/>
              </a:rPr>
              <a:t>。</a:t>
            </a:r>
            <a:endParaRPr lang="en-US" altLang="zh-CN" dirty="0">
              <a:latin typeface="+mn-ea"/>
            </a:endParaRPr>
          </a:p>
          <a:p>
            <a:pPr>
              <a:lnSpc>
                <a:spcPct val="130000"/>
              </a:lnSpc>
              <a:spcBef>
                <a:spcPts val="1200"/>
              </a:spcBef>
            </a:pPr>
            <a:r>
              <a:rPr lang="en-US" altLang="zh-CN" dirty="0">
                <a:latin typeface="+mn-ea"/>
              </a:rPr>
              <a:t>1999</a:t>
            </a:r>
            <a:r>
              <a:rPr lang="zh-CN" altLang="en-US" dirty="0">
                <a:latin typeface="+mn-ea"/>
              </a:rPr>
              <a:t>年</a:t>
            </a:r>
            <a:r>
              <a:rPr lang="en-US" altLang="zh-CN" dirty="0">
                <a:latin typeface="+mn-ea"/>
              </a:rPr>
              <a:t>6</a:t>
            </a:r>
            <a:r>
              <a:rPr lang="zh-CN" altLang="en-US" dirty="0">
                <a:latin typeface="+mn-ea"/>
              </a:rPr>
              <a:t>月，荣获了以哈明码发明人命名的</a:t>
            </a:r>
            <a:r>
              <a:rPr lang="zh-CN" altLang="en-US" dirty="0">
                <a:solidFill>
                  <a:srgbClr val="7030A0"/>
                </a:solidFill>
                <a:latin typeface="+mn-ea"/>
              </a:rPr>
              <a:t>哈明奖章</a:t>
            </a:r>
            <a:r>
              <a:rPr lang="zh-CN" altLang="en-US" dirty="0">
                <a:latin typeface="+mn-ea"/>
              </a:rPr>
              <a:t>（</a:t>
            </a:r>
            <a:r>
              <a:rPr lang="en-US" altLang="zh-CN" dirty="0">
                <a:latin typeface="+mn-ea"/>
              </a:rPr>
              <a:t>Hamming Medal</a:t>
            </a:r>
            <a:r>
              <a:rPr lang="zh-CN" altLang="en-US" dirty="0">
                <a:latin typeface="+mn-ea"/>
              </a:rPr>
              <a:t>）。</a:t>
            </a:r>
          </a:p>
        </p:txBody>
      </p:sp>
      <p:sp>
        <p:nvSpPr>
          <p:cNvPr id="7" name="Rectangle 3">
            <a:extLst>
              <a:ext uri="{FF2B5EF4-FFF2-40B4-BE49-F238E27FC236}">
                <a16:creationId xmlns:a16="http://schemas.microsoft.com/office/drawing/2014/main" id="{3B97FB4B-4D3F-426E-BCCF-A97BC6A0FE33}"/>
              </a:ext>
            </a:extLst>
          </p:cNvPr>
          <p:cNvSpPr/>
          <p:nvPr/>
        </p:nvSpPr>
        <p:spPr>
          <a:xfrm>
            <a:off x="384174" y="3904100"/>
            <a:ext cx="2971801" cy="1135054"/>
          </a:xfrm>
          <a:prstGeom prst="rect">
            <a:avLst/>
          </a:prstGeom>
        </p:spPr>
        <p:txBody>
          <a:bodyPr wrap="square">
            <a:spAutoFit/>
          </a:bodyPr>
          <a:lstStyle/>
          <a:p>
            <a:pPr>
              <a:lnSpc>
                <a:spcPct val="150000"/>
              </a:lnSpc>
            </a:pPr>
            <a:r>
              <a:rPr lang="zh-CN" altLang="en-US" b="1" dirty="0">
                <a:solidFill>
                  <a:srgbClr val="0000FF"/>
                </a:solidFill>
                <a:latin typeface="+mn-ea"/>
                <a:cs typeface="Arial" panose="020B0604020202020204" pitchFamily="34" charset="0"/>
              </a:rPr>
              <a:t>戴维</a:t>
            </a:r>
            <a:r>
              <a:rPr lang="en-US" altLang="zh-CN" b="1" dirty="0">
                <a:solidFill>
                  <a:srgbClr val="0000FF"/>
                </a:solidFill>
                <a:latin typeface="+mn-ea"/>
                <a:cs typeface="Arial" panose="020B0604020202020204" pitchFamily="34" charset="0"/>
              </a:rPr>
              <a:t>·</a:t>
            </a:r>
            <a:r>
              <a:rPr lang="zh-CN" altLang="en-US" b="1" dirty="0">
                <a:solidFill>
                  <a:srgbClr val="0000FF"/>
                </a:solidFill>
                <a:latin typeface="+mn-ea"/>
                <a:cs typeface="Arial" panose="020B0604020202020204" pitchFamily="34" charset="0"/>
              </a:rPr>
              <a:t>哈夫曼</a:t>
            </a:r>
            <a:endParaRPr lang="en-US" altLang="zh-CN" b="1" dirty="0">
              <a:solidFill>
                <a:srgbClr val="0000FF"/>
              </a:solidFill>
              <a:latin typeface="+mn-ea"/>
              <a:cs typeface="Arial" panose="020B0604020202020204" pitchFamily="34" charset="0"/>
            </a:endParaRPr>
          </a:p>
          <a:p>
            <a:pPr>
              <a:lnSpc>
                <a:spcPct val="150000"/>
              </a:lnSpc>
            </a:pPr>
            <a:r>
              <a:rPr lang="zh-CN" altLang="en-US" b="1" dirty="0">
                <a:latin typeface="+mn-ea"/>
                <a:cs typeface="Arial" panose="020B0604020202020204" pitchFamily="34" charset="0"/>
              </a:rPr>
              <a:t>美国计算机科学家</a:t>
            </a:r>
            <a:endParaRPr lang="zh-CN" altLang="en-US" b="1" dirty="0">
              <a:latin typeface="+mn-ea"/>
            </a:endParaRPr>
          </a:p>
        </p:txBody>
      </p:sp>
      <p:pic>
        <p:nvPicPr>
          <p:cNvPr id="8" name="图片 7">
            <a:extLst>
              <a:ext uri="{FF2B5EF4-FFF2-40B4-BE49-F238E27FC236}">
                <a16:creationId xmlns:a16="http://schemas.microsoft.com/office/drawing/2014/main" id="{EF43B1FC-0176-4CCD-BD1D-A57E15FF10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4700" y="1201161"/>
            <a:ext cx="1969734" cy="2638800"/>
          </a:xfrm>
          <a:prstGeom prst="rect">
            <a:avLst/>
          </a:prstGeom>
          <a:noFill/>
          <a:ln>
            <a:noFill/>
          </a:ln>
        </p:spPr>
      </p:pic>
    </p:spTree>
    <p:custDataLst>
      <p:tags r:id="rId1"/>
    </p:custDataLst>
    <p:extLst>
      <p:ext uri="{BB962C8B-B14F-4D97-AF65-F5344CB8AC3E}">
        <p14:creationId xmlns:p14="http://schemas.microsoft.com/office/powerpoint/2010/main" val="17947568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8592" name="Rectangle 48"/>
          <p:cNvSpPr>
            <a:spLocks noChangeArrowheads="1"/>
          </p:cNvSpPr>
          <p:nvPr/>
        </p:nvSpPr>
        <p:spPr bwMode="auto">
          <a:xfrm>
            <a:off x="7241929" y="2465585"/>
            <a:ext cx="3886446" cy="2563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buClr>
                <a:srgbClr val="FF3300"/>
              </a:buClr>
              <a:buFont typeface="Wingdings" panose="05000000000000000000" pitchFamily="2" charset="2"/>
              <a:buNone/>
            </a:pPr>
            <a:r>
              <a:rPr lang="zh-CN" altLang="en-US" b="1" dirty="0">
                <a:solidFill>
                  <a:srgbClr val="000000"/>
                </a:solidFill>
                <a:latin typeface="+mn-lt"/>
                <a:ea typeface="+mn-ea"/>
                <a:cs typeface="Times New Roman" panose="02020603050405020304" pitchFamily="18" charset="0"/>
              </a:rPr>
              <a:t>从</a:t>
            </a:r>
            <a:r>
              <a:rPr lang="en-US" altLang="zh-CN" b="1" dirty="0">
                <a:solidFill>
                  <a:srgbClr val="000000"/>
                </a:solidFill>
                <a:latin typeface="+mn-lt"/>
                <a:ea typeface="+mn-ea"/>
                <a:cs typeface="Times New Roman" panose="02020603050405020304" pitchFamily="18" charset="0"/>
              </a:rPr>
              <a:t>v</a:t>
            </a:r>
            <a:r>
              <a:rPr lang="en-US" altLang="zh-CN" b="1" baseline="-25000" dirty="0">
                <a:solidFill>
                  <a:srgbClr val="000000"/>
                </a:solidFill>
                <a:latin typeface="+mn-lt"/>
                <a:ea typeface="+mn-ea"/>
                <a:cs typeface="Times New Roman" panose="02020603050405020304" pitchFamily="18" charset="0"/>
              </a:rPr>
              <a:t>1</a:t>
            </a:r>
            <a:r>
              <a:rPr lang="zh-CN" altLang="en-US" b="1" dirty="0">
                <a:solidFill>
                  <a:srgbClr val="000000"/>
                </a:solidFill>
                <a:latin typeface="+mn-lt"/>
                <a:ea typeface="+mn-ea"/>
                <a:cs typeface="Times New Roman" panose="02020603050405020304" pitchFamily="18" charset="0"/>
              </a:rPr>
              <a:t>出发的一条欧拉回路为：</a:t>
            </a:r>
          </a:p>
          <a:p>
            <a:pPr indent="792000" eaLnBrk="1" hangingPunct="1">
              <a:lnSpc>
                <a:spcPct val="120000"/>
              </a:lnSpc>
              <a:spcBef>
                <a:spcPct val="20000"/>
              </a:spcBef>
              <a:buClr>
                <a:srgbClr val="FF3300"/>
              </a:buClr>
              <a:buFont typeface="Wingdings" panose="05000000000000000000" pitchFamily="2" charset="2"/>
              <a:buNone/>
            </a:pPr>
            <a:r>
              <a:rPr lang="en-US" altLang="zh-CN" b="1" dirty="0">
                <a:solidFill>
                  <a:srgbClr val="C00000"/>
                </a:solidFill>
                <a:latin typeface="+mn-lt"/>
                <a:ea typeface="+mn-ea"/>
                <a:cs typeface="Times New Roman" panose="02020603050405020304" pitchFamily="18" charset="0"/>
              </a:rPr>
              <a:t>v</a:t>
            </a:r>
            <a:r>
              <a:rPr lang="en-US" altLang="zh-CN" b="1" baseline="-25000" dirty="0">
                <a:solidFill>
                  <a:srgbClr val="C00000"/>
                </a:solidFill>
                <a:latin typeface="+mn-lt"/>
                <a:ea typeface="+mn-ea"/>
                <a:cs typeface="Times New Roman" panose="02020603050405020304" pitchFamily="18" charset="0"/>
              </a:rPr>
              <a:t>1</a:t>
            </a:r>
            <a:r>
              <a:rPr lang="en-US" altLang="zh-CN" b="1" dirty="0">
                <a:solidFill>
                  <a:srgbClr val="800080"/>
                </a:solidFill>
                <a:latin typeface="+mn-lt"/>
                <a:ea typeface="+mn-ea"/>
                <a:cs typeface="Times New Roman" panose="02020603050405020304" pitchFamily="18" charset="0"/>
              </a:rPr>
              <a:t>e</a:t>
            </a:r>
            <a:r>
              <a:rPr lang="en-US" altLang="zh-CN" b="1" baseline="-25000" dirty="0">
                <a:solidFill>
                  <a:srgbClr val="800080"/>
                </a:solidFill>
                <a:latin typeface="+mn-lt"/>
                <a:ea typeface="+mn-ea"/>
                <a:cs typeface="Times New Roman" panose="02020603050405020304" pitchFamily="18" charset="0"/>
              </a:rPr>
              <a:t>1</a:t>
            </a:r>
            <a:r>
              <a:rPr lang="en-US" altLang="zh-CN" b="1" dirty="0">
                <a:solidFill>
                  <a:srgbClr val="C00000"/>
                </a:solidFill>
                <a:latin typeface="+mn-lt"/>
                <a:ea typeface="+mn-ea"/>
                <a:cs typeface="Times New Roman" panose="02020603050405020304" pitchFamily="18" charset="0"/>
              </a:rPr>
              <a:t>v</a:t>
            </a:r>
            <a:r>
              <a:rPr lang="en-US" altLang="zh-CN" b="1" baseline="-25000" dirty="0">
                <a:solidFill>
                  <a:srgbClr val="C00000"/>
                </a:solidFill>
                <a:latin typeface="+mn-lt"/>
                <a:ea typeface="+mn-ea"/>
                <a:cs typeface="Times New Roman" panose="02020603050405020304" pitchFamily="18" charset="0"/>
              </a:rPr>
              <a:t>2</a:t>
            </a:r>
          </a:p>
          <a:p>
            <a:pPr indent="1080000" eaLnBrk="1" hangingPunct="1">
              <a:lnSpc>
                <a:spcPct val="120000"/>
              </a:lnSpc>
              <a:spcBef>
                <a:spcPct val="20000"/>
              </a:spcBef>
              <a:buClr>
                <a:srgbClr val="FF3300"/>
              </a:buClr>
              <a:buFont typeface="Wingdings" panose="05000000000000000000" pitchFamily="2" charset="2"/>
              <a:buNone/>
            </a:pPr>
            <a:r>
              <a:rPr lang="en-US" altLang="zh-CN" b="1" dirty="0">
                <a:solidFill>
                  <a:srgbClr val="800080"/>
                </a:solidFill>
                <a:latin typeface="+mn-lt"/>
                <a:ea typeface="+mn-ea"/>
                <a:cs typeface="Times New Roman" panose="02020603050405020304" pitchFamily="18" charset="0"/>
              </a:rPr>
              <a:t>e</a:t>
            </a:r>
            <a:r>
              <a:rPr lang="en-US" altLang="zh-CN" b="1" baseline="-25000" dirty="0">
                <a:solidFill>
                  <a:srgbClr val="800080"/>
                </a:solidFill>
                <a:latin typeface="+mn-lt"/>
                <a:ea typeface="+mn-ea"/>
                <a:cs typeface="Times New Roman" panose="02020603050405020304" pitchFamily="18" charset="0"/>
              </a:rPr>
              <a:t>4</a:t>
            </a:r>
            <a:r>
              <a:rPr lang="en-US" altLang="zh-CN" b="1" dirty="0">
                <a:solidFill>
                  <a:srgbClr val="C00000"/>
                </a:solidFill>
                <a:latin typeface="+mn-lt"/>
                <a:ea typeface="+mn-ea"/>
                <a:cs typeface="Times New Roman" panose="02020603050405020304" pitchFamily="18" charset="0"/>
              </a:rPr>
              <a:t>v</a:t>
            </a:r>
            <a:r>
              <a:rPr lang="en-US" altLang="zh-CN" b="1" baseline="-25000" dirty="0">
                <a:solidFill>
                  <a:srgbClr val="C00000"/>
                </a:solidFill>
                <a:latin typeface="+mn-lt"/>
                <a:ea typeface="+mn-ea"/>
                <a:cs typeface="Times New Roman" panose="02020603050405020304" pitchFamily="18" charset="0"/>
              </a:rPr>
              <a:t>5</a:t>
            </a:r>
          </a:p>
          <a:p>
            <a:pPr indent="1080000" eaLnBrk="1" hangingPunct="1">
              <a:lnSpc>
                <a:spcPct val="120000"/>
              </a:lnSpc>
              <a:spcBef>
                <a:spcPct val="20000"/>
              </a:spcBef>
              <a:buClr>
                <a:srgbClr val="FF3300"/>
              </a:buClr>
              <a:buFont typeface="Wingdings" panose="05000000000000000000" pitchFamily="2" charset="2"/>
              <a:buNone/>
            </a:pPr>
            <a:r>
              <a:rPr lang="en-US" altLang="zh-CN" b="1" dirty="0">
                <a:solidFill>
                  <a:srgbClr val="800080"/>
                </a:solidFill>
                <a:latin typeface="+mn-lt"/>
                <a:ea typeface="+mn-ea"/>
                <a:cs typeface="Times New Roman" panose="02020603050405020304" pitchFamily="18" charset="0"/>
              </a:rPr>
              <a:t>e</a:t>
            </a:r>
            <a:r>
              <a:rPr lang="en-US" altLang="zh-CN" b="1" baseline="-25000" dirty="0">
                <a:solidFill>
                  <a:srgbClr val="800080"/>
                </a:solidFill>
                <a:latin typeface="+mn-lt"/>
                <a:ea typeface="+mn-ea"/>
                <a:cs typeface="Times New Roman" panose="02020603050405020304" pitchFamily="18" charset="0"/>
              </a:rPr>
              <a:t>7</a:t>
            </a:r>
            <a:r>
              <a:rPr lang="en-US" altLang="zh-CN" b="1" dirty="0">
                <a:solidFill>
                  <a:srgbClr val="C00000"/>
                </a:solidFill>
                <a:latin typeface="+mn-lt"/>
                <a:ea typeface="+mn-ea"/>
                <a:cs typeface="Times New Roman" panose="02020603050405020304" pitchFamily="18" charset="0"/>
              </a:rPr>
              <a:t>v</a:t>
            </a:r>
            <a:r>
              <a:rPr lang="en-US" altLang="zh-CN" b="1" baseline="-25000" dirty="0">
                <a:solidFill>
                  <a:srgbClr val="C00000"/>
                </a:solidFill>
                <a:latin typeface="+mn-lt"/>
                <a:ea typeface="+mn-ea"/>
                <a:cs typeface="Times New Roman" panose="02020603050405020304" pitchFamily="18" charset="0"/>
              </a:rPr>
              <a:t>8</a:t>
            </a:r>
          </a:p>
          <a:p>
            <a:pPr indent="1080000" eaLnBrk="1" hangingPunct="1">
              <a:lnSpc>
                <a:spcPct val="120000"/>
              </a:lnSpc>
              <a:spcBef>
                <a:spcPct val="20000"/>
              </a:spcBef>
              <a:buClr>
                <a:srgbClr val="FF3300"/>
              </a:buClr>
              <a:buFont typeface="Wingdings" panose="05000000000000000000" pitchFamily="2" charset="2"/>
              <a:buNone/>
            </a:pPr>
            <a:r>
              <a:rPr lang="en-US" altLang="zh-CN" b="1" dirty="0">
                <a:solidFill>
                  <a:srgbClr val="800080"/>
                </a:solidFill>
                <a:latin typeface="+mn-lt"/>
                <a:ea typeface="+mn-ea"/>
                <a:cs typeface="Times New Roman" panose="02020603050405020304" pitchFamily="18" charset="0"/>
              </a:rPr>
              <a:t>e</a:t>
            </a:r>
            <a:r>
              <a:rPr lang="en-US" altLang="zh-CN" b="1" baseline="-25000" dirty="0">
                <a:solidFill>
                  <a:srgbClr val="800080"/>
                </a:solidFill>
                <a:latin typeface="+mn-lt"/>
                <a:ea typeface="+mn-ea"/>
                <a:cs typeface="Times New Roman" panose="02020603050405020304" pitchFamily="18" charset="0"/>
              </a:rPr>
              <a:t>11</a:t>
            </a:r>
            <a:r>
              <a:rPr lang="en-US" altLang="zh-CN" b="1" dirty="0">
                <a:solidFill>
                  <a:srgbClr val="C00000"/>
                </a:solidFill>
                <a:latin typeface="+mn-lt"/>
                <a:ea typeface="+mn-ea"/>
                <a:cs typeface="Times New Roman" panose="02020603050405020304" pitchFamily="18" charset="0"/>
              </a:rPr>
              <a:t>v</a:t>
            </a:r>
            <a:r>
              <a:rPr lang="en-US" altLang="zh-CN" b="1" baseline="-25000" dirty="0">
                <a:solidFill>
                  <a:srgbClr val="C00000"/>
                </a:solidFill>
                <a:latin typeface="+mn-lt"/>
                <a:ea typeface="+mn-ea"/>
                <a:cs typeface="Times New Roman" panose="02020603050405020304" pitchFamily="18" charset="0"/>
              </a:rPr>
              <a:t>6</a:t>
            </a:r>
            <a:endParaRPr lang="zh-CN" altLang="en-US" b="1" dirty="0">
              <a:solidFill>
                <a:srgbClr val="C00000"/>
              </a:solidFill>
              <a:latin typeface="+mn-lt"/>
              <a:ea typeface="+mn-ea"/>
              <a:cs typeface="Times New Roman" panose="02020603050405020304" pitchFamily="18" charset="0"/>
            </a:endParaRPr>
          </a:p>
        </p:txBody>
      </p:sp>
      <p:sp>
        <p:nvSpPr>
          <p:cNvPr id="24579" name="Rectangle 2"/>
          <p:cNvSpPr>
            <a:spLocks noGrp="1" noChangeArrowheads="1"/>
          </p:cNvSpPr>
          <p:nvPr>
            <p:ph type="title"/>
          </p:nvPr>
        </p:nvSpPr>
        <p:spPr/>
        <p:txBody>
          <a:bodyPr/>
          <a:lstStyle/>
          <a:p>
            <a:pPr eaLnBrk="1" hangingPunct="1"/>
            <a:r>
              <a:rPr lang="zh-CN" altLang="en-US" dirty="0"/>
              <a:t>例</a:t>
            </a:r>
            <a:r>
              <a:rPr lang="en-US" altLang="zh-CN" dirty="0"/>
              <a:t>7.20</a:t>
            </a:r>
            <a:endParaRPr lang="zh-CN" altLang="en-US" dirty="0"/>
          </a:p>
        </p:txBody>
      </p:sp>
      <p:sp>
        <p:nvSpPr>
          <p:cNvPr id="1388547" name="Rectangle 3"/>
          <p:cNvSpPr>
            <a:spLocks noGrp="1" noChangeArrowheads="1"/>
          </p:cNvSpPr>
          <p:nvPr>
            <p:ph type="body" idx="1"/>
          </p:nvPr>
        </p:nvSpPr>
        <p:spPr>
          <a:xfrm>
            <a:off x="297021" y="1082892"/>
            <a:ext cx="10755154" cy="746702"/>
          </a:xfrm>
        </p:spPr>
        <p:txBody>
          <a:bodyPr/>
          <a:lstStyle/>
          <a:p>
            <a:pPr indent="0">
              <a:buNone/>
            </a:pPr>
            <a:r>
              <a:rPr lang="zh-CN" altLang="en-US" dirty="0"/>
              <a:t>用</a:t>
            </a:r>
            <a:r>
              <a:rPr lang="en-US" altLang="zh-CN" dirty="0"/>
              <a:t>Fleury</a:t>
            </a:r>
            <a:r>
              <a:rPr lang="zh-CN" altLang="en-US" dirty="0"/>
              <a:t>算法求欧拉图的一条欧拉回路。 </a:t>
            </a:r>
          </a:p>
        </p:txBody>
      </p:sp>
      <p:sp>
        <p:nvSpPr>
          <p:cNvPr id="51" name="Line 10"/>
          <p:cNvSpPr>
            <a:spLocks noChangeAspect="1" noChangeShapeType="1"/>
          </p:cNvSpPr>
          <p:nvPr/>
        </p:nvSpPr>
        <p:spPr bwMode="auto">
          <a:xfrm>
            <a:off x="2534097" y="2883568"/>
            <a:ext cx="1680389" cy="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52" name="Line 11"/>
          <p:cNvSpPr>
            <a:spLocks noChangeShapeType="1"/>
          </p:cNvSpPr>
          <p:nvPr/>
        </p:nvSpPr>
        <p:spPr bwMode="auto">
          <a:xfrm flipH="1">
            <a:off x="2501267" y="2908980"/>
            <a:ext cx="1680389" cy="1200278"/>
          </a:xfrm>
          <a:prstGeom prst="line">
            <a:avLst/>
          </a:prstGeom>
          <a:noFill/>
          <a:ln w="25400">
            <a:solidFill>
              <a:srgbClr val="000000"/>
            </a:solidFill>
            <a:round/>
            <a:headEnd type="none" w="sm" len="me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53" name="Line 12"/>
          <p:cNvSpPr>
            <a:spLocks noChangeAspect="1" noChangeShapeType="1"/>
          </p:cNvSpPr>
          <p:nvPr/>
        </p:nvSpPr>
        <p:spPr bwMode="auto">
          <a:xfrm>
            <a:off x="2460228" y="2949629"/>
            <a:ext cx="0" cy="1152267"/>
          </a:xfrm>
          <a:prstGeom prst="line">
            <a:avLst/>
          </a:prstGeom>
          <a:noFill/>
          <a:ln w="25400">
            <a:solidFill>
              <a:srgbClr val="000000"/>
            </a:solidFill>
            <a:round/>
            <a:headEnd type="none" w="sm" len="me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54" name="Text Box 13"/>
          <p:cNvSpPr txBox="1">
            <a:spLocks noChangeArrowheads="1"/>
          </p:cNvSpPr>
          <p:nvPr/>
        </p:nvSpPr>
        <p:spPr bwMode="auto">
          <a:xfrm>
            <a:off x="2158737" y="2358507"/>
            <a:ext cx="3840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1</a:t>
            </a:r>
            <a:endParaRPr lang="en-US" altLang="zh-CN" b="1" dirty="0">
              <a:latin typeface="+mn-lt"/>
              <a:ea typeface="+mn-ea"/>
              <a:cs typeface="Times New Roman" panose="02020603050405020304" pitchFamily="18" charset="0"/>
            </a:endParaRPr>
          </a:p>
        </p:txBody>
      </p:sp>
      <p:sp>
        <p:nvSpPr>
          <p:cNvPr id="55" name="Text Box 14"/>
          <p:cNvSpPr txBox="1">
            <a:spLocks noChangeArrowheads="1"/>
          </p:cNvSpPr>
          <p:nvPr/>
        </p:nvSpPr>
        <p:spPr bwMode="auto">
          <a:xfrm>
            <a:off x="2158737" y="5422662"/>
            <a:ext cx="3840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7</a:t>
            </a:r>
            <a:endParaRPr lang="en-US" altLang="zh-CN" b="1" dirty="0">
              <a:latin typeface="+mn-lt"/>
              <a:ea typeface="+mn-ea"/>
              <a:cs typeface="Times New Roman" panose="02020603050405020304" pitchFamily="18" charset="0"/>
            </a:endParaRPr>
          </a:p>
        </p:txBody>
      </p:sp>
      <p:sp>
        <p:nvSpPr>
          <p:cNvPr id="56" name="Text Box 15"/>
          <p:cNvSpPr txBox="1">
            <a:spLocks noChangeArrowheads="1"/>
          </p:cNvSpPr>
          <p:nvPr/>
        </p:nvSpPr>
        <p:spPr bwMode="auto">
          <a:xfrm>
            <a:off x="5903977" y="5422662"/>
            <a:ext cx="3840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5</a:t>
            </a:r>
            <a:endParaRPr lang="en-US" altLang="zh-CN" b="1">
              <a:latin typeface="+mn-lt"/>
              <a:ea typeface="+mn-ea"/>
              <a:cs typeface="Times New Roman" panose="02020603050405020304" pitchFamily="18" charset="0"/>
            </a:endParaRPr>
          </a:p>
        </p:txBody>
      </p:sp>
      <p:sp>
        <p:nvSpPr>
          <p:cNvPr id="57" name="Text Box 16"/>
          <p:cNvSpPr txBox="1">
            <a:spLocks noChangeArrowheads="1"/>
          </p:cNvSpPr>
          <p:nvPr/>
        </p:nvSpPr>
        <p:spPr bwMode="auto">
          <a:xfrm>
            <a:off x="5903977" y="2400850"/>
            <a:ext cx="3840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3</a:t>
            </a:r>
            <a:endParaRPr lang="en-US" altLang="zh-CN" b="1" dirty="0">
              <a:latin typeface="+mn-lt"/>
              <a:ea typeface="+mn-ea"/>
              <a:cs typeface="Times New Roman" panose="02020603050405020304" pitchFamily="18" charset="0"/>
            </a:endParaRPr>
          </a:p>
        </p:txBody>
      </p:sp>
      <p:sp>
        <p:nvSpPr>
          <p:cNvPr id="59" name="Text Box 18"/>
          <p:cNvSpPr txBox="1">
            <a:spLocks noChangeArrowheads="1"/>
          </p:cNvSpPr>
          <p:nvPr/>
        </p:nvSpPr>
        <p:spPr bwMode="auto">
          <a:xfrm>
            <a:off x="4010214" y="2358507"/>
            <a:ext cx="3840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2</a:t>
            </a:r>
            <a:endParaRPr lang="en-US" altLang="zh-CN" b="1">
              <a:latin typeface="+mn-lt"/>
              <a:ea typeface="+mn-ea"/>
              <a:cs typeface="Times New Roman" panose="02020603050405020304" pitchFamily="18" charset="0"/>
            </a:endParaRPr>
          </a:p>
        </p:txBody>
      </p:sp>
      <p:sp>
        <p:nvSpPr>
          <p:cNvPr id="61" name="Text Box 20"/>
          <p:cNvSpPr txBox="1">
            <a:spLocks noChangeArrowheads="1"/>
          </p:cNvSpPr>
          <p:nvPr/>
        </p:nvSpPr>
        <p:spPr bwMode="auto">
          <a:xfrm>
            <a:off x="1970310" y="3945845"/>
            <a:ext cx="3840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8</a:t>
            </a:r>
            <a:endParaRPr lang="en-US" altLang="zh-CN" b="1">
              <a:latin typeface="+mn-lt"/>
              <a:ea typeface="+mn-ea"/>
              <a:cs typeface="Times New Roman" panose="02020603050405020304" pitchFamily="18" charset="0"/>
            </a:endParaRPr>
          </a:p>
        </p:txBody>
      </p:sp>
      <p:sp>
        <p:nvSpPr>
          <p:cNvPr id="63" name="Text Box 22"/>
          <p:cNvSpPr txBox="1">
            <a:spLocks noChangeArrowheads="1"/>
          </p:cNvSpPr>
          <p:nvPr/>
        </p:nvSpPr>
        <p:spPr bwMode="auto">
          <a:xfrm>
            <a:off x="6096086" y="3945849"/>
            <a:ext cx="3840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4</a:t>
            </a:r>
            <a:endParaRPr lang="en-US" altLang="zh-CN" b="1" dirty="0">
              <a:latin typeface="+mn-lt"/>
              <a:ea typeface="+mn-ea"/>
              <a:cs typeface="Times New Roman" panose="02020603050405020304" pitchFamily="18" charset="0"/>
            </a:endParaRPr>
          </a:p>
        </p:txBody>
      </p:sp>
      <p:sp>
        <p:nvSpPr>
          <p:cNvPr id="64" name="Line 23"/>
          <p:cNvSpPr>
            <a:spLocks noChangeAspect="1" noChangeShapeType="1"/>
          </p:cNvSpPr>
          <p:nvPr/>
        </p:nvSpPr>
        <p:spPr bwMode="auto">
          <a:xfrm>
            <a:off x="4223588" y="2883568"/>
            <a:ext cx="1680389" cy="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5" name="Line 24"/>
          <p:cNvSpPr>
            <a:spLocks noChangeAspect="1" noChangeShapeType="1"/>
          </p:cNvSpPr>
          <p:nvPr/>
        </p:nvSpPr>
        <p:spPr bwMode="auto">
          <a:xfrm>
            <a:off x="2460228" y="4181815"/>
            <a:ext cx="0" cy="1152267"/>
          </a:xfrm>
          <a:prstGeom prst="line">
            <a:avLst/>
          </a:prstGeom>
          <a:noFill/>
          <a:ln w="25400">
            <a:solidFill>
              <a:srgbClr val="000000"/>
            </a:solidFill>
            <a:round/>
            <a:headEnd type="none" w="sm" len="me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6" name="Line 25"/>
          <p:cNvSpPr>
            <a:spLocks noChangeAspect="1" noChangeShapeType="1"/>
          </p:cNvSpPr>
          <p:nvPr/>
        </p:nvSpPr>
        <p:spPr bwMode="auto">
          <a:xfrm>
            <a:off x="5904841" y="2949629"/>
            <a:ext cx="0" cy="1152267"/>
          </a:xfrm>
          <a:prstGeom prst="line">
            <a:avLst/>
          </a:prstGeom>
          <a:noFill/>
          <a:ln w="25400">
            <a:solidFill>
              <a:srgbClr val="000000"/>
            </a:solidFill>
            <a:round/>
            <a:headEnd type="none" w="sm" len="me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7" name="Line 26"/>
          <p:cNvSpPr>
            <a:spLocks noChangeAspect="1" noChangeShapeType="1"/>
          </p:cNvSpPr>
          <p:nvPr/>
        </p:nvSpPr>
        <p:spPr bwMode="auto">
          <a:xfrm>
            <a:off x="5904841" y="4188167"/>
            <a:ext cx="0" cy="1152267"/>
          </a:xfrm>
          <a:prstGeom prst="line">
            <a:avLst/>
          </a:prstGeom>
          <a:noFill/>
          <a:ln w="25400">
            <a:solidFill>
              <a:srgbClr val="000000"/>
            </a:solidFill>
            <a:round/>
            <a:headEnd type="none" w="sm" len="me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8" name="Line 27"/>
          <p:cNvSpPr>
            <a:spLocks noChangeShapeType="1"/>
          </p:cNvSpPr>
          <p:nvPr/>
        </p:nvSpPr>
        <p:spPr bwMode="auto">
          <a:xfrm>
            <a:off x="4198377" y="2908981"/>
            <a:ext cx="1680389" cy="1200278"/>
          </a:xfrm>
          <a:prstGeom prst="line">
            <a:avLst/>
          </a:prstGeom>
          <a:noFill/>
          <a:ln w="25400">
            <a:solidFill>
              <a:srgbClr val="000000"/>
            </a:solidFill>
            <a:round/>
            <a:headEnd type="none" w="sm" len="me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9" name="Text Box 28"/>
          <p:cNvSpPr txBox="1">
            <a:spLocks noChangeArrowheads="1"/>
          </p:cNvSpPr>
          <p:nvPr/>
        </p:nvSpPr>
        <p:spPr bwMode="auto">
          <a:xfrm>
            <a:off x="3061727" y="2427907"/>
            <a:ext cx="3840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solidFill>
                  <a:srgbClr val="800080"/>
                </a:solidFill>
                <a:latin typeface="+mn-lt"/>
                <a:ea typeface="+mn-ea"/>
                <a:cs typeface="Times New Roman" panose="02020603050405020304" pitchFamily="18" charset="0"/>
              </a:rPr>
              <a:t>e</a:t>
            </a:r>
            <a:r>
              <a:rPr lang="en-US" altLang="zh-CN" b="1" baseline="-25000" dirty="0">
                <a:solidFill>
                  <a:srgbClr val="800080"/>
                </a:solidFill>
                <a:latin typeface="+mn-lt"/>
                <a:ea typeface="+mn-ea"/>
                <a:cs typeface="Times New Roman" panose="02020603050405020304" pitchFamily="18" charset="0"/>
              </a:rPr>
              <a:t>1</a:t>
            </a:r>
            <a:endParaRPr lang="en-US" altLang="zh-CN" b="1" dirty="0">
              <a:solidFill>
                <a:srgbClr val="800080"/>
              </a:solidFill>
              <a:latin typeface="+mn-lt"/>
              <a:ea typeface="+mn-ea"/>
              <a:cs typeface="Times New Roman" panose="02020603050405020304" pitchFamily="18" charset="0"/>
            </a:endParaRPr>
          </a:p>
        </p:txBody>
      </p:sp>
      <p:sp>
        <p:nvSpPr>
          <p:cNvPr id="70" name="Text Box 29"/>
          <p:cNvSpPr txBox="1">
            <a:spLocks noChangeArrowheads="1"/>
          </p:cNvSpPr>
          <p:nvPr/>
        </p:nvSpPr>
        <p:spPr bwMode="auto">
          <a:xfrm>
            <a:off x="4901536" y="2427907"/>
            <a:ext cx="3840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a:solidFill>
                  <a:srgbClr val="800080"/>
                </a:solidFill>
                <a:latin typeface="+mn-lt"/>
                <a:ea typeface="+mn-ea"/>
                <a:cs typeface="Times New Roman" panose="02020603050405020304" pitchFamily="18" charset="0"/>
              </a:rPr>
              <a:t>e</a:t>
            </a:r>
            <a:r>
              <a:rPr lang="en-US" altLang="zh-CN" b="1" baseline="-25000">
                <a:solidFill>
                  <a:srgbClr val="800080"/>
                </a:solidFill>
                <a:latin typeface="+mn-lt"/>
                <a:ea typeface="+mn-ea"/>
                <a:cs typeface="Times New Roman" panose="02020603050405020304" pitchFamily="18" charset="0"/>
              </a:rPr>
              <a:t>2</a:t>
            </a:r>
            <a:endParaRPr lang="en-US" altLang="zh-CN" b="1">
              <a:solidFill>
                <a:srgbClr val="800080"/>
              </a:solidFill>
              <a:latin typeface="+mn-lt"/>
              <a:ea typeface="+mn-ea"/>
              <a:cs typeface="Times New Roman" panose="02020603050405020304" pitchFamily="18" charset="0"/>
            </a:endParaRPr>
          </a:p>
        </p:txBody>
      </p:sp>
      <p:sp>
        <p:nvSpPr>
          <p:cNvPr id="71" name="Text Box 30"/>
          <p:cNvSpPr txBox="1">
            <a:spLocks noChangeArrowheads="1"/>
          </p:cNvSpPr>
          <p:nvPr/>
        </p:nvSpPr>
        <p:spPr bwMode="auto">
          <a:xfrm>
            <a:off x="5974370" y="3123426"/>
            <a:ext cx="3840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solidFill>
                  <a:srgbClr val="800080"/>
                </a:solidFill>
                <a:latin typeface="+mn-lt"/>
                <a:ea typeface="+mn-ea"/>
                <a:cs typeface="Times New Roman" panose="02020603050405020304" pitchFamily="18" charset="0"/>
              </a:rPr>
              <a:t>e</a:t>
            </a:r>
            <a:r>
              <a:rPr lang="en-US" altLang="zh-CN" b="1" baseline="-25000" dirty="0">
                <a:solidFill>
                  <a:srgbClr val="800080"/>
                </a:solidFill>
                <a:latin typeface="+mn-lt"/>
                <a:ea typeface="+mn-ea"/>
                <a:cs typeface="Times New Roman" panose="02020603050405020304" pitchFamily="18" charset="0"/>
              </a:rPr>
              <a:t>3</a:t>
            </a:r>
            <a:endParaRPr lang="en-US" altLang="zh-CN" b="1" dirty="0">
              <a:solidFill>
                <a:srgbClr val="800080"/>
              </a:solidFill>
              <a:latin typeface="+mn-lt"/>
              <a:ea typeface="+mn-ea"/>
              <a:cs typeface="Times New Roman" panose="02020603050405020304" pitchFamily="18" charset="0"/>
            </a:endParaRPr>
          </a:p>
        </p:txBody>
      </p:sp>
      <p:sp>
        <p:nvSpPr>
          <p:cNvPr id="72" name="Text Box 31"/>
          <p:cNvSpPr txBox="1">
            <a:spLocks noChangeArrowheads="1"/>
          </p:cNvSpPr>
          <p:nvPr/>
        </p:nvSpPr>
        <p:spPr bwMode="auto">
          <a:xfrm>
            <a:off x="5965641" y="4552506"/>
            <a:ext cx="3840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a:solidFill>
                  <a:srgbClr val="800080"/>
                </a:solidFill>
                <a:latin typeface="+mn-lt"/>
                <a:ea typeface="+mn-ea"/>
                <a:cs typeface="Times New Roman" panose="02020603050405020304" pitchFamily="18" charset="0"/>
              </a:rPr>
              <a:t>e</a:t>
            </a:r>
            <a:r>
              <a:rPr lang="en-US" altLang="zh-CN" b="1" baseline="-25000">
                <a:solidFill>
                  <a:srgbClr val="800080"/>
                </a:solidFill>
                <a:latin typeface="+mn-lt"/>
                <a:ea typeface="+mn-ea"/>
                <a:cs typeface="Times New Roman" panose="02020603050405020304" pitchFamily="18" charset="0"/>
              </a:rPr>
              <a:t>4</a:t>
            </a:r>
            <a:endParaRPr lang="en-US" altLang="zh-CN" b="1">
              <a:solidFill>
                <a:srgbClr val="800080"/>
              </a:solidFill>
              <a:latin typeface="+mn-lt"/>
              <a:ea typeface="+mn-ea"/>
              <a:cs typeface="Times New Roman" panose="02020603050405020304" pitchFamily="18" charset="0"/>
            </a:endParaRPr>
          </a:p>
        </p:txBody>
      </p:sp>
      <p:sp>
        <p:nvSpPr>
          <p:cNvPr id="73" name="Text Box 32"/>
          <p:cNvSpPr txBox="1">
            <a:spLocks noChangeArrowheads="1"/>
          </p:cNvSpPr>
          <p:nvPr/>
        </p:nvSpPr>
        <p:spPr bwMode="auto">
          <a:xfrm>
            <a:off x="4892807" y="5335527"/>
            <a:ext cx="3840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a:solidFill>
                  <a:srgbClr val="800080"/>
                </a:solidFill>
                <a:latin typeface="+mn-lt"/>
                <a:ea typeface="+mn-ea"/>
                <a:cs typeface="Times New Roman" panose="02020603050405020304" pitchFamily="18" charset="0"/>
              </a:rPr>
              <a:t>e</a:t>
            </a:r>
            <a:r>
              <a:rPr lang="en-US" altLang="zh-CN" b="1" baseline="-25000">
                <a:solidFill>
                  <a:srgbClr val="800080"/>
                </a:solidFill>
                <a:latin typeface="+mn-lt"/>
                <a:ea typeface="+mn-ea"/>
                <a:cs typeface="Times New Roman" panose="02020603050405020304" pitchFamily="18" charset="0"/>
              </a:rPr>
              <a:t>5</a:t>
            </a:r>
            <a:endParaRPr lang="en-US" altLang="zh-CN" b="1">
              <a:solidFill>
                <a:srgbClr val="800080"/>
              </a:solidFill>
              <a:latin typeface="+mn-lt"/>
              <a:ea typeface="+mn-ea"/>
              <a:cs typeface="Times New Roman" panose="02020603050405020304" pitchFamily="18" charset="0"/>
            </a:endParaRPr>
          </a:p>
        </p:txBody>
      </p:sp>
      <p:sp>
        <p:nvSpPr>
          <p:cNvPr id="74" name="Text Box 33"/>
          <p:cNvSpPr txBox="1">
            <a:spLocks noChangeArrowheads="1"/>
          </p:cNvSpPr>
          <p:nvPr/>
        </p:nvSpPr>
        <p:spPr bwMode="auto">
          <a:xfrm>
            <a:off x="3052998" y="5334794"/>
            <a:ext cx="3840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solidFill>
                  <a:srgbClr val="800080"/>
                </a:solidFill>
                <a:latin typeface="+mn-lt"/>
                <a:ea typeface="+mn-ea"/>
                <a:cs typeface="Times New Roman" panose="02020603050405020304" pitchFamily="18" charset="0"/>
              </a:rPr>
              <a:t>e</a:t>
            </a:r>
            <a:r>
              <a:rPr lang="en-US" altLang="zh-CN" b="1" baseline="-25000" dirty="0">
                <a:solidFill>
                  <a:srgbClr val="800080"/>
                </a:solidFill>
                <a:latin typeface="+mn-lt"/>
                <a:ea typeface="+mn-ea"/>
                <a:cs typeface="Times New Roman" panose="02020603050405020304" pitchFamily="18" charset="0"/>
              </a:rPr>
              <a:t>6</a:t>
            </a:r>
            <a:endParaRPr lang="en-US" altLang="zh-CN" b="1" dirty="0">
              <a:solidFill>
                <a:srgbClr val="800080"/>
              </a:solidFill>
              <a:latin typeface="+mn-lt"/>
              <a:ea typeface="+mn-ea"/>
              <a:cs typeface="Times New Roman" panose="02020603050405020304" pitchFamily="18" charset="0"/>
            </a:endParaRPr>
          </a:p>
        </p:txBody>
      </p:sp>
      <p:sp>
        <p:nvSpPr>
          <p:cNvPr id="75" name="Text Box 34"/>
          <p:cNvSpPr txBox="1">
            <a:spLocks noChangeArrowheads="1"/>
          </p:cNvSpPr>
          <p:nvPr/>
        </p:nvSpPr>
        <p:spPr bwMode="auto">
          <a:xfrm>
            <a:off x="4579668" y="3400117"/>
            <a:ext cx="4996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solidFill>
                  <a:srgbClr val="800080"/>
                </a:solidFill>
                <a:latin typeface="+mn-lt"/>
                <a:ea typeface="+mn-ea"/>
                <a:cs typeface="Times New Roman" panose="02020603050405020304" pitchFamily="18" charset="0"/>
              </a:rPr>
              <a:t>e</a:t>
            </a:r>
            <a:r>
              <a:rPr lang="en-US" altLang="zh-CN" b="1" baseline="-25000" dirty="0">
                <a:solidFill>
                  <a:srgbClr val="800080"/>
                </a:solidFill>
                <a:latin typeface="+mn-lt"/>
                <a:ea typeface="+mn-ea"/>
                <a:cs typeface="Times New Roman" panose="02020603050405020304" pitchFamily="18" charset="0"/>
              </a:rPr>
              <a:t>10</a:t>
            </a:r>
            <a:endParaRPr lang="en-US" altLang="zh-CN" b="1" dirty="0">
              <a:solidFill>
                <a:srgbClr val="800080"/>
              </a:solidFill>
              <a:latin typeface="+mn-lt"/>
              <a:ea typeface="+mn-ea"/>
              <a:cs typeface="Times New Roman" panose="02020603050405020304" pitchFamily="18" charset="0"/>
            </a:endParaRPr>
          </a:p>
        </p:txBody>
      </p:sp>
      <p:sp>
        <p:nvSpPr>
          <p:cNvPr id="76" name="Text Box 35"/>
          <p:cNvSpPr txBox="1">
            <a:spLocks noChangeArrowheads="1"/>
          </p:cNvSpPr>
          <p:nvPr/>
        </p:nvSpPr>
        <p:spPr bwMode="auto">
          <a:xfrm>
            <a:off x="2113516" y="4552506"/>
            <a:ext cx="3840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solidFill>
                  <a:srgbClr val="800080"/>
                </a:solidFill>
                <a:latin typeface="+mn-lt"/>
                <a:ea typeface="+mn-ea"/>
                <a:cs typeface="Times New Roman" panose="02020603050405020304" pitchFamily="18" charset="0"/>
              </a:rPr>
              <a:t>e</a:t>
            </a:r>
            <a:r>
              <a:rPr lang="en-US" altLang="zh-CN" b="1" baseline="-25000" dirty="0">
                <a:solidFill>
                  <a:srgbClr val="800080"/>
                </a:solidFill>
                <a:latin typeface="+mn-lt"/>
                <a:ea typeface="+mn-ea"/>
                <a:cs typeface="Times New Roman" panose="02020603050405020304" pitchFamily="18" charset="0"/>
              </a:rPr>
              <a:t>7</a:t>
            </a:r>
            <a:endParaRPr lang="en-US" altLang="zh-CN" b="1" dirty="0">
              <a:solidFill>
                <a:srgbClr val="800080"/>
              </a:solidFill>
              <a:latin typeface="+mn-lt"/>
              <a:ea typeface="+mn-ea"/>
              <a:cs typeface="Times New Roman" panose="02020603050405020304" pitchFamily="18" charset="0"/>
            </a:endParaRPr>
          </a:p>
        </p:txBody>
      </p:sp>
      <p:sp>
        <p:nvSpPr>
          <p:cNvPr id="77" name="Text Box 36"/>
          <p:cNvSpPr txBox="1">
            <a:spLocks noChangeArrowheads="1"/>
          </p:cNvSpPr>
          <p:nvPr/>
        </p:nvSpPr>
        <p:spPr bwMode="auto">
          <a:xfrm>
            <a:off x="2113516" y="3123426"/>
            <a:ext cx="3840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solidFill>
                  <a:srgbClr val="800080"/>
                </a:solidFill>
                <a:latin typeface="+mn-lt"/>
                <a:ea typeface="+mn-ea"/>
                <a:cs typeface="Times New Roman" panose="02020603050405020304" pitchFamily="18" charset="0"/>
              </a:rPr>
              <a:t>e</a:t>
            </a:r>
            <a:r>
              <a:rPr lang="en-US" altLang="zh-CN" b="1" baseline="-25000" dirty="0">
                <a:solidFill>
                  <a:srgbClr val="800080"/>
                </a:solidFill>
                <a:latin typeface="+mn-lt"/>
                <a:ea typeface="+mn-ea"/>
                <a:cs typeface="Times New Roman" panose="02020603050405020304" pitchFamily="18" charset="0"/>
              </a:rPr>
              <a:t>8</a:t>
            </a:r>
            <a:endParaRPr lang="en-US" altLang="zh-CN" b="1" dirty="0">
              <a:solidFill>
                <a:srgbClr val="800080"/>
              </a:solidFill>
              <a:latin typeface="+mn-lt"/>
              <a:ea typeface="+mn-ea"/>
              <a:cs typeface="Times New Roman" panose="02020603050405020304" pitchFamily="18" charset="0"/>
            </a:endParaRPr>
          </a:p>
        </p:txBody>
      </p:sp>
      <p:sp>
        <p:nvSpPr>
          <p:cNvPr id="78" name="Text Box 37"/>
          <p:cNvSpPr txBox="1">
            <a:spLocks noChangeArrowheads="1"/>
          </p:cNvSpPr>
          <p:nvPr/>
        </p:nvSpPr>
        <p:spPr bwMode="auto">
          <a:xfrm>
            <a:off x="3398355" y="3414869"/>
            <a:ext cx="3840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solidFill>
                  <a:srgbClr val="800080"/>
                </a:solidFill>
                <a:latin typeface="+mn-lt"/>
                <a:ea typeface="+mn-ea"/>
                <a:cs typeface="Times New Roman" panose="02020603050405020304" pitchFamily="18" charset="0"/>
              </a:rPr>
              <a:t>e</a:t>
            </a:r>
            <a:r>
              <a:rPr lang="en-US" altLang="zh-CN" b="1" baseline="-25000" dirty="0">
                <a:solidFill>
                  <a:srgbClr val="800080"/>
                </a:solidFill>
                <a:latin typeface="+mn-lt"/>
                <a:ea typeface="+mn-ea"/>
                <a:cs typeface="Times New Roman" panose="02020603050405020304" pitchFamily="18" charset="0"/>
              </a:rPr>
              <a:t>9</a:t>
            </a:r>
            <a:endParaRPr lang="en-US" altLang="zh-CN" b="1" dirty="0">
              <a:solidFill>
                <a:srgbClr val="800080"/>
              </a:solidFill>
              <a:latin typeface="+mn-lt"/>
              <a:ea typeface="+mn-ea"/>
              <a:cs typeface="Times New Roman" panose="02020603050405020304" pitchFamily="18" charset="0"/>
            </a:endParaRPr>
          </a:p>
        </p:txBody>
      </p:sp>
      <p:sp>
        <p:nvSpPr>
          <p:cNvPr id="80" name="Line 39"/>
          <p:cNvSpPr>
            <a:spLocks noChangeAspect="1" noChangeShapeType="1"/>
          </p:cNvSpPr>
          <p:nvPr/>
        </p:nvSpPr>
        <p:spPr bwMode="auto">
          <a:xfrm>
            <a:off x="2540646" y="5390281"/>
            <a:ext cx="1530704" cy="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81" name="Line 40"/>
          <p:cNvSpPr>
            <a:spLocks noChangeAspect="1" noChangeShapeType="1"/>
          </p:cNvSpPr>
          <p:nvPr/>
        </p:nvSpPr>
        <p:spPr bwMode="auto">
          <a:xfrm>
            <a:off x="4166656" y="5390281"/>
            <a:ext cx="1632378" cy="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82" name="Line 41"/>
          <p:cNvSpPr>
            <a:spLocks noChangeShapeType="1"/>
          </p:cNvSpPr>
          <p:nvPr/>
        </p:nvSpPr>
        <p:spPr bwMode="auto">
          <a:xfrm>
            <a:off x="2488988" y="4162295"/>
            <a:ext cx="1632378" cy="1200278"/>
          </a:xfrm>
          <a:prstGeom prst="line">
            <a:avLst/>
          </a:prstGeom>
          <a:noFill/>
          <a:ln w="25400">
            <a:solidFill>
              <a:srgbClr val="000000"/>
            </a:solidFill>
            <a:round/>
            <a:headEnd type="none" w="sm" len="me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83" name="Line 42"/>
          <p:cNvSpPr>
            <a:spLocks noChangeAspect="1" noChangeShapeType="1"/>
          </p:cNvSpPr>
          <p:nvPr/>
        </p:nvSpPr>
        <p:spPr bwMode="auto">
          <a:xfrm flipH="1">
            <a:off x="4181018" y="4186008"/>
            <a:ext cx="1728400" cy="1152267"/>
          </a:xfrm>
          <a:prstGeom prst="line">
            <a:avLst/>
          </a:prstGeom>
          <a:noFill/>
          <a:ln w="25400">
            <a:solidFill>
              <a:srgbClr val="000000"/>
            </a:solidFill>
            <a:round/>
            <a:headEnd type="none" w="sm" len="me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84" name="Text Box 43"/>
          <p:cNvSpPr txBox="1">
            <a:spLocks noChangeArrowheads="1"/>
          </p:cNvSpPr>
          <p:nvPr/>
        </p:nvSpPr>
        <p:spPr bwMode="auto">
          <a:xfrm>
            <a:off x="4454755" y="4448676"/>
            <a:ext cx="4996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a:solidFill>
                  <a:srgbClr val="800080"/>
                </a:solidFill>
                <a:latin typeface="+mn-lt"/>
                <a:ea typeface="+mn-ea"/>
                <a:cs typeface="Times New Roman" panose="02020603050405020304" pitchFamily="18" charset="0"/>
              </a:rPr>
              <a:t>e</a:t>
            </a:r>
            <a:r>
              <a:rPr lang="en-US" altLang="zh-CN" b="1" baseline="-25000">
                <a:solidFill>
                  <a:srgbClr val="800080"/>
                </a:solidFill>
                <a:latin typeface="+mn-lt"/>
                <a:ea typeface="+mn-ea"/>
                <a:cs typeface="Times New Roman" panose="02020603050405020304" pitchFamily="18" charset="0"/>
              </a:rPr>
              <a:t>11</a:t>
            </a:r>
            <a:endParaRPr lang="en-US" altLang="zh-CN" b="1">
              <a:solidFill>
                <a:srgbClr val="800080"/>
              </a:solidFill>
              <a:latin typeface="+mn-lt"/>
              <a:ea typeface="+mn-ea"/>
              <a:cs typeface="Times New Roman" panose="02020603050405020304" pitchFamily="18" charset="0"/>
            </a:endParaRPr>
          </a:p>
        </p:txBody>
      </p:sp>
      <p:sp>
        <p:nvSpPr>
          <p:cNvPr id="85" name="Text Box 44"/>
          <p:cNvSpPr txBox="1">
            <a:spLocks noChangeArrowheads="1"/>
          </p:cNvSpPr>
          <p:nvPr/>
        </p:nvSpPr>
        <p:spPr bwMode="auto">
          <a:xfrm>
            <a:off x="3350277" y="4448676"/>
            <a:ext cx="4996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solidFill>
                  <a:srgbClr val="800080"/>
                </a:solidFill>
                <a:latin typeface="+mn-lt"/>
                <a:ea typeface="+mn-ea"/>
                <a:cs typeface="Times New Roman" panose="02020603050405020304" pitchFamily="18" charset="0"/>
              </a:rPr>
              <a:t>e</a:t>
            </a:r>
            <a:r>
              <a:rPr lang="en-US" altLang="zh-CN" b="1" baseline="-25000" dirty="0">
                <a:solidFill>
                  <a:srgbClr val="800080"/>
                </a:solidFill>
                <a:latin typeface="+mn-lt"/>
                <a:ea typeface="+mn-ea"/>
                <a:cs typeface="Times New Roman" panose="02020603050405020304" pitchFamily="18" charset="0"/>
              </a:rPr>
              <a:t>12</a:t>
            </a:r>
            <a:endParaRPr lang="en-US" altLang="zh-CN" b="1" dirty="0">
              <a:solidFill>
                <a:srgbClr val="800080"/>
              </a:solidFill>
              <a:latin typeface="+mn-lt"/>
              <a:ea typeface="+mn-ea"/>
              <a:cs typeface="Times New Roman" panose="02020603050405020304" pitchFamily="18" charset="0"/>
            </a:endParaRPr>
          </a:p>
        </p:txBody>
      </p:sp>
      <p:sp>
        <p:nvSpPr>
          <p:cNvPr id="86" name="Text Box 45"/>
          <p:cNvSpPr txBox="1">
            <a:spLocks noChangeArrowheads="1"/>
          </p:cNvSpPr>
          <p:nvPr/>
        </p:nvSpPr>
        <p:spPr bwMode="auto">
          <a:xfrm>
            <a:off x="3984808" y="5422662"/>
            <a:ext cx="3840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6</a:t>
            </a:r>
            <a:endParaRPr lang="en-US" altLang="zh-CN" b="1">
              <a:latin typeface="+mn-lt"/>
              <a:ea typeface="+mn-ea"/>
              <a:cs typeface="Times New Roman" panose="02020603050405020304" pitchFamily="18" charset="0"/>
            </a:endParaRPr>
          </a:p>
        </p:txBody>
      </p:sp>
      <p:sp>
        <p:nvSpPr>
          <p:cNvPr id="48" name="Oval 7"/>
          <p:cNvSpPr>
            <a:spLocks noChangeArrowheads="1"/>
          </p:cNvSpPr>
          <p:nvPr/>
        </p:nvSpPr>
        <p:spPr bwMode="auto">
          <a:xfrm>
            <a:off x="2400914" y="2811551"/>
            <a:ext cx="144033" cy="144000"/>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endParaRPr>
          </a:p>
        </p:txBody>
      </p:sp>
      <p:sp>
        <p:nvSpPr>
          <p:cNvPr id="49" name="Oval 8"/>
          <p:cNvSpPr>
            <a:spLocks noChangeArrowheads="1"/>
          </p:cNvSpPr>
          <p:nvPr/>
        </p:nvSpPr>
        <p:spPr bwMode="auto">
          <a:xfrm>
            <a:off x="5815887" y="5318265"/>
            <a:ext cx="144033" cy="144000"/>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endParaRPr>
          </a:p>
        </p:txBody>
      </p:sp>
      <p:sp>
        <p:nvSpPr>
          <p:cNvPr id="50" name="Oval 9"/>
          <p:cNvSpPr>
            <a:spLocks noChangeArrowheads="1"/>
          </p:cNvSpPr>
          <p:nvPr/>
        </p:nvSpPr>
        <p:spPr bwMode="auto">
          <a:xfrm>
            <a:off x="5832825" y="2811551"/>
            <a:ext cx="144033" cy="144000"/>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endParaRPr>
          </a:p>
        </p:txBody>
      </p:sp>
      <p:sp>
        <p:nvSpPr>
          <p:cNvPr id="58" name="Oval 17"/>
          <p:cNvSpPr>
            <a:spLocks noChangeArrowheads="1"/>
          </p:cNvSpPr>
          <p:nvPr/>
        </p:nvSpPr>
        <p:spPr bwMode="auto">
          <a:xfrm>
            <a:off x="4115811" y="2811551"/>
            <a:ext cx="144033" cy="144000"/>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endParaRPr>
          </a:p>
        </p:txBody>
      </p:sp>
      <p:sp>
        <p:nvSpPr>
          <p:cNvPr id="62" name="Oval 21"/>
          <p:cNvSpPr>
            <a:spLocks noChangeArrowheads="1"/>
          </p:cNvSpPr>
          <p:nvPr/>
        </p:nvSpPr>
        <p:spPr bwMode="auto">
          <a:xfrm>
            <a:off x="5828590" y="4069142"/>
            <a:ext cx="144033" cy="144000"/>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endParaRPr>
          </a:p>
        </p:txBody>
      </p:sp>
      <p:sp>
        <p:nvSpPr>
          <p:cNvPr id="47" name="Oval 6"/>
          <p:cNvSpPr>
            <a:spLocks noChangeArrowheads="1"/>
          </p:cNvSpPr>
          <p:nvPr/>
        </p:nvSpPr>
        <p:spPr bwMode="auto">
          <a:xfrm>
            <a:off x="2388212" y="5319102"/>
            <a:ext cx="144033" cy="144000"/>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endParaRPr>
          </a:p>
        </p:txBody>
      </p:sp>
      <p:sp>
        <p:nvSpPr>
          <p:cNvPr id="60" name="Oval 19"/>
          <p:cNvSpPr>
            <a:spLocks noChangeArrowheads="1"/>
          </p:cNvSpPr>
          <p:nvPr/>
        </p:nvSpPr>
        <p:spPr bwMode="auto">
          <a:xfrm>
            <a:off x="2400914" y="4069142"/>
            <a:ext cx="144033" cy="144000"/>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endParaRPr>
          </a:p>
        </p:txBody>
      </p:sp>
      <p:sp>
        <p:nvSpPr>
          <p:cNvPr id="79" name="Oval 38"/>
          <p:cNvSpPr>
            <a:spLocks noChangeArrowheads="1"/>
          </p:cNvSpPr>
          <p:nvPr/>
        </p:nvSpPr>
        <p:spPr bwMode="auto">
          <a:xfrm>
            <a:off x="4062882" y="5318265"/>
            <a:ext cx="144033" cy="144000"/>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endParaRPr>
          </a:p>
        </p:txBody>
      </p:sp>
      <p:sp>
        <p:nvSpPr>
          <p:cNvPr id="2" name="圆角矩形标注 1"/>
          <p:cNvSpPr/>
          <p:nvPr/>
        </p:nvSpPr>
        <p:spPr bwMode="auto">
          <a:xfrm>
            <a:off x="841375" y="2853598"/>
            <a:ext cx="675659" cy="2784954"/>
          </a:xfrm>
          <a:prstGeom prst="wedgeRoundRectCallout">
            <a:avLst>
              <a:gd name="adj1" fmla="val 183417"/>
              <a:gd name="adj2" fmla="val -20875"/>
              <a:gd name="adj3" fmla="val 16667"/>
            </a:avLst>
          </a:prstGeom>
          <a:solidFill>
            <a:srgbClr val="FFFF66">
              <a:alpha val="89999"/>
            </a:srgbClr>
          </a:solidFill>
          <a:ln w="12700" cap="flat" cmpd="sng" algn="ctr">
            <a:solidFill>
              <a:srgbClr val="00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48" tIns="60974" rIns="121948" bIns="60974" numCol="1" rtlCol="0" anchor="ctr" anchorCtr="0" compatLnSpc="1">
            <a:prstTxWarp prst="textNoShape">
              <a:avLst/>
            </a:prstTxWarp>
          </a:bodyPr>
          <a:lstStyle/>
          <a:p>
            <a:r>
              <a:rPr lang="zh-CN" altLang="en-US" b="1" dirty="0"/>
              <a:t>不选桥</a:t>
            </a:r>
            <a:r>
              <a:rPr lang="en-US" altLang="zh-CN" b="1" dirty="0">
                <a:solidFill>
                  <a:srgbClr val="800080"/>
                </a:solidFill>
              </a:rPr>
              <a:t>e</a:t>
            </a:r>
            <a:r>
              <a:rPr lang="en-US" altLang="zh-CN" b="1" baseline="-25000" dirty="0">
                <a:solidFill>
                  <a:srgbClr val="800080"/>
                </a:solidFill>
              </a:rPr>
              <a:t>8</a:t>
            </a:r>
            <a:endParaRPr lang="zh-CN" altLang="en-US" b="1" baseline="-25000" dirty="0">
              <a:solidFill>
                <a:srgbClr val="800080"/>
              </a:solidFill>
            </a:endParaRPr>
          </a:p>
        </p:txBody>
      </p:sp>
      <p:sp>
        <p:nvSpPr>
          <p:cNvPr id="46" name="Rectangle 48">
            <a:extLst>
              <a:ext uri="{FF2B5EF4-FFF2-40B4-BE49-F238E27FC236}">
                <a16:creationId xmlns:a16="http://schemas.microsoft.com/office/drawing/2014/main" id="{BB31CE0E-33D7-4E74-991D-6572452CBF9B}"/>
              </a:ext>
            </a:extLst>
          </p:cNvPr>
          <p:cNvSpPr>
            <a:spLocks noChangeArrowheads="1"/>
          </p:cNvSpPr>
          <p:nvPr/>
        </p:nvSpPr>
        <p:spPr bwMode="auto">
          <a:xfrm>
            <a:off x="9046960" y="2984049"/>
            <a:ext cx="925411" cy="2045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buClr>
                <a:srgbClr val="FF3300"/>
              </a:buClr>
              <a:buFont typeface="Wingdings" panose="05000000000000000000" pitchFamily="2" charset="2"/>
              <a:buNone/>
            </a:pPr>
            <a:r>
              <a:rPr lang="en-US" altLang="zh-CN" b="1" dirty="0">
                <a:solidFill>
                  <a:srgbClr val="800080"/>
                </a:solidFill>
                <a:latin typeface="+mn-lt"/>
                <a:ea typeface="+mn-ea"/>
                <a:cs typeface="Times New Roman" panose="02020603050405020304" pitchFamily="18" charset="0"/>
              </a:rPr>
              <a:t>e</a:t>
            </a:r>
            <a:r>
              <a:rPr lang="en-US" altLang="zh-CN" b="1" baseline="-25000" dirty="0">
                <a:solidFill>
                  <a:srgbClr val="800080"/>
                </a:solidFill>
                <a:latin typeface="+mn-lt"/>
                <a:ea typeface="+mn-ea"/>
                <a:cs typeface="Times New Roman" panose="02020603050405020304" pitchFamily="18" charset="0"/>
              </a:rPr>
              <a:t>2</a:t>
            </a:r>
            <a:r>
              <a:rPr lang="en-US" altLang="zh-CN" b="1" dirty="0">
                <a:solidFill>
                  <a:srgbClr val="C00000"/>
                </a:solidFill>
                <a:latin typeface="+mn-lt"/>
                <a:ea typeface="+mn-ea"/>
                <a:cs typeface="Times New Roman" panose="02020603050405020304" pitchFamily="18" charset="0"/>
              </a:rPr>
              <a:t>v</a:t>
            </a:r>
            <a:r>
              <a:rPr lang="en-US" altLang="zh-CN" b="1" baseline="-25000" dirty="0">
                <a:solidFill>
                  <a:srgbClr val="C00000"/>
                </a:solidFill>
                <a:latin typeface="+mn-lt"/>
                <a:ea typeface="+mn-ea"/>
                <a:cs typeface="Times New Roman" panose="02020603050405020304" pitchFamily="18" charset="0"/>
              </a:rPr>
              <a:t>3</a:t>
            </a:r>
          </a:p>
          <a:p>
            <a:pPr eaLnBrk="1" hangingPunct="1">
              <a:lnSpc>
                <a:spcPct val="120000"/>
              </a:lnSpc>
              <a:spcBef>
                <a:spcPct val="20000"/>
              </a:spcBef>
              <a:buClr>
                <a:srgbClr val="FF3300"/>
              </a:buClr>
              <a:buFont typeface="Wingdings" panose="05000000000000000000" pitchFamily="2" charset="2"/>
              <a:buNone/>
            </a:pPr>
            <a:r>
              <a:rPr lang="en-US" altLang="zh-CN" b="1" dirty="0">
                <a:solidFill>
                  <a:srgbClr val="800080"/>
                </a:solidFill>
                <a:latin typeface="+mn-lt"/>
                <a:ea typeface="+mn-ea"/>
                <a:cs typeface="Times New Roman" panose="02020603050405020304" pitchFamily="18" charset="0"/>
              </a:rPr>
              <a:t>e</a:t>
            </a:r>
            <a:r>
              <a:rPr lang="en-US" altLang="zh-CN" b="1" baseline="-25000" dirty="0">
                <a:solidFill>
                  <a:srgbClr val="800080"/>
                </a:solidFill>
                <a:latin typeface="+mn-lt"/>
                <a:ea typeface="+mn-ea"/>
                <a:cs typeface="Times New Roman" panose="02020603050405020304" pitchFamily="18" charset="0"/>
              </a:rPr>
              <a:t>5</a:t>
            </a:r>
            <a:r>
              <a:rPr lang="en-US" altLang="zh-CN" b="1" dirty="0">
                <a:solidFill>
                  <a:srgbClr val="C00000"/>
                </a:solidFill>
                <a:latin typeface="+mn-lt"/>
                <a:ea typeface="+mn-ea"/>
                <a:cs typeface="Times New Roman" panose="02020603050405020304" pitchFamily="18" charset="0"/>
              </a:rPr>
              <a:t>v</a:t>
            </a:r>
            <a:r>
              <a:rPr lang="en-US" altLang="zh-CN" b="1" baseline="-25000" dirty="0">
                <a:solidFill>
                  <a:srgbClr val="C00000"/>
                </a:solidFill>
                <a:latin typeface="+mn-lt"/>
                <a:ea typeface="+mn-ea"/>
                <a:cs typeface="Times New Roman" panose="02020603050405020304" pitchFamily="18" charset="0"/>
              </a:rPr>
              <a:t>6</a:t>
            </a:r>
          </a:p>
          <a:p>
            <a:pPr eaLnBrk="1" hangingPunct="1">
              <a:lnSpc>
                <a:spcPct val="120000"/>
              </a:lnSpc>
              <a:spcBef>
                <a:spcPct val="20000"/>
              </a:spcBef>
              <a:buClr>
                <a:srgbClr val="FF3300"/>
              </a:buClr>
              <a:buFont typeface="Wingdings" panose="05000000000000000000" pitchFamily="2" charset="2"/>
              <a:buNone/>
            </a:pPr>
            <a:r>
              <a:rPr lang="en-US" altLang="zh-CN" b="1" dirty="0">
                <a:solidFill>
                  <a:srgbClr val="800080"/>
                </a:solidFill>
                <a:latin typeface="+mn-lt"/>
                <a:ea typeface="+mn-ea"/>
                <a:cs typeface="Times New Roman" panose="02020603050405020304" pitchFamily="18" charset="0"/>
              </a:rPr>
              <a:t>e</a:t>
            </a:r>
            <a:r>
              <a:rPr lang="en-US" altLang="zh-CN" b="1" baseline="-25000" dirty="0">
                <a:solidFill>
                  <a:srgbClr val="800080"/>
                </a:solidFill>
                <a:latin typeface="+mn-lt"/>
                <a:ea typeface="+mn-ea"/>
                <a:cs typeface="Times New Roman" panose="02020603050405020304" pitchFamily="18" charset="0"/>
              </a:rPr>
              <a:t>9</a:t>
            </a:r>
            <a:r>
              <a:rPr lang="en-US" altLang="zh-CN" b="1" dirty="0">
                <a:solidFill>
                  <a:srgbClr val="C00000"/>
                </a:solidFill>
                <a:latin typeface="+mn-lt"/>
                <a:ea typeface="+mn-ea"/>
                <a:cs typeface="Times New Roman" panose="02020603050405020304" pitchFamily="18" charset="0"/>
              </a:rPr>
              <a:t>v</a:t>
            </a:r>
            <a:r>
              <a:rPr lang="en-US" altLang="zh-CN" b="1" baseline="-25000" dirty="0">
                <a:solidFill>
                  <a:srgbClr val="C00000"/>
                </a:solidFill>
                <a:latin typeface="+mn-lt"/>
                <a:ea typeface="+mn-ea"/>
                <a:cs typeface="Times New Roman" panose="02020603050405020304" pitchFamily="18" charset="0"/>
              </a:rPr>
              <a:t>2</a:t>
            </a:r>
          </a:p>
          <a:p>
            <a:pPr eaLnBrk="1" hangingPunct="1">
              <a:lnSpc>
                <a:spcPct val="120000"/>
              </a:lnSpc>
              <a:spcBef>
                <a:spcPct val="20000"/>
              </a:spcBef>
              <a:buClr>
                <a:srgbClr val="FF3300"/>
              </a:buClr>
              <a:buFont typeface="Wingdings" panose="05000000000000000000" pitchFamily="2" charset="2"/>
              <a:buNone/>
            </a:pPr>
            <a:r>
              <a:rPr lang="en-US" altLang="zh-CN" b="1" dirty="0">
                <a:solidFill>
                  <a:srgbClr val="800080"/>
                </a:solidFill>
                <a:latin typeface="+mn-lt"/>
                <a:ea typeface="+mn-ea"/>
                <a:cs typeface="Times New Roman" panose="02020603050405020304" pitchFamily="18" charset="0"/>
              </a:rPr>
              <a:t>e</a:t>
            </a:r>
            <a:r>
              <a:rPr lang="en-US" altLang="zh-CN" b="1" baseline="-25000" dirty="0">
                <a:solidFill>
                  <a:srgbClr val="800080"/>
                </a:solidFill>
                <a:latin typeface="+mn-lt"/>
                <a:ea typeface="+mn-ea"/>
                <a:cs typeface="Times New Roman" panose="02020603050405020304" pitchFamily="18" charset="0"/>
              </a:rPr>
              <a:t>12</a:t>
            </a:r>
            <a:r>
              <a:rPr lang="en-US" altLang="zh-CN" b="1" dirty="0">
                <a:solidFill>
                  <a:srgbClr val="C00000"/>
                </a:solidFill>
                <a:latin typeface="+mn-lt"/>
                <a:ea typeface="+mn-ea"/>
                <a:cs typeface="Times New Roman" panose="02020603050405020304" pitchFamily="18" charset="0"/>
              </a:rPr>
              <a:t>v</a:t>
            </a:r>
            <a:r>
              <a:rPr lang="en-US" altLang="zh-CN" b="1" baseline="-25000" dirty="0">
                <a:solidFill>
                  <a:srgbClr val="C00000"/>
                </a:solidFill>
                <a:latin typeface="+mn-lt"/>
                <a:ea typeface="+mn-ea"/>
                <a:cs typeface="Times New Roman" panose="02020603050405020304" pitchFamily="18" charset="0"/>
              </a:rPr>
              <a:t>8</a:t>
            </a:r>
          </a:p>
        </p:txBody>
      </p:sp>
      <p:sp>
        <p:nvSpPr>
          <p:cNvPr id="87" name="Rectangle 48">
            <a:extLst>
              <a:ext uri="{FF2B5EF4-FFF2-40B4-BE49-F238E27FC236}">
                <a16:creationId xmlns:a16="http://schemas.microsoft.com/office/drawing/2014/main" id="{7EEBFB15-6328-4455-80EA-6FB1DA3EEEC2}"/>
              </a:ext>
            </a:extLst>
          </p:cNvPr>
          <p:cNvSpPr>
            <a:spLocks noChangeArrowheads="1"/>
          </p:cNvSpPr>
          <p:nvPr/>
        </p:nvSpPr>
        <p:spPr bwMode="auto">
          <a:xfrm>
            <a:off x="9784385" y="2984049"/>
            <a:ext cx="925411" cy="2045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buClr>
                <a:srgbClr val="FF3300"/>
              </a:buClr>
              <a:buFont typeface="Wingdings" panose="05000000000000000000" pitchFamily="2" charset="2"/>
              <a:buNone/>
            </a:pPr>
            <a:r>
              <a:rPr lang="en-US" altLang="zh-CN" b="1" dirty="0">
                <a:solidFill>
                  <a:srgbClr val="800080"/>
                </a:solidFill>
                <a:latin typeface="+mn-lt"/>
                <a:ea typeface="+mn-ea"/>
                <a:cs typeface="Times New Roman" panose="02020603050405020304" pitchFamily="18" charset="0"/>
              </a:rPr>
              <a:t>e</a:t>
            </a:r>
            <a:r>
              <a:rPr lang="en-US" altLang="zh-CN" b="1" baseline="-25000" dirty="0">
                <a:solidFill>
                  <a:srgbClr val="800080"/>
                </a:solidFill>
                <a:latin typeface="+mn-lt"/>
                <a:ea typeface="+mn-ea"/>
                <a:cs typeface="Times New Roman" panose="02020603050405020304" pitchFamily="18" charset="0"/>
              </a:rPr>
              <a:t>3</a:t>
            </a:r>
            <a:r>
              <a:rPr lang="en-US" altLang="zh-CN" b="1" dirty="0">
                <a:solidFill>
                  <a:srgbClr val="C00000"/>
                </a:solidFill>
                <a:latin typeface="+mn-lt"/>
                <a:ea typeface="+mn-ea"/>
                <a:cs typeface="Times New Roman" panose="02020603050405020304" pitchFamily="18" charset="0"/>
              </a:rPr>
              <a:t>v</a:t>
            </a:r>
            <a:r>
              <a:rPr lang="en-US" altLang="zh-CN" b="1" baseline="-25000" dirty="0">
                <a:solidFill>
                  <a:srgbClr val="C00000"/>
                </a:solidFill>
                <a:latin typeface="+mn-lt"/>
                <a:ea typeface="+mn-ea"/>
                <a:cs typeface="Times New Roman" panose="02020603050405020304" pitchFamily="18" charset="0"/>
              </a:rPr>
              <a:t>4</a:t>
            </a:r>
          </a:p>
          <a:p>
            <a:pPr eaLnBrk="1" hangingPunct="1">
              <a:lnSpc>
                <a:spcPct val="120000"/>
              </a:lnSpc>
              <a:spcBef>
                <a:spcPct val="20000"/>
              </a:spcBef>
              <a:buClr>
                <a:srgbClr val="FF3300"/>
              </a:buClr>
              <a:buFont typeface="Wingdings" panose="05000000000000000000" pitchFamily="2" charset="2"/>
              <a:buNone/>
            </a:pPr>
            <a:r>
              <a:rPr lang="en-US" altLang="zh-CN" b="1" dirty="0">
                <a:solidFill>
                  <a:srgbClr val="800080"/>
                </a:solidFill>
                <a:latin typeface="+mn-lt"/>
                <a:ea typeface="+mn-ea"/>
                <a:cs typeface="Times New Roman" panose="02020603050405020304" pitchFamily="18" charset="0"/>
              </a:rPr>
              <a:t>e</a:t>
            </a:r>
            <a:r>
              <a:rPr lang="en-US" altLang="zh-CN" b="1" baseline="-25000" dirty="0">
                <a:solidFill>
                  <a:srgbClr val="800080"/>
                </a:solidFill>
                <a:latin typeface="+mn-lt"/>
                <a:ea typeface="+mn-ea"/>
                <a:cs typeface="Times New Roman" panose="02020603050405020304" pitchFamily="18" charset="0"/>
              </a:rPr>
              <a:t>6</a:t>
            </a:r>
            <a:r>
              <a:rPr lang="en-US" altLang="zh-CN" b="1" dirty="0">
                <a:solidFill>
                  <a:srgbClr val="C00000"/>
                </a:solidFill>
                <a:latin typeface="+mn-lt"/>
                <a:ea typeface="+mn-ea"/>
                <a:cs typeface="Times New Roman" panose="02020603050405020304" pitchFamily="18" charset="0"/>
              </a:rPr>
              <a:t>v</a:t>
            </a:r>
            <a:r>
              <a:rPr lang="en-US" altLang="zh-CN" b="1" baseline="-25000" dirty="0">
                <a:solidFill>
                  <a:srgbClr val="C00000"/>
                </a:solidFill>
                <a:latin typeface="+mn-lt"/>
                <a:ea typeface="+mn-ea"/>
                <a:cs typeface="Times New Roman" panose="02020603050405020304" pitchFamily="18" charset="0"/>
              </a:rPr>
              <a:t>7</a:t>
            </a:r>
          </a:p>
          <a:p>
            <a:pPr eaLnBrk="1" hangingPunct="1">
              <a:lnSpc>
                <a:spcPct val="120000"/>
              </a:lnSpc>
              <a:spcBef>
                <a:spcPct val="20000"/>
              </a:spcBef>
              <a:buClr>
                <a:srgbClr val="FF3300"/>
              </a:buClr>
              <a:buFont typeface="Wingdings" panose="05000000000000000000" pitchFamily="2" charset="2"/>
              <a:buNone/>
            </a:pPr>
            <a:r>
              <a:rPr lang="en-US" altLang="zh-CN" b="1" dirty="0">
                <a:solidFill>
                  <a:srgbClr val="800080"/>
                </a:solidFill>
                <a:latin typeface="+mn-lt"/>
                <a:ea typeface="+mn-ea"/>
                <a:cs typeface="Times New Roman" panose="02020603050405020304" pitchFamily="18" charset="0"/>
              </a:rPr>
              <a:t>e</a:t>
            </a:r>
            <a:r>
              <a:rPr lang="en-US" altLang="zh-CN" b="1" baseline="-25000" dirty="0">
                <a:solidFill>
                  <a:srgbClr val="800080"/>
                </a:solidFill>
                <a:latin typeface="+mn-lt"/>
                <a:ea typeface="+mn-ea"/>
                <a:cs typeface="Times New Roman" panose="02020603050405020304" pitchFamily="18" charset="0"/>
              </a:rPr>
              <a:t>10</a:t>
            </a:r>
            <a:r>
              <a:rPr lang="en-US" altLang="zh-CN" b="1" dirty="0">
                <a:solidFill>
                  <a:srgbClr val="C00000"/>
                </a:solidFill>
                <a:latin typeface="+mn-lt"/>
                <a:ea typeface="+mn-ea"/>
                <a:cs typeface="Times New Roman" panose="02020603050405020304" pitchFamily="18" charset="0"/>
              </a:rPr>
              <a:t>v</a:t>
            </a:r>
            <a:r>
              <a:rPr lang="en-US" altLang="zh-CN" b="1" baseline="-25000" dirty="0">
                <a:solidFill>
                  <a:srgbClr val="C00000"/>
                </a:solidFill>
                <a:latin typeface="+mn-lt"/>
                <a:ea typeface="+mn-ea"/>
                <a:cs typeface="Times New Roman" panose="02020603050405020304" pitchFamily="18" charset="0"/>
              </a:rPr>
              <a:t>4</a:t>
            </a:r>
          </a:p>
          <a:p>
            <a:pPr eaLnBrk="1" hangingPunct="1">
              <a:lnSpc>
                <a:spcPct val="120000"/>
              </a:lnSpc>
              <a:spcBef>
                <a:spcPct val="20000"/>
              </a:spcBef>
              <a:buClr>
                <a:srgbClr val="FF3300"/>
              </a:buClr>
              <a:buFont typeface="Wingdings" panose="05000000000000000000" pitchFamily="2" charset="2"/>
              <a:buNone/>
            </a:pPr>
            <a:r>
              <a:rPr lang="en-US" altLang="zh-CN" b="1" dirty="0">
                <a:solidFill>
                  <a:srgbClr val="800080"/>
                </a:solidFill>
                <a:latin typeface="+mn-lt"/>
                <a:ea typeface="+mn-ea"/>
                <a:cs typeface="Times New Roman" panose="02020603050405020304" pitchFamily="18" charset="0"/>
              </a:rPr>
              <a:t>e</a:t>
            </a:r>
            <a:r>
              <a:rPr lang="en-US" altLang="zh-CN" b="1" baseline="-25000" dirty="0">
                <a:solidFill>
                  <a:srgbClr val="800080"/>
                </a:solidFill>
                <a:latin typeface="+mn-lt"/>
                <a:ea typeface="+mn-ea"/>
                <a:cs typeface="Times New Roman" panose="02020603050405020304" pitchFamily="18" charset="0"/>
              </a:rPr>
              <a:t>8</a:t>
            </a:r>
            <a:r>
              <a:rPr lang="en-US" altLang="zh-CN" b="1" dirty="0">
                <a:solidFill>
                  <a:srgbClr val="C00000"/>
                </a:solidFill>
                <a:latin typeface="+mn-lt"/>
                <a:ea typeface="+mn-ea"/>
                <a:cs typeface="Times New Roman" panose="02020603050405020304" pitchFamily="18" charset="0"/>
              </a:rPr>
              <a:t>v</a:t>
            </a:r>
            <a:r>
              <a:rPr lang="en-US" altLang="zh-CN" b="1" baseline="-25000" dirty="0">
                <a:solidFill>
                  <a:srgbClr val="C00000"/>
                </a:solidFill>
                <a:latin typeface="+mn-lt"/>
                <a:ea typeface="+mn-ea"/>
                <a:cs typeface="Times New Roman" panose="02020603050405020304" pitchFamily="18" charset="0"/>
              </a:rPr>
              <a:t>1</a:t>
            </a:r>
            <a:r>
              <a:rPr lang="en-US" altLang="zh-CN" b="1" dirty="0">
                <a:solidFill>
                  <a:srgbClr val="C00000"/>
                </a:solidFill>
                <a:latin typeface="+mn-lt"/>
                <a:ea typeface="+mn-ea"/>
                <a:cs typeface="Times New Roman" panose="02020603050405020304" pitchFamily="18" charset="0"/>
              </a:rPr>
              <a:t> </a:t>
            </a:r>
            <a:endParaRPr lang="zh-CN" altLang="en-US" b="1" dirty="0">
              <a:solidFill>
                <a:srgbClr val="C00000"/>
              </a:solidFill>
              <a:latin typeface="+mn-lt"/>
              <a:ea typeface="+mn-ea"/>
              <a:cs typeface="Times New Roman" panose="02020603050405020304" pitchFamily="18" charset="0"/>
            </a:endParaRPr>
          </a:p>
        </p:txBody>
      </p:sp>
      <p:sp>
        <p:nvSpPr>
          <p:cNvPr id="89" name="Rectangle 48">
            <a:extLst>
              <a:ext uri="{FF2B5EF4-FFF2-40B4-BE49-F238E27FC236}">
                <a16:creationId xmlns:a16="http://schemas.microsoft.com/office/drawing/2014/main" id="{61F855AB-8A1D-4939-BB0C-93CBE85500DB}"/>
              </a:ext>
            </a:extLst>
          </p:cNvPr>
          <p:cNvSpPr>
            <a:spLocks noChangeArrowheads="1"/>
          </p:cNvSpPr>
          <p:nvPr/>
        </p:nvSpPr>
        <p:spPr bwMode="auto">
          <a:xfrm>
            <a:off x="7241924" y="3011511"/>
            <a:ext cx="1256940" cy="494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buClr>
                <a:srgbClr val="FF3300"/>
              </a:buClr>
              <a:buFont typeface="Wingdings" panose="05000000000000000000" pitchFamily="2" charset="2"/>
              <a:buNone/>
            </a:pPr>
            <a:r>
              <a:rPr lang="en-US" altLang="zh-CN" b="1" dirty="0">
                <a:solidFill>
                  <a:srgbClr val="000000"/>
                </a:solidFill>
                <a:latin typeface="+mn-lt"/>
                <a:ea typeface="+mn-ea"/>
                <a:cs typeface="Times New Roman" panose="02020603050405020304" pitchFamily="18" charset="0"/>
              </a:rPr>
              <a:t>P</a:t>
            </a:r>
            <a:r>
              <a:rPr lang="en-US" altLang="zh-CN" b="1" baseline="-25000" dirty="0">
                <a:solidFill>
                  <a:srgbClr val="000000"/>
                </a:solidFill>
                <a:latin typeface="+mn-lt"/>
                <a:ea typeface="+mn-ea"/>
                <a:cs typeface="Times New Roman" panose="02020603050405020304" pitchFamily="18" charset="0"/>
              </a:rPr>
              <a:t>12</a:t>
            </a:r>
            <a:r>
              <a:rPr lang="en-US" altLang="zh-CN" b="1" dirty="0">
                <a:solidFill>
                  <a:srgbClr val="000000"/>
                </a:solidFill>
                <a:latin typeface="+mn-lt"/>
                <a:ea typeface="+mn-ea"/>
                <a:cs typeface="Times New Roman" panose="02020603050405020304" pitchFamily="18" charset="0"/>
              </a:rPr>
              <a:t> =</a:t>
            </a:r>
            <a:endParaRPr lang="zh-CN" altLang="en-US" b="1" dirty="0">
              <a:solidFill>
                <a:srgbClr val="C00000"/>
              </a:solidFill>
              <a:latin typeface="+mn-lt"/>
              <a:ea typeface="+mn-ea"/>
              <a:cs typeface="Times New Roman" panose="02020603050405020304" pitchFamily="18" charset="0"/>
            </a:endParaRPr>
          </a:p>
        </p:txBody>
      </p:sp>
    </p:spTree>
    <p:extLst>
      <p:ext uri="{BB962C8B-B14F-4D97-AF65-F5344CB8AC3E}">
        <p14:creationId xmlns:p14="http://schemas.microsoft.com/office/powerpoint/2010/main" val="27084059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88547">
                                            <p:txEl>
                                              <p:pRg st="0" end="0"/>
                                            </p:txEl>
                                          </p:spTgt>
                                        </p:tgtEl>
                                        <p:attrNameLst>
                                          <p:attrName>style.visibility</p:attrName>
                                        </p:attrNameLst>
                                      </p:cBhvr>
                                      <p:to>
                                        <p:strVal val="visible"/>
                                      </p:to>
                                    </p:set>
                                    <p:anim calcmode="lin" valueType="num">
                                      <p:cBhvr additive="base">
                                        <p:cTn id="7" dur="500" fill="hold"/>
                                        <p:tgtEl>
                                          <p:spTgt spid="13885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8547">
                                            <p:txEl>
                                              <p:pRg st="0" end="0"/>
                                            </p:txEl>
                                          </p:spTgt>
                                        </p:tgtEl>
                                        <p:attrNameLst>
                                          <p:attrName>ppt_y</p:attrName>
                                        </p:attrNameLst>
                                      </p:cBhvr>
                                      <p:tavLst>
                                        <p:tav tm="0">
                                          <p:val>
                                            <p:strVal val="1+#ppt_h/2"/>
                                          </p:val>
                                        </p:tav>
                                        <p:tav tm="100000">
                                          <p:val>
                                            <p:strVal val="#ppt_y"/>
                                          </p:val>
                                        </p:tav>
                                      </p:tavLst>
                                    </p:anim>
                                  </p:childTnLst>
                                </p:cTn>
                              </p:par>
                              <p:par>
                                <p:cTn id="9" presetID="25"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p:cTn id="11" dur="500" decel="50000" fill="hold">
                                          <p:stCondLst>
                                            <p:cond delay="0"/>
                                          </p:stCondLst>
                                        </p:cTn>
                                        <p:tgtEl>
                                          <p:spTgt spid="48"/>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48"/>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48"/>
                                        </p:tgtEl>
                                        <p:attrNameLst>
                                          <p:attrName>ppt_w</p:attrName>
                                        </p:attrNameLst>
                                      </p:cBhvr>
                                      <p:tavLst>
                                        <p:tav tm="0">
                                          <p:val>
                                            <p:strVal val="#ppt_w*.05"/>
                                          </p:val>
                                        </p:tav>
                                        <p:tav tm="100000">
                                          <p:val>
                                            <p:strVal val="#ppt_w"/>
                                          </p:val>
                                        </p:tav>
                                      </p:tavLst>
                                    </p:anim>
                                    <p:anim calcmode="lin" valueType="num">
                                      <p:cBhvr>
                                        <p:cTn id="14" dur="1000" fill="hold"/>
                                        <p:tgtEl>
                                          <p:spTgt spid="48"/>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48"/>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48"/>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48"/>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48"/>
                                        </p:tgtEl>
                                      </p:cBhvr>
                                    </p:animEffect>
                                  </p:childTnLst>
                                </p:cTn>
                              </p:par>
                              <p:par>
                                <p:cTn id="19" presetID="25"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 calcmode="lin" valueType="num">
                                      <p:cBhvr>
                                        <p:cTn id="21" dur="500" decel="50000" fill="hold">
                                          <p:stCondLst>
                                            <p:cond delay="0"/>
                                          </p:stCondLst>
                                        </p:cTn>
                                        <p:tgtEl>
                                          <p:spTgt spid="49"/>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49"/>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49"/>
                                        </p:tgtEl>
                                        <p:attrNameLst>
                                          <p:attrName>ppt_w</p:attrName>
                                        </p:attrNameLst>
                                      </p:cBhvr>
                                      <p:tavLst>
                                        <p:tav tm="0">
                                          <p:val>
                                            <p:strVal val="#ppt_w*.05"/>
                                          </p:val>
                                        </p:tav>
                                        <p:tav tm="100000">
                                          <p:val>
                                            <p:strVal val="#ppt_w"/>
                                          </p:val>
                                        </p:tav>
                                      </p:tavLst>
                                    </p:anim>
                                    <p:anim calcmode="lin" valueType="num">
                                      <p:cBhvr>
                                        <p:cTn id="24" dur="1000" fill="hold"/>
                                        <p:tgtEl>
                                          <p:spTgt spid="49"/>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49"/>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49"/>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49"/>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49"/>
                                        </p:tgtEl>
                                      </p:cBhvr>
                                    </p:animEffect>
                                  </p:childTnLst>
                                </p:cTn>
                              </p:par>
                              <p:par>
                                <p:cTn id="29" presetID="25"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p:cTn id="31" dur="500" decel="50000" fill="hold">
                                          <p:stCondLst>
                                            <p:cond delay="0"/>
                                          </p:stCondLst>
                                        </p:cTn>
                                        <p:tgtEl>
                                          <p:spTgt spid="50"/>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50"/>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50"/>
                                        </p:tgtEl>
                                        <p:attrNameLst>
                                          <p:attrName>ppt_w</p:attrName>
                                        </p:attrNameLst>
                                      </p:cBhvr>
                                      <p:tavLst>
                                        <p:tav tm="0">
                                          <p:val>
                                            <p:strVal val="#ppt_w*.05"/>
                                          </p:val>
                                        </p:tav>
                                        <p:tav tm="100000">
                                          <p:val>
                                            <p:strVal val="#ppt_w"/>
                                          </p:val>
                                        </p:tav>
                                      </p:tavLst>
                                    </p:anim>
                                    <p:anim calcmode="lin" valueType="num">
                                      <p:cBhvr>
                                        <p:cTn id="34" dur="1000" fill="hold"/>
                                        <p:tgtEl>
                                          <p:spTgt spid="50"/>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50"/>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50"/>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50"/>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50"/>
                                        </p:tgtEl>
                                      </p:cBhvr>
                                    </p:animEffect>
                                  </p:childTnLst>
                                </p:cTn>
                              </p:par>
                              <p:par>
                                <p:cTn id="39" presetID="25"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 calcmode="lin" valueType="num">
                                      <p:cBhvr>
                                        <p:cTn id="41" dur="500" decel="50000" fill="hold">
                                          <p:stCondLst>
                                            <p:cond delay="0"/>
                                          </p:stCondLst>
                                        </p:cTn>
                                        <p:tgtEl>
                                          <p:spTgt spid="51"/>
                                        </p:tgtEl>
                                        <p:attrNameLst>
                                          <p:attrName>style.rotation</p:attrName>
                                        </p:attrNameLst>
                                      </p:cBhvr>
                                      <p:tavLst>
                                        <p:tav tm="0">
                                          <p:val>
                                            <p:fltVal val="-90"/>
                                          </p:val>
                                        </p:tav>
                                        <p:tav tm="100000">
                                          <p:val>
                                            <p:fltVal val="0"/>
                                          </p:val>
                                        </p:tav>
                                      </p:tavLst>
                                    </p:anim>
                                    <p:anim calcmode="lin" valueType="num">
                                      <p:cBhvr>
                                        <p:cTn id="42" dur="500" decel="50000" fill="hold">
                                          <p:stCondLst>
                                            <p:cond delay="0"/>
                                          </p:stCondLst>
                                        </p:cTn>
                                        <p:tgtEl>
                                          <p:spTgt spid="51"/>
                                        </p:tgtEl>
                                        <p:attrNameLst>
                                          <p:attrName>ppt_w</p:attrName>
                                        </p:attrNameLst>
                                      </p:cBhvr>
                                      <p:tavLst>
                                        <p:tav tm="0">
                                          <p:val>
                                            <p:strVal val="#ppt_w"/>
                                          </p:val>
                                        </p:tav>
                                        <p:tav tm="100000">
                                          <p:val>
                                            <p:strVal val="#ppt_w*.05"/>
                                          </p:val>
                                        </p:tav>
                                      </p:tavLst>
                                    </p:anim>
                                    <p:anim calcmode="lin" valueType="num">
                                      <p:cBhvr>
                                        <p:cTn id="43" dur="500" accel="50000" fill="hold">
                                          <p:stCondLst>
                                            <p:cond delay="500"/>
                                          </p:stCondLst>
                                        </p:cTn>
                                        <p:tgtEl>
                                          <p:spTgt spid="51"/>
                                        </p:tgtEl>
                                        <p:attrNameLst>
                                          <p:attrName>ppt_w</p:attrName>
                                        </p:attrNameLst>
                                      </p:cBhvr>
                                      <p:tavLst>
                                        <p:tav tm="0">
                                          <p:val>
                                            <p:strVal val="#ppt_w*.05"/>
                                          </p:val>
                                        </p:tav>
                                        <p:tav tm="100000">
                                          <p:val>
                                            <p:strVal val="#ppt_w"/>
                                          </p:val>
                                        </p:tav>
                                      </p:tavLst>
                                    </p:anim>
                                    <p:anim calcmode="lin" valueType="num">
                                      <p:cBhvr>
                                        <p:cTn id="44" dur="1000" fill="hold"/>
                                        <p:tgtEl>
                                          <p:spTgt spid="51"/>
                                        </p:tgtEl>
                                        <p:attrNameLst>
                                          <p:attrName>ppt_h</p:attrName>
                                        </p:attrNameLst>
                                      </p:cBhvr>
                                      <p:tavLst>
                                        <p:tav tm="0">
                                          <p:val>
                                            <p:strVal val="#ppt_h"/>
                                          </p:val>
                                        </p:tav>
                                        <p:tav tm="100000">
                                          <p:val>
                                            <p:strVal val="#ppt_h"/>
                                          </p:val>
                                        </p:tav>
                                      </p:tavLst>
                                    </p:anim>
                                    <p:anim calcmode="lin" valueType="num">
                                      <p:cBhvr>
                                        <p:cTn id="45" dur="500" decel="50000" fill="hold">
                                          <p:stCondLst>
                                            <p:cond delay="0"/>
                                          </p:stCondLst>
                                        </p:cTn>
                                        <p:tgtEl>
                                          <p:spTgt spid="51"/>
                                        </p:tgtEl>
                                        <p:attrNameLst>
                                          <p:attrName>ppt_x</p:attrName>
                                        </p:attrNameLst>
                                      </p:cBhvr>
                                      <p:tavLst>
                                        <p:tav tm="0">
                                          <p:val>
                                            <p:strVal val="#ppt_x+.4"/>
                                          </p:val>
                                        </p:tav>
                                        <p:tav tm="100000">
                                          <p:val>
                                            <p:strVal val="#ppt_x"/>
                                          </p:val>
                                        </p:tav>
                                      </p:tavLst>
                                    </p:anim>
                                    <p:anim calcmode="lin" valueType="num">
                                      <p:cBhvr>
                                        <p:cTn id="46" dur="500" decel="50000" fill="hold">
                                          <p:stCondLst>
                                            <p:cond delay="0"/>
                                          </p:stCondLst>
                                        </p:cTn>
                                        <p:tgtEl>
                                          <p:spTgt spid="51"/>
                                        </p:tgtEl>
                                        <p:attrNameLst>
                                          <p:attrName>ppt_y</p:attrName>
                                        </p:attrNameLst>
                                      </p:cBhvr>
                                      <p:tavLst>
                                        <p:tav tm="0">
                                          <p:val>
                                            <p:strVal val="#ppt_y-.2"/>
                                          </p:val>
                                        </p:tav>
                                        <p:tav tm="100000">
                                          <p:val>
                                            <p:strVal val="#ppt_y+.1"/>
                                          </p:val>
                                        </p:tav>
                                      </p:tavLst>
                                    </p:anim>
                                    <p:anim calcmode="lin" valueType="num">
                                      <p:cBhvr>
                                        <p:cTn id="47" dur="500" accel="50000" fill="hold">
                                          <p:stCondLst>
                                            <p:cond delay="500"/>
                                          </p:stCondLst>
                                        </p:cTn>
                                        <p:tgtEl>
                                          <p:spTgt spid="51"/>
                                        </p:tgtEl>
                                        <p:attrNameLst>
                                          <p:attrName>ppt_y</p:attrName>
                                        </p:attrNameLst>
                                      </p:cBhvr>
                                      <p:tavLst>
                                        <p:tav tm="0">
                                          <p:val>
                                            <p:strVal val="#ppt_y+.1"/>
                                          </p:val>
                                        </p:tav>
                                        <p:tav tm="100000">
                                          <p:val>
                                            <p:strVal val="#ppt_y"/>
                                          </p:val>
                                        </p:tav>
                                      </p:tavLst>
                                    </p:anim>
                                    <p:animEffect transition="in" filter="fade">
                                      <p:cBhvr>
                                        <p:cTn id="48" dur="1000" decel="50000">
                                          <p:stCondLst>
                                            <p:cond delay="0"/>
                                          </p:stCondLst>
                                        </p:cTn>
                                        <p:tgtEl>
                                          <p:spTgt spid="51"/>
                                        </p:tgtEl>
                                      </p:cBhvr>
                                    </p:animEffect>
                                  </p:childTnLst>
                                </p:cTn>
                              </p:par>
                              <p:par>
                                <p:cTn id="49" presetID="25"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anim calcmode="lin" valueType="num">
                                      <p:cBhvr>
                                        <p:cTn id="51" dur="500" decel="50000" fill="hold">
                                          <p:stCondLst>
                                            <p:cond delay="0"/>
                                          </p:stCondLst>
                                        </p:cTn>
                                        <p:tgtEl>
                                          <p:spTgt spid="52"/>
                                        </p:tgtEl>
                                        <p:attrNameLst>
                                          <p:attrName>style.rotation</p:attrName>
                                        </p:attrNameLst>
                                      </p:cBhvr>
                                      <p:tavLst>
                                        <p:tav tm="0">
                                          <p:val>
                                            <p:fltVal val="-90"/>
                                          </p:val>
                                        </p:tav>
                                        <p:tav tm="100000">
                                          <p:val>
                                            <p:fltVal val="0"/>
                                          </p:val>
                                        </p:tav>
                                      </p:tavLst>
                                    </p:anim>
                                    <p:anim calcmode="lin" valueType="num">
                                      <p:cBhvr>
                                        <p:cTn id="52" dur="500" decel="50000" fill="hold">
                                          <p:stCondLst>
                                            <p:cond delay="0"/>
                                          </p:stCondLst>
                                        </p:cTn>
                                        <p:tgtEl>
                                          <p:spTgt spid="52"/>
                                        </p:tgtEl>
                                        <p:attrNameLst>
                                          <p:attrName>ppt_w</p:attrName>
                                        </p:attrNameLst>
                                      </p:cBhvr>
                                      <p:tavLst>
                                        <p:tav tm="0">
                                          <p:val>
                                            <p:strVal val="#ppt_w"/>
                                          </p:val>
                                        </p:tav>
                                        <p:tav tm="100000">
                                          <p:val>
                                            <p:strVal val="#ppt_w*.05"/>
                                          </p:val>
                                        </p:tav>
                                      </p:tavLst>
                                    </p:anim>
                                    <p:anim calcmode="lin" valueType="num">
                                      <p:cBhvr>
                                        <p:cTn id="53" dur="500" accel="50000" fill="hold">
                                          <p:stCondLst>
                                            <p:cond delay="500"/>
                                          </p:stCondLst>
                                        </p:cTn>
                                        <p:tgtEl>
                                          <p:spTgt spid="52"/>
                                        </p:tgtEl>
                                        <p:attrNameLst>
                                          <p:attrName>ppt_w</p:attrName>
                                        </p:attrNameLst>
                                      </p:cBhvr>
                                      <p:tavLst>
                                        <p:tav tm="0">
                                          <p:val>
                                            <p:strVal val="#ppt_w*.05"/>
                                          </p:val>
                                        </p:tav>
                                        <p:tav tm="100000">
                                          <p:val>
                                            <p:strVal val="#ppt_w"/>
                                          </p:val>
                                        </p:tav>
                                      </p:tavLst>
                                    </p:anim>
                                    <p:anim calcmode="lin" valueType="num">
                                      <p:cBhvr>
                                        <p:cTn id="54" dur="1000" fill="hold"/>
                                        <p:tgtEl>
                                          <p:spTgt spid="52"/>
                                        </p:tgtEl>
                                        <p:attrNameLst>
                                          <p:attrName>ppt_h</p:attrName>
                                        </p:attrNameLst>
                                      </p:cBhvr>
                                      <p:tavLst>
                                        <p:tav tm="0">
                                          <p:val>
                                            <p:strVal val="#ppt_h"/>
                                          </p:val>
                                        </p:tav>
                                        <p:tav tm="100000">
                                          <p:val>
                                            <p:strVal val="#ppt_h"/>
                                          </p:val>
                                        </p:tav>
                                      </p:tavLst>
                                    </p:anim>
                                    <p:anim calcmode="lin" valueType="num">
                                      <p:cBhvr>
                                        <p:cTn id="55" dur="500" decel="50000" fill="hold">
                                          <p:stCondLst>
                                            <p:cond delay="0"/>
                                          </p:stCondLst>
                                        </p:cTn>
                                        <p:tgtEl>
                                          <p:spTgt spid="52"/>
                                        </p:tgtEl>
                                        <p:attrNameLst>
                                          <p:attrName>ppt_x</p:attrName>
                                        </p:attrNameLst>
                                      </p:cBhvr>
                                      <p:tavLst>
                                        <p:tav tm="0">
                                          <p:val>
                                            <p:strVal val="#ppt_x+.4"/>
                                          </p:val>
                                        </p:tav>
                                        <p:tav tm="100000">
                                          <p:val>
                                            <p:strVal val="#ppt_x"/>
                                          </p:val>
                                        </p:tav>
                                      </p:tavLst>
                                    </p:anim>
                                    <p:anim calcmode="lin" valueType="num">
                                      <p:cBhvr>
                                        <p:cTn id="56" dur="500" decel="50000" fill="hold">
                                          <p:stCondLst>
                                            <p:cond delay="0"/>
                                          </p:stCondLst>
                                        </p:cTn>
                                        <p:tgtEl>
                                          <p:spTgt spid="52"/>
                                        </p:tgtEl>
                                        <p:attrNameLst>
                                          <p:attrName>ppt_y</p:attrName>
                                        </p:attrNameLst>
                                      </p:cBhvr>
                                      <p:tavLst>
                                        <p:tav tm="0">
                                          <p:val>
                                            <p:strVal val="#ppt_y-.2"/>
                                          </p:val>
                                        </p:tav>
                                        <p:tav tm="100000">
                                          <p:val>
                                            <p:strVal val="#ppt_y+.1"/>
                                          </p:val>
                                        </p:tav>
                                      </p:tavLst>
                                    </p:anim>
                                    <p:anim calcmode="lin" valueType="num">
                                      <p:cBhvr>
                                        <p:cTn id="57" dur="500" accel="50000" fill="hold">
                                          <p:stCondLst>
                                            <p:cond delay="500"/>
                                          </p:stCondLst>
                                        </p:cTn>
                                        <p:tgtEl>
                                          <p:spTgt spid="52"/>
                                        </p:tgtEl>
                                        <p:attrNameLst>
                                          <p:attrName>ppt_y</p:attrName>
                                        </p:attrNameLst>
                                      </p:cBhvr>
                                      <p:tavLst>
                                        <p:tav tm="0">
                                          <p:val>
                                            <p:strVal val="#ppt_y+.1"/>
                                          </p:val>
                                        </p:tav>
                                        <p:tav tm="100000">
                                          <p:val>
                                            <p:strVal val="#ppt_y"/>
                                          </p:val>
                                        </p:tav>
                                      </p:tavLst>
                                    </p:anim>
                                    <p:animEffect transition="in" filter="fade">
                                      <p:cBhvr>
                                        <p:cTn id="58" dur="1000" decel="50000">
                                          <p:stCondLst>
                                            <p:cond delay="0"/>
                                          </p:stCondLst>
                                        </p:cTn>
                                        <p:tgtEl>
                                          <p:spTgt spid="52"/>
                                        </p:tgtEl>
                                      </p:cBhvr>
                                    </p:animEffect>
                                  </p:childTnLst>
                                </p:cTn>
                              </p:par>
                              <p:par>
                                <p:cTn id="59" presetID="25" presetClass="entr" presetSubtype="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anim calcmode="lin" valueType="num">
                                      <p:cBhvr>
                                        <p:cTn id="61" dur="500" decel="50000" fill="hold">
                                          <p:stCondLst>
                                            <p:cond delay="0"/>
                                          </p:stCondLst>
                                        </p:cTn>
                                        <p:tgtEl>
                                          <p:spTgt spid="53"/>
                                        </p:tgtEl>
                                        <p:attrNameLst>
                                          <p:attrName>style.rotation</p:attrName>
                                        </p:attrNameLst>
                                      </p:cBhvr>
                                      <p:tavLst>
                                        <p:tav tm="0">
                                          <p:val>
                                            <p:fltVal val="-90"/>
                                          </p:val>
                                        </p:tav>
                                        <p:tav tm="100000">
                                          <p:val>
                                            <p:fltVal val="0"/>
                                          </p:val>
                                        </p:tav>
                                      </p:tavLst>
                                    </p:anim>
                                    <p:anim calcmode="lin" valueType="num">
                                      <p:cBhvr>
                                        <p:cTn id="62" dur="500" decel="50000" fill="hold">
                                          <p:stCondLst>
                                            <p:cond delay="0"/>
                                          </p:stCondLst>
                                        </p:cTn>
                                        <p:tgtEl>
                                          <p:spTgt spid="53"/>
                                        </p:tgtEl>
                                        <p:attrNameLst>
                                          <p:attrName>ppt_w</p:attrName>
                                        </p:attrNameLst>
                                      </p:cBhvr>
                                      <p:tavLst>
                                        <p:tav tm="0">
                                          <p:val>
                                            <p:strVal val="#ppt_w"/>
                                          </p:val>
                                        </p:tav>
                                        <p:tav tm="100000">
                                          <p:val>
                                            <p:strVal val="#ppt_w*.05"/>
                                          </p:val>
                                        </p:tav>
                                      </p:tavLst>
                                    </p:anim>
                                    <p:anim calcmode="lin" valueType="num">
                                      <p:cBhvr>
                                        <p:cTn id="63" dur="500" accel="50000" fill="hold">
                                          <p:stCondLst>
                                            <p:cond delay="500"/>
                                          </p:stCondLst>
                                        </p:cTn>
                                        <p:tgtEl>
                                          <p:spTgt spid="53"/>
                                        </p:tgtEl>
                                        <p:attrNameLst>
                                          <p:attrName>ppt_w</p:attrName>
                                        </p:attrNameLst>
                                      </p:cBhvr>
                                      <p:tavLst>
                                        <p:tav tm="0">
                                          <p:val>
                                            <p:strVal val="#ppt_w*.05"/>
                                          </p:val>
                                        </p:tav>
                                        <p:tav tm="100000">
                                          <p:val>
                                            <p:strVal val="#ppt_w"/>
                                          </p:val>
                                        </p:tav>
                                      </p:tavLst>
                                    </p:anim>
                                    <p:anim calcmode="lin" valueType="num">
                                      <p:cBhvr>
                                        <p:cTn id="64" dur="1000" fill="hold"/>
                                        <p:tgtEl>
                                          <p:spTgt spid="53"/>
                                        </p:tgtEl>
                                        <p:attrNameLst>
                                          <p:attrName>ppt_h</p:attrName>
                                        </p:attrNameLst>
                                      </p:cBhvr>
                                      <p:tavLst>
                                        <p:tav tm="0">
                                          <p:val>
                                            <p:strVal val="#ppt_h"/>
                                          </p:val>
                                        </p:tav>
                                        <p:tav tm="100000">
                                          <p:val>
                                            <p:strVal val="#ppt_h"/>
                                          </p:val>
                                        </p:tav>
                                      </p:tavLst>
                                    </p:anim>
                                    <p:anim calcmode="lin" valueType="num">
                                      <p:cBhvr>
                                        <p:cTn id="65" dur="500" decel="50000" fill="hold">
                                          <p:stCondLst>
                                            <p:cond delay="0"/>
                                          </p:stCondLst>
                                        </p:cTn>
                                        <p:tgtEl>
                                          <p:spTgt spid="53"/>
                                        </p:tgtEl>
                                        <p:attrNameLst>
                                          <p:attrName>ppt_x</p:attrName>
                                        </p:attrNameLst>
                                      </p:cBhvr>
                                      <p:tavLst>
                                        <p:tav tm="0">
                                          <p:val>
                                            <p:strVal val="#ppt_x+.4"/>
                                          </p:val>
                                        </p:tav>
                                        <p:tav tm="100000">
                                          <p:val>
                                            <p:strVal val="#ppt_x"/>
                                          </p:val>
                                        </p:tav>
                                      </p:tavLst>
                                    </p:anim>
                                    <p:anim calcmode="lin" valueType="num">
                                      <p:cBhvr>
                                        <p:cTn id="66" dur="500" decel="50000" fill="hold">
                                          <p:stCondLst>
                                            <p:cond delay="0"/>
                                          </p:stCondLst>
                                        </p:cTn>
                                        <p:tgtEl>
                                          <p:spTgt spid="53"/>
                                        </p:tgtEl>
                                        <p:attrNameLst>
                                          <p:attrName>ppt_y</p:attrName>
                                        </p:attrNameLst>
                                      </p:cBhvr>
                                      <p:tavLst>
                                        <p:tav tm="0">
                                          <p:val>
                                            <p:strVal val="#ppt_y-.2"/>
                                          </p:val>
                                        </p:tav>
                                        <p:tav tm="100000">
                                          <p:val>
                                            <p:strVal val="#ppt_y+.1"/>
                                          </p:val>
                                        </p:tav>
                                      </p:tavLst>
                                    </p:anim>
                                    <p:anim calcmode="lin" valueType="num">
                                      <p:cBhvr>
                                        <p:cTn id="67" dur="500" accel="50000" fill="hold">
                                          <p:stCondLst>
                                            <p:cond delay="500"/>
                                          </p:stCondLst>
                                        </p:cTn>
                                        <p:tgtEl>
                                          <p:spTgt spid="53"/>
                                        </p:tgtEl>
                                        <p:attrNameLst>
                                          <p:attrName>ppt_y</p:attrName>
                                        </p:attrNameLst>
                                      </p:cBhvr>
                                      <p:tavLst>
                                        <p:tav tm="0">
                                          <p:val>
                                            <p:strVal val="#ppt_y+.1"/>
                                          </p:val>
                                        </p:tav>
                                        <p:tav tm="100000">
                                          <p:val>
                                            <p:strVal val="#ppt_y"/>
                                          </p:val>
                                        </p:tav>
                                      </p:tavLst>
                                    </p:anim>
                                    <p:animEffect transition="in" filter="fade">
                                      <p:cBhvr>
                                        <p:cTn id="68" dur="1000" decel="50000">
                                          <p:stCondLst>
                                            <p:cond delay="0"/>
                                          </p:stCondLst>
                                        </p:cTn>
                                        <p:tgtEl>
                                          <p:spTgt spid="53"/>
                                        </p:tgtEl>
                                      </p:cBhvr>
                                    </p:animEffect>
                                  </p:childTnLst>
                                </p:cTn>
                              </p:par>
                              <p:par>
                                <p:cTn id="69" presetID="25"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 calcmode="lin" valueType="num">
                                      <p:cBhvr>
                                        <p:cTn id="71" dur="500" decel="50000" fill="hold">
                                          <p:stCondLst>
                                            <p:cond delay="0"/>
                                          </p:stCondLst>
                                        </p:cTn>
                                        <p:tgtEl>
                                          <p:spTgt spid="54"/>
                                        </p:tgtEl>
                                        <p:attrNameLst>
                                          <p:attrName>style.rotation</p:attrName>
                                        </p:attrNameLst>
                                      </p:cBhvr>
                                      <p:tavLst>
                                        <p:tav tm="0">
                                          <p:val>
                                            <p:fltVal val="-90"/>
                                          </p:val>
                                        </p:tav>
                                        <p:tav tm="100000">
                                          <p:val>
                                            <p:fltVal val="0"/>
                                          </p:val>
                                        </p:tav>
                                      </p:tavLst>
                                    </p:anim>
                                    <p:anim calcmode="lin" valueType="num">
                                      <p:cBhvr>
                                        <p:cTn id="72" dur="500" decel="50000" fill="hold">
                                          <p:stCondLst>
                                            <p:cond delay="0"/>
                                          </p:stCondLst>
                                        </p:cTn>
                                        <p:tgtEl>
                                          <p:spTgt spid="54"/>
                                        </p:tgtEl>
                                        <p:attrNameLst>
                                          <p:attrName>ppt_w</p:attrName>
                                        </p:attrNameLst>
                                      </p:cBhvr>
                                      <p:tavLst>
                                        <p:tav tm="0">
                                          <p:val>
                                            <p:strVal val="#ppt_w"/>
                                          </p:val>
                                        </p:tav>
                                        <p:tav tm="100000">
                                          <p:val>
                                            <p:strVal val="#ppt_w*.05"/>
                                          </p:val>
                                        </p:tav>
                                      </p:tavLst>
                                    </p:anim>
                                    <p:anim calcmode="lin" valueType="num">
                                      <p:cBhvr>
                                        <p:cTn id="73" dur="500" accel="50000" fill="hold">
                                          <p:stCondLst>
                                            <p:cond delay="500"/>
                                          </p:stCondLst>
                                        </p:cTn>
                                        <p:tgtEl>
                                          <p:spTgt spid="54"/>
                                        </p:tgtEl>
                                        <p:attrNameLst>
                                          <p:attrName>ppt_w</p:attrName>
                                        </p:attrNameLst>
                                      </p:cBhvr>
                                      <p:tavLst>
                                        <p:tav tm="0">
                                          <p:val>
                                            <p:strVal val="#ppt_w*.05"/>
                                          </p:val>
                                        </p:tav>
                                        <p:tav tm="100000">
                                          <p:val>
                                            <p:strVal val="#ppt_w"/>
                                          </p:val>
                                        </p:tav>
                                      </p:tavLst>
                                    </p:anim>
                                    <p:anim calcmode="lin" valueType="num">
                                      <p:cBhvr>
                                        <p:cTn id="74" dur="1000" fill="hold"/>
                                        <p:tgtEl>
                                          <p:spTgt spid="54"/>
                                        </p:tgtEl>
                                        <p:attrNameLst>
                                          <p:attrName>ppt_h</p:attrName>
                                        </p:attrNameLst>
                                      </p:cBhvr>
                                      <p:tavLst>
                                        <p:tav tm="0">
                                          <p:val>
                                            <p:strVal val="#ppt_h"/>
                                          </p:val>
                                        </p:tav>
                                        <p:tav tm="100000">
                                          <p:val>
                                            <p:strVal val="#ppt_h"/>
                                          </p:val>
                                        </p:tav>
                                      </p:tavLst>
                                    </p:anim>
                                    <p:anim calcmode="lin" valueType="num">
                                      <p:cBhvr>
                                        <p:cTn id="75" dur="500" decel="50000" fill="hold">
                                          <p:stCondLst>
                                            <p:cond delay="0"/>
                                          </p:stCondLst>
                                        </p:cTn>
                                        <p:tgtEl>
                                          <p:spTgt spid="54"/>
                                        </p:tgtEl>
                                        <p:attrNameLst>
                                          <p:attrName>ppt_x</p:attrName>
                                        </p:attrNameLst>
                                      </p:cBhvr>
                                      <p:tavLst>
                                        <p:tav tm="0">
                                          <p:val>
                                            <p:strVal val="#ppt_x+.4"/>
                                          </p:val>
                                        </p:tav>
                                        <p:tav tm="100000">
                                          <p:val>
                                            <p:strVal val="#ppt_x"/>
                                          </p:val>
                                        </p:tav>
                                      </p:tavLst>
                                    </p:anim>
                                    <p:anim calcmode="lin" valueType="num">
                                      <p:cBhvr>
                                        <p:cTn id="76" dur="500" decel="50000" fill="hold">
                                          <p:stCondLst>
                                            <p:cond delay="0"/>
                                          </p:stCondLst>
                                        </p:cTn>
                                        <p:tgtEl>
                                          <p:spTgt spid="54"/>
                                        </p:tgtEl>
                                        <p:attrNameLst>
                                          <p:attrName>ppt_y</p:attrName>
                                        </p:attrNameLst>
                                      </p:cBhvr>
                                      <p:tavLst>
                                        <p:tav tm="0">
                                          <p:val>
                                            <p:strVal val="#ppt_y-.2"/>
                                          </p:val>
                                        </p:tav>
                                        <p:tav tm="100000">
                                          <p:val>
                                            <p:strVal val="#ppt_y+.1"/>
                                          </p:val>
                                        </p:tav>
                                      </p:tavLst>
                                    </p:anim>
                                    <p:anim calcmode="lin" valueType="num">
                                      <p:cBhvr>
                                        <p:cTn id="77" dur="500" accel="50000" fill="hold">
                                          <p:stCondLst>
                                            <p:cond delay="500"/>
                                          </p:stCondLst>
                                        </p:cTn>
                                        <p:tgtEl>
                                          <p:spTgt spid="54"/>
                                        </p:tgtEl>
                                        <p:attrNameLst>
                                          <p:attrName>ppt_y</p:attrName>
                                        </p:attrNameLst>
                                      </p:cBhvr>
                                      <p:tavLst>
                                        <p:tav tm="0">
                                          <p:val>
                                            <p:strVal val="#ppt_y+.1"/>
                                          </p:val>
                                        </p:tav>
                                        <p:tav tm="100000">
                                          <p:val>
                                            <p:strVal val="#ppt_y"/>
                                          </p:val>
                                        </p:tav>
                                      </p:tavLst>
                                    </p:anim>
                                    <p:animEffect transition="in" filter="fade">
                                      <p:cBhvr>
                                        <p:cTn id="78" dur="1000" decel="50000">
                                          <p:stCondLst>
                                            <p:cond delay="0"/>
                                          </p:stCondLst>
                                        </p:cTn>
                                        <p:tgtEl>
                                          <p:spTgt spid="54"/>
                                        </p:tgtEl>
                                      </p:cBhvr>
                                    </p:animEffect>
                                  </p:childTnLst>
                                </p:cTn>
                              </p:par>
                              <p:par>
                                <p:cTn id="79" presetID="25" presetClass="entr" presetSubtype="0" fill="hold" grpId="0" nodeType="withEffect">
                                  <p:stCondLst>
                                    <p:cond delay="0"/>
                                  </p:stCondLst>
                                  <p:childTnLst>
                                    <p:set>
                                      <p:cBhvr>
                                        <p:cTn id="80" dur="1" fill="hold">
                                          <p:stCondLst>
                                            <p:cond delay="0"/>
                                          </p:stCondLst>
                                        </p:cTn>
                                        <p:tgtEl>
                                          <p:spTgt spid="55"/>
                                        </p:tgtEl>
                                        <p:attrNameLst>
                                          <p:attrName>style.visibility</p:attrName>
                                        </p:attrNameLst>
                                      </p:cBhvr>
                                      <p:to>
                                        <p:strVal val="visible"/>
                                      </p:to>
                                    </p:set>
                                    <p:anim calcmode="lin" valueType="num">
                                      <p:cBhvr>
                                        <p:cTn id="81" dur="500" decel="50000" fill="hold">
                                          <p:stCondLst>
                                            <p:cond delay="0"/>
                                          </p:stCondLst>
                                        </p:cTn>
                                        <p:tgtEl>
                                          <p:spTgt spid="55"/>
                                        </p:tgtEl>
                                        <p:attrNameLst>
                                          <p:attrName>style.rotation</p:attrName>
                                        </p:attrNameLst>
                                      </p:cBhvr>
                                      <p:tavLst>
                                        <p:tav tm="0">
                                          <p:val>
                                            <p:fltVal val="-90"/>
                                          </p:val>
                                        </p:tav>
                                        <p:tav tm="100000">
                                          <p:val>
                                            <p:fltVal val="0"/>
                                          </p:val>
                                        </p:tav>
                                      </p:tavLst>
                                    </p:anim>
                                    <p:anim calcmode="lin" valueType="num">
                                      <p:cBhvr>
                                        <p:cTn id="82" dur="500" decel="50000" fill="hold">
                                          <p:stCondLst>
                                            <p:cond delay="0"/>
                                          </p:stCondLst>
                                        </p:cTn>
                                        <p:tgtEl>
                                          <p:spTgt spid="55"/>
                                        </p:tgtEl>
                                        <p:attrNameLst>
                                          <p:attrName>ppt_w</p:attrName>
                                        </p:attrNameLst>
                                      </p:cBhvr>
                                      <p:tavLst>
                                        <p:tav tm="0">
                                          <p:val>
                                            <p:strVal val="#ppt_w"/>
                                          </p:val>
                                        </p:tav>
                                        <p:tav tm="100000">
                                          <p:val>
                                            <p:strVal val="#ppt_w*.05"/>
                                          </p:val>
                                        </p:tav>
                                      </p:tavLst>
                                    </p:anim>
                                    <p:anim calcmode="lin" valueType="num">
                                      <p:cBhvr>
                                        <p:cTn id="83" dur="500" accel="50000" fill="hold">
                                          <p:stCondLst>
                                            <p:cond delay="500"/>
                                          </p:stCondLst>
                                        </p:cTn>
                                        <p:tgtEl>
                                          <p:spTgt spid="55"/>
                                        </p:tgtEl>
                                        <p:attrNameLst>
                                          <p:attrName>ppt_w</p:attrName>
                                        </p:attrNameLst>
                                      </p:cBhvr>
                                      <p:tavLst>
                                        <p:tav tm="0">
                                          <p:val>
                                            <p:strVal val="#ppt_w*.05"/>
                                          </p:val>
                                        </p:tav>
                                        <p:tav tm="100000">
                                          <p:val>
                                            <p:strVal val="#ppt_w"/>
                                          </p:val>
                                        </p:tav>
                                      </p:tavLst>
                                    </p:anim>
                                    <p:anim calcmode="lin" valueType="num">
                                      <p:cBhvr>
                                        <p:cTn id="84" dur="1000" fill="hold"/>
                                        <p:tgtEl>
                                          <p:spTgt spid="55"/>
                                        </p:tgtEl>
                                        <p:attrNameLst>
                                          <p:attrName>ppt_h</p:attrName>
                                        </p:attrNameLst>
                                      </p:cBhvr>
                                      <p:tavLst>
                                        <p:tav tm="0">
                                          <p:val>
                                            <p:strVal val="#ppt_h"/>
                                          </p:val>
                                        </p:tav>
                                        <p:tav tm="100000">
                                          <p:val>
                                            <p:strVal val="#ppt_h"/>
                                          </p:val>
                                        </p:tav>
                                      </p:tavLst>
                                    </p:anim>
                                    <p:anim calcmode="lin" valueType="num">
                                      <p:cBhvr>
                                        <p:cTn id="85" dur="500" decel="50000" fill="hold">
                                          <p:stCondLst>
                                            <p:cond delay="0"/>
                                          </p:stCondLst>
                                        </p:cTn>
                                        <p:tgtEl>
                                          <p:spTgt spid="55"/>
                                        </p:tgtEl>
                                        <p:attrNameLst>
                                          <p:attrName>ppt_x</p:attrName>
                                        </p:attrNameLst>
                                      </p:cBhvr>
                                      <p:tavLst>
                                        <p:tav tm="0">
                                          <p:val>
                                            <p:strVal val="#ppt_x+.4"/>
                                          </p:val>
                                        </p:tav>
                                        <p:tav tm="100000">
                                          <p:val>
                                            <p:strVal val="#ppt_x"/>
                                          </p:val>
                                        </p:tav>
                                      </p:tavLst>
                                    </p:anim>
                                    <p:anim calcmode="lin" valueType="num">
                                      <p:cBhvr>
                                        <p:cTn id="86" dur="500" decel="50000" fill="hold">
                                          <p:stCondLst>
                                            <p:cond delay="0"/>
                                          </p:stCondLst>
                                        </p:cTn>
                                        <p:tgtEl>
                                          <p:spTgt spid="55"/>
                                        </p:tgtEl>
                                        <p:attrNameLst>
                                          <p:attrName>ppt_y</p:attrName>
                                        </p:attrNameLst>
                                      </p:cBhvr>
                                      <p:tavLst>
                                        <p:tav tm="0">
                                          <p:val>
                                            <p:strVal val="#ppt_y-.2"/>
                                          </p:val>
                                        </p:tav>
                                        <p:tav tm="100000">
                                          <p:val>
                                            <p:strVal val="#ppt_y+.1"/>
                                          </p:val>
                                        </p:tav>
                                      </p:tavLst>
                                    </p:anim>
                                    <p:anim calcmode="lin" valueType="num">
                                      <p:cBhvr>
                                        <p:cTn id="87" dur="500" accel="50000" fill="hold">
                                          <p:stCondLst>
                                            <p:cond delay="500"/>
                                          </p:stCondLst>
                                        </p:cTn>
                                        <p:tgtEl>
                                          <p:spTgt spid="55"/>
                                        </p:tgtEl>
                                        <p:attrNameLst>
                                          <p:attrName>ppt_y</p:attrName>
                                        </p:attrNameLst>
                                      </p:cBhvr>
                                      <p:tavLst>
                                        <p:tav tm="0">
                                          <p:val>
                                            <p:strVal val="#ppt_y+.1"/>
                                          </p:val>
                                        </p:tav>
                                        <p:tav tm="100000">
                                          <p:val>
                                            <p:strVal val="#ppt_y"/>
                                          </p:val>
                                        </p:tav>
                                      </p:tavLst>
                                    </p:anim>
                                    <p:animEffect transition="in" filter="fade">
                                      <p:cBhvr>
                                        <p:cTn id="88" dur="1000" decel="50000">
                                          <p:stCondLst>
                                            <p:cond delay="0"/>
                                          </p:stCondLst>
                                        </p:cTn>
                                        <p:tgtEl>
                                          <p:spTgt spid="55"/>
                                        </p:tgtEl>
                                      </p:cBhvr>
                                    </p:animEffect>
                                  </p:childTnLst>
                                </p:cTn>
                              </p:par>
                              <p:par>
                                <p:cTn id="89" presetID="25" presetClass="entr" presetSubtype="0"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anim calcmode="lin" valueType="num">
                                      <p:cBhvr>
                                        <p:cTn id="91" dur="500" decel="50000" fill="hold">
                                          <p:stCondLst>
                                            <p:cond delay="0"/>
                                          </p:stCondLst>
                                        </p:cTn>
                                        <p:tgtEl>
                                          <p:spTgt spid="56"/>
                                        </p:tgtEl>
                                        <p:attrNameLst>
                                          <p:attrName>style.rotation</p:attrName>
                                        </p:attrNameLst>
                                      </p:cBhvr>
                                      <p:tavLst>
                                        <p:tav tm="0">
                                          <p:val>
                                            <p:fltVal val="-90"/>
                                          </p:val>
                                        </p:tav>
                                        <p:tav tm="100000">
                                          <p:val>
                                            <p:fltVal val="0"/>
                                          </p:val>
                                        </p:tav>
                                      </p:tavLst>
                                    </p:anim>
                                    <p:anim calcmode="lin" valueType="num">
                                      <p:cBhvr>
                                        <p:cTn id="92" dur="500" decel="50000" fill="hold">
                                          <p:stCondLst>
                                            <p:cond delay="0"/>
                                          </p:stCondLst>
                                        </p:cTn>
                                        <p:tgtEl>
                                          <p:spTgt spid="56"/>
                                        </p:tgtEl>
                                        <p:attrNameLst>
                                          <p:attrName>ppt_w</p:attrName>
                                        </p:attrNameLst>
                                      </p:cBhvr>
                                      <p:tavLst>
                                        <p:tav tm="0">
                                          <p:val>
                                            <p:strVal val="#ppt_w"/>
                                          </p:val>
                                        </p:tav>
                                        <p:tav tm="100000">
                                          <p:val>
                                            <p:strVal val="#ppt_w*.05"/>
                                          </p:val>
                                        </p:tav>
                                      </p:tavLst>
                                    </p:anim>
                                    <p:anim calcmode="lin" valueType="num">
                                      <p:cBhvr>
                                        <p:cTn id="93" dur="500" accel="50000" fill="hold">
                                          <p:stCondLst>
                                            <p:cond delay="500"/>
                                          </p:stCondLst>
                                        </p:cTn>
                                        <p:tgtEl>
                                          <p:spTgt spid="56"/>
                                        </p:tgtEl>
                                        <p:attrNameLst>
                                          <p:attrName>ppt_w</p:attrName>
                                        </p:attrNameLst>
                                      </p:cBhvr>
                                      <p:tavLst>
                                        <p:tav tm="0">
                                          <p:val>
                                            <p:strVal val="#ppt_w*.05"/>
                                          </p:val>
                                        </p:tav>
                                        <p:tav tm="100000">
                                          <p:val>
                                            <p:strVal val="#ppt_w"/>
                                          </p:val>
                                        </p:tav>
                                      </p:tavLst>
                                    </p:anim>
                                    <p:anim calcmode="lin" valueType="num">
                                      <p:cBhvr>
                                        <p:cTn id="94" dur="1000" fill="hold"/>
                                        <p:tgtEl>
                                          <p:spTgt spid="56"/>
                                        </p:tgtEl>
                                        <p:attrNameLst>
                                          <p:attrName>ppt_h</p:attrName>
                                        </p:attrNameLst>
                                      </p:cBhvr>
                                      <p:tavLst>
                                        <p:tav tm="0">
                                          <p:val>
                                            <p:strVal val="#ppt_h"/>
                                          </p:val>
                                        </p:tav>
                                        <p:tav tm="100000">
                                          <p:val>
                                            <p:strVal val="#ppt_h"/>
                                          </p:val>
                                        </p:tav>
                                      </p:tavLst>
                                    </p:anim>
                                    <p:anim calcmode="lin" valueType="num">
                                      <p:cBhvr>
                                        <p:cTn id="95" dur="500" decel="50000" fill="hold">
                                          <p:stCondLst>
                                            <p:cond delay="0"/>
                                          </p:stCondLst>
                                        </p:cTn>
                                        <p:tgtEl>
                                          <p:spTgt spid="56"/>
                                        </p:tgtEl>
                                        <p:attrNameLst>
                                          <p:attrName>ppt_x</p:attrName>
                                        </p:attrNameLst>
                                      </p:cBhvr>
                                      <p:tavLst>
                                        <p:tav tm="0">
                                          <p:val>
                                            <p:strVal val="#ppt_x+.4"/>
                                          </p:val>
                                        </p:tav>
                                        <p:tav tm="100000">
                                          <p:val>
                                            <p:strVal val="#ppt_x"/>
                                          </p:val>
                                        </p:tav>
                                      </p:tavLst>
                                    </p:anim>
                                    <p:anim calcmode="lin" valueType="num">
                                      <p:cBhvr>
                                        <p:cTn id="96" dur="500" decel="50000" fill="hold">
                                          <p:stCondLst>
                                            <p:cond delay="0"/>
                                          </p:stCondLst>
                                        </p:cTn>
                                        <p:tgtEl>
                                          <p:spTgt spid="56"/>
                                        </p:tgtEl>
                                        <p:attrNameLst>
                                          <p:attrName>ppt_y</p:attrName>
                                        </p:attrNameLst>
                                      </p:cBhvr>
                                      <p:tavLst>
                                        <p:tav tm="0">
                                          <p:val>
                                            <p:strVal val="#ppt_y-.2"/>
                                          </p:val>
                                        </p:tav>
                                        <p:tav tm="100000">
                                          <p:val>
                                            <p:strVal val="#ppt_y+.1"/>
                                          </p:val>
                                        </p:tav>
                                      </p:tavLst>
                                    </p:anim>
                                    <p:anim calcmode="lin" valueType="num">
                                      <p:cBhvr>
                                        <p:cTn id="97" dur="500" accel="50000" fill="hold">
                                          <p:stCondLst>
                                            <p:cond delay="500"/>
                                          </p:stCondLst>
                                        </p:cTn>
                                        <p:tgtEl>
                                          <p:spTgt spid="56"/>
                                        </p:tgtEl>
                                        <p:attrNameLst>
                                          <p:attrName>ppt_y</p:attrName>
                                        </p:attrNameLst>
                                      </p:cBhvr>
                                      <p:tavLst>
                                        <p:tav tm="0">
                                          <p:val>
                                            <p:strVal val="#ppt_y+.1"/>
                                          </p:val>
                                        </p:tav>
                                        <p:tav tm="100000">
                                          <p:val>
                                            <p:strVal val="#ppt_y"/>
                                          </p:val>
                                        </p:tav>
                                      </p:tavLst>
                                    </p:anim>
                                    <p:animEffect transition="in" filter="fade">
                                      <p:cBhvr>
                                        <p:cTn id="98" dur="1000" decel="50000">
                                          <p:stCondLst>
                                            <p:cond delay="0"/>
                                          </p:stCondLst>
                                        </p:cTn>
                                        <p:tgtEl>
                                          <p:spTgt spid="56"/>
                                        </p:tgtEl>
                                      </p:cBhvr>
                                    </p:animEffect>
                                  </p:childTnLst>
                                </p:cTn>
                              </p:par>
                              <p:par>
                                <p:cTn id="99" presetID="25" presetClass="entr" presetSubtype="0" fill="hold" grpId="0" nodeType="withEffect">
                                  <p:stCondLst>
                                    <p:cond delay="0"/>
                                  </p:stCondLst>
                                  <p:childTnLst>
                                    <p:set>
                                      <p:cBhvr>
                                        <p:cTn id="100" dur="1" fill="hold">
                                          <p:stCondLst>
                                            <p:cond delay="0"/>
                                          </p:stCondLst>
                                        </p:cTn>
                                        <p:tgtEl>
                                          <p:spTgt spid="57"/>
                                        </p:tgtEl>
                                        <p:attrNameLst>
                                          <p:attrName>style.visibility</p:attrName>
                                        </p:attrNameLst>
                                      </p:cBhvr>
                                      <p:to>
                                        <p:strVal val="visible"/>
                                      </p:to>
                                    </p:set>
                                    <p:anim calcmode="lin" valueType="num">
                                      <p:cBhvr>
                                        <p:cTn id="101" dur="500" decel="50000" fill="hold">
                                          <p:stCondLst>
                                            <p:cond delay="0"/>
                                          </p:stCondLst>
                                        </p:cTn>
                                        <p:tgtEl>
                                          <p:spTgt spid="57"/>
                                        </p:tgtEl>
                                        <p:attrNameLst>
                                          <p:attrName>style.rotation</p:attrName>
                                        </p:attrNameLst>
                                      </p:cBhvr>
                                      <p:tavLst>
                                        <p:tav tm="0">
                                          <p:val>
                                            <p:fltVal val="-90"/>
                                          </p:val>
                                        </p:tav>
                                        <p:tav tm="100000">
                                          <p:val>
                                            <p:fltVal val="0"/>
                                          </p:val>
                                        </p:tav>
                                      </p:tavLst>
                                    </p:anim>
                                    <p:anim calcmode="lin" valueType="num">
                                      <p:cBhvr>
                                        <p:cTn id="102" dur="500" decel="50000" fill="hold">
                                          <p:stCondLst>
                                            <p:cond delay="0"/>
                                          </p:stCondLst>
                                        </p:cTn>
                                        <p:tgtEl>
                                          <p:spTgt spid="57"/>
                                        </p:tgtEl>
                                        <p:attrNameLst>
                                          <p:attrName>ppt_w</p:attrName>
                                        </p:attrNameLst>
                                      </p:cBhvr>
                                      <p:tavLst>
                                        <p:tav tm="0">
                                          <p:val>
                                            <p:strVal val="#ppt_w"/>
                                          </p:val>
                                        </p:tav>
                                        <p:tav tm="100000">
                                          <p:val>
                                            <p:strVal val="#ppt_w*.05"/>
                                          </p:val>
                                        </p:tav>
                                      </p:tavLst>
                                    </p:anim>
                                    <p:anim calcmode="lin" valueType="num">
                                      <p:cBhvr>
                                        <p:cTn id="103" dur="500" accel="50000" fill="hold">
                                          <p:stCondLst>
                                            <p:cond delay="500"/>
                                          </p:stCondLst>
                                        </p:cTn>
                                        <p:tgtEl>
                                          <p:spTgt spid="57"/>
                                        </p:tgtEl>
                                        <p:attrNameLst>
                                          <p:attrName>ppt_w</p:attrName>
                                        </p:attrNameLst>
                                      </p:cBhvr>
                                      <p:tavLst>
                                        <p:tav tm="0">
                                          <p:val>
                                            <p:strVal val="#ppt_w*.05"/>
                                          </p:val>
                                        </p:tav>
                                        <p:tav tm="100000">
                                          <p:val>
                                            <p:strVal val="#ppt_w"/>
                                          </p:val>
                                        </p:tav>
                                      </p:tavLst>
                                    </p:anim>
                                    <p:anim calcmode="lin" valueType="num">
                                      <p:cBhvr>
                                        <p:cTn id="104" dur="1000" fill="hold"/>
                                        <p:tgtEl>
                                          <p:spTgt spid="57"/>
                                        </p:tgtEl>
                                        <p:attrNameLst>
                                          <p:attrName>ppt_h</p:attrName>
                                        </p:attrNameLst>
                                      </p:cBhvr>
                                      <p:tavLst>
                                        <p:tav tm="0">
                                          <p:val>
                                            <p:strVal val="#ppt_h"/>
                                          </p:val>
                                        </p:tav>
                                        <p:tav tm="100000">
                                          <p:val>
                                            <p:strVal val="#ppt_h"/>
                                          </p:val>
                                        </p:tav>
                                      </p:tavLst>
                                    </p:anim>
                                    <p:anim calcmode="lin" valueType="num">
                                      <p:cBhvr>
                                        <p:cTn id="105" dur="500" decel="50000" fill="hold">
                                          <p:stCondLst>
                                            <p:cond delay="0"/>
                                          </p:stCondLst>
                                        </p:cTn>
                                        <p:tgtEl>
                                          <p:spTgt spid="57"/>
                                        </p:tgtEl>
                                        <p:attrNameLst>
                                          <p:attrName>ppt_x</p:attrName>
                                        </p:attrNameLst>
                                      </p:cBhvr>
                                      <p:tavLst>
                                        <p:tav tm="0">
                                          <p:val>
                                            <p:strVal val="#ppt_x+.4"/>
                                          </p:val>
                                        </p:tav>
                                        <p:tav tm="100000">
                                          <p:val>
                                            <p:strVal val="#ppt_x"/>
                                          </p:val>
                                        </p:tav>
                                      </p:tavLst>
                                    </p:anim>
                                    <p:anim calcmode="lin" valueType="num">
                                      <p:cBhvr>
                                        <p:cTn id="106" dur="500" decel="50000" fill="hold">
                                          <p:stCondLst>
                                            <p:cond delay="0"/>
                                          </p:stCondLst>
                                        </p:cTn>
                                        <p:tgtEl>
                                          <p:spTgt spid="57"/>
                                        </p:tgtEl>
                                        <p:attrNameLst>
                                          <p:attrName>ppt_y</p:attrName>
                                        </p:attrNameLst>
                                      </p:cBhvr>
                                      <p:tavLst>
                                        <p:tav tm="0">
                                          <p:val>
                                            <p:strVal val="#ppt_y-.2"/>
                                          </p:val>
                                        </p:tav>
                                        <p:tav tm="100000">
                                          <p:val>
                                            <p:strVal val="#ppt_y+.1"/>
                                          </p:val>
                                        </p:tav>
                                      </p:tavLst>
                                    </p:anim>
                                    <p:anim calcmode="lin" valueType="num">
                                      <p:cBhvr>
                                        <p:cTn id="107" dur="500" accel="50000" fill="hold">
                                          <p:stCondLst>
                                            <p:cond delay="500"/>
                                          </p:stCondLst>
                                        </p:cTn>
                                        <p:tgtEl>
                                          <p:spTgt spid="57"/>
                                        </p:tgtEl>
                                        <p:attrNameLst>
                                          <p:attrName>ppt_y</p:attrName>
                                        </p:attrNameLst>
                                      </p:cBhvr>
                                      <p:tavLst>
                                        <p:tav tm="0">
                                          <p:val>
                                            <p:strVal val="#ppt_y+.1"/>
                                          </p:val>
                                        </p:tav>
                                        <p:tav tm="100000">
                                          <p:val>
                                            <p:strVal val="#ppt_y"/>
                                          </p:val>
                                        </p:tav>
                                      </p:tavLst>
                                    </p:anim>
                                    <p:animEffect transition="in" filter="fade">
                                      <p:cBhvr>
                                        <p:cTn id="108" dur="1000" decel="50000">
                                          <p:stCondLst>
                                            <p:cond delay="0"/>
                                          </p:stCondLst>
                                        </p:cTn>
                                        <p:tgtEl>
                                          <p:spTgt spid="57"/>
                                        </p:tgtEl>
                                      </p:cBhvr>
                                    </p:animEffect>
                                  </p:childTnLst>
                                </p:cTn>
                              </p:par>
                              <p:par>
                                <p:cTn id="109" presetID="25"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anim calcmode="lin" valueType="num">
                                      <p:cBhvr>
                                        <p:cTn id="111" dur="500" decel="50000" fill="hold">
                                          <p:stCondLst>
                                            <p:cond delay="0"/>
                                          </p:stCondLst>
                                        </p:cTn>
                                        <p:tgtEl>
                                          <p:spTgt spid="58"/>
                                        </p:tgtEl>
                                        <p:attrNameLst>
                                          <p:attrName>style.rotation</p:attrName>
                                        </p:attrNameLst>
                                      </p:cBhvr>
                                      <p:tavLst>
                                        <p:tav tm="0">
                                          <p:val>
                                            <p:fltVal val="-90"/>
                                          </p:val>
                                        </p:tav>
                                        <p:tav tm="100000">
                                          <p:val>
                                            <p:fltVal val="0"/>
                                          </p:val>
                                        </p:tav>
                                      </p:tavLst>
                                    </p:anim>
                                    <p:anim calcmode="lin" valueType="num">
                                      <p:cBhvr>
                                        <p:cTn id="112" dur="500" decel="50000" fill="hold">
                                          <p:stCondLst>
                                            <p:cond delay="0"/>
                                          </p:stCondLst>
                                        </p:cTn>
                                        <p:tgtEl>
                                          <p:spTgt spid="58"/>
                                        </p:tgtEl>
                                        <p:attrNameLst>
                                          <p:attrName>ppt_w</p:attrName>
                                        </p:attrNameLst>
                                      </p:cBhvr>
                                      <p:tavLst>
                                        <p:tav tm="0">
                                          <p:val>
                                            <p:strVal val="#ppt_w"/>
                                          </p:val>
                                        </p:tav>
                                        <p:tav tm="100000">
                                          <p:val>
                                            <p:strVal val="#ppt_w*.05"/>
                                          </p:val>
                                        </p:tav>
                                      </p:tavLst>
                                    </p:anim>
                                    <p:anim calcmode="lin" valueType="num">
                                      <p:cBhvr>
                                        <p:cTn id="113" dur="500" accel="50000" fill="hold">
                                          <p:stCondLst>
                                            <p:cond delay="500"/>
                                          </p:stCondLst>
                                        </p:cTn>
                                        <p:tgtEl>
                                          <p:spTgt spid="58"/>
                                        </p:tgtEl>
                                        <p:attrNameLst>
                                          <p:attrName>ppt_w</p:attrName>
                                        </p:attrNameLst>
                                      </p:cBhvr>
                                      <p:tavLst>
                                        <p:tav tm="0">
                                          <p:val>
                                            <p:strVal val="#ppt_w*.05"/>
                                          </p:val>
                                        </p:tav>
                                        <p:tav tm="100000">
                                          <p:val>
                                            <p:strVal val="#ppt_w"/>
                                          </p:val>
                                        </p:tav>
                                      </p:tavLst>
                                    </p:anim>
                                    <p:anim calcmode="lin" valueType="num">
                                      <p:cBhvr>
                                        <p:cTn id="114" dur="1000" fill="hold"/>
                                        <p:tgtEl>
                                          <p:spTgt spid="58"/>
                                        </p:tgtEl>
                                        <p:attrNameLst>
                                          <p:attrName>ppt_h</p:attrName>
                                        </p:attrNameLst>
                                      </p:cBhvr>
                                      <p:tavLst>
                                        <p:tav tm="0">
                                          <p:val>
                                            <p:strVal val="#ppt_h"/>
                                          </p:val>
                                        </p:tav>
                                        <p:tav tm="100000">
                                          <p:val>
                                            <p:strVal val="#ppt_h"/>
                                          </p:val>
                                        </p:tav>
                                      </p:tavLst>
                                    </p:anim>
                                    <p:anim calcmode="lin" valueType="num">
                                      <p:cBhvr>
                                        <p:cTn id="115" dur="500" decel="50000" fill="hold">
                                          <p:stCondLst>
                                            <p:cond delay="0"/>
                                          </p:stCondLst>
                                        </p:cTn>
                                        <p:tgtEl>
                                          <p:spTgt spid="58"/>
                                        </p:tgtEl>
                                        <p:attrNameLst>
                                          <p:attrName>ppt_x</p:attrName>
                                        </p:attrNameLst>
                                      </p:cBhvr>
                                      <p:tavLst>
                                        <p:tav tm="0">
                                          <p:val>
                                            <p:strVal val="#ppt_x+.4"/>
                                          </p:val>
                                        </p:tav>
                                        <p:tav tm="100000">
                                          <p:val>
                                            <p:strVal val="#ppt_x"/>
                                          </p:val>
                                        </p:tav>
                                      </p:tavLst>
                                    </p:anim>
                                    <p:anim calcmode="lin" valueType="num">
                                      <p:cBhvr>
                                        <p:cTn id="116" dur="500" decel="50000" fill="hold">
                                          <p:stCondLst>
                                            <p:cond delay="0"/>
                                          </p:stCondLst>
                                        </p:cTn>
                                        <p:tgtEl>
                                          <p:spTgt spid="58"/>
                                        </p:tgtEl>
                                        <p:attrNameLst>
                                          <p:attrName>ppt_y</p:attrName>
                                        </p:attrNameLst>
                                      </p:cBhvr>
                                      <p:tavLst>
                                        <p:tav tm="0">
                                          <p:val>
                                            <p:strVal val="#ppt_y-.2"/>
                                          </p:val>
                                        </p:tav>
                                        <p:tav tm="100000">
                                          <p:val>
                                            <p:strVal val="#ppt_y+.1"/>
                                          </p:val>
                                        </p:tav>
                                      </p:tavLst>
                                    </p:anim>
                                    <p:anim calcmode="lin" valueType="num">
                                      <p:cBhvr>
                                        <p:cTn id="117" dur="500" accel="50000" fill="hold">
                                          <p:stCondLst>
                                            <p:cond delay="500"/>
                                          </p:stCondLst>
                                        </p:cTn>
                                        <p:tgtEl>
                                          <p:spTgt spid="58"/>
                                        </p:tgtEl>
                                        <p:attrNameLst>
                                          <p:attrName>ppt_y</p:attrName>
                                        </p:attrNameLst>
                                      </p:cBhvr>
                                      <p:tavLst>
                                        <p:tav tm="0">
                                          <p:val>
                                            <p:strVal val="#ppt_y+.1"/>
                                          </p:val>
                                        </p:tav>
                                        <p:tav tm="100000">
                                          <p:val>
                                            <p:strVal val="#ppt_y"/>
                                          </p:val>
                                        </p:tav>
                                      </p:tavLst>
                                    </p:anim>
                                    <p:animEffect transition="in" filter="fade">
                                      <p:cBhvr>
                                        <p:cTn id="118" dur="1000" decel="50000">
                                          <p:stCondLst>
                                            <p:cond delay="0"/>
                                          </p:stCondLst>
                                        </p:cTn>
                                        <p:tgtEl>
                                          <p:spTgt spid="58"/>
                                        </p:tgtEl>
                                      </p:cBhvr>
                                    </p:animEffect>
                                  </p:childTnLst>
                                </p:cTn>
                              </p:par>
                              <p:par>
                                <p:cTn id="119" presetID="25" presetClass="entr" presetSubtype="0" fill="hold" grpId="0" nodeType="withEffect">
                                  <p:stCondLst>
                                    <p:cond delay="0"/>
                                  </p:stCondLst>
                                  <p:childTnLst>
                                    <p:set>
                                      <p:cBhvr>
                                        <p:cTn id="120" dur="1" fill="hold">
                                          <p:stCondLst>
                                            <p:cond delay="0"/>
                                          </p:stCondLst>
                                        </p:cTn>
                                        <p:tgtEl>
                                          <p:spTgt spid="59"/>
                                        </p:tgtEl>
                                        <p:attrNameLst>
                                          <p:attrName>style.visibility</p:attrName>
                                        </p:attrNameLst>
                                      </p:cBhvr>
                                      <p:to>
                                        <p:strVal val="visible"/>
                                      </p:to>
                                    </p:set>
                                    <p:anim calcmode="lin" valueType="num">
                                      <p:cBhvr>
                                        <p:cTn id="121" dur="500" decel="50000" fill="hold">
                                          <p:stCondLst>
                                            <p:cond delay="0"/>
                                          </p:stCondLst>
                                        </p:cTn>
                                        <p:tgtEl>
                                          <p:spTgt spid="59"/>
                                        </p:tgtEl>
                                        <p:attrNameLst>
                                          <p:attrName>style.rotation</p:attrName>
                                        </p:attrNameLst>
                                      </p:cBhvr>
                                      <p:tavLst>
                                        <p:tav tm="0">
                                          <p:val>
                                            <p:fltVal val="-90"/>
                                          </p:val>
                                        </p:tav>
                                        <p:tav tm="100000">
                                          <p:val>
                                            <p:fltVal val="0"/>
                                          </p:val>
                                        </p:tav>
                                      </p:tavLst>
                                    </p:anim>
                                    <p:anim calcmode="lin" valueType="num">
                                      <p:cBhvr>
                                        <p:cTn id="122" dur="500" decel="50000" fill="hold">
                                          <p:stCondLst>
                                            <p:cond delay="0"/>
                                          </p:stCondLst>
                                        </p:cTn>
                                        <p:tgtEl>
                                          <p:spTgt spid="59"/>
                                        </p:tgtEl>
                                        <p:attrNameLst>
                                          <p:attrName>ppt_w</p:attrName>
                                        </p:attrNameLst>
                                      </p:cBhvr>
                                      <p:tavLst>
                                        <p:tav tm="0">
                                          <p:val>
                                            <p:strVal val="#ppt_w"/>
                                          </p:val>
                                        </p:tav>
                                        <p:tav tm="100000">
                                          <p:val>
                                            <p:strVal val="#ppt_w*.05"/>
                                          </p:val>
                                        </p:tav>
                                      </p:tavLst>
                                    </p:anim>
                                    <p:anim calcmode="lin" valueType="num">
                                      <p:cBhvr>
                                        <p:cTn id="123" dur="500" accel="50000" fill="hold">
                                          <p:stCondLst>
                                            <p:cond delay="500"/>
                                          </p:stCondLst>
                                        </p:cTn>
                                        <p:tgtEl>
                                          <p:spTgt spid="59"/>
                                        </p:tgtEl>
                                        <p:attrNameLst>
                                          <p:attrName>ppt_w</p:attrName>
                                        </p:attrNameLst>
                                      </p:cBhvr>
                                      <p:tavLst>
                                        <p:tav tm="0">
                                          <p:val>
                                            <p:strVal val="#ppt_w*.05"/>
                                          </p:val>
                                        </p:tav>
                                        <p:tav tm="100000">
                                          <p:val>
                                            <p:strVal val="#ppt_w"/>
                                          </p:val>
                                        </p:tav>
                                      </p:tavLst>
                                    </p:anim>
                                    <p:anim calcmode="lin" valueType="num">
                                      <p:cBhvr>
                                        <p:cTn id="124" dur="1000" fill="hold"/>
                                        <p:tgtEl>
                                          <p:spTgt spid="59"/>
                                        </p:tgtEl>
                                        <p:attrNameLst>
                                          <p:attrName>ppt_h</p:attrName>
                                        </p:attrNameLst>
                                      </p:cBhvr>
                                      <p:tavLst>
                                        <p:tav tm="0">
                                          <p:val>
                                            <p:strVal val="#ppt_h"/>
                                          </p:val>
                                        </p:tav>
                                        <p:tav tm="100000">
                                          <p:val>
                                            <p:strVal val="#ppt_h"/>
                                          </p:val>
                                        </p:tav>
                                      </p:tavLst>
                                    </p:anim>
                                    <p:anim calcmode="lin" valueType="num">
                                      <p:cBhvr>
                                        <p:cTn id="125" dur="500" decel="50000" fill="hold">
                                          <p:stCondLst>
                                            <p:cond delay="0"/>
                                          </p:stCondLst>
                                        </p:cTn>
                                        <p:tgtEl>
                                          <p:spTgt spid="59"/>
                                        </p:tgtEl>
                                        <p:attrNameLst>
                                          <p:attrName>ppt_x</p:attrName>
                                        </p:attrNameLst>
                                      </p:cBhvr>
                                      <p:tavLst>
                                        <p:tav tm="0">
                                          <p:val>
                                            <p:strVal val="#ppt_x+.4"/>
                                          </p:val>
                                        </p:tav>
                                        <p:tav tm="100000">
                                          <p:val>
                                            <p:strVal val="#ppt_x"/>
                                          </p:val>
                                        </p:tav>
                                      </p:tavLst>
                                    </p:anim>
                                    <p:anim calcmode="lin" valueType="num">
                                      <p:cBhvr>
                                        <p:cTn id="126" dur="500" decel="50000" fill="hold">
                                          <p:stCondLst>
                                            <p:cond delay="0"/>
                                          </p:stCondLst>
                                        </p:cTn>
                                        <p:tgtEl>
                                          <p:spTgt spid="59"/>
                                        </p:tgtEl>
                                        <p:attrNameLst>
                                          <p:attrName>ppt_y</p:attrName>
                                        </p:attrNameLst>
                                      </p:cBhvr>
                                      <p:tavLst>
                                        <p:tav tm="0">
                                          <p:val>
                                            <p:strVal val="#ppt_y-.2"/>
                                          </p:val>
                                        </p:tav>
                                        <p:tav tm="100000">
                                          <p:val>
                                            <p:strVal val="#ppt_y+.1"/>
                                          </p:val>
                                        </p:tav>
                                      </p:tavLst>
                                    </p:anim>
                                    <p:anim calcmode="lin" valueType="num">
                                      <p:cBhvr>
                                        <p:cTn id="127" dur="500" accel="50000" fill="hold">
                                          <p:stCondLst>
                                            <p:cond delay="500"/>
                                          </p:stCondLst>
                                        </p:cTn>
                                        <p:tgtEl>
                                          <p:spTgt spid="59"/>
                                        </p:tgtEl>
                                        <p:attrNameLst>
                                          <p:attrName>ppt_y</p:attrName>
                                        </p:attrNameLst>
                                      </p:cBhvr>
                                      <p:tavLst>
                                        <p:tav tm="0">
                                          <p:val>
                                            <p:strVal val="#ppt_y+.1"/>
                                          </p:val>
                                        </p:tav>
                                        <p:tav tm="100000">
                                          <p:val>
                                            <p:strVal val="#ppt_y"/>
                                          </p:val>
                                        </p:tav>
                                      </p:tavLst>
                                    </p:anim>
                                    <p:animEffect transition="in" filter="fade">
                                      <p:cBhvr>
                                        <p:cTn id="128" dur="1000" decel="50000">
                                          <p:stCondLst>
                                            <p:cond delay="0"/>
                                          </p:stCondLst>
                                        </p:cTn>
                                        <p:tgtEl>
                                          <p:spTgt spid="59"/>
                                        </p:tgtEl>
                                      </p:cBhvr>
                                    </p:animEffect>
                                  </p:childTnLst>
                                </p:cTn>
                              </p:par>
                              <p:par>
                                <p:cTn id="129" presetID="25" presetClass="entr" presetSubtype="0" fill="hold" grpId="0" nodeType="withEffect">
                                  <p:stCondLst>
                                    <p:cond delay="0"/>
                                  </p:stCondLst>
                                  <p:childTnLst>
                                    <p:set>
                                      <p:cBhvr>
                                        <p:cTn id="130" dur="1" fill="hold">
                                          <p:stCondLst>
                                            <p:cond delay="0"/>
                                          </p:stCondLst>
                                        </p:cTn>
                                        <p:tgtEl>
                                          <p:spTgt spid="60"/>
                                        </p:tgtEl>
                                        <p:attrNameLst>
                                          <p:attrName>style.visibility</p:attrName>
                                        </p:attrNameLst>
                                      </p:cBhvr>
                                      <p:to>
                                        <p:strVal val="visible"/>
                                      </p:to>
                                    </p:set>
                                    <p:anim calcmode="lin" valueType="num">
                                      <p:cBhvr>
                                        <p:cTn id="131" dur="500" decel="50000" fill="hold">
                                          <p:stCondLst>
                                            <p:cond delay="0"/>
                                          </p:stCondLst>
                                        </p:cTn>
                                        <p:tgtEl>
                                          <p:spTgt spid="60"/>
                                        </p:tgtEl>
                                        <p:attrNameLst>
                                          <p:attrName>style.rotation</p:attrName>
                                        </p:attrNameLst>
                                      </p:cBhvr>
                                      <p:tavLst>
                                        <p:tav tm="0">
                                          <p:val>
                                            <p:fltVal val="-90"/>
                                          </p:val>
                                        </p:tav>
                                        <p:tav tm="100000">
                                          <p:val>
                                            <p:fltVal val="0"/>
                                          </p:val>
                                        </p:tav>
                                      </p:tavLst>
                                    </p:anim>
                                    <p:anim calcmode="lin" valueType="num">
                                      <p:cBhvr>
                                        <p:cTn id="132" dur="500" decel="50000" fill="hold">
                                          <p:stCondLst>
                                            <p:cond delay="0"/>
                                          </p:stCondLst>
                                        </p:cTn>
                                        <p:tgtEl>
                                          <p:spTgt spid="60"/>
                                        </p:tgtEl>
                                        <p:attrNameLst>
                                          <p:attrName>ppt_w</p:attrName>
                                        </p:attrNameLst>
                                      </p:cBhvr>
                                      <p:tavLst>
                                        <p:tav tm="0">
                                          <p:val>
                                            <p:strVal val="#ppt_w"/>
                                          </p:val>
                                        </p:tav>
                                        <p:tav tm="100000">
                                          <p:val>
                                            <p:strVal val="#ppt_w*.05"/>
                                          </p:val>
                                        </p:tav>
                                      </p:tavLst>
                                    </p:anim>
                                    <p:anim calcmode="lin" valueType="num">
                                      <p:cBhvr>
                                        <p:cTn id="133" dur="500" accel="50000" fill="hold">
                                          <p:stCondLst>
                                            <p:cond delay="500"/>
                                          </p:stCondLst>
                                        </p:cTn>
                                        <p:tgtEl>
                                          <p:spTgt spid="60"/>
                                        </p:tgtEl>
                                        <p:attrNameLst>
                                          <p:attrName>ppt_w</p:attrName>
                                        </p:attrNameLst>
                                      </p:cBhvr>
                                      <p:tavLst>
                                        <p:tav tm="0">
                                          <p:val>
                                            <p:strVal val="#ppt_w*.05"/>
                                          </p:val>
                                        </p:tav>
                                        <p:tav tm="100000">
                                          <p:val>
                                            <p:strVal val="#ppt_w"/>
                                          </p:val>
                                        </p:tav>
                                      </p:tavLst>
                                    </p:anim>
                                    <p:anim calcmode="lin" valueType="num">
                                      <p:cBhvr>
                                        <p:cTn id="134" dur="1000" fill="hold"/>
                                        <p:tgtEl>
                                          <p:spTgt spid="60"/>
                                        </p:tgtEl>
                                        <p:attrNameLst>
                                          <p:attrName>ppt_h</p:attrName>
                                        </p:attrNameLst>
                                      </p:cBhvr>
                                      <p:tavLst>
                                        <p:tav tm="0">
                                          <p:val>
                                            <p:strVal val="#ppt_h"/>
                                          </p:val>
                                        </p:tav>
                                        <p:tav tm="100000">
                                          <p:val>
                                            <p:strVal val="#ppt_h"/>
                                          </p:val>
                                        </p:tav>
                                      </p:tavLst>
                                    </p:anim>
                                    <p:anim calcmode="lin" valueType="num">
                                      <p:cBhvr>
                                        <p:cTn id="135" dur="500" decel="50000" fill="hold">
                                          <p:stCondLst>
                                            <p:cond delay="0"/>
                                          </p:stCondLst>
                                        </p:cTn>
                                        <p:tgtEl>
                                          <p:spTgt spid="60"/>
                                        </p:tgtEl>
                                        <p:attrNameLst>
                                          <p:attrName>ppt_x</p:attrName>
                                        </p:attrNameLst>
                                      </p:cBhvr>
                                      <p:tavLst>
                                        <p:tav tm="0">
                                          <p:val>
                                            <p:strVal val="#ppt_x+.4"/>
                                          </p:val>
                                        </p:tav>
                                        <p:tav tm="100000">
                                          <p:val>
                                            <p:strVal val="#ppt_x"/>
                                          </p:val>
                                        </p:tav>
                                      </p:tavLst>
                                    </p:anim>
                                    <p:anim calcmode="lin" valueType="num">
                                      <p:cBhvr>
                                        <p:cTn id="136" dur="500" decel="50000" fill="hold">
                                          <p:stCondLst>
                                            <p:cond delay="0"/>
                                          </p:stCondLst>
                                        </p:cTn>
                                        <p:tgtEl>
                                          <p:spTgt spid="60"/>
                                        </p:tgtEl>
                                        <p:attrNameLst>
                                          <p:attrName>ppt_y</p:attrName>
                                        </p:attrNameLst>
                                      </p:cBhvr>
                                      <p:tavLst>
                                        <p:tav tm="0">
                                          <p:val>
                                            <p:strVal val="#ppt_y-.2"/>
                                          </p:val>
                                        </p:tav>
                                        <p:tav tm="100000">
                                          <p:val>
                                            <p:strVal val="#ppt_y+.1"/>
                                          </p:val>
                                        </p:tav>
                                      </p:tavLst>
                                    </p:anim>
                                    <p:anim calcmode="lin" valueType="num">
                                      <p:cBhvr>
                                        <p:cTn id="137" dur="500" accel="50000" fill="hold">
                                          <p:stCondLst>
                                            <p:cond delay="500"/>
                                          </p:stCondLst>
                                        </p:cTn>
                                        <p:tgtEl>
                                          <p:spTgt spid="60"/>
                                        </p:tgtEl>
                                        <p:attrNameLst>
                                          <p:attrName>ppt_y</p:attrName>
                                        </p:attrNameLst>
                                      </p:cBhvr>
                                      <p:tavLst>
                                        <p:tav tm="0">
                                          <p:val>
                                            <p:strVal val="#ppt_y+.1"/>
                                          </p:val>
                                        </p:tav>
                                        <p:tav tm="100000">
                                          <p:val>
                                            <p:strVal val="#ppt_y"/>
                                          </p:val>
                                        </p:tav>
                                      </p:tavLst>
                                    </p:anim>
                                    <p:animEffect transition="in" filter="fade">
                                      <p:cBhvr>
                                        <p:cTn id="138" dur="1000" decel="50000">
                                          <p:stCondLst>
                                            <p:cond delay="0"/>
                                          </p:stCondLst>
                                        </p:cTn>
                                        <p:tgtEl>
                                          <p:spTgt spid="60"/>
                                        </p:tgtEl>
                                      </p:cBhvr>
                                    </p:animEffect>
                                  </p:childTnLst>
                                </p:cTn>
                              </p:par>
                              <p:par>
                                <p:cTn id="139" presetID="25" presetClass="entr" presetSubtype="0" fill="hold" grpId="0" nodeType="withEffect">
                                  <p:stCondLst>
                                    <p:cond delay="0"/>
                                  </p:stCondLst>
                                  <p:childTnLst>
                                    <p:set>
                                      <p:cBhvr>
                                        <p:cTn id="140" dur="1" fill="hold">
                                          <p:stCondLst>
                                            <p:cond delay="0"/>
                                          </p:stCondLst>
                                        </p:cTn>
                                        <p:tgtEl>
                                          <p:spTgt spid="61"/>
                                        </p:tgtEl>
                                        <p:attrNameLst>
                                          <p:attrName>style.visibility</p:attrName>
                                        </p:attrNameLst>
                                      </p:cBhvr>
                                      <p:to>
                                        <p:strVal val="visible"/>
                                      </p:to>
                                    </p:set>
                                    <p:anim calcmode="lin" valueType="num">
                                      <p:cBhvr>
                                        <p:cTn id="141" dur="500" decel="50000" fill="hold">
                                          <p:stCondLst>
                                            <p:cond delay="0"/>
                                          </p:stCondLst>
                                        </p:cTn>
                                        <p:tgtEl>
                                          <p:spTgt spid="61"/>
                                        </p:tgtEl>
                                        <p:attrNameLst>
                                          <p:attrName>style.rotation</p:attrName>
                                        </p:attrNameLst>
                                      </p:cBhvr>
                                      <p:tavLst>
                                        <p:tav tm="0">
                                          <p:val>
                                            <p:fltVal val="-90"/>
                                          </p:val>
                                        </p:tav>
                                        <p:tav tm="100000">
                                          <p:val>
                                            <p:fltVal val="0"/>
                                          </p:val>
                                        </p:tav>
                                      </p:tavLst>
                                    </p:anim>
                                    <p:anim calcmode="lin" valueType="num">
                                      <p:cBhvr>
                                        <p:cTn id="142" dur="500" decel="50000" fill="hold">
                                          <p:stCondLst>
                                            <p:cond delay="0"/>
                                          </p:stCondLst>
                                        </p:cTn>
                                        <p:tgtEl>
                                          <p:spTgt spid="61"/>
                                        </p:tgtEl>
                                        <p:attrNameLst>
                                          <p:attrName>ppt_w</p:attrName>
                                        </p:attrNameLst>
                                      </p:cBhvr>
                                      <p:tavLst>
                                        <p:tav tm="0">
                                          <p:val>
                                            <p:strVal val="#ppt_w"/>
                                          </p:val>
                                        </p:tav>
                                        <p:tav tm="100000">
                                          <p:val>
                                            <p:strVal val="#ppt_w*.05"/>
                                          </p:val>
                                        </p:tav>
                                      </p:tavLst>
                                    </p:anim>
                                    <p:anim calcmode="lin" valueType="num">
                                      <p:cBhvr>
                                        <p:cTn id="143" dur="500" accel="50000" fill="hold">
                                          <p:stCondLst>
                                            <p:cond delay="500"/>
                                          </p:stCondLst>
                                        </p:cTn>
                                        <p:tgtEl>
                                          <p:spTgt spid="61"/>
                                        </p:tgtEl>
                                        <p:attrNameLst>
                                          <p:attrName>ppt_w</p:attrName>
                                        </p:attrNameLst>
                                      </p:cBhvr>
                                      <p:tavLst>
                                        <p:tav tm="0">
                                          <p:val>
                                            <p:strVal val="#ppt_w*.05"/>
                                          </p:val>
                                        </p:tav>
                                        <p:tav tm="100000">
                                          <p:val>
                                            <p:strVal val="#ppt_w"/>
                                          </p:val>
                                        </p:tav>
                                      </p:tavLst>
                                    </p:anim>
                                    <p:anim calcmode="lin" valueType="num">
                                      <p:cBhvr>
                                        <p:cTn id="144" dur="1000" fill="hold"/>
                                        <p:tgtEl>
                                          <p:spTgt spid="61"/>
                                        </p:tgtEl>
                                        <p:attrNameLst>
                                          <p:attrName>ppt_h</p:attrName>
                                        </p:attrNameLst>
                                      </p:cBhvr>
                                      <p:tavLst>
                                        <p:tav tm="0">
                                          <p:val>
                                            <p:strVal val="#ppt_h"/>
                                          </p:val>
                                        </p:tav>
                                        <p:tav tm="100000">
                                          <p:val>
                                            <p:strVal val="#ppt_h"/>
                                          </p:val>
                                        </p:tav>
                                      </p:tavLst>
                                    </p:anim>
                                    <p:anim calcmode="lin" valueType="num">
                                      <p:cBhvr>
                                        <p:cTn id="145" dur="500" decel="50000" fill="hold">
                                          <p:stCondLst>
                                            <p:cond delay="0"/>
                                          </p:stCondLst>
                                        </p:cTn>
                                        <p:tgtEl>
                                          <p:spTgt spid="61"/>
                                        </p:tgtEl>
                                        <p:attrNameLst>
                                          <p:attrName>ppt_x</p:attrName>
                                        </p:attrNameLst>
                                      </p:cBhvr>
                                      <p:tavLst>
                                        <p:tav tm="0">
                                          <p:val>
                                            <p:strVal val="#ppt_x+.4"/>
                                          </p:val>
                                        </p:tav>
                                        <p:tav tm="100000">
                                          <p:val>
                                            <p:strVal val="#ppt_x"/>
                                          </p:val>
                                        </p:tav>
                                      </p:tavLst>
                                    </p:anim>
                                    <p:anim calcmode="lin" valueType="num">
                                      <p:cBhvr>
                                        <p:cTn id="146" dur="500" decel="50000" fill="hold">
                                          <p:stCondLst>
                                            <p:cond delay="0"/>
                                          </p:stCondLst>
                                        </p:cTn>
                                        <p:tgtEl>
                                          <p:spTgt spid="61"/>
                                        </p:tgtEl>
                                        <p:attrNameLst>
                                          <p:attrName>ppt_y</p:attrName>
                                        </p:attrNameLst>
                                      </p:cBhvr>
                                      <p:tavLst>
                                        <p:tav tm="0">
                                          <p:val>
                                            <p:strVal val="#ppt_y-.2"/>
                                          </p:val>
                                        </p:tav>
                                        <p:tav tm="100000">
                                          <p:val>
                                            <p:strVal val="#ppt_y+.1"/>
                                          </p:val>
                                        </p:tav>
                                      </p:tavLst>
                                    </p:anim>
                                    <p:anim calcmode="lin" valueType="num">
                                      <p:cBhvr>
                                        <p:cTn id="147" dur="500" accel="50000" fill="hold">
                                          <p:stCondLst>
                                            <p:cond delay="500"/>
                                          </p:stCondLst>
                                        </p:cTn>
                                        <p:tgtEl>
                                          <p:spTgt spid="61"/>
                                        </p:tgtEl>
                                        <p:attrNameLst>
                                          <p:attrName>ppt_y</p:attrName>
                                        </p:attrNameLst>
                                      </p:cBhvr>
                                      <p:tavLst>
                                        <p:tav tm="0">
                                          <p:val>
                                            <p:strVal val="#ppt_y+.1"/>
                                          </p:val>
                                        </p:tav>
                                        <p:tav tm="100000">
                                          <p:val>
                                            <p:strVal val="#ppt_y"/>
                                          </p:val>
                                        </p:tav>
                                      </p:tavLst>
                                    </p:anim>
                                    <p:animEffect transition="in" filter="fade">
                                      <p:cBhvr>
                                        <p:cTn id="148" dur="1000" decel="50000">
                                          <p:stCondLst>
                                            <p:cond delay="0"/>
                                          </p:stCondLst>
                                        </p:cTn>
                                        <p:tgtEl>
                                          <p:spTgt spid="61"/>
                                        </p:tgtEl>
                                      </p:cBhvr>
                                    </p:animEffect>
                                  </p:childTnLst>
                                </p:cTn>
                              </p:par>
                              <p:par>
                                <p:cTn id="149" presetID="25" presetClass="entr" presetSubtype="0" fill="hold" grpId="0" nodeType="withEffect">
                                  <p:stCondLst>
                                    <p:cond delay="0"/>
                                  </p:stCondLst>
                                  <p:childTnLst>
                                    <p:set>
                                      <p:cBhvr>
                                        <p:cTn id="150" dur="1" fill="hold">
                                          <p:stCondLst>
                                            <p:cond delay="0"/>
                                          </p:stCondLst>
                                        </p:cTn>
                                        <p:tgtEl>
                                          <p:spTgt spid="62"/>
                                        </p:tgtEl>
                                        <p:attrNameLst>
                                          <p:attrName>style.visibility</p:attrName>
                                        </p:attrNameLst>
                                      </p:cBhvr>
                                      <p:to>
                                        <p:strVal val="visible"/>
                                      </p:to>
                                    </p:set>
                                    <p:anim calcmode="lin" valueType="num">
                                      <p:cBhvr>
                                        <p:cTn id="151" dur="500" decel="50000" fill="hold">
                                          <p:stCondLst>
                                            <p:cond delay="0"/>
                                          </p:stCondLst>
                                        </p:cTn>
                                        <p:tgtEl>
                                          <p:spTgt spid="62"/>
                                        </p:tgtEl>
                                        <p:attrNameLst>
                                          <p:attrName>style.rotation</p:attrName>
                                        </p:attrNameLst>
                                      </p:cBhvr>
                                      <p:tavLst>
                                        <p:tav tm="0">
                                          <p:val>
                                            <p:fltVal val="-90"/>
                                          </p:val>
                                        </p:tav>
                                        <p:tav tm="100000">
                                          <p:val>
                                            <p:fltVal val="0"/>
                                          </p:val>
                                        </p:tav>
                                      </p:tavLst>
                                    </p:anim>
                                    <p:anim calcmode="lin" valueType="num">
                                      <p:cBhvr>
                                        <p:cTn id="152" dur="500" decel="50000" fill="hold">
                                          <p:stCondLst>
                                            <p:cond delay="0"/>
                                          </p:stCondLst>
                                        </p:cTn>
                                        <p:tgtEl>
                                          <p:spTgt spid="62"/>
                                        </p:tgtEl>
                                        <p:attrNameLst>
                                          <p:attrName>ppt_w</p:attrName>
                                        </p:attrNameLst>
                                      </p:cBhvr>
                                      <p:tavLst>
                                        <p:tav tm="0">
                                          <p:val>
                                            <p:strVal val="#ppt_w"/>
                                          </p:val>
                                        </p:tav>
                                        <p:tav tm="100000">
                                          <p:val>
                                            <p:strVal val="#ppt_w*.05"/>
                                          </p:val>
                                        </p:tav>
                                      </p:tavLst>
                                    </p:anim>
                                    <p:anim calcmode="lin" valueType="num">
                                      <p:cBhvr>
                                        <p:cTn id="153" dur="500" accel="50000" fill="hold">
                                          <p:stCondLst>
                                            <p:cond delay="500"/>
                                          </p:stCondLst>
                                        </p:cTn>
                                        <p:tgtEl>
                                          <p:spTgt spid="62"/>
                                        </p:tgtEl>
                                        <p:attrNameLst>
                                          <p:attrName>ppt_w</p:attrName>
                                        </p:attrNameLst>
                                      </p:cBhvr>
                                      <p:tavLst>
                                        <p:tav tm="0">
                                          <p:val>
                                            <p:strVal val="#ppt_w*.05"/>
                                          </p:val>
                                        </p:tav>
                                        <p:tav tm="100000">
                                          <p:val>
                                            <p:strVal val="#ppt_w"/>
                                          </p:val>
                                        </p:tav>
                                      </p:tavLst>
                                    </p:anim>
                                    <p:anim calcmode="lin" valueType="num">
                                      <p:cBhvr>
                                        <p:cTn id="154" dur="1000" fill="hold"/>
                                        <p:tgtEl>
                                          <p:spTgt spid="62"/>
                                        </p:tgtEl>
                                        <p:attrNameLst>
                                          <p:attrName>ppt_h</p:attrName>
                                        </p:attrNameLst>
                                      </p:cBhvr>
                                      <p:tavLst>
                                        <p:tav tm="0">
                                          <p:val>
                                            <p:strVal val="#ppt_h"/>
                                          </p:val>
                                        </p:tav>
                                        <p:tav tm="100000">
                                          <p:val>
                                            <p:strVal val="#ppt_h"/>
                                          </p:val>
                                        </p:tav>
                                      </p:tavLst>
                                    </p:anim>
                                    <p:anim calcmode="lin" valueType="num">
                                      <p:cBhvr>
                                        <p:cTn id="155" dur="500" decel="50000" fill="hold">
                                          <p:stCondLst>
                                            <p:cond delay="0"/>
                                          </p:stCondLst>
                                        </p:cTn>
                                        <p:tgtEl>
                                          <p:spTgt spid="62"/>
                                        </p:tgtEl>
                                        <p:attrNameLst>
                                          <p:attrName>ppt_x</p:attrName>
                                        </p:attrNameLst>
                                      </p:cBhvr>
                                      <p:tavLst>
                                        <p:tav tm="0">
                                          <p:val>
                                            <p:strVal val="#ppt_x+.4"/>
                                          </p:val>
                                        </p:tav>
                                        <p:tav tm="100000">
                                          <p:val>
                                            <p:strVal val="#ppt_x"/>
                                          </p:val>
                                        </p:tav>
                                      </p:tavLst>
                                    </p:anim>
                                    <p:anim calcmode="lin" valueType="num">
                                      <p:cBhvr>
                                        <p:cTn id="156" dur="500" decel="50000" fill="hold">
                                          <p:stCondLst>
                                            <p:cond delay="0"/>
                                          </p:stCondLst>
                                        </p:cTn>
                                        <p:tgtEl>
                                          <p:spTgt spid="62"/>
                                        </p:tgtEl>
                                        <p:attrNameLst>
                                          <p:attrName>ppt_y</p:attrName>
                                        </p:attrNameLst>
                                      </p:cBhvr>
                                      <p:tavLst>
                                        <p:tav tm="0">
                                          <p:val>
                                            <p:strVal val="#ppt_y-.2"/>
                                          </p:val>
                                        </p:tav>
                                        <p:tav tm="100000">
                                          <p:val>
                                            <p:strVal val="#ppt_y+.1"/>
                                          </p:val>
                                        </p:tav>
                                      </p:tavLst>
                                    </p:anim>
                                    <p:anim calcmode="lin" valueType="num">
                                      <p:cBhvr>
                                        <p:cTn id="157" dur="500" accel="50000" fill="hold">
                                          <p:stCondLst>
                                            <p:cond delay="500"/>
                                          </p:stCondLst>
                                        </p:cTn>
                                        <p:tgtEl>
                                          <p:spTgt spid="62"/>
                                        </p:tgtEl>
                                        <p:attrNameLst>
                                          <p:attrName>ppt_y</p:attrName>
                                        </p:attrNameLst>
                                      </p:cBhvr>
                                      <p:tavLst>
                                        <p:tav tm="0">
                                          <p:val>
                                            <p:strVal val="#ppt_y+.1"/>
                                          </p:val>
                                        </p:tav>
                                        <p:tav tm="100000">
                                          <p:val>
                                            <p:strVal val="#ppt_y"/>
                                          </p:val>
                                        </p:tav>
                                      </p:tavLst>
                                    </p:anim>
                                    <p:animEffect transition="in" filter="fade">
                                      <p:cBhvr>
                                        <p:cTn id="158" dur="1000" decel="50000">
                                          <p:stCondLst>
                                            <p:cond delay="0"/>
                                          </p:stCondLst>
                                        </p:cTn>
                                        <p:tgtEl>
                                          <p:spTgt spid="62"/>
                                        </p:tgtEl>
                                      </p:cBhvr>
                                    </p:animEffect>
                                  </p:childTnLst>
                                </p:cTn>
                              </p:par>
                              <p:par>
                                <p:cTn id="159" presetID="25" presetClass="entr" presetSubtype="0" fill="hold" grpId="0" nodeType="withEffect">
                                  <p:stCondLst>
                                    <p:cond delay="0"/>
                                  </p:stCondLst>
                                  <p:childTnLst>
                                    <p:set>
                                      <p:cBhvr>
                                        <p:cTn id="160" dur="1" fill="hold">
                                          <p:stCondLst>
                                            <p:cond delay="0"/>
                                          </p:stCondLst>
                                        </p:cTn>
                                        <p:tgtEl>
                                          <p:spTgt spid="63"/>
                                        </p:tgtEl>
                                        <p:attrNameLst>
                                          <p:attrName>style.visibility</p:attrName>
                                        </p:attrNameLst>
                                      </p:cBhvr>
                                      <p:to>
                                        <p:strVal val="visible"/>
                                      </p:to>
                                    </p:set>
                                    <p:anim calcmode="lin" valueType="num">
                                      <p:cBhvr>
                                        <p:cTn id="161" dur="500" decel="50000" fill="hold">
                                          <p:stCondLst>
                                            <p:cond delay="0"/>
                                          </p:stCondLst>
                                        </p:cTn>
                                        <p:tgtEl>
                                          <p:spTgt spid="63"/>
                                        </p:tgtEl>
                                        <p:attrNameLst>
                                          <p:attrName>style.rotation</p:attrName>
                                        </p:attrNameLst>
                                      </p:cBhvr>
                                      <p:tavLst>
                                        <p:tav tm="0">
                                          <p:val>
                                            <p:fltVal val="-90"/>
                                          </p:val>
                                        </p:tav>
                                        <p:tav tm="100000">
                                          <p:val>
                                            <p:fltVal val="0"/>
                                          </p:val>
                                        </p:tav>
                                      </p:tavLst>
                                    </p:anim>
                                    <p:anim calcmode="lin" valueType="num">
                                      <p:cBhvr>
                                        <p:cTn id="162" dur="500" decel="50000" fill="hold">
                                          <p:stCondLst>
                                            <p:cond delay="0"/>
                                          </p:stCondLst>
                                        </p:cTn>
                                        <p:tgtEl>
                                          <p:spTgt spid="63"/>
                                        </p:tgtEl>
                                        <p:attrNameLst>
                                          <p:attrName>ppt_w</p:attrName>
                                        </p:attrNameLst>
                                      </p:cBhvr>
                                      <p:tavLst>
                                        <p:tav tm="0">
                                          <p:val>
                                            <p:strVal val="#ppt_w"/>
                                          </p:val>
                                        </p:tav>
                                        <p:tav tm="100000">
                                          <p:val>
                                            <p:strVal val="#ppt_w*.05"/>
                                          </p:val>
                                        </p:tav>
                                      </p:tavLst>
                                    </p:anim>
                                    <p:anim calcmode="lin" valueType="num">
                                      <p:cBhvr>
                                        <p:cTn id="163" dur="500" accel="50000" fill="hold">
                                          <p:stCondLst>
                                            <p:cond delay="500"/>
                                          </p:stCondLst>
                                        </p:cTn>
                                        <p:tgtEl>
                                          <p:spTgt spid="63"/>
                                        </p:tgtEl>
                                        <p:attrNameLst>
                                          <p:attrName>ppt_w</p:attrName>
                                        </p:attrNameLst>
                                      </p:cBhvr>
                                      <p:tavLst>
                                        <p:tav tm="0">
                                          <p:val>
                                            <p:strVal val="#ppt_w*.05"/>
                                          </p:val>
                                        </p:tav>
                                        <p:tav tm="100000">
                                          <p:val>
                                            <p:strVal val="#ppt_w"/>
                                          </p:val>
                                        </p:tav>
                                      </p:tavLst>
                                    </p:anim>
                                    <p:anim calcmode="lin" valueType="num">
                                      <p:cBhvr>
                                        <p:cTn id="164" dur="1000" fill="hold"/>
                                        <p:tgtEl>
                                          <p:spTgt spid="63"/>
                                        </p:tgtEl>
                                        <p:attrNameLst>
                                          <p:attrName>ppt_h</p:attrName>
                                        </p:attrNameLst>
                                      </p:cBhvr>
                                      <p:tavLst>
                                        <p:tav tm="0">
                                          <p:val>
                                            <p:strVal val="#ppt_h"/>
                                          </p:val>
                                        </p:tav>
                                        <p:tav tm="100000">
                                          <p:val>
                                            <p:strVal val="#ppt_h"/>
                                          </p:val>
                                        </p:tav>
                                      </p:tavLst>
                                    </p:anim>
                                    <p:anim calcmode="lin" valueType="num">
                                      <p:cBhvr>
                                        <p:cTn id="165" dur="500" decel="50000" fill="hold">
                                          <p:stCondLst>
                                            <p:cond delay="0"/>
                                          </p:stCondLst>
                                        </p:cTn>
                                        <p:tgtEl>
                                          <p:spTgt spid="63"/>
                                        </p:tgtEl>
                                        <p:attrNameLst>
                                          <p:attrName>ppt_x</p:attrName>
                                        </p:attrNameLst>
                                      </p:cBhvr>
                                      <p:tavLst>
                                        <p:tav tm="0">
                                          <p:val>
                                            <p:strVal val="#ppt_x+.4"/>
                                          </p:val>
                                        </p:tav>
                                        <p:tav tm="100000">
                                          <p:val>
                                            <p:strVal val="#ppt_x"/>
                                          </p:val>
                                        </p:tav>
                                      </p:tavLst>
                                    </p:anim>
                                    <p:anim calcmode="lin" valueType="num">
                                      <p:cBhvr>
                                        <p:cTn id="166" dur="500" decel="50000" fill="hold">
                                          <p:stCondLst>
                                            <p:cond delay="0"/>
                                          </p:stCondLst>
                                        </p:cTn>
                                        <p:tgtEl>
                                          <p:spTgt spid="63"/>
                                        </p:tgtEl>
                                        <p:attrNameLst>
                                          <p:attrName>ppt_y</p:attrName>
                                        </p:attrNameLst>
                                      </p:cBhvr>
                                      <p:tavLst>
                                        <p:tav tm="0">
                                          <p:val>
                                            <p:strVal val="#ppt_y-.2"/>
                                          </p:val>
                                        </p:tav>
                                        <p:tav tm="100000">
                                          <p:val>
                                            <p:strVal val="#ppt_y+.1"/>
                                          </p:val>
                                        </p:tav>
                                      </p:tavLst>
                                    </p:anim>
                                    <p:anim calcmode="lin" valueType="num">
                                      <p:cBhvr>
                                        <p:cTn id="167" dur="500" accel="50000" fill="hold">
                                          <p:stCondLst>
                                            <p:cond delay="500"/>
                                          </p:stCondLst>
                                        </p:cTn>
                                        <p:tgtEl>
                                          <p:spTgt spid="63"/>
                                        </p:tgtEl>
                                        <p:attrNameLst>
                                          <p:attrName>ppt_y</p:attrName>
                                        </p:attrNameLst>
                                      </p:cBhvr>
                                      <p:tavLst>
                                        <p:tav tm="0">
                                          <p:val>
                                            <p:strVal val="#ppt_y+.1"/>
                                          </p:val>
                                        </p:tav>
                                        <p:tav tm="100000">
                                          <p:val>
                                            <p:strVal val="#ppt_y"/>
                                          </p:val>
                                        </p:tav>
                                      </p:tavLst>
                                    </p:anim>
                                    <p:animEffect transition="in" filter="fade">
                                      <p:cBhvr>
                                        <p:cTn id="168" dur="1000" decel="50000">
                                          <p:stCondLst>
                                            <p:cond delay="0"/>
                                          </p:stCondLst>
                                        </p:cTn>
                                        <p:tgtEl>
                                          <p:spTgt spid="63"/>
                                        </p:tgtEl>
                                      </p:cBhvr>
                                    </p:animEffect>
                                  </p:childTnLst>
                                </p:cTn>
                              </p:par>
                              <p:par>
                                <p:cTn id="169" presetID="25" presetClass="entr" presetSubtype="0" fill="hold" grpId="0" nodeType="withEffect">
                                  <p:stCondLst>
                                    <p:cond delay="0"/>
                                  </p:stCondLst>
                                  <p:childTnLst>
                                    <p:set>
                                      <p:cBhvr>
                                        <p:cTn id="170" dur="1" fill="hold">
                                          <p:stCondLst>
                                            <p:cond delay="0"/>
                                          </p:stCondLst>
                                        </p:cTn>
                                        <p:tgtEl>
                                          <p:spTgt spid="64"/>
                                        </p:tgtEl>
                                        <p:attrNameLst>
                                          <p:attrName>style.visibility</p:attrName>
                                        </p:attrNameLst>
                                      </p:cBhvr>
                                      <p:to>
                                        <p:strVal val="visible"/>
                                      </p:to>
                                    </p:set>
                                    <p:anim calcmode="lin" valueType="num">
                                      <p:cBhvr>
                                        <p:cTn id="171" dur="500" decel="50000" fill="hold">
                                          <p:stCondLst>
                                            <p:cond delay="0"/>
                                          </p:stCondLst>
                                        </p:cTn>
                                        <p:tgtEl>
                                          <p:spTgt spid="64"/>
                                        </p:tgtEl>
                                        <p:attrNameLst>
                                          <p:attrName>style.rotation</p:attrName>
                                        </p:attrNameLst>
                                      </p:cBhvr>
                                      <p:tavLst>
                                        <p:tav tm="0">
                                          <p:val>
                                            <p:fltVal val="-90"/>
                                          </p:val>
                                        </p:tav>
                                        <p:tav tm="100000">
                                          <p:val>
                                            <p:fltVal val="0"/>
                                          </p:val>
                                        </p:tav>
                                      </p:tavLst>
                                    </p:anim>
                                    <p:anim calcmode="lin" valueType="num">
                                      <p:cBhvr>
                                        <p:cTn id="172" dur="500" decel="50000" fill="hold">
                                          <p:stCondLst>
                                            <p:cond delay="0"/>
                                          </p:stCondLst>
                                        </p:cTn>
                                        <p:tgtEl>
                                          <p:spTgt spid="64"/>
                                        </p:tgtEl>
                                        <p:attrNameLst>
                                          <p:attrName>ppt_w</p:attrName>
                                        </p:attrNameLst>
                                      </p:cBhvr>
                                      <p:tavLst>
                                        <p:tav tm="0">
                                          <p:val>
                                            <p:strVal val="#ppt_w"/>
                                          </p:val>
                                        </p:tav>
                                        <p:tav tm="100000">
                                          <p:val>
                                            <p:strVal val="#ppt_w*.05"/>
                                          </p:val>
                                        </p:tav>
                                      </p:tavLst>
                                    </p:anim>
                                    <p:anim calcmode="lin" valueType="num">
                                      <p:cBhvr>
                                        <p:cTn id="173" dur="500" accel="50000" fill="hold">
                                          <p:stCondLst>
                                            <p:cond delay="500"/>
                                          </p:stCondLst>
                                        </p:cTn>
                                        <p:tgtEl>
                                          <p:spTgt spid="64"/>
                                        </p:tgtEl>
                                        <p:attrNameLst>
                                          <p:attrName>ppt_w</p:attrName>
                                        </p:attrNameLst>
                                      </p:cBhvr>
                                      <p:tavLst>
                                        <p:tav tm="0">
                                          <p:val>
                                            <p:strVal val="#ppt_w*.05"/>
                                          </p:val>
                                        </p:tav>
                                        <p:tav tm="100000">
                                          <p:val>
                                            <p:strVal val="#ppt_w"/>
                                          </p:val>
                                        </p:tav>
                                      </p:tavLst>
                                    </p:anim>
                                    <p:anim calcmode="lin" valueType="num">
                                      <p:cBhvr>
                                        <p:cTn id="174" dur="1000" fill="hold"/>
                                        <p:tgtEl>
                                          <p:spTgt spid="64"/>
                                        </p:tgtEl>
                                        <p:attrNameLst>
                                          <p:attrName>ppt_h</p:attrName>
                                        </p:attrNameLst>
                                      </p:cBhvr>
                                      <p:tavLst>
                                        <p:tav tm="0">
                                          <p:val>
                                            <p:strVal val="#ppt_h"/>
                                          </p:val>
                                        </p:tav>
                                        <p:tav tm="100000">
                                          <p:val>
                                            <p:strVal val="#ppt_h"/>
                                          </p:val>
                                        </p:tav>
                                      </p:tavLst>
                                    </p:anim>
                                    <p:anim calcmode="lin" valueType="num">
                                      <p:cBhvr>
                                        <p:cTn id="175" dur="500" decel="50000" fill="hold">
                                          <p:stCondLst>
                                            <p:cond delay="0"/>
                                          </p:stCondLst>
                                        </p:cTn>
                                        <p:tgtEl>
                                          <p:spTgt spid="64"/>
                                        </p:tgtEl>
                                        <p:attrNameLst>
                                          <p:attrName>ppt_x</p:attrName>
                                        </p:attrNameLst>
                                      </p:cBhvr>
                                      <p:tavLst>
                                        <p:tav tm="0">
                                          <p:val>
                                            <p:strVal val="#ppt_x+.4"/>
                                          </p:val>
                                        </p:tav>
                                        <p:tav tm="100000">
                                          <p:val>
                                            <p:strVal val="#ppt_x"/>
                                          </p:val>
                                        </p:tav>
                                      </p:tavLst>
                                    </p:anim>
                                    <p:anim calcmode="lin" valueType="num">
                                      <p:cBhvr>
                                        <p:cTn id="176" dur="500" decel="50000" fill="hold">
                                          <p:stCondLst>
                                            <p:cond delay="0"/>
                                          </p:stCondLst>
                                        </p:cTn>
                                        <p:tgtEl>
                                          <p:spTgt spid="64"/>
                                        </p:tgtEl>
                                        <p:attrNameLst>
                                          <p:attrName>ppt_y</p:attrName>
                                        </p:attrNameLst>
                                      </p:cBhvr>
                                      <p:tavLst>
                                        <p:tav tm="0">
                                          <p:val>
                                            <p:strVal val="#ppt_y-.2"/>
                                          </p:val>
                                        </p:tav>
                                        <p:tav tm="100000">
                                          <p:val>
                                            <p:strVal val="#ppt_y+.1"/>
                                          </p:val>
                                        </p:tav>
                                      </p:tavLst>
                                    </p:anim>
                                    <p:anim calcmode="lin" valueType="num">
                                      <p:cBhvr>
                                        <p:cTn id="177" dur="500" accel="50000" fill="hold">
                                          <p:stCondLst>
                                            <p:cond delay="500"/>
                                          </p:stCondLst>
                                        </p:cTn>
                                        <p:tgtEl>
                                          <p:spTgt spid="64"/>
                                        </p:tgtEl>
                                        <p:attrNameLst>
                                          <p:attrName>ppt_y</p:attrName>
                                        </p:attrNameLst>
                                      </p:cBhvr>
                                      <p:tavLst>
                                        <p:tav tm="0">
                                          <p:val>
                                            <p:strVal val="#ppt_y+.1"/>
                                          </p:val>
                                        </p:tav>
                                        <p:tav tm="100000">
                                          <p:val>
                                            <p:strVal val="#ppt_y"/>
                                          </p:val>
                                        </p:tav>
                                      </p:tavLst>
                                    </p:anim>
                                    <p:animEffect transition="in" filter="fade">
                                      <p:cBhvr>
                                        <p:cTn id="178" dur="1000" decel="50000">
                                          <p:stCondLst>
                                            <p:cond delay="0"/>
                                          </p:stCondLst>
                                        </p:cTn>
                                        <p:tgtEl>
                                          <p:spTgt spid="64"/>
                                        </p:tgtEl>
                                      </p:cBhvr>
                                    </p:animEffect>
                                  </p:childTnLst>
                                </p:cTn>
                              </p:par>
                              <p:par>
                                <p:cTn id="179" presetID="25" presetClass="entr" presetSubtype="0" fill="hold" grpId="0" nodeType="withEffect">
                                  <p:stCondLst>
                                    <p:cond delay="0"/>
                                  </p:stCondLst>
                                  <p:childTnLst>
                                    <p:set>
                                      <p:cBhvr>
                                        <p:cTn id="180" dur="1" fill="hold">
                                          <p:stCondLst>
                                            <p:cond delay="0"/>
                                          </p:stCondLst>
                                        </p:cTn>
                                        <p:tgtEl>
                                          <p:spTgt spid="65"/>
                                        </p:tgtEl>
                                        <p:attrNameLst>
                                          <p:attrName>style.visibility</p:attrName>
                                        </p:attrNameLst>
                                      </p:cBhvr>
                                      <p:to>
                                        <p:strVal val="visible"/>
                                      </p:to>
                                    </p:set>
                                    <p:anim calcmode="lin" valueType="num">
                                      <p:cBhvr>
                                        <p:cTn id="181" dur="500" decel="50000" fill="hold">
                                          <p:stCondLst>
                                            <p:cond delay="0"/>
                                          </p:stCondLst>
                                        </p:cTn>
                                        <p:tgtEl>
                                          <p:spTgt spid="65"/>
                                        </p:tgtEl>
                                        <p:attrNameLst>
                                          <p:attrName>style.rotation</p:attrName>
                                        </p:attrNameLst>
                                      </p:cBhvr>
                                      <p:tavLst>
                                        <p:tav tm="0">
                                          <p:val>
                                            <p:fltVal val="-90"/>
                                          </p:val>
                                        </p:tav>
                                        <p:tav tm="100000">
                                          <p:val>
                                            <p:fltVal val="0"/>
                                          </p:val>
                                        </p:tav>
                                      </p:tavLst>
                                    </p:anim>
                                    <p:anim calcmode="lin" valueType="num">
                                      <p:cBhvr>
                                        <p:cTn id="182" dur="500" decel="50000" fill="hold">
                                          <p:stCondLst>
                                            <p:cond delay="0"/>
                                          </p:stCondLst>
                                        </p:cTn>
                                        <p:tgtEl>
                                          <p:spTgt spid="65"/>
                                        </p:tgtEl>
                                        <p:attrNameLst>
                                          <p:attrName>ppt_w</p:attrName>
                                        </p:attrNameLst>
                                      </p:cBhvr>
                                      <p:tavLst>
                                        <p:tav tm="0">
                                          <p:val>
                                            <p:strVal val="#ppt_w"/>
                                          </p:val>
                                        </p:tav>
                                        <p:tav tm="100000">
                                          <p:val>
                                            <p:strVal val="#ppt_w*.05"/>
                                          </p:val>
                                        </p:tav>
                                      </p:tavLst>
                                    </p:anim>
                                    <p:anim calcmode="lin" valueType="num">
                                      <p:cBhvr>
                                        <p:cTn id="183" dur="500" accel="50000" fill="hold">
                                          <p:stCondLst>
                                            <p:cond delay="500"/>
                                          </p:stCondLst>
                                        </p:cTn>
                                        <p:tgtEl>
                                          <p:spTgt spid="65"/>
                                        </p:tgtEl>
                                        <p:attrNameLst>
                                          <p:attrName>ppt_w</p:attrName>
                                        </p:attrNameLst>
                                      </p:cBhvr>
                                      <p:tavLst>
                                        <p:tav tm="0">
                                          <p:val>
                                            <p:strVal val="#ppt_w*.05"/>
                                          </p:val>
                                        </p:tav>
                                        <p:tav tm="100000">
                                          <p:val>
                                            <p:strVal val="#ppt_w"/>
                                          </p:val>
                                        </p:tav>
                                      </p:tavLst>
                                    </p:anim>
                                    <p:anim calcmode="lin" valueType="num">
                                      <p:cBhvr>
                                        <p:cTn id="184" dur="1000" fill="hold"/>
                                        <p:tgtEl>
                                          <p:spTgt spid="65"/>
                                        </p:tgtEl>
                                        <p:attrNameLst>
                                          <p:attrName>ppt_h</p:attrName>
                                        </p:attrNameLst>
                                      </p:cBhvr>
                                      <p:tavLst>
                                        <p:tav tm="0">
                                          <p:val>
                                            <p:strVal val="#ppt_h"/>
                                          </p:val>
                                        </p:tav>
                                        <p:tav tm="100000">
                                          <p:val>
                                            <p:strVal val="#ppt_h"/>
                                          </p:val>
                                        </p:tav>
                                      </p:tavLst>
                                    </p:anim>
                                    <p:anim calcmode="lin" valueType="num">
                                      <p:cBhvr>
                                        <p:cTn id="185" dur="500" decel="50000" fill="hold">
                                          <p:stCondLst>
                                            <p:cond delay="0"/>
                                          </p:stCondLst>
                                        </p:cTn>
                                        <p:tgtEl>
                                          <p:spTgt spid="65"/>
                                        </p:tgtEl>
                                        <p:attrNameLst>
                                          <p:attrName>ppt_x</p:attrName>
                                        </p:attrNameLst>
                                      </p:cBhvr>
                                      <p:tavLst>
                                        <p:tav tm="0">
                                          <p:val>
                                            <p:strVal val="#ppt_x+.4"/>
                                          </p:val>
                                        </p:tav>
                                        <p:tav tm="100000">
                                          <p:val>
                                            <p:strVal val="#ppt_x"/>
                                          </p:val>
                                        </p:tav>
                                      </p:tavLst>
                                    </p:anim>
                                    <p:anim calcmode="lin" valueType="num">
                                      <p:cBhvr>
                                        <p:cTn id="186" dur="500" decel="50000" fill="hold">
                                          <p:stCondLst>
                                            <p:cond delay="0"/>
                                          </p:stCondLst>
                                        </p:cTn>
                                        <p:tgtEl>
                                          <p:spTgt spid="65"/>
                                        </p:tgtEl>
                                        <p:attrNameLst>
                                          <p:attrName>ppt_y</p:attrName>
                                        </p:attrNameLst>
                                      </p:cBhvr>
                                      <p:tavLst>
                                        <p:tav tm="0">
                                          <p:val>
                                            <p:strVal val="#ppt_y-.2"/>
                                          </p:val>
                                        </p:tav>
                                        <p:tav tm="100000">
                                          <p:val>
                                            <p:strVal val="#ppt_y+.1"/>
                                          </p:val>
                                        </p:tav>
                                      </p:tavLst>
                                    </p:anim>
                                    <p:anim calcmode="lin" valueType="num">
                                      <p:cBhvr>
                                        <p:cTn id="187" dur="500" accel="50000" fill="hold">
                                          <p:stCondLst>
                                            <p:cond delay="500"/>
                                          </p:stCondLst>
                                        </p:cTn>
                                        <p:tgtEl>
                                          <p:spTgt spid="65"/>
                                        </p:tgtEl>
                                        <p:attrNameLst>
                                          <p:attrName>ppt_y</p:attrName>
                                        </p:attrNameLst>
                                      </p:cBhvr>
                                      <p:tavLst>
                                        <p:tav tm="0">
                                          <p:val>
                                            <p:strVal val="#ppt_y+.1"/>
                                          </p:val>
                                        </p:tav>
                                        <p:tav tm="100000">
                                          <p:val>
                                            <p:strVal val="#ppt_y"/>
                                          </p:val>
                                        </p:tav>
                                      </p:tavLst>
                                    </p:anim>
                                    <p:animEffect transition="in" filter="fade">
                                      <p:cBhvr>
                                        <p:cTn id="188" dur="1000" decel="50000">
                                          <p:stCondLst>
                                            <p:cond delay="0"/>
                                          </p:stCondLst>
                                        </p:cTn>
                                        <p:tgtEl>
                                          <p:spTgt spid="65"/>
                                        </p:tgtEl>
                                      </p:cBhvr>
                                    </p:animEffect>
                                  </p:childTnLst>
                                </p:cTn>
                              </p:par>
                              <p:par>
                                <p:cTn id="189" presetID="25" presetClass="entr" presetSubtype="0" fill="hold" grpId="0" nodeType="withEffect">
                                  <p:stCondLst>
                                    <p:cond delay="0"/>
                                  </p:stCondLst>
                                  <p:childTnLst>
                                    <p:set>
                                      <p:cBhvr>
                                        <p:cTn id="190" dur="1" fill="hold">
                                          <p:stCondLst>
                                            <p:cond delay="0"/>
                                          </p:stCondLst>
                                        </p:cTn>
                                        <p:tgtEl>
                                          <p:spTgt spid="66"/>
                                        </p:tgtEl>
                                        <p:attrNameLst>
                                          <p:attrName>style.visibility</p:attrName>
                                        </p:attrNameLst>
                                      </p:cBhvr>
                                      <p:to>
                                        <p:strVal val="visible"/>
                                      </p:to>
                                    </p:set>
                                    <p:anim calcmode="lin" valueType="num">
                                      <p:cBhvr>
                                        <p:cTn id="191" dur="500" decel="50000" fill="hold">
                                          <p:stCondLst>
                                            <p:cond delay="0"/>
                                          </p:stCondLst>
                                        </p:cTn>
                                        <p:tgtEl>
                                          <p:spTgt spid="66"/>
                                        </p:tgtEl>
                                        <p:attrNameLst>
                                          <p:attrName>style.rotation</p:attrName>
                                        </p:attrNameLst>
                                      </p:cBhvr>
                                      <p:tavLst>
                                        <p:tav tm="0">
                                          <p:val>
                                            <p:fltVal val="-90"/>
                                          </p:val>
                                        </p:tav>
                                        <p:tav tm="100000">
                                          <p:val>
                                            <p:fltVal val="0"/>
                                          </p:val>
                                        </p:tav>
                                      </p:tavLst>
                                    </p:anim>
                                    <p:anim calcmode="lin" valueType="num">
                                      <p:cBhvr>
                                        <p:cTn id="192" dur="500" decel="50000" fill="hold">
                                          <p:stCondLst>
                                            <p:cond delay="0"/>
                                          </p:stCondLst>
                                        </p:cTn>
                                        <p:tgtEl>
                                          <p:spTgt spid="66"/>
                                        </p:tgtEl>
                                        <p:attrNameLst>
                                          <p:attrName>ppt_w</p:attrName>
                                        </p:attrNameLst>
                                      </p:cBhvr>
                                      <p:tavLst>
                                        <p:tav tm="0">
                                          <p:val>
                                            <p:strVal val="#ppt_w"/>
                                          </p:val>
                                        </p:tav>
                                        <p:tav tm="100000">
                                          <p:val>
                                            <p:strVal val="#ppt_w*.05"/>
                                          </p:val>
                                        </p:tav>
                                      </p:tavLst>
                                    </p:anim>
                                    <p:anim calcmode="lin" valueType="num">
                                      <p:cBhvr>
                                        <p:cTn id="193" dur="500" accel="50000" fill="hold">
                                          <p:stCondLst>
                                            <p:cond delay="500"/>
                                          </p:stCondLst>
                                        </p:cTn>
                                        <p:tgtEl>
                                          <p:spTgt spid="66"/>
                                        </p:tgtEl>
                                        <p:attrNameLst>
                                          <p:attrName>ppt_w</p:attrName>
                                        </p:attrNameLst>
                                      </p:cBhvr>
                                      <p:tavLst>
                                        <p:tav tm="0">
                                          <p:val>
                                            <p:strVal val="#ppt_w*.05"/>
                                          </p:val>
                                        </p:tav>
                                        <p:tav tm="100000">
                                          <p:val>
                                            <p:strVal val="#ppt_w"/>
                                          </p:val>
                                        </p:tav>
                                      </p:tavLst>
                                    </p:anim>
                                    <p:anim calcmode="lin" valueType="num">
                                      <p:cBhvr>
                                        <p:cTn id="194" dur="1000" fill="hold"/>
                                        <p:tgtEl>
                                          <p:spTgt spid="66"/>
                                        </p:tgtEl>
                                        <p:attrNameLst>
                                          <p:attrName>ppt_h</p:attrName>
                                        </p:attrNameLst>
                                      </p:cBhvr>
                                      <p:tavLst>
                                        <p:tav tm="0">
                                          <p:val>
                                            <p:strVal val="#ppt_h"/>
                                          </p:val>
                                        </p:tav>
                                        <p:tav tm="100000">
                                          <p:val>
                                            <p:strVal val="#ppt_h"/>
                                          </p:val>
                                        </p:tav>
                                      </p:tavLst>
                                    </p:anim>
                                    <p:anim calcmode="lin" valueType="num">
                                      <p:cBhvr>
                                        <p:cTn id="195" dur="500" decel="50000" fill="hold">
                                          <p:stCondLst>
                                            <p:cond delay="0"/>
                                          </p:stCondLst>
                                        </p:cTn>
                                        <p:tgtEl>
                                          <p:spTgt spid="66"/>
                                        </p:tgtEl>
                                        <p:attrNameLst>
                                          <p:attrName>ppt_x</p:attrName>
                                        </p:attrNameLst>
                                      </p:cBhvr>
                                      <p:tavLst>
                                        <p:tav tm="0">
                                          <p:val>
                                            <p:strVal val="#ppt_x+.4"/>
                                          </p:val>
                                        </p:tav>
                                        <p:tav tm="100000">
                                          <p:val>
                                            <p:strVal val="#ppt_x"/>
                                          </p:val>
                                        </p:tav>
                                      </p:tavLst>
                                    </p:anim>
                                    <p:anim calcmode="lin" valueType="num">
                                      <p:cBhvr>
                                        <p:cTn id="196" dur="500" decel="50000" fill="hold">
                                          <p:stCondLst>
                                            <p:cond delay="0"/>
                                          </p:stCondLst>
                                        </p:cTn>
                                        <p:tgtEl>
                                          <p:spTgt spid="66"/>
                                        </p:tgtEl>
                                        <p:attrNameLst>
                                          <p:attrName>ppt_y</p:attrName>
                                        </p:attrNameLst>
                                      </p:cBhvr>
                                      <p:tavLst>
                                        <p:tav tm="0">
                                          <p:val>
                                            <p:strVal val="#ppt_y-.2"/>
                                          </p:val>
                                        </p:tav>
                                        <p:tav tm="100000">
                                          <p:val>
                                            <p:strVal val="#ppt_y+.1"/>
                                          </p:val>
                                        </p:tav>
                                      </p:tavLst>
                                    </p:anim>
                                    <p:anim calcmode="lin" valueType="num">
                                      <p:cBhvr>
                                        <p:cTn id="197" dur="500" accel="50000" fill="hold">
                                          <p:stCondLst>
                                            <p:cond delay="500"/>
                                          </p:stCondLst>
                                        </p:cTn>
                                        <p:tgtEl>
                                          <p:spTgt spid="66"/>
                                        </p:tgtEl>
                                        <p:attrNameLst>
                                          <p:attrName>ppt_y</p:attrName>
                                        </p:attrNameLst>
                                      </p:cBhvr>
                                      <p:tavLst>
                                        <p:tav tm="0">
                                          <p:val>
                                            <p:strVal val="#ppt_y+.1"/>
                                          </p:val>
                                        </p:tav>
                                        <p:tav tm="100000">
                                          <p:val>
                                            <p:strVal val="#ppt_y"/>
                                          </p:val>
                                        </p:tav>
                                      </p:tavLst>
                                    </p:anim>
                                    <p:animEffect transition="in" filter="fade">
                                      <p:cBhvr>
                                        <p:cTn id="198" dur="1000" decel="50000">
                                          <p:stCondLst>
                                            <p:cond delay="0"/>
                                          </p:stCondLst>
                                        </p:cTn>
                                        <p:tgtEl>
                                          <p:spTgt spid="66"/>
                                        </p:tgtEl>
                                      </p:cBhvr>
                                    </p:animEffect>
                                  </p:childTnLst>
                                </p:cTn>
                              </p:par>
                              <p:par>
                                <p:cTn id="199" presetID="25" presetClass="entr" presetSubtype="0" fill="hold" grpId="0" nodeType="withEffect">
                                  <p:stCondLst>
                                    <p:cond delay="0"/>
                                  </p:stCondLst>
                                  <p:childTnLst>
                                    <p:set>
                                      <p:cBhvr>
                                        <p:cTn id="200" dur="1" fill="hold">
                                          <p:stCondLst>
                                            <p:cond delay="0"/>
                                          </p:stCondLst>
                                        </p:cTn>
                                        <p:tgtEl>
                                          <p:spTgt spid="67"/>
                                        </p:tgtEl>
                                        <p:attrNameLst>
                                          <p:attrName>style.visibility</p:attrName>
                                        </p:attrNameLst>
                                      </p:cBhvr>
                                      <p:to>
                                        <p:strVal val="visible"/>
                                      </p:to>
                                    </p:set>
                                    <p:anim calcmode="lin" valueType="num">
                                      <p:cBhvr>
                                        <p:cTn id="201" dur="500" decel="50000" fill="hold">
                                          <p:stCondLst>
                                            <p:cond delay="0"/>
                                          </p:stCondLst>
                                        </p:cTn>
                                        <p:tgtEl>
                                          <p:spTgt spid="67"/>
                                        </p:tgtEl>
                                        <p:attrNameLst>
                                          <p:attrName>style.rotation</p:attrName>
                                        </p:attrNameLst>
                                      </p:cBhvr>
                                      <p:tavLst>
                                        <p:tav tm="0">
                                          <p:val>
                                            <p:fltVal val="-90"/>
                                          </p:val>
                                        </p:tav>
                                        <p:tav tm="100000">
                                          <p:val>
                                            <p:fltVal val="0"/>
                                          </p:val>
                                        </p:tav>
                                      </p:tavLst>
                                    </p:anim>
                                    <p:anim calcmode="lin" valueType="num">
                                      <p:cBhvr>
                                        <p:cTn id="202" dur="500" decel="50000" fill="hold">
                                          <p:stCondLst>
                                            <p:cond delay="0"/>
                                          </p:stCondLst>
                                        </p:cTn>
                                        <p:tgtEl>
                                          <p:spTgt spid="67"/>
                                        </p:tgtEl>
                                        <p:attrNameLst>
                                          <p:attrName>ppt_w</p:attrName>
                                        </p:attrNameLst>
                                      </p:cBhvr>
                                      <p:tavLst>
                                        <p:tav tm="0">
                                          <p:val>
                                            <p:strVal val="#ppt_w"/>
                                          </p:val>
                                        </p:tav>
                                        <p:tav tm="100000">
                                          <p:val>
                                            <p:strVal val="#ppt_w*.05"/>
                                          </p:val>
                                        </p:tav>
                                      </p:tavLst>
                                    </p:anim>
                                    <p:anim calcmode="lin" valueType="num">
                                      <p:cBhvr>
                                        <p:cTn id="203" dur="500" accel="50000" fill="hold">
                                          <p:stCondLst>
                                            <p:cond delay="500"/>
                                          </p:stCondLst>
                                        </p:cTn>
                                        <p:tgtEl>
                                          <p:spTgt spid="67"/>
                                        </p:tgtEl>
                                        <p:attrNameLst>
                                          <p:attrName>ppt_w</p:attrName>
                                        </p:attrNameLst>
                                      </p:cBhvr>
                                      <p:tavLst>
                                        <p:tav tm="0">
                                          <p:val>
                                            <p:strVal val="#ppt_w*.05"/>
                                          </p:val>
                                        </p:tav>
                                        <p:tav tm="100000">
                                          <p:val>
                                            <p:strVal val="#ppt_w"/>
                                          </p:val>
                                        </p:tav>
                                      </p:tavLst>
                                    </p:anim>
                                    <p:anim calcmode="lin" valueType="num">
                                      <p:cBhvr>
                                        <p:cTn id="204" dur="1000" fill="hold"/>
                                        <p:tgtEl>
                                          <p:spTgt spid="67"/>
                                        </p:tgtEl>
                                        <p:attrNameLst>
                                          <p:attrName>ppt_h</p:attrName>
                                        </p:attrNameLst>
                                      </p:cBhvr>
                                      <p:tavLst>
                                        <p:tav tm="0">
                                          <p:val>
                                            <p:strVal val="#ppt_h"/>
                                          </p:val>
                                        </p:tav>
                                        <p:tav tm="100000">
                                          <p:val>
                                            <p:strVal val="#ppt_h"/>
                                          </p:val>
                                        </p:tav>
                                      </p:tavLst>
                                    </p:anim>
                                    <p:anim calcmode="lin" valueType="num">
                                      <p:cBhvr>
                                        <p:cTn id="205" dur="500" decel="50000" fill="hold">
                                          <p:stCondLst>
                                            <p:cond delay="0"/>
                                          </p:stCondLst>
                                        </p:cTn>
                                        <p:tgtEl>
                                          <p:spTgt spid="67"/>
                                        </p:tgtEl>
                                        <p:attrNameLst>
                                          <p:attrName>ppt_x</p:attrName>
                                        </p:attrNameLst>
                                      </p:cBhvr>
                                      <p:tavLst>
                                        <p:tav tm="0">
                                          <p:val>
                                            <p:strVal val="#ppt_x+.4"/>
                                          </p:val>
                                        </p:tav>
                                        <p:tav tm="100000">
                                          <p:val>
                                            <p:strVal val="#ppt_x"/>
                                          </p:val>
                                        </p:tav>
                                      </p:tavLst>
                                    </p:anim>
                                    <p:anim calcmode="lin" valueType="num">
                                      <p:cBhvr>
                                        <p:cTn id="206" dur="500" decel="50000" fill="hold">
                                          <p:stCondLst>
                                            <p:cond delay="0"/>
                                          </p:stCondLst>
                                        </p:cTn>
                                        <p:tgtEl>
                                          <p:spTgt spid="67"/>
                                        </p:tgtEl>
                                        <p:attrNameLst>
                                          <p:attrName>ppt_y</p:attrName>
                                        </p:attrNameLst>
                                      </p:cBhvr>
                                      <p:tavLst>
                                        <p:tav tm="0">
                                          <p:val>
                                            <p:strVal val="#ppt_y-.2"/>
                                          </p:val>
                                        </p:tav>
                                        <p:tav tm="100000">
                                          <p:val>
                                            <p:strVal val="#ppt_y+.1"/>
                                          </p:val>
                                        </p:tav>
                                      </p:tavLst>
                                    </p:anim>
                                    <p:anim calcmode="lin" valueType="num">
                                      <p:cBhvr>
                                        <p:cTn id="207" dur="500" accel="50000" fill="hold">
                                          <p:stCondLst>
                                            <p:cond delay="500"/>
                                          </p:stCondLst>
                                        </p:cTn>
                                        <p:tgtEl>
                                          <p:spTgt spid="67"/>
                                        </p:tgtEl>
                                        <p:attrNameLst>
                                          <p:attrName>ppt_y</p:attrName>
                                        </p:attrNameLst>
                                      </p:cBhvr>
                                      <p:tavLst>
                                        <p:tav tm="0">
                                          <p:val>
                                            <p:strVal val="#ppt_y+.1"/>
                                          </p:val>
                                        </p:tav>
                                        <p:tav tm="100000">
                                          <p:val>
                                            <p:strVal val="#ppt_y"/>
                                          </p:val>
                                        </p:tav>
                                      </p:tavLst>
                                    </p:anim>
                                    <p:animEffect transition="in" filter="fade">
                                      <p:cBhvr>
                                        <p:cTn id="208" dur="1000" decel="50000">
                                          <p:stCondLst>
                                            <p:cond delay="0"/>
                                          </p:stCondLst>
                                        </p:cTn>
                                        <p:tgtEl>
                                          <p:spTgt spid="67"/>
                                        </p:tgtEl>
                                      </p:cBhvr>
                                    </p:animEffect>
                                  </p:childTnLst>
                                </p:cTn>
                              </p:par>
                              <p:par>
                                <p:cTn id="209" presetID="25" presetClass="entr" presetSubtype="0" fill="hold" grpId="0" nodeType="withEffect">
                                  <p:stCondLst>
                                    <p:cond delay="0"/>
                                  </p:stCondLst>
                                  <p:childTnLst>
                                    <p:set>
                                      <p:cBhvr>
                                        <p:cTn id="210" dur="1" fill="hold">
                                          <p:stCondLst>
                                            <p:cond delay="0"/>
                                          </p:stCondLst>
                                        </p:cTn>
                                        <p:tgtEl>
                                          <p:spTgt spid="68"/>
                                        </p:tgtEl>
                                        <p:attrNameLst>
                                          <p:attrName>style.visibility</p:attrName>
                                        </p:attrNameLst>
                                      </p:cBhvr>
                                      <p:to>
                                        <p:strVal val="visible"/>
                                      </p:to>
                                    </p:set>
                                    <p:anim calcmode="lin" valueType="num">
                                      <p:cBhvr>
                                        <p:cTn id="211" dur="500" decel="50000" fill="hold">
                                          <p:stCondLst>
                                            <p:cond delay="0"/>
                                          </p:stCondLst>
                                        </p:cTn>
                                        <p:tgtEl>
                                          <p:spTgt spid="68"/>
                                        </p:tgtEl>
                                        <p:attrNameLst>
                                          <p:attrName>style.rotation</p:attrName>
                                        </p:attrNameLst>
                                      </p:cBhvr>
                                      <p:tavLst>
                                        <p:tav tm="0">
                                          <p:val>
                                            <p:fltVal val="-90"/>
                                          </p:val>
                                        </p:tav>
                                        <p:tav tm="100000">
                                          <p:val>
                                            <p:fltVal val="0"/>
                                          </p:val>
                                        </p:tav>
                                      </p:tavLst>
                                    </p:anim>
                                    <p:anim calcmode="lin" valueType="num">
                                      <p:cBhvr>
                                        <p:cTn id="212" dur="500" decel="50000" fill="hold">
                                          <p:stCondLst>
                                            <p:cond delay="0"/>
                                          </p:stCondLst>
                                        </p:cTn>
                                        <p:tgtEl>
                                          <p:spTgt spid="68"/>
                                        </p:tgtEl>
                                        <p:attrNameLst>
                                          <p:attrName>ppt_w</p:attrName>
                                        </p:attrNameLst>
                                      </p:cBhvr>
                                      <p:tavLst>
                                        <p:tav tm="0">
                                          <p:val>
                                            <p:strVal val="#ppt_w"/>
                                          </p:val>
                                        </p:tav>
                                        <p:tav tm="100000">
                                          <p:val>
                                            <p:strVal val="#ppt_w*.05"/>
                                          </p:val>
                                        </p:tav>
                                      </p:tavLst>
                                    </p:anim>
                                    <p:anim calcmode="lin" valueType="num">
                                      <p:cBhvr>
                                        <p:cTn id="213" dur="500" accel="50000" fill="hold">
                                          <p:stCondLst>
                                            <p:cond delay="500"/>
                                          </p:stCondLst>
                                        </p:cTn>
                                        <p:tgtEl>
                                          <p:spTgt spid="68"/>
                                        </p:tgtEl>
                                        <p:attrNameLst>
                                          <p:attrName>ppt_w</p:attrName>
                                        </p:attrNameLst>
                                      </p:cBhvr>
                                      <p:tavLst>
                                        <p:tav tm="0">
                                          <p:val>
                                            <p:strVal val="#ppt_w*.05"/>
                                          </p:val>
                                        </p:tav>
                                        <p:tav tm="100000">
                                          <p:val>
                                            <p:strVal val="#ppt_w"/>
                                          </p:val>
                                        </p:tav>
                                      </p:tavLst>
                                    </p:anim>
                                    <p:anim calcmode="lin" valueType="num">
                                      <p:cBhvr>
                                        <p:cTn id="214" dur="1000" fill="hold"/>
                                        <p:tgtEl>
                                          <p:spTgt spid="68"/>
                                        </p:tgtEl>
                                        <p:attrNameLst>
                                          <p:attrName>ppt_h</p:attrName>
                                        </p:attrNameLst>
                                      </p:cBhvr>
                                      <p:tavLst>
                                        <p:tav tm="0">
                                          <p:val>
                                            <p:strVal val="#ppt_h"/>
                                          </p:val>
                                        </p:tav>
                                        <p:tav tm="100000">
                                          <p:val>
                                            <p:strVal val="#ppt_h"/>
                                          </p:val>
                                        </p:tav>
                                      </p:tavLst>
                                    </p:anim>
                                    <p:anim calcmode="lin" valueType="num">
                                      <p:cBhvr>
                                        <p:cTn id="215" dur="500" decel="50000" fill="hold">
                                          <p:stCondLst>
                                            <p:cond delay="0"/>
                                          </p:stCondLst>
                                        </p:cTn>
                                        <p:tgtEl>
                                          <p:spTgt spid="68"/>
                                        </p:tgtEl>
                                        <p:attrNameLst>
                                          <p:attrName>ppt_x</p:attrName>
                                        </p:attrNameLst>
                                      </p:cBhvr>
                                      <p:tavLst>
                                        <p:tav tm="0">
                                          <p:val>
                                            <p:strVal val="#ppt_x+.4"/>
                                          </p:val>
                                        </p:tav>
                                        <p:tav tm="100000">
                                          <p:val>
                                            <p:strVal val="#ppt_x"/>
                                          </p:val>
                                        </p:tav>
                                      </p:tavLst>
                                    </p:anim>
                                    <p:anim calcmode="lin" valueType="num">
                                      <p:cBhvr>
                                        <p:cTn id="216" dur="500" decel="50000" fill="hold">
                                          <p:stCondLst>
                                            <p:cond delay="0"/>
                                          </p:stCondLst>
                                        </p:cTn>
                                        <p:tgtEl>
                                          <p:spTgt spid="68"/>
                                        </p:tgtEl>
                                        <p:attrNameLst>
                                          <p:attrName>ppt_y</p:attrName>
                                        </p:attrNameLst>
                                      </p:cBhvr>
                                      <p:tavLst>
                                        <p:tav tm="0">
                                          <p:val>
                                            <p:strVal val="#ppt_y-.2"/>
                                          </p:val>
                                        </p:tav>
                                        <p:tav tm="100000">
                                          <p:val>
                                            <p:strVal val="#ppt_y+.1"/>
                                          </p:val>
                                        </p:tav>
                                      </p:tavLst>
                                    </p:anim>
                                    <p:anim calcmode="lin" valueType="num">
                                      <p:cBhvr>
                                        <p:cTn id="217" dur="500" accel="50000" fill="hold">
                                          <p:stCondLst>
                                            <p:cond delay="500"/>
                                          </p:stCondLst>
                                        </p:cTn>
                                        <p:tgtEl>
                                          <p:spTgt spid="68"/>
                                        </p:tgtEl>
                                        <p:attrNameLst>
                                          <p:attrName>ppt_y</p:attrName>
                                        </p:attrNameLst>
                                      </p:cBhvr>
                                      <p:tavLst>
                                        <p:tav tm="0">
                                          <p:val>
                                            <p:strVal val="#ppt_y+.1"/>
                                          </p:val>
                                        </p:tav>
                                        <p:tav tm="100000">
                                          <p:val>
                                            <p:strVal val="#ppt_y"/>
                                          </p:val>
                                        </p:tav>
                                      </p:tavLst>
                                    </p:anim>
                                    <p:animEffect transition="in" filter="fade">
                                      <p:cBhvr>
                                        <p:cTn id="218" dur="1000" decel="50000">
                                          <p:stCondLst>
                                            <p:cond delay="0"/>
                                          </p:stCondLst>
                                        </p:cTn>
                                        <p:tgtEl>
                                          <p:spTgt spid="68"/>
                                        </p:tgtEl>
                                      </p:cBhvr>
                                    </p:animEffect>
                                  </p:childTnLst>
                                </p:cTn>
                              </p:par>
                              <p:par>
                                <p:cTn id="219" presetID="25" presetClass="entr" presetSubtype="0" fill="hold" grpId="0" nodeType="withEffect">
                                  <p:stCondLst>
                                    <p:cond delay="0"/>
                                  </p:stCondLst>
                                  <p:childTnLst>
                                    <p:set>
                                      <p:cBhvr>
                                        <p:cTn id="220" dur="1" fill="hold">
                                          <p:stCondLst>
                                            <p:cond delay="0"/>
                                          </p:stCondLst>
                                        </p:cTn>
                                        <p:tgtEl>
                                          <p:spTgt spid="69"/>
                                        </p:tgtEl>
                                        <p:attrNameLst>
                                          <p:attrName>style.visibility</p:attrName>
                                        </p:attrNameLst>
                                      </p:cBhvr>
                                      <p:to>
                                        <p:strVal val="visible"/>
                                      </p:to>
                                    </p:set>
                                    <p:anim calcmode="lin" valueType="num">
                                      <p:cBhvr>
                                        <p:cTn id="221" dur="500" decel="50000" fill="hold">
                                          <p:stCondLst>
                                            <p:cond delay="0"/>
                                          </p:stCondLst>
                                        </p:cTn>
                                        <p:tgtEl>
                                          <p:spTgt spid="69"/>
                                        </p:tgtEl>
                                        <p:attrNameLst>
                                          <p:attrName>style.rotation</p:attrName>
                                        </p:attrNameLst>
                                      </p:cBhvr>
                                      <p:tavLst>
                                        <p:tav tm="0">
                                          <p:val>
                                            <p:fltVal val="-90"/>
                                          </p:val>
                                        </p:tav>
                                        <p:tav tm="100000">
                                          <p:val>
                                            <p:fltVal val="0"/>
                                          </p:val>
                                        </p:tav>
                                      </p:tavLst>
                                    </p:anim>
                                    <p:anim calcmode="lin" valueType="num">
                                      <p:cBhvr>
                                        <p:cTn id="222" dur="500" decel="50000" fill="hold">
                                          <p:stCondLst>
                                            <p:cond delay="0"/>
                                          </p:stCondLst>
                                        </p:cTn>
                                        <p:tgtEl>
                                          <p:spTgt spid="69"/>
                                        </p:tgtEl>
                                        <p:attrNameLst>
                                          <p:attrName>ppt_w</p:attrName>
                                        </p:attrNameLst>
                                      </p:cBhvr>
                                      <p:tavLst>
                                        <p:tav tm="0">
                                          <p:val>
                                            <p:strVal val="#ppt_w"/>
                                          </p:val>
                                        </p:tav>
                                        <p:tav tm="100000">
                                          <p:val>
                                            <p:strVal val="#ppt_w*.05"/>
                                          </p:val>
                                        </p:tav>
                                      </p:tavLst>
                                    </p:anim>
                                    <p:anim calcmode="lin" valueType="num">
                                      <p:cBhvr>
                                        <p:cTn id="223" dur="500" accel="50000" fill="hold">
                                          <p:stCondLst>
                                            <p:cond delay="500"/>
                                          </p:stCondLst>
                                        </p:cTn>
                                        <p:tgtEl>
                                          <p:spTgt spid="69"/>
                                        </p:tgtEl>
                                        <p:attrNameLst>
                                          <p:attrName>ppt_w</p:attrName>
                                        </p:attrNameLst>
                                      </p:cBhvr>
                                      <p:tavLst>
                                        <p:tav tm="0">
                                          <p:val>
                                            <p:strVal val="#ppt_w*.05"/>
                                          </p:val>
                                        </p:tav>
                                        <p:tav tm="100000">
                                          <p:val>
                                            <p:strVal val="#ppt_w"/>
                                          </p:val>
                                        </p:tav>
                                      </p:tavLst>
                                    </p:anim>
                                    <p:anim calcmode="lin" valueType="num">
                                      <p:cBhvr>
                                        <p:cTn id="224" dur="1000" fill="hold"/>
                                        <p:tgtEl>
                                          <p:spTgt spid="69"/>
                                        </p:tgtEl>
                                        <p:attrNameLst>
                                          <p:attrName>ppt_h</p:attrName>
                                        </p:attrNameLst>
                                      </p:cBhvr>
                                      <p:tavLst>
                                        <p:tav tm="0">
                                          <p:val>
                                            <p:strVal val="#ppt_h"/>
                                          </p:val>
                                        </p:tav>
                                        <p:tav tm="100000">
                                          <p:val>
                                            <p:strVal val="#ppt_h"/>
                                          </p:val>
                                        </p:tav>
                                      </p:tavLst>
                                    </p:anim>
                                    <p:anim calcmode="lin" valueType="num">
                                      <p:cBhvr>
                                        <p:cTn id="225" dur="500" decel="50000" fill="hold">
                                          <p:stCondLst>
                                            <p:cond delay="0"/>
                                          </p:stCondLst>
                                        </p:cTn>
                                        <p:tgtEl>
                                          <p:spTgt spid="69"/>
                                        </p:tgtEl>
                                        <p:attrNameLst>
                                          <p:attrName>ppt_x</p:attrName>
                                        </p:attrNameLst>
                                      </p:cBhvr>
                                      <p:tavLst>
                                        <p:tav tm="0">
                                          <p:val>
                                            <p:strVal val="#ppt_x+.4"/>
                                          </p:val>
                                        </p:tav>
                                        <p:tav tm="100000">
                                          <p:val>
                                            <p:strVal val="#ppt_x"/>
                                          </p:val>
                                        </p:tav>
                                      </p:tavLst>
                                    </p:anim>
                                    <p:anim calcmode="lin" valueType="num">
                                      <p:cBhvr>
                                        <p:cTn id="226" dur="500" decel="50000" fill="hold">
                                          <p:stCondLst>
                                            <p:cond delay="0"/>
                                          </p:stCondLst>
                                        </p:cTn>
                                        <p:tgtEl>
                                          <p:spTgt spid="69"/>
                                        </p:tgtEl>
                                        <p:attrNameLst>
                                          <p:attrName>ppt_y</p:attrName>
                                        </p:attrNameLst>
                                      </p:cBhvr>
                                      <p:tavLst>
                                        <p:tav tm="0">
                                          <p:val>
                                            <p:strVal val="#ppt_y-.2"/>
                                          </p:val>
                                        </p:tav>
                                        <p:tav tm="100000">
                                          <p:val>
                                            <p:strVal val="#ppt_y+.1"/>
                                          </p:val>
                                        </p:tav>
                                      </p:tavLst>
                                    </p:anim>
                                    <p:anim calcmode="lin" valueType="num">
                                      <p:cBhvr>
                                        <p:cTn id="227" dur="500" accel="50000" fill="hold">
                                          <p:stCondLst>
                                            <p:cond delay="500"/>
                                          </p:stCondLst>
                                        </p:cTn>
                                        <p:tgtEl>
                                          <p:spTgt spid="69"/>
                                        </p:tgtEl>
                                        <p:attrNameLst>
                                          <p:attrName>ppt_y</p:attrName>
                                        </p:attrNameLst>
                                      </p:cBhvr>
                                      <p:tavLst>
                                        <p:tav tm="0">
                                          <p:val>
                                            <p:strVal val="#ppt_y+.1"/>
                                          </p:val>
                                        </p:tav>
                                        <p:tav tm="100000">
                                          <p:val>
                                            <p:strVal val="#ppt_y"/>
                                          </p:val>
                                        </p:tav>
                                      </p:tavLst>
                                    </p:anim>
                                    <p:animEffect transition="in" filter="fade">
                                      <p:cBhvr>
                                        <p:cTn id="228" dur="1000" decel="50000">
                                          <p:stCondLst>
                                            <p:cond delay="0"/>
                                          </p:stCondLst>
                                        </p:cTn>
                                        <p:tgtEl>
                                          <p:spTgt spid="69"/>
                                        </p:tgtEl>
                                      </p:cBhvr>
                                    </p:animEffect>
                                  </p:childTnLst>
                                </p:cTn>
                              </p:par>
                              <p:par>
                                <p:cTn id="229" presetID="25" presetClass="entr" presetSubtype="0" fill="hold" grpId="0" nodeType="withEffect">
                                  <p:stCondLst>
                                    <p:cond delay="0"/>
                                  </p:stCondLst>
                                  <p:childTnLst>
                                    <p:set>
                                      <p:cBhvr>
                                        <p:cTn id="230" dur="1" fill="hold">
                                          <p:stCondLst>
                                            <p:cond delay="0"/>
                                          </p:stCondLst>
                                        </p:cTn>
                                        <p:tgtEl>
                                          <p:spTgt spid="70"/>
                                        </p:tgtEl>
                                        <p:attrNameLst>
                                          <p:attrName>style.visibility</p:attrName>
                                        </p:attrNameLst>
                                      </p:cBhvr>
                                      <p:to>
                                        <p:strVal val="visible"/>
                                      </p:to>
                                    </p:set>
                                    <p:anim calcmode="lin" valueType="num">
                                      <p:cBhvr>
                                        <p:cTn id="231" dur="500" decel="50000" fill="hold">
                                          <p:stCondLst>
                                            <p:cond delay="0"/>
                                          </p:stCondLst>
                                        </p:cTn>
                                        <p:tgtEl>
                                          <p:spTgt spid="70"/>
                                        </p:tgtEl>
                                        <p:attrNameLst>
                                          <p:attrName>style.rotation</p:attrName>
                                        </p:attrNameLst>
                                      </p:cBhvr>
                                      <p:tavLst>
                                        <p:tav tm="0">
                                          <p:val>
                                            <p:fltVal val="-90"/>
                                          </p:val>
                                        </p:tav>
                                        <p:tav tm="100000">
                                          <p:val>
                                            <p:fltVal val="0"/>
                                          </p:val>
                                        </p:tav>
                                      </p:tavLst>
                                    </p:anim>
                                    <p:anim calcmode="lin" valueType="num">
                                      <p:cBhvr>
                                        <p:cTn id="232" dur="500" decel="50000" fill="hold">
                                          <p:stCondLst>
                                            <p:cond delay="0"/>
                                          </p:stCondLst>
                                        </p:cTn>
                                        <p:tgtEl>
                                          <p:spTgt spid="70"/>
                                        </p:tgtEl>
                                        <p:attrNameLst>
                                          <p:attrName>ppt_w</p:attrName>
                                        </p:attrNameLst>
                                      </p:cBhvr>
                                      <p:tavLst>
                                        <p:tav tm="0">
                                          <p:val>
                                            <p:strVal val="#ppt_w"/>
                                          </p:val>
                                        </p:tav>
                                        <p:tav tm="100000">
                                          <p:val>
                                            <p:strVal val="#ppt_w*.05"/>
                                          </p:val>
                                        </p:tav>
                                      </p:tavLst>
                                    </p:anim>
                                    <p:anim calcmode="lin" valueType="num">
                                      <p:cBhvr>
                                        <p:cTn id="233" dur="500" accel="50000" fill="hold">
                                          <p:stCondLst>
                                            <p:cond delay="500"/>
                                          </p:stCondLst>
                                        </p:cTn>
                                        <p:tgtEl>
                                          <p:spTgt spid="70"/>
                                        </p:tgtEl>
                                        <p:attrNameLst>
                                          <p:attrName>ppt_w</p:attrName>
                                        </p:attrNameLst>
                                      </p:cBhvr>
                                      <p:tavLst>
                                        <p:tav tm="0">
                                          <p:val>
                                            <p:strVal val="#ppt_w*.05"/>
                                          </p:val>
                                        </p:tav>
                                        <p:tav tm="100000">
                                          <p:val>
                                            <p:strVal val="#ppt_w"/>
                                          </p:val>
                                        </p:tav>
                                      </p:tavLst>
                                    </p:anim>
                                    <p:anim calcmode="lin" valueType="num">
                                      <p:cBhvr>
                                        <p:cTn id="234" dur="1000" fill="hold"/>
                                        <p:tgtEl>
                                          <p:spTgt spid="70"/>
                                        </p:tgtEl>
                                        <p:attrNameLst>
                                          <p:attrName>ppt_h</p:attrName>
                                        </p:attrNameLst>
                                      </p:cBhvr>
                                      <p:tavLst>
                                        <p:tav tm="0">
                                          <p:val>
                                            <p:strVal val="#ppt_h"/>
                                          </p:val>
                                        </p:tav>
                                        <p:tav tm="100000">
                                          <p:val>
                                            <p:strVal val="#ppt_h"/>
                                          </p:val>
                                        </p:tav>
                                      </p:tavLst>
                                    </p:anim>
                                    <p:anim calcmode="lin" valueType="num">
                                      <p:cBhvr>
                                        <p:cTn id="235" dur="500" decel="50000" fill="hold">
                                          <p:stCondLst>
                                            <p:cond delay="0"/>
                                          </p:stCondLst>
                                        </p:cTn>
                                        <p:tgtEl>
                                          <p:spTgt spid="70"/>
                                        </p:tgtEl>
                                        <p:attrNameLst>
                                          <p:attrName>ppt_x</p:attrName>
                                        </p:attrNameLst>
                                      </p:cBhvr>
                                      <p:tavLst>
                                        <p:tav tm="0">
                                          <p:val>
                                            <p:strVal val="#ppt_x+.4"/>
                                          </p:val>
                                        </p:tav>
                                        <p:tav tm="100000">
                                          <p:val>
                                            <p:strVal val="#ppt_x"/>
                                          </p:val>
                                        </p:tav>
                                      </p:tavLst>
                                    </p:anim>
                                    <p:anim calcmode="lin" valueType="num">
                                      <p:cBhvr>
                                        <p:cTn id="236" dur="500" decel="50000" fill="hold">
                                          <p:stCondLst>
                                            <p:cond delay="0"/>
                                          </p:stCondLst>
                                        </p:cTn>
                                        <p:tgtEl>
                                          <p:spTgt spid="70"/>
                                        </p:tgtEl>
                                        <p:attrNameLst>
                                          <p:attrName>ppt_y</p:attrName>
                                        </p:attrNameLst>
                                      </p:cBhvr>
                                      <p:tavLst>
                                        <p:tav tm="0">
                                          <p:val>
                                            <p:strVal val="#ppt_y-.2"/>
                                          </p:val>
                                        </p:tav>
                                        <p:tav tm="100000">
                                          <p:val>
                                            <p:strVal val="#ppt_y+.1"/>
                                          </p:val>
                                        </p:tav>
                                      </p:tavLst>
                                    </p:anim>
                                    <p:anim calcmode="lin" valueType="num">
                                      <p:cBhvr>
                                        <p:cTn id="237" dur="500" accel="50000" fill="hold">
                                          <p:stCondLst>
                                            <p:cond delay="500"/>
                                          </p:stCondLst>
                                        </p:cTn>
                                        <p:tgtEl>
                                          <p:spTgt spid="70"/>
                                        </p:tgtEl>
                                        <p:attrNameLst>
                                          <p:attrName>ppt_y</p:attrName>
                                        </p:attrNameLst>
                                      </p:cBhvr>
                                      <p:tavLst>
                                        <p:tav tm="0">
                                          <p:val>
                                            <p:strVal val="#ppt_y+.1"/>
                                          </p:val>
                                        </p:tav>
                                        <p:tav tm="100000">
                                          <p:val>
                                            <p:strVal val="#ppt_y"/>
                                          </p:val>
                                        </p:tav>
                                      </p:tavLst>
                                    </p:anim>
                                    <p:animEffect transition="in" filter="fade">
                                      <p:cBhvr>
                                        <p:cTn id="238" dur="1000" decel="50000">
                                          <p:stCondLst>
                                            <p:cond delay="0"/>
                                          </p:stCondLst>
                                        </p:cTn>
                                        <p:tgtEl>
                                          <p:spTgt spid="70"/>
                                        </p:tgtEl>
                                      </p:cBhvr>
                                    </p:animEffect>
                                  </p:childTnLst>
                                </p:cTn>
                              </p:par>
                              <p:par>
                                <p:cTn id="239" presetID="25" presetClass="entr" presetSubtype="0" fill="hold" grpId="0" nodeType="withEffect">
                                  <p:stCondLst>
                                    <p:cond delay="0"/>
                                  </p:stCondLst>
                                  <p:childTnLst>
                                    <p:set>
                                      <p:cBhvr>
                                        <p:cTn id="240" dur="1" fill="hold">
                                          <p:stCondLst>
                                            <p:cond delay="0"/>
                                          </p:stCondLst>
                                        </p:cTn>
                                        <p:tgtEl>
                                          <p:spTgt spid="71"/>
                                        </p:tgtEl>
                                        <p:attrNameLst>
                                          <p:attrName>style.visibility</p:attrName>
                                        </p:attrNameLst>
                                      </p:cBhvr>
                                      <p:to>
                                        <p:strVal val="visible"/>
                                      </p:to>
                                    </p:set>
                                    <p:anim calcmode="lin" valueType="num">
                                      <p:cBhvr>
                                        <p:cTn id="241" dur="500" decel="50000" fill="hold">
                                          <p:stCondLst>
                                            <p:cond delay="0"/>
                                          </p:stCondLst>
                                        </p:cTn>
                                        <p:tgtEl>
                                          <p:spTgt spid="71"/>
                                        </p:tgtEl>
                                        <p:attrNameLst>
                                          <p:attrName>style.rotation</p:attrName>
                                        </p:attrNameLst>
                                      </p:cBhvr>
                                      <p:tavLst>
                                        <p:tav tm="0">
                                          <p:val>
                                            <p:fltVal val="-90"/>
                                          </p:val>
                                        </p:tav>
                                        <p:tav tm="100000">
                                          <p:val>
                                            <p:fltVal val="0"/>
                                          </p:val>
                                        </p:tav>
                                      </p:tavLst>
                                    </p:anim>
                                    <p:anim calcmode="lin" valueType="num">
                                      <p:cBhvr>
                                        <p:cTn id="242" dur="500" decel="50000" fill="hold">
                                          <p:stCondLst>
                                            <p:cond delay="0"/>
                                          </p:stCondLst>
                                        </p:cTn>
                                        <p:tgtEl>
                                          <p:spTgt spid="71"/>
                                        </p:tgtEl>
                                        <p:attrNameLst>
                                          <p:attrName>ppt_w</p:attrName>
                                        </p:attrNameLst>
                                      </p:cBhvr>
                                      <p:tavLst>
                                        <p:tav tm="0">
                                          <p:val>
                                            <p:strVal val="#ppt_w"/>
                                          </p:val>
                                        </p:tav>
                                        <p:tav tm="100000">
                                          <p:val>
                                            <p:strVal val="#ppt_w*.05"/>
                                          </p:val>
                                        </p:tav>
                                      </p:tavLst>
                                    </p:anim>
                                    <p:anim calcmode="lin" valueType="num">
                                      <p:cBhvr>
                                        <p:cTn id="243" dur="500" accel="50000" fill="hold">
                                          <p:stCondLst>
                                            <p:cond delay="500"/>
                                          </p:stCondLst>
                                        </p:cTn>
                                        <p:tgtEl>
                                          <p:spTgt spid="71"/>
                                        </p:tgtEl>
                                        <p:attrNameLst>
                                          <p:attrName>ppt_w</p:attrName>
                                        </p:attrNameLst>
                                      </p:cBhvr>
                                      <p:tavLst>
                                        <p:tav tm="0">
                                          <p:val>
                                            <p:strVal val="#ppt_w*.05"/>
                                          </p:val>
                                        </p:tav>
                                        <p:tav tm="100000">
                                          <p:val>
                                            <p:strVal val="#ppt_w"/>
                                          </p:val>
                                        </p:tav>
                                      </p:tavLst>
                                    </p:anim>
                                    <p:anim calcmode="lin" valueType="num">
                                      <p:cBhvr>
                                        <p:cTn id="244" dur="1000" fill="hold"/>
                                        <p:tgtEl>
                                          <p:spTgt spid="71"/>
                                        </p:tgtEl>
                                        <p:attrNameLst>
                                          <p:attrName>ppt_h</p:attrName>
                                        </p:attrNameLst>
                                      </p:cBhvr>
                                      <p:tavLst>
                                        <p:tav tm="0">
                                          <p:val>
                                            <p:strVal val="#ppt_h"/>
                                          </p:val>
                                        </p:tav>
                                        <p:tav tm="100000">
                                          <p:val>
                                            <p:strVal val="#ppt_h"/>
                                          </p:val>
                                        </p:tav>
                                      </p:tavLst>
                                    </p:anim>
                                    <p:anim calcmode="lin" valueType="num">
                                      <p:cBhvr>
                                        <p:cTn id="245" dur="500" decel="50000" fill="hold">
                                          <p:stCondLst>
                                            <p:cond delay="0"/>
                                          </p:stCondLst>
                                        </p:cTn>
                                        <p:tgtEl>
                                          <p:spTgt spid="71"/>
                                        </p:tgtEl>
                                        <p:attrNameLst>
                                          <p:attrName>ppt_x</p:attrName>
                                        </p:attrNameLst>
                                      </p:cBhvr>
                                      <p:tavLst>
                                        <p:tav tm="0">
                                          <p:val>
                                            <p:strVal val="#ppt_x+.4"/>
                                          </p:val>
                                        </p:tav>
                                        <p:tav tm="100000">
                                          <p:val>
                                            <p:strVal val="#ppt_x"/>
                                          </p:val>
                                        </p:tav>
                                      </p:tavLst>
                                    </p:anim>
                                    <p:anim calcmode="lin" valueType="num">
                                      <p:cBhvr>
                                        <p:cTn id="246" dur="500" decel="50000" fill="hold">
                                          <p:stCondLst>
                                            <p:cond delay="0"/>
                                          </p:stCondLst>
                                        </p:cTn>
                                        <p:tgtEl>
                                          <p:spTgt spid="71"/>
                                        </p:tgtEl>
                                        <p:attrNameLst>
                                          <p:attrName>ppt_y</p:attrName>
                                        </p:attrNameLst>
                                      </p:cBhvr>
                                      <p:tavLst>
                                        <p:tav tm="0">
                                          <p:val>
                                            <p:strVal val="#ppt_y-.2"/>
                                          </p:val>
                                        </p:tav>
                                        <p:tav tm="100000">
                                          <p:val>
                                            <p:strVal val="#ppt_y+.1"/>
                                          </p:val>
                                        </p:tav>
                                      </p:tavLst>
                                    </p:anim>
                                    <p:anim calcmode="lin" valueType="num">
                                      <p:cBhvr>
                                        <p:cTn id="247" dur="500" accel="50000" fill="hold">
                                          <p:stCondLst>
                                            <p:cond delay="500"/>
                                          </p:stCondLst>
                                        </p:cTn>
                                        <p:tgtEl>
                                          <p:spTgt spid="71"/>
                                        </p:tgtEl>
                                        <p:attrNameLst>
                                          <p:attrName>ppt_y</p:attrName>
                                        </p:attrNameLst>
                                      </p:cBhvr>
                                      <p:tavLst>
                                        <p:tav tm="0">
                                          <p:val>
                                            <p:strVal val="#ppt_y+.1"/>
                                          </p:val>
                                        </p:tav>
                                        <p:tav tm="100000">
                                          <p:val>
                                            <p:strVal val="#ppt_y"/>
                                          </p:val>
                                        </p:tav>
                                      </p:tavLst>
                                    </p:anim>
                                    <p:animEffect transition="in" filter="fade">
                                      <p:cBhvr>
                                        <p:cTn id="248" dur="1000" decel="50000">
                                          <p:stCondLst>
                                            <p:cond delay="0"/>
                                          </p:stCondLst>
                                        </p:cTn>
                                        <p:tgtEl>
                                          <p:spTgt spid="71"/>
                                        </p:tgtEl>
                                      </p:cBhvr>
                                    </p:animEffect>
                                  </p:childTnLst>
                                </p:cTn>
                              </p:par>
                              <p:par>
                                <p:cTn id="249" presetID="25" presetClass="entr" presetSubtype="0" fill="hold" grpId="0" nodeType="withEffect">
                                  <p:stCondLst>
                                    <p:cond delay="0"/>
                                  </p:stCondLst>
                                  <p:childTnLst>
                                    <p:set>
                                      <p:cBhvr>
                                        <p:cTn id="250" dur="1" fill="hold">
                                          <p:stCondLst>
                                            <p:cond delay="0"/>
                                          </p:stCondLst>
                                        </p:cTn>
                                        <p:tgtEl>
                                          <p:spTgt spid="72"/>
                                        </p:tgtEl>
                                        <p:attrNameLst>
                                          <p:attrName>style.visibility</p:attrName>
                                        </p:attrNameLst>
                                      </p:cBhvr>
                                      <p:to>
                                        <p:strVal val="visible"/>
                                      </p:to>
                                    </p:set>
                                    <p:anim calcmode="lin" valueType="num">
                                      <p:cBhvr>
                                        <p:cTn id="251" dur="500" decel="50000" fill="hold">
                                          <p:stCondLst>
                                            <p:cond delay="0"/>
                                          </p:stCondLst>
                                        </p:cTn>
                                        <p:tgtEl>
                                          <p:spTgt spid="72"/>
                                        </p:tgtEl>
                                        <p:attrNameLst>
                                          <p:attrName>style.rotation</p:attrName>
                                        </p:attrNameLst>
                                      </p:cBhvr>
                                      <p:tavLst>
                                        <p:tav tm="0">
                                          <p:val>
                                            <p:fltVal val="-90"/>
                                          </p:val>
                                        </p:tav>
                                        <p:tav tm="100000">
                                          <p:val>
                                            <p:fltVal val="0"/>
                                          </p:val>
                                        </p:tav>
                                      </p:tavLst>
                                    </p:anim>
                                    <p:anim calcmode="lin" valueType="num">
                                      <p:cBhvr>
                                        <p:cTn id="252" dur="500" decel="50000" fill="hold">
                                          <p:stCondLst>
                                            <p:cond delay="0"/>
                                          </p:stCondLst>
                                        </p:cTn>
                                        <p:tgtEl>
                                          <p:spTgt spid="72"/>
                                        </p:tgtEl>
                                        <p:attrNameLst>
                                          <p:attrName>ppt_w</p:attrName>
                                        </p:attrNameLst>
                                      </p:cBhvr>
                                      <p:tavLst>
                                        <p:tav tm="0">
                                          <p:val>
                                            <p:strVal val="#ppt_w"/>
                                          </p:val>
                                        </p:tav>
                                        <p:tav tm="100000">
                                          <p:val>
                                            <p:strVal val="#ppt_w*.05"/>
                                          </p:val>
                                        </p:tav>
                                      </p:tavLst>
                                    </p:anim>
                                    <p:anim calcmode="lin" valueType="num">
                                      <p:cBhvr>
                                        <p:cTn id="253" dur="500" accel="50000" fill="hold">
                                          <p:stCondLst>
                                            <p:cond delay="500"/>
                                          </p:stCondLst>
                                        </p:cTn>
                                        <p:tgtEl>
                                          <p:spTgt spid="72"/>
                                        </p:tgtEl>
                                        <p:attrNameLst>
                                          <p:attrName>ppt_w</p:attrName>
                                        </p:attrNameLst>
                                      </p:cBhvr>
                                      <p:tavLst>
                                        <p:tav tm="0">
                                          <p:val>
                                            <p:strVal val="#ppt_w*.05"/>
                                          </p:val>
                                        </p:tav>
                                        <p:tav tm="100000">
                                          <p:val>
                                            <p:strVal val="#ppt_w"/>
                                          </p:val>
                                        </p:tav>
                                      </p:tavLst>
                                    </p:anim>
                                    <p:anim calcmode="lin" valueType="num">
                                      <p:cBhvr>
                                        <p:cTn id="254" dur="1000" fill="hold"/>
                                        <p:tgtEl>
                                          <p:spTgt spid="72"/>
                                        </p:tgtEl>
                                        <p:attrNameLst>
                                          <p:attrName>ppt_h</p:attrName>
                                        </p:attrNameLst>
                                      </p:cBhvr>
                                      <p:tavLst>
                                        <p:tav tm="0">
                                          <p:val>
                                            <p:strVal val="#ppt_h"/>
                                          </p:val>
                                        </p:tav>
                                        <p:tav tm="100000">
                                          <p:val>
                                            <p:strVal val="#ppt_h"/>
                                          </p:val>
                                        </p:tav>
                                      </p:tavLst>
                                    </p:anim>
                                    <p:anim calcmode="lin" valueType="num">
                                      <p:cBhvr>
                                        <p:cTn id="255" dur="500" decel="50000" fill="hold">
                                          <p:stCondLst>
                                            <p:cond delay="0"/>
                                          </p:stCondLst>
                                        </p:cTn>
                                        <p:tgtEl>
                                          <p:spTgt spid="72"/>
                                        </p:tgtEl>
                                        <p:attrNameLst>
                                          <p:attrName>ppt_x</p:attrName>
                                        </p:attrNameLst>
                                      </p:cBhvr>
                                      <p:tavLst>
                                        <p:tav tm="0">
                                          <p:val>
                                            <p:strVal val="#ppt_x+.4"/>
                                          </p:val>
                                        </p:tav>
                                        <p:tav tm="100000">
                                          <p:val>
                                            <p:strVal val="#ppt_x"/>
                                          </p:val>
                                        </p:tav>
                                      </p:tavLst>
                                    </p:anim>
                                    <p:anim calcmode="lin" valueType="num">
                                      <p:cBhvr>
                                        <p:cTn id="256" dur="500" decel="50000" fill="hold">
                                          <p:stCondLst>
                                            <p:cond delay="0"/>
                                          </p:stCondLst>
                                        </p:cTn>
                                        <p:tgtEl>
                                          <p:spTgt spid="72"/>
                                        </p:tgtEl>
                                        <p:attrNameLst>
                                          <p:attrName>ppt_y</p:attrName>
                                        </p:attrNameLst>
                                      </p:cBhvr>
                                      <p:tavLst>
                                        <p:tav tm="0">
                                          <p:val>
                                            <p:strVal val="#ppt_y-.2"/>
                                          </p:val>
                                        </p:tav>
                                        <p:tav tm="100000">
                                          <p:val>
                                            <p:strVal val="#ppt_y+.1"/>
                                          </p:val>
                                        </p:tav>
                                      </p:tavLst>
                                    </p:anim>
                                    <p:anim calcmode="lin" valueType="num">
                                      <p:cBhvr>
                                        <p:cTn id="257" dur="500" accel="50000" fill="hold">
                                          <p:stCondLst>
                                            <p:cond delay="500"/>
                                          </p:stCondLst>
                                        </p:cTn>
                                        <p:tgtEl>
                                          <p:spTgt spid="72"/>
                                        </p:tgtEl>
                                        <p:attrNameLst>
                                          <p:attrName>ppt_y</p:attrName>
                                        </p:attrNameLst>
                                      </p:cBhvr>
                                      <p:tavLst>
                                        <p:tav tm="0">
                                          <p:val>
                                            <p:strVal val="#ppt_y+.1"/>
                                          </p:val>
                                        </p:tav>
                                        <p:tav tm="100000">
                                          <p:val>
                                            <p:strVal val="#ppt_y"/>
                                          </p:val>
                                        </p:tav>
                                      </p:tavLst>
                                    </p:anim>
                                    <p:animEffect transition="in" filter="fade">
                                      <p:cBhvr>
                                        <p:cTn id="258" dur="1000" decel="50000">
                                          <p:stCondLst>
                                            <p:cond delay="0"/>
                                          </p:stCondLst>
                                        </p:cTn>
                                        <p:tgtEl>
                                          <p:spTgt spid="72"/>
                                        </p:tgtEl>
                                      </p:cBhvr>
                                    </p:animEffect>
                                  </p:childTnLst>
                                </p:cTn>
                              </p:par>
                              <p:par>
                                <p:cTn id="259" presetID="25" presetClass="entr" presetSubtype="0" fill="hold" grpId="0" nodeType="withEffect">
                                  <p:stCondLst>
                                    <p:cond delay="0"/>
                                  </p:stCondLst>
                                  <p:childTnLst>
                                    <p:set>
                                      <p:cBhvr>
                                        <p:cTn id="260" dur="1" fill="hold">
                                          <p:stCondLst>
                                            <p:cond delay="0"/>
                                          </p:stCondLst>
                                        </p:cTn>
                                        <p:tgtEl>
                                          <p:spTgt spid="73"/>
                                        </p:tgtEl>
                                        <p:attrNameLst>
                                          <p:attrName>style.visibility</p:attrName>
                                        </p:attrNameLst>
                                      </p:cBhvr>
                                      <p:to>
                                        <p:strVal val="visible"/>
                                      </p:to>
                                    </p:set>
                                    <p:anim calcmode="lin" valueType="num">
                                      <p:cBhvr>
                                        <p:cTn id="261" dur="500" decel="50000" fill="hold">
                                          <p:stCondLst>
                                            <p:cond delay="0"/>
                                          </p:stCondLst>
                                        </p:cTn>
                                        <p:tgtEl>
                                          <p:spTgt spid="73"/>
                                        </p:tgtEl>
                                        <p:attrNameLst>
                                          <p:attrName>style.rotation</p:attrName>
                                        </p:attrNameLst>
                                      </p:cBhvr>
                                      <p:tavLst>
                                        <p:tav tm="0">
                                          <p:val>
                                            <p:fltVal val="-90"/>
                                          </p:val>
                                        </p:tav>
                                        <p:tav tm="100000">
                                          <p:val>
                                            <p:fltVal val="0"/>
                                          </p:val>
                                        </p:tav>
                                      </p:tavLst>
                                    </p:anim>
                                    <p:anim calcmode="lin" valueType="num">
                                      <p:cBhvr>
                                        <p:cTn id="262" dur="500" decel="50000" fill="hold">
                                          <p:stCondLst>
                                            <p:cond delay="0"/>
                                          </p:stCondLst>
                                        </p:cTn>
                                        <p:tgtEl>
                                          <p:spTgt spid="73"/>
                                        </p:tgtEl>
                                        <p:attrNameLst>
                                          <p:attrName>ppt_w</p:attrName>
                                        </p:attrNameLst>
                                      </p:cBhvr>
                                      <p:tavLst>
                                        <p:tav tm="0">
                                          <p:val>
                                            <p:strVal val="#ppt_w"/>
                                          </p:val>
                                        </p:tav>
                                        <p:tav tm="100000">
                                          <p:val>
                                            <p:strVal val="#ppt_w*.05"/>
                                          </p:val>
                                        </p:tav>
                                      </p:tavLst>
                                    </p:anim>
                                    <p:anim calcmode="lin" valueType="num">
                                      <p:cBhvr>
                                        <p:cTn id="263" dur="500" accel="50000" fill="hold">
                                          <p:stCondLst>
                                            <p:cond delay="500"/>
                                          </p:stCondLst>
                                        </p:cTn>
                                        <p:tgtEl>
                                          <p:spTgt spid="73"/>
                                        </p:tgtEl>
                                        <p:attrNameLst>
                                          <p:attrName>ppt_w</p:attrName>
                                        </p:attrNameLst>
                                      </p:cBhvr>
                                      <p:tavLst>
                                        <p:tav tm="0">
                                          <p:val>
                                            <p:strVal val="#ppt_w*.05"/>
                                          </p:val>
                                        </p:tav>
                                        <p:tav tm="100000">
                                          <p:val>
                                            <p:strVal val="#ppt_w"/>
                                          </p:val>
                                        </p:tav>
                                      </p:tavLst>
                                    </p:anim>
                                    <p:anim calcmode="lin" valueType="num">
                                      <p:cBhvr>
                                        <p:cTn id="264" dur="1000" fill="hold"/>
                                        <p:tgtEl>
                                          <p:spTgt spid="73"/>
                                        </p:tgtEl>
                                        <p:attrNameLst>
                                          <p:attrName>ppt_h</p:attrName>
                                        </p:attrNameLst>
                                      </p:cBhvr>
                                      <p:tavLst>
                                        <p:tav tm="0">
                                          <p:val>
                                            <p:strVal val="#ppt_h"/>
                                          </p:val>
                                        </p:tav>
                                        <p:tav tm="100000">
                                          <p:val>
                                            <p:strVal val="#ppt_h"/>
                                          </p:val>
                                        </p:tav>
                                      </p:tavLst>
                                    </p:anim>
                                    <p:anim calcmode="lin" valueType="num">
                                      <p:cBhvr>
                                        <p:cTn id="265" dur="500" decel="50000" fill="hold">
                                          <p:stCondLst>
                                            <p:cond delay="0"/>
                                          </p:stCondLst>
                                        </p:cTn>
                                        <p:tgtEl>
                                          <p:spTgt spid="73"/>
                                        </p:tgtEl>
                                        <p:attrNameLst>
                                          <p:attrName>ppt_x</p:attrName>
                                        </p:attrNameLst>
                                      </p:cBhvr>
                                      <p:tavLst>
                                        <p:tav tm="0">
                                          <p:val>
                                            <p:strVal val="#ppt_x+.4"/>
                                          </p:val>
                                        </p:tav>
                                        <p:tav tm="100000">
                                          <p:val>
                                            <p:strVal val="#ppt_x"/>
                                          </p:val>
                                        </p:tav>
                                      </p:tavLst>
                                    </p:anim>
                                    <p:anim calcmode="lin" valueType="num">
                                      <p:cBhvr>
                                        <p:cTn id="266" dur="500" decel="50000" fill="hold">
                                          <p:stCondLst>
                                            <p:cond delay="0"/>
                                          </p:stCondLst>
                                        </p:cTn>
                                        <p:tgtEl>
                                          <p:spTgt spid="73"/>
                                        </p:tgtEl>
                                        <p:attrNameLst>
                                          <p:attrName>ppt_y</p:attrName>
                                        </p:attrNameLst>
                                      </p:cBhvr>
                                      <p:tavLst>
                                        <p:tav tm="0">
                                          <p:val>
                                            <p:strVal val="#ppt_y-.2"/>
                                          </p:val>
                                        </p:tav>
                                        <p:tav tm="100000">
                                          <p:val>
                                            <p:strVal val="#ppt_y+.1"/>
                                          </p:val>
                                        </p:tav>
                                      </p:tavLst>
                                    </p:anim>
                                    <p:anim calcmode="lin" valueType="num">
                                      <p:cBhvr>
                                        <p:cTn id="267" dur="500" accel="50000" fill="hold">
                                          <p:stCondLst>
                                            <p:cond delay="500"/>
                                          </p:stCondLst>
                                        </p:cTn>
                                        <p:tgtEl>
                                          <p:spTgt spid="73"/>
                                        </p:tgtEl>
                                        <p:attrNameLst>
                                          <p:attrName>ppt_y</p:attrName>
                                        </p:attrNameLst>
                                      </p:cBhvr>
                                      <p:tavLst>
                                        <p:tav tm="0">
                                          <p:val>
                                            <p:strVal val="#ppt_y+.1"/>
                                          </p:val>
                                        </p:tav>
                                        <p:tav tm="100000">
                                          <p:val>
                                            <p:strVal val="#ppt_y"/>
                                          </p:val>
                                        </p:tav>
                                      </p:tavLst>
                                    </p:anim>
                                    <p:animEffect transition="in" filter="fade">
                                      <p:cBhvr>
                                        <p:cTn id="268" dur="1000" decel="50000">
                                          <p:stCondLst>
                                            <p:cond delay="0"/>
                                          </p:stCondLst>
                                        </p:cTn>
                                        <p:tgtEl>
                                          <p:spTgt spid="73"/>
                                        </p:tgtEl>
                                      </p:cBhvr>
                                    </p:animEffect>
                                  </p:childTnLst>
                                </p:cTn>
                              </p:par>
                              <p:par>
                                <p:cTn id="269" presetID="25" presetClass="entr" presetSubtype="0" fill="hold" grpId="0" nodeType="withEffect">
                                  <p:stCondLst>
                                    <p:cond delay="0"/>
                                  </p:stCondLst>
                                  <p:childTnLst>
                                    <p:set>
                                      <p:cBhvr>
                                        <p:cTn id="270" dur="1" fill="hold">
                                          <p:stCondLst>
                                            <p:cond delay="0"/>
                                          </p:stCondLst>
                                        </p:cTn>
                                        <p:tgtEl>
                                          <p:spTgt spid="74"/>
                                        </p:tgtEl>
                                        <p:attrNameLst>
                                          <p:attrName>style.visibility</p:attrName>
                                        </p:attrNameLst>
                                      </p:cBhvr>
                                      <p:to>
                                        <p:strVal val="visible"/>
                                      </p:to>
                                    </p:set>
                                    <p:anim calcmode="lin" valueType="num">
                                      <p:cBhvr>
                                        <p:cTn id="271" dur="500" decel="50000" fill="hold">
                                          <p:stCondLst>
                                            <p:cond delay="0"/>
                                          </p:stCondLst>
                                        </p:cTn>
                                        <p:tgtEl>
                                          <p:spTgt spid="74"/>
                                        </p:tgtEl>
                                        <p:attrNameLst>
                                          <p:attrName>style.rotation</p:attrName>
                                        </p:attrNameLst>
                                      </p:cBhvr>
                                      <p:tavLst>
                                        <p:tav tm="0">
                                          <p:val>
                                            <p:fltVal val="-90"/>
                                          </p:val>
                                        </p:tav>
                                        <p:tav tm="100000">
                                          <p:val>
                                            <p:fltVal val="0"/>
                                          </p:val>
                                        </p:tav>
                                      </p:tavLst>
                                    </p:anim>
                                    <p:anim calcmode="lin" valueType="num">
                                      <p:cBhvr>
                                        <p:cTn id="272" dur="500" decel="50000" fill="hold">
                                          <p:stCondLst>
                                            <p:cond delay="0"/>
                                          </p:stCondLst>
                                        </p:cTn>
                                        <p:tgtEl>
                                          <p:spTgt spid="74"/>
                                        </p:tgtEl>
                                        <p:attrNameLst>
                                          <p:attrName>ppt_w</p:attrName>
                                        </p:attrNameLst>
                                      </p:cBhvr>
                                      <p:tavLst>
                                        <p:tav tm="0">
                                          <p:val>
                                            <p:strVal val="#ppt_w"/>
                                          </p:val>
                                        </p:tav>
                                        <p:tav tm="100000">
                                          <p:val>
                                            <p:strVal val="#ppt_w*.05"/>
                                          </p:val>
                                        </p:tav>
                                      </p:tavLst>
                                    </p:anim>
                                    <p:anim calcmode="lin" valueType="num">
                                      <p:cBhvr>
                                        <p:cTn id="273" dur="500" accel="50000" fill="hold">
                                          <p:stCondLst>
                                            <p:cond delay="500"/>
                                          </p:stCondLst>
                                        </p:cTn>
                                        <p:tgtEl>
                                          <p:spTgt spid="74"/>
                                        </p:tgtEl>
                                        <p:attrNameLst>
                                          <p:attrName>ppt_w</p:attrName>
                                        </p:attrNameLst>
                                      </p:cBhvr>
                                      <p:tavLst>
                                        <p:tav tm="0">
                                          <p:val>
                                            <p:strVal val="#ppt_w*.05"/>
                                          </p:val>
                                        </p:tav>
                                        <p:tav tm="100000">
                                          <p:val>
                                            <p:strVal val="#ppt_w"/>
                                          </p:val>
                                        </p:tav>
                                      </p:tavLst>
                                    </p:anim>
                                    <p:anim calcmode="lin" valueType="num">
                                      <p:cBhvr>
                                        <p:cTn id="274" dur="1000" fill="hold"/>
                                        <p:tgtEl>
                                          <p:spTgt spid="74"/>
                                        </p:tgtEl>
                                        <p:attrNameLst>
                                          <p:attrName>ppt_h</p:attrName>
                                        </p:attrNameLst>
                                      </p:cBhvr>
                                      <p:tavLst>
                                        <p:tav tm="0">
                                          <p:val>
                                            <p:strVal val="#ppt_h"/>
                                          </p:val>
                                        </p:tav>
                                        <p:tav tm="100000">
                                          <p:val>
                                            <p:strVal val="#ppt_h"/>
                                          </p:val>
                                        </p:tav>
                                      </p:tavLst>
                                    </p:anim>
                                    <p:anim calcmode="lin" valueType="num">
                                      <p:cBhvr>
                                        <p:cTn id="275" dur="500" decel="50000" fill="hold">
                                          <p:stCondLst>
                                            <p:cond delay="0"/>
                                          </p:stCondLst>
                                        </p:cTn>
                                        <p:tgtEl>
                                          <p:spTgt spid="74"/>
                                        </p:tgtEl>
                                        <p:attrNameLst>
                                          <p:attrName>ppt_x</p:attrName>
                                        </p:attrNameLst>
                                      </p:cBhvr>
                                      <p:tavLst>
                                        <p:tav tm="0">
                                          <p:val>
                                            <p:strVal val="#ppt_x+.4"/>
                                          </p:val>
                                        </p:tav>
                                        <p:tav tm="100000">
                                          <p:val>
                                            <p:strVal val="#ppt_x"/>
                                          </p:val>
                                        </p:tav>
                                      </p:tavLst>
                                    </p:anim>
                                    <p:anim calcmode="lin" valueType="num">
                                      <p:cBhvr>
                                        <p:cTn id="276" dur="500" decel="50000" fill="hold">
                                          <p:stCondLst>
                                            <p:cond delay="0"/>
                                          </p:stCondLst>
                                        </p:cTn>
                                        <p:tgtEl>
                                          <p:spTgt spid="74"/>
                                        </p:tgtEl>
                                        <p:attrNameLst>
                                          <p:attrName>ppt_y</p:attrName>
                                        </p:attrNameLst>
                                      </p:cBhvr>
                                      <p:tavLst>
                                        <p:tav tm="0">
                                          <p:val>
                                            <p:strVal val="#ppt_y-.2"/>
                                          </p:val>
                                        </p:tav>
                                        <p:tav tm="100000">
                                          <p:val>
                                            <p:strVal val="#ppt_y+.1"/>
                                          </p:val>
                                        </p:tav>
                                      </p:tavLst>
                                    </p:anim>
                                    <p:anim calcmode="lin" valueType="num">
                                      <p:cBhvr>
                                        <p:cTn id="277" dur="500" accel="50000" fill="hold">
                                          <p:stCondLst>
                                            <p:cond delay="500"/>
                                          </p:stCondLst>
                                        </p:cTn>
                                        <p:tgtEl>
                                          <p:spTgt spid="74"/>
                                        </p:tgtEl>
                                        <p:attrNameLst>
                                          <p:attrName>ppt_y</p:attrName>
                                        </p:attrNameLst>
                                      </p:cBhvr>
                                      <p:tavLst>
                                        <p:tav tm="0">
                                          <p:val>
                                            <p:strVal val="#ppt_y+.1"/>
                                          </p:val>
                                        </p:tav>
                                        <p:tav tm="100000">
                                          <p:val>
                                            <p:strVal val="#ppt_y"/>
                                          </p:val>
                                        </p:tav>
                                      </p:tavLst>
                                    </p:anim>
                                    <p:animEffect transition="in" filter="fade">
                                      <p:cBhvr>
                                        <p:cTn id="278" dur="1000" decel="50000">
                                          <p:stCondLst>
                                            <p:cond delay="0"/>
                                          </p:stCondLst>
                                        </p:cTn>
                                        <p:tgtEl>
                                          <p:spTgt spid="74"/>
                                        </p:tgtEl>
                                      </p:cBhvr>
                                    </p:animEffect>
                                  </p:childTnLst>
                                </p:cTn>
                              </p:par>
                              <p:par>
                                <p:cTn id="279" presetID="25" presetClass="entr" presetSubtype="0" fill="hold" grpId="0" nodeType="withEffect">
                                  <p:stCondLst>
                                    <p:cond delay="0"/>
                                  </p:stCondLst>
                                  <p:childTnLst>
                                    <p:set>
                                      <p:cBhvr>
                                        <p:cTn id="280" dur="1" fill="hold">
                                          <p:stCondLst>
                                            <p:cond delay="0"/>
                                          </p:stCondLst>
                                        </p:cTn>
                                        <p:tgtEl>
                                          <p:spTgt spid="75"/>
                                        </p:tgtEl>
                                        <p:attrNameLst>
                                          <p:attrName>style.visibility</p:attrName>
                                        </p:attrNameLst>
                                      </p:cBhvr>
                                      <p:to>
                                        <p:strVal val="visible"/>
                                      </p:to>
                                    </p:set>
                                    <p:anim calcmode="lin" valueType="num">
                                      <p:cBhvr>
                                        <p:cTn id="281" dur="500" decel="50000" fill="hold">
                                          <p:stCondLst>
                                            <p:cond delay="0"/>
                                          </p:stCondLst>
                                        </p:cTn>
                                        <p:tgtEl>
                                          <p:spTgt spid="75"/>
                                        </p:tgtEl>
                                        <p:attrNameLst>
                                          <p:attrName>style.rotation</p:attrName>
                                        </p:attrNameLst>
                                      </p:cBhvr>
                                      <p:tavLst>
                                        <p:tav tm="0">
                                          <p:val>
                                            <p:fltVal val="-90"/>
                                          </p:val>
                                        </p:tav>
                                        <p:tav tm="100000">
                                          <p:val>
                                            <p:fltVal val="0"/>
                                          </p:val>
                                        </p:tav>
                                      </p:tavLst>
                                    </p:anim>
                                    <p:anim calcmode="lin" valueType="num">
                                      <p:cBhvr>
                                        <p:cTn id="282" dur="500" decel="50000" fill="hold">
                                          <p:stCondLst>
                                            <p:cond delay="0"/>
                                          </p:stCondLst>
                                        </p:cTn>
                                        <p:tgtEl>
                                          <p:spTgt spid="75"/>
                                        </p:tgtEl>
                                        <p:attrNameLst>
                                          <p:attrName>ppt_w</p:attrName>
                                        </p:attrNameLst>
                                      </p:cBhvr>
                                      <p:tavLst>
                                        <p:tav tm="0">
                                          <p:val>
                                            <p:strVal val="#ppt_w"/>
                                          </p:val>
                                        </p:tav>
                                        <p:tav tm="100000">
                                          <p:val>
                                            <p:strVal val="#ppt_w*.05"/>
                                          </p:val>
                                        </p:tav>
                                      </p:tavLst>
                                    </p:anim>
                                    <p:anim calcmode="lin" valueType="num">
                                      <p:cBhvr>
                                        <p:cTn id="283" dur="500" accel="50000" fill="hold">
                                          <p:stCondLst>
                                            <p:cond delay="500"/>
                                          </p:stCondLst>
                                        </p:cTn>
                                        <p:tgtEl>
                                          <p:spTgt spid="75"/>
                                        </p:tgtEl>
                                        <p:attrNameLst>
                                          <p:attrName>ppt_w</p:attrName>
                                        </p:attrNameLst>
                                      </p:cBhvr>
                                      <p:tavLst>
                                        <p:tav tm="0">
                                          <p:val>
                                            <p:strVal val="#ppt_w*.05"/>
                                          </p:val>
                                        </p:tav>
                                        <p:tav tm="100000">
                                          <p:val>
                                            <p:strVal val="#ppt_w"/>
                                          </p:val>
                                        </p:tav>
                                      </p:tavLst>
                                    </p:anim>
                                    <p:anim calcmode="lin" valueType="num">
                                      <p:cBhvr>
                                        <p:cTn id="284" dur="1000" fill="hold"/>
                                        <p:tgtEl>
                                          <p:spTgt spid="75"/>
                                        </p:tgtEl>
                                        <p:attrNameLst>
                                          <p:attrName>ppt_h</p:attrName>
                                        </p:attrNameLst>
                                      </p:cBhvr>
                                      <p:tavLst>
                                        <p:tav tm="0">
                                          <p:val>
                                            <p:strVal val="#ppt_h"/>
                                          </p:val>
                                        </p:tav>
                                        <p:tav tm="100000">
                                          <p:val>
                                            <p:strVal val="#ppt_h"/>
                                          </p:val>
                                        </p:tav>
                                      </p:tavLst>
                                    </p:anim>
                                    <p:anim calcmode="lin" valueType="num">
                                      <p:cBhvr>
                                        <p:cTn id="285" dur="500" decel="50000" fill="hold">
                                          <p:stCondLst>
                                            <p:cond delay="0"/>
                                          </p:stCondLst>
                                        </p:cTn>
                                        <p:tgtEl>
                                          <p:spTgt spid="75"/>
                                        </p:tgtEl>
                                        <p:attrNameLst>
                                          <p:attrName>ppt_x</p:attrName>
                                        </p:attrNameLst>
                                      </p:cBhvr>
                                      <p:tavLst>
                                        <p:tav tm="0">
                                          <p:val>
                                            <p:strVal val="#ppt_x+.4"/>
                                          </p:val>
                                        </p:tav>
                                        <p:tav tm="100000">
                                          <p:val>
                                            <p:strVal val="#ppt_x"/>
                                          </p:val>
                                        </p:tav>
                                      </p:tavLst>
                                    </p:anim>
                                    <p:anim calcmode="lin" valueType="num">
                                      <p:cBhvr>
                                        <p:cTn id="286" dur="500" decel="50000" fill="hold">
                                          <p:stCondLst>
                                            <p:cond delay="0"/>
                                          </p:stCondLst>
                                        </p:cTn>
                                        <p:tgtEl>
                                          <p:spTgt spid="75"/>
                                        </p:tgtEl>
                                        <p:attrNameLst>
                                          <p:attrName>ppt_y</p:attrName>
                                        </p:attrNameLst>
                                      </p:cBhvr>
                                      <p:tavLst>
                                        <p:tav tm="0">
                                          <p:val>
                                            <p:strVal val="#ppt_y-.2"/>
                                          </p:val>
                                        </p:tav>
                                        <p:tav tm="100000">
                                          <p:val>
                                            <p:strVal val="#ppt_y+.1"/>
                                          </p:val>
                                        </p:tav>
                                      </p:tavLst>
                                    </p:anim>
                                    <p:anim calcmode="lin" valueType="num">
                                      <p:cBhvr>
                                        <p:cTn id="287" dur="500" accel="50000" fill="hold">
                                          <p:stCondLst>
                                            <p:cond delay="500"/>
                                          </p:stCondLst>
                                        </p:cTn>
                                        <p:tgtEl>
                                          <p:spTgt spid="75"/>
                                        </p:tgtEl>
                                        <p:attrNameLst>
                                          <p:attrName>ppt_y</p:attrName>
                                        </p:attrNameLst>
                                      </p:cBhvr>
                                      <p:tavLst>
                                        <p:tav tm="0">
                                          <p:val>
                                            <p:strVal val="#ppt_y+.1"/>
                                          </p:val>
                                        </p:tav>
                                        <p:tav tm="100000">
                                          <p:val>
                                            <p:strVal val="#ppt_y"/>
                                          </p:val>
                                        </p:tav>
                                      </p:tavLst>
                                    </p:anim>
                                    <p:animEffect transition="in" filter="fade">
                                      <p:cBhvr>
                                        <p:cTn id="288" dur="1000" decel="50000">
                                          <p:stCondLst>
                                            <p:cond delay="0"/>
                                          </p:stCondLst>
                                        </p:cTn>
                                        <p:tgtEl>
                                          <p:spTgt spid="75"/>
                                        </p:tgtEl>
                                      </p:cBhvr>
                                    </p:animEffect>
                                  </p:childTnLst>
                                </p:cTn>
                              </p:par>
                              <p:par>
                                <p:cTn id="289" presetID="25" presetClass="entr" presetSubtype="0" fill="hold" grpId="0" nodeType="withEffect">
                                  <p:stCondLst>
                                    <p:cond delay="0"/>
                                  </p:stCondLst>
                                  <p:childTnLst>
                                    <p:set>
                                      <p:cBhvr>
                                        <p:cTn id="290" dur="1" fill="hold">
                                          <p:stCondLst>
                                            <p:cond delay="0"/>
                                          </p:stCondLst>
                                        </p:cTn>
                                        <p:tgtEl>
                                          <p:spTgt spid="76"/>
                                        </p:tgtEl>
                                        <p:attrNameLst>
                                          <p:attrName>style.visibility</p:attrName>
                                        </p:attrNameLst>
                                      </p:cBhvr>
                                      <p:to>
                                        <p:strVal val="visible"/>
                                      </p:to>
                                    </p:set>
                                    <p:anim calcmode="lin" valueType="num">
                                      <p:cBhvr>
                                        <p:cTn id="291" dur="500" decel="50000" fill="hold">
                                          <p:stCondLst>
                                            <p:cond delay="0"/>
                                          </p:stCondLst>
                                        </p:cTn>
                                        <p:tgtEl>
                                          <p:spTgt spid="76"/>
                                        </p:tgtEl>
                                        <p:attrNameLst>
                                          <p:attrName>style.rotation</p:attrName>
                                        </p:attrNameLst>
                                      </p:cBhvr>
                                      <p:tavLst>
                                        <p:tav tm="0">
                                          <p:val>
                                            <p:fltVal val="-90"/>
                                          </p:val>
                                        </p:tav>
                                        <p:tav tm="100000">
                                          <p:val>
                                            <p:fltVal val="0"/>
                                          </p:val>
                                        </p:tav>
                                      </p:tavLst>
                                    </p:anim>
                                    <p:anim calcmode="lin" valueType="num">
                                      <p:cBhvr>
                                        <p:cTn id="292" dur="500" decel="50000" fill="hold">
                                          <p:stCondLst>
                                            <p:cond delay="0"/>
                                          </p:stCondLst>
                                        </p:cTn>
                                        <p:tgtEl>
                                          <p:spTgt spid="76"/>
                                        </p:tgtEl>
                                        <p:attrNameLst>
                                          <p:attrName>ppt_w</p:attrName>
                                        </p:attrNameLst>
                                      </p:cBhvr>
                                      <p:tavLst>
                                        <p:tav tm="0">
                                          <p:val>
                                            <p:strVal val="#ppt_w"/>
                                          </p:val>
                                        </p:tav>
                                        <p:tav tm="100000">
                                          <p:val>
                                            <p:strVal val="#ppt_w*.05"/>
                                          </p:val>
                                        </p:tav>
                                      </p:tavLst>
                                    </p:anim>
                                    <p:anim calcmode="lin" valueType="num">
                                      <p:cBhvr>
                                        <p:cTn id="293" dur="500" accel="50000" fill="hold">
                                          <p:stCondLst>
                                            <p:cond delay="500"/>
                                          </p:stCondLst>
                                        </p:cTn>
                                        <p:tgtEl>
                                          <p:spTgt spid="76"/>
                                        </p:tgtEl>
                                        <p:attrNameLst>
                                          <p:attrName>ppt_w</p:attrName>
                                        </p:attrNameLst>
                                      </p:cBhvr>
                                      <p:tavLst>
                                        <p:tav tm="0">
                                          <p:val>
                                            <p:strVal val="#ppt_w*.05"/>
                                          </p:val>
                                        </p:tav>
                                        <p:tav tm="100000">
                                          <p:val>
                                            <p:strVal val="#ppt_w"/>
                                          </p:val>
                                        </p:tav>
                                      </p:tavLst>
                                    </p:anim>
                                    <p:anim calcmode="lin" valueType="num">
                                      <p:cBhvr>
                                        <p:cTn id="294" dur="1000" fill="hold"/>
                                        <p:tgtEl>
                                          <p:spTgt spid="76"/>
                                        </p:tgtEl>
                                        <p:attrNameLst>
                                          <p:attrName>ppt_h</p:attrName>
                                        </p:attrNameLst>
                                      </p:cBhvr>
                                      <p:tavLst>
                                        <p:tav tm="0">
                                          <p:val>
                                            <p:strVal val="#ppt_h"/>
                                          </p:val>
                                        </p:tav>
                                        <p:tav tm="100000">
                                          <p:val>
                                            <p:strVal val="#ppt_h"/>
                                          </p:val>
                                        </p:tav>
                                      </p:tavLst>
                                    </p:anim>
                                    <p:anim calcmode="lin" valueType="num">
                                      <p:cBhvr>
                                        <p:cTn id="295" dur="500" decel="50000" fill="hold">
                                          <p:stCondLst>
                                            <p:cond delay="0"/>
                                          </p:stCondLst>
                                        </p:cTn>
                                        <p:tgtEl>
                                          <p:spTgt spid="76"/>
                                        </p:tgtEl>
                                        <p:attrNameLst>
                                          <p:attrName>ppt_x</p:attrName>
                                        </p:attrNameLst>
                                      </p:cBhvr>
                                      <p:tavLst>
                                        <p:tav tm="0">
                                          <p:val>
                                            <p:strVal val="#ppt_x+.4"/>
                                          </p:val>
                                        </p:tav>
                                        <p:tav tm="100000">
                                          <p:val>
                                            <p:strVal val="#ppt_x"/>
                                          </p:val>
                                        </p:tav>
                                      </p:tavLst>
                                    </p:anim>
                                    <p:anim calcmode="lin" valueType="num">
                                      <p:cBhvr>
                                        <p:cTn id="296" dur="500" decel="50000" fill="hold">
                                          <p:stCondLst>
                                            <p:cond delay="0"/>
                                          </p:stCondLst>
                                        </p:cTn>
                                        <p:tgtEl>
                                          <p:spTgt spid="76"/>
                                        </p:tgtEl>
                                        <p:attrNameLst>
                                          <p:attrName>ppt_y</p:attrName>
                                        </p:attrNameLst>
                                      </p:cBhvr>
                                      <p:tavLst>
                                        <p:tav tm="0">
                                          <p:val>
                                            <p:strVal val="#ppt_y-.2"/>
                                          </p:val>
                                        </p:tav>
                                        <p:tav tm="100000">
                                          <p:val>
                                            <p:strVal val="#ppt_y+.1"/>
                                          </p:val>
                                        </p:tav>
                                      </p:tavLst>
                                    </p:anim>
                                    <p:anim calcmode="lin" valueType="num">
                                      <p:cBhvr>
                                        <p:cTn id="297" dur="500" accel="50000" fill="hold">
                                          <p:stCondLst>
                                            <p:cond delay="500"/>
                                          </p:stCondLst>
                                        </p:cTn>
                                        <p:tgtEl>
                                          <p:spTgt spid="76"/>
                                        </p:tgtEl>
                                        <p:attrNameLst>
                                          <p:attrName>ppt_y</p:attrName>
                                        </p:attrNameLst>
                                      </p:cBhvr>
                                      <p:tavLst>
                                        <p:tav tm="0">
                                          <p:val>
                                            <p:strVal val="#ppt_y+.1"/>
                                          </p:val>
                                        </p:tav>
                                        <p:tav tm="100000">
                                          <p:val>
                                            <p:strVal val="#ppt_y"/>
                                          </p:val>
                                        </p:tav>
                                      </p:tavLst>
                                    </p:anim>
                                    <p:animEffect transition="in" filter="fade">
                                      <p:cBhvr>
                                        <p:cTn id="298" dur="1000" decel="50000">
                                          <p:stCondLst>
                                            <p:cond delay="0"/>
                                          </p:stCondLst>
                                        </p:cTn>
                                        <p:tgtEl>
                                          <p:spTgt spid="76"/>
                                        </p:tgtEl>
                                      </p:cBhvr>
                                    </p:animEffect>
                                  </p:childTnLst>
                                </p:cTn>
                              </p:par>
                              <p:par>
                                <p:cTn id="299" presetID="25" presetClass="entr" presetSubtype="0" fill="hold" grpId="0" nodeType="withEffect">
                                  <p:stCondLst>
                                    <p:cond delay="0"/>
                                  </p:stCondLst>
                                  <p:childTnLst>
                                    <p:set>
                                      <p:cBhvr>
                                        <p:cTn id="300" dur="1" fill="hold">
                                          <p:stCondLst>
                                            <p:cond delay="0"/>
                                          </p:stCondLst>
                                        </p:cTn>
                                        <p:tgtEl>
                                          <p:spTgt spid="77"/>
                                        </p:tgtEl>
                                        <p:attrNameLst>
                                          <p:attrName>style.visibility</p:attrName>
                                        </p:attrNameLst>
                                      </p:cBhvr>
                                      <p:to>
                                        <p:strVal val="visible"/>
                                      </p:to>
                                    </p:set>
                                    <p:anim calcmode="lin" valueType="num">
                                      <p:cBhvr>
                                        <p:cTn id="301" dur="500" decel="50000" fill="hold">
                                          <p:stCondLst>
                                            <p:cond delay="0"/>
                                          </p:stCondLst>
                                        </p:cTn>
                                        <p:tgtEl>
                                          <p:spTgt spid="77"/>
                                        </p:tgtEl>
                                        <p:attrNameLst>
                                          <p:attrName>style.rotation</p:attrName>
                                        </p:attrNameLst>
                                      </p:cBhvr>
                                      <p:tavLst>
                                        <p:tav tm="0">
                                          <p:val>
                                            <p:fltVal val="-90"/>
                                          </p:val>
                                        </p:tav>
                                        <p:tav tm="100000">
                                          <p:val>
                                            <p:fltVal val="0"/>
                                          </p:val>
                                        </p:tav>
                                      </p:tavLst>
                                    </p:anim>
                                    <p:anim calcmode="lin" valueType="num">
                                      <p:cBhvr>
                                        <p:cTn id="302" dur="500" decel="50000" fill="hold">
                                          <p:stCondLst>
                                            <p:cond delay="0"/>
                                          </p:stCondLst>
                                        </p:cTn>
                                        <p:tgtEl>
                                          <p:spTgt spid="77"/>
                                        </p:tgtEl>
                                        <p:attrNameLst>
                                          <p:attrName>ppt_w</p:attrName>
                                        </p:attrNameLst>
                                      </p:cBhvr>
                                      <p:tavLst>
                                        <p:tav tm="0">
                                          <p:val>
                                            <p:strVal val="#ppt_w"/>
                                          </p:val>
                                        </p:tav>
                                        <p:tav tm="100000">
                                          <p:val>
                                            <p:strVal val="#ppt_w*.05"/>
                                          </p:val>
                                        </p:tav>
                                      </p:tavLst>
                                    </p:anim>
                                    <p:anim calcmode="lin" valueType="num">
                                      <p:cBhvr>
                                        <p:cTn id="303" dur="500" accel="50000" fill="hold">
                                          <p:stCondLst>
                                            <p:cond delay="500"/>
                                          </p:stCondLst>
                                        </p:cTn>
                                        <p:tgtEl>
                                          <p:spTgt spid="77"/>
                                        </p:tgtEl>
                                        <p:attrNameLst>
                                          <p:attrName>ppt_w</p:attrName>
                                        </p:attrNameLst>
                                      </p:cBhvr>
                                      <p:tavLst>
                                        <p:tav tm="0">
                                          <p:val>
                                            <p:strVal val="#ppt_w*.05"/>
                                          </p:val>
                                        </p:tav>
                                        <p:tav tm="100000">
                                          <p:val>
                                            <p:strVal val="#ppt_w"/>
                                          </p:val>
                                        </p:tav>
                                      </p:tavLst>
                                    </p:anim>
                                    <p:anim calcmode="lin" valueType="num">
                                      <p:cBhvr>
                                        <p:cTn id="304" dur="1000" fill="hold"/>
                                        <p:tgtEl>
                                          <p:spTgt spid="77"/>
                                        </p:tgtEl>
                                        <p:attrNameLst>
                                          <p:attrName>ppt_h</p:attrName>
                                        </p:attrNameLst>
                                      </p:cBhvr>
                                      <p:tavLst>
                                        <p:tav tm="0">
                                          <p:val>
                                            <p:strVal val="#ppt_h"/>
                                          </p:val>
                                        </p:tav>
                                        <p:tav tm="100000">
                                          <p:val>
                                            <p:strVal val="#ppt_h"/>
                                          </p:val>
                                        </p:tav>
                                      </p:tavLst>
                                    </p:anim>
                                    <p:anim calcmode="lin" valueType="num">
                                      <p:cBhvr>
                                        <p:cTn id="305" dur="500" decel="50000" fill="hold">
                                          <p:stCondLst>
                                            <p:cond delay="0"/>
                                          </p:stCondLst>
                                        </p:cTn>
                                        <p:tgtEl>
                                          <p:spTgt spid="77"/>
                                        </p:tgtEl>
                                        <p:attrNameLst>
                                          <p:attrName>ppt_x</p:attrName>
                                        </p:attrNameLst>
                                      </p:cBhvr>
                                      <p:tavLst>
                                        <p:tav tm="0">
                                          <p:val>
                                            <p:strVal val="#ppt_x+.4"/>
                                          </p:val>
                                        </p:tav>
                                        <p:tav tm="100000">
                                          <p:val>
                                            <p:strVal val="#ppt_x"/>
                                          </p:val>
                                        </p:tav>
                                      </p:tavLst>
                                    </p:anim>
                                    <p:anim calcmode="lin" valueType="num">
                                      <p:cBhvr>
                                        <p:cTn id="306" dur="500" decel="50000" fill="hold">
                                          <p:stCondLst>
                                            <p:cond delay="0"/>
                                          </p:stCondLst>
                                        </p:cTn>
                                        <p:tgtEl>
                                          <p:spTgt spid="77"/>
                                        </p:tgtEl>
                                        <p:attrNameLst>
                                          <p:attrName>ppt_y</p:attrName>
                                        </p:attrNameLst>
                                      </p:cBhvr>
                                      <p:tavLst>
                                        <p:tav tm="0">
                                          <p:val>
                                            <p:strVal val="#ppt_y-.2"/>
                                          </p:val>
                                        </p:tav>
                                        <p:tav tm="100000">
                                          <p:val>
                                            <p:strVal val="#ppt_y+.1"/>
                                          </p:val>
                                        </p:tav>
                                      </p:tavLst>
                                    </p:anim>
                                    <p:anim calcmode="lin" valueType="num">
                                      <p:cBhvr>
                                        <p:cTn id="307" dur="500" accel="50000" fill="hold">
                                          <p:stCondLst>
                                            <p:cond delay="500"/>
                                          </p:stCondLst>
                                        </p:cTn>
                                        <p:tgtEl>
                                          <p:spTgt spid="77"/>
                                        </p:tgtEl>
                                        <p:attrNameLst>
                                          <p:attrName>ppt_y</p:attrName>
                                        </p:attrNameLst>
                                      </p:cBhvr>
                                      <p:tavLst>
                                        <p:tav tm="0">
                                          <p:val>
                                            <p:strVal val="#ppt_y+.1"/>
                                          </p:val>
                                        </p:tav>
                                        <p:tav tm="100000">
                                          <p:val>
                                            <p:strVal val="#ppt_y"/>
                                          </p:val>
                                        </p:tav>
                                      </p:tavLst>
                                    </p:anim>
                                    <p:animEffect transition="in" filter="fade">
                                      <p:cBhvr>
                                        <p:cTn id="308" dur="1000" decel="50000">
                                          <p:stCondLst>
                                            <p:cond delay="0"/>
                                          </p:stCondLst>
                                        </p:cTn>
                                        <p:tgtEl>
                                          <p:spTgt spid="77"/>
                                        </p:tgtEl>
                                      </p:cBhvr>
                                    </p:animEffect>
                                  </p:childTnLst>
                                </p:cTn>
                              </p:par>
                              <p:par>
                                <p:cTn id="309" presetID="25" presetClass="entr" presetSubtype="0" fill="hold" grpId="0" nodeType="withEffect">
                                  <p:stCondLst>
                                    <p:cond delay="0"/>
                                  </p:stCondLst>
                                  <p:childTnLst>
                                    <p:set>
                                      <p:cBhvr>
                                        <p:cTn id="310" dur="1" fill="hold">
                                          <p:stCondLst>
                                            <p:cond delay="0"/>
                                          </p:stCondLst>
                                        </p:cTn>
                                        <p:tgtEl>
                                          <p:spTgt spid="78"/>
                                        </p:tgtEl>
                                        <p:attrNameLst>
                                          <p:attrName>style.visibility</p:attrName>
                                        </p:attrNameLst>
                                      </p:cBhvr>
                                      <p:to>
                                        <p:strVal val="visible"/>
                                      </p:to>
                                    </p:set>
                                    <p:anim calcmode="lin" valueType="num">
                                      <p:cBhvr>
                                        <p:cTn id="311" dur="500" decel="50000" fill="hold">
                                          <p:stCondLst>
                                            <p:cond delay="0"/>
                                          </p:stCondLst>
                                        </p:cTn>
                                        <p:tgtEl>
                                          <p:spTgt spid="78"/>
                                        </p:tgtEl>
                                        <p:attrNameLst>
                                          <p:attrName>style.rotation</p:attrName>
                                        </p:attrNameLst>
                                      </p:cBhvr>
                                      <p:tavLst>
                                        <p:tav tm="0">
                                          <p:val>
                                            <p:fltVal val="-90"/>
                                          </p:val>
                                        </p:tav>
                                        <p:tav tm="100000">
                                          <p:val>
                                            <p:fltVal val="0"/>
                                          </p:val>
                                        </p:tav>
                                      </p:tavLst>
                                    </p:anim>
                                    <p:anim calcmode="lin" valueType="num">
                                      <p:cBhvr>
                                        <p:cTn id="312" dur="500" decel="50000" fill="hold">
                                          <p:stCondLst>
                                            <p:cond delay="0"/>
                                          </p:stCondLst>
                                        </p:cTn>
                                        <p:tgtEl>
                                          <p:spTgt spid="78"/>
                                        </p:tgtEl>
                                        <p:attrNameLst>
                                          <p:attrName>ppt_w</p:attrName>
                                        </p:attrNameLst>
                                      </p:cBhvr>
                                      <p:tavLst>
                                        <p:tav tm="0">
                                          <p:val>
                                            <p:strVal val="#ppt_w"/>
                                          </p:val>
                                        </p:tav>
                                        <p:tav tm="100000">
                                          <p:val>
                                            <p:strVal val="#ppt_w*.05"/>
                                          </p:val>
                                        </p:tav>
                                      </p:tavLst>
                                    </p:anim>
                                    <p:anim calcmode="lin" valueType="num">
                                      <p:cBhvr>
                                        <p:cTn id="313" dur="500" accel="50000" fill="hold">
                                          <p:stCondLst>
                                            <p:cond delay="500"/>
                                          </p:stCondLst>
                                        </p:cTn>
                                        <p:tgtEl>
                                          <p:spTgt spid="78"/>
                                        </p:tgtEl>
                                        <p:attrNameLst>
                                          <p:attrName>ppt_w</p:attrName>
                                        </p:attrNameLst>
                                      </p:cBhvr>
                                      <p:tavLst>
                                        <p:tav tm="0">
                                          <p:val>
                                            <p:strVal val="#ppt_w*.05"/>
                                          </p:val>
                                        </p:tav>
                                        <p:tav tm="100000">
                                          <p:val>
                                            <p:strVal val="#ppt_w"/>
                                          </p:val>
                                        </p:tav>
                                      </p:tavLst>
                                    </p:anim>
                                    <p:anim calcmode="lin" valueType="num">
                                      <p:cBhvr>
                                        <p:cTn id="314" dur="1000" fill="hold"/>
                                        <p:tgtEl>
                                          <p:spTgt spid="78"/>
                                        </p:tgtEl>
                                        <p:attrNameLst>
                                          <p:attrName>ppt_h</p:attrName>
                                        </p:attrNameLst>
                                      </p:cBhvr>
                                      <p:tavLst>
                                        <p:tav tm="0">
                                          <p:val>
                                            <p:strVal val="#ppt_h"/>
                                          </p:val>
                                        </p:tav>
                                        <p:tav tm="100000">
                                          <p:val>
                                            <p:strVal val="#ppt_h"/>
                                          </p:val>
                                        </p:tav>
                                      </p:tavLst>
                                    </p:anim>
                                    <p:anim calcmode="lin" valueType="num">
                                      <p:cBhvr>
                                        <p:cTn id="315" dur="500" decel="50000" fill="hold">
                                          <p:stCondLst>
                                            <p:cond delay="0"/>
                                          </p:stCondLst>
                                        </p:cTn>
                                        <p:tgtEl>
                                          <p:spTgt spid="78"/>
                                        </p:tgtEl>
                                        <p:attrNameLst>
                                          <p:attrName>ppt_x</p:attrName>
                                        </p:attrNameLst>
                                      </p:cBhvr>
                                      <p:tavLst>
                                        <p:tav tm="0">
                                          <p:val>
                                            <p:strVal val="#ppt_x+.4"/>
                                          </p:val>
                                        </p:tav>
                                        <p:tav tm="100000">
                                          <p:val>
                                            <p:strVal val="#ppt_x"/>
                                          </p:val>
                                        </p:tav>
                                      </p:tavLst>
                                    </p:anim>
                                    <p:anim calcmode="lin" valueType="num">
                                      <p:cBhvr>
                                        <p:cTn id="316" dur="500" decel="50000" fill="hold">
                                          <p:stCondLst>
                                            <p:cond delay="0"/>
                                          </p:stCondLst>
                                        </p:cTn>
                                        <p:tgtEl>
                                          <p:spTgt spid="78"/>
                                        </p:tgtEl>
                                        <p:attrNameLst>
                                          <p:attrName>ppt_y</p:attrName>
                                        </p:attrNameLst>
                                      </p:cBhvr>
                                      <p:tavLst>
                                        <p:tav tm="0">
                                          <p:val>
                                            <p:strVal val="#ppt_y-.2"/>
                                          </p:val>
                                        </p:tav>
                                        <p:tav tm="100000">
                                          <p:val>
                                            <p:strVal val="#ppt_y+.1"/>
                                          </p:val>
                                        </p:tav>
                                      </p:tavLst>
                                    </p:anim>
                                    <p:anim calcmode="lin" valueType="num">
                                      <p:cBhvr>
                                        <p:cTn id="317" dur="500" accel="50000" fill="hold">
                                          <p:stCondLst>
                                            <p:cond delay="500"/>
                                          </p:stCondLst>
                                        </p:cTn>
                                        <p:tgtEl>
                                          <p:spTgt spid="78"/>
                                        </p:tgtEl>
                                        <p:attrNameLst>
                                          <p:attrName>ppt_y</p:attrName>
                                        </p:attrNameLst>
                                      </p:cBhvr>
                                      <p:tavLst>
                                        <p:tav tm="0">
                                          <p:val>
                                            <p:strVal val="#ppt_y+.1"/>
                                          </p:val>
                                        </p:tav>
                                        <p:tav tm="100000">
                                          <p:val>
                                            <p:strVal val="#ppt_y"/>
                                          </p:val>
                                        </p:tav>
                                      </p:tavLst>
                                    </p:anim>
                                    <p:animEffect transition="in" filter="fade">
                                      <p:cBhvr>
                                        <p:cTn id="318" dur="1000" decel="50000">
                                          <p:stCondLst>
                                            <p:cond delay="0"/>
                                          </p:stCondLst>
                                        </p:cTn>
                                        <p:tgtEl>
                                          <p:spTgt spid="78"/>
                                        </p:tgtEl>
                                      </p:cBhvr>
                                    </p:animEffect>
                                  </p:childTnLst>
                                </p:cTn>
                              </p:par>
                              <p:par>
                                <p:cTn id="319" presetID="25" presetClass="entr" presetSubtype="0" fill="hold" grpId="0" nodeType="withEffect">
                                  <p:stCondLst>
                                    <p:cond delay="0"/>
                                  </p:stCondLst>
                                  <p:childTnLst>
                                    <p:set>
                                      <p:cBhvr>
                                        <p:cTn id="320" dur="1" fill="hold">
                                          <p:stCondLst>
                                            <p:cond delay="0"/>
                                          </p:stCondLst>
                                        </p:cTn>
                                        <p:tgtEl>
                                          <p:spTgt spid="79"/>
                                        </p:tgtEl>
                                        <p:attrNameLst>
                                          <p:attrName>style.visibility</p:attrName>
                                        </p:attrNameLst>
                                      </p:cBhvr>
                                      <p:to>
                                        <p:strVal val="visible"/>
                                      </p:to>
                                    </p:set>
                                    <p:anim calcmode="lin" valueType="num">
                                      <p:cBhvr>
                                        <p:cTn id="321" dur="500" decel="50000" fill="hold">
                                          <p:stCondLst>
                                            <p:cond delay="0"/>
                                          </p:stCondLst>
                                        </p:cTn>
                                        <p:tgtEl>
                                          <p:spTgt spid="79"/>
                                        </p:tgtEl>
                                        <p:attrNameLst>
                                          <p:attrName>style.rotation</p:attrName>
                                        </p:attrNameLst>
                                      </p:cBhvr>
                                      <p:tavLst>
                                        <p:tav tm="0">
                                          <p:val>
                                            <p:fltVal val="-90"/>
                                          </p:val>
                                        </p:tav>
                                        <p:tav tm="100000">
                                          <p:val>
                                            <p:fltVal val="0"/>
                                          </p:val>
                                        </p:tav>
                                      </p:tavLst>
                                    </p:anim>
                                    <p:anim calcmode="lin" valueType="num">
                                      <p:cBhvr>
                                        <p:cTn id="322" dur="500" decel="50000" fill="hold">
                                          <p:stCondLst>
                                            <p:cond delay="0"/>
                                          </p:stCondLst>
                                        </p:cTn>
                                        <p:tgtEl>
                                          <p:spTgt spid="79"/>
                                        </p:tgtEl>
                                        <p:attrNameLst>
                                          <p:attrName>ppt_w</p:attrName>
                                        </p:attrNameLst>
                                      </p:cBhvr>
                                      <p:tavLst>
                                        <p:tav tm="0">
                                          <p:val>
                                            <p:strVal val="#ppt_w"/>
                                          </p:val>
                                        </p:tav>
                                        <p:tav tm="100000">
                                          <p:val>
                                            <p:strVal val="#ppt_w*.05"/>
                                          </p:val>
                                        </p:tav>
                                      </p:tavLst>
                                    </p:anim>
                                    <p:anim calcmode="lin" valueType="num">
                                      <p:cBhvr>
                                        <p:cTn id="323" dur="500" accel="50000" fill="hold">
                                          <p:stCondLst>
                                            <p:cond delay="500"/>
                                          </p:stCondLst>
                                        </p:cTn>
                                        <p:tgtEl>
                                          <p:spTgt spid="79"/>
                                        </p:tgtEl>
                                        <p:attrNameLst>
                                          <p:attrName>ppt_w</p:attrName>
                                        </p:attrNameLst>
                                      </p:cBhvr>
                                      <p:tavLst>
                                        <p:tav tm="0">
                                          <p:val>
                                            <p:strVal val="#ppt_w*.05"/>
                                          </p:val>
                                        </p:tav>
                                        <p:tav tm="100000">
                                          <p:val>
                                            <p:strVal val="#ppt_w"/>
                                          </p:val>
                                        </p:tav>
                                      </p:tavLst>
                                    </p:anim>
                                    <p:anim calcmode="lin" valueType="num">
                                      <p:cBhvr>
                                        <p:cTn id="324" dur="1000" fill="hold"/>
                                        <p:tgtEl>
                                          <p:spTgt spid="79"/>
                                        </p:tgtEl>
                                        <p:attrNameLst>
                                          <p:attrName>ppt_h</p:attrName>
                                        </p:attrNameLst>
                                      </p:cBhvr>
                                      <p:tavLst>
                                        <p:tav tm="0">
                                          <p:val>
                                            <p:strVal val="#ppt_h"/>
                                          </p:val>
                                        </p:tav>
                                        <p:tav tm="100000">
                                          <p:val>
                                            <p:strVal val="#ppt_h"/>
                                          </p:val>
                                        </p:tav>
                                      </p:tavLst>
                                    </p:anim>
                                    <p:anim calcmode="lin" valueType="num">
                                      <p:cBhvr>
                                        <p:cTn id="325" dur="500" decel="50000" fill="hold">
                                          <p:stCondLst>
                                            <p:cond delay="0"/>
                                          </p:stCondLst>
                                        </p:cTn>
                                        <p:tgtEl>
                                          <p:spTgt spid="79"/>
                                        </p:tgtEl>
                                        <p:attrNameLst>
                                          <p:attrName>ppt_x</p:attrName>
                                        </p:attrNameLst>
                                      </p:cBhvr>
                                      <p:tavLst>
                                        <p:tav tm="0">
                                          <p:val>
                                            <p:strVal val="#ppt_x+.4"/>
                                          </p:val>
                                        </p:tav>
                                        <p:tav tm="100000">
                                          <p:val>
                                            <p:strVal val="#ppt_x"/>
                                          </p:val>
                                        </p:tav>
                                      </p:tavLst>
                                    </p:anim>
                                    <p:anim calcmode="lin" valueType="num">
                                      <p:cBhvr>
                                        <p:cTn id="326" dur="500" decel="50000" fill="hold">
                                          <p:stCondLst>
                                            <p:cond delay="0"/>
                                          </p:stCondLst>
                                        </p:cTn>
                                        <p:tgtEl>
                                          <p:spTgt spid="79"/>
                                        </p:tgtEl>
                                        <p:attrNameLst>
                                          <p:attrName>ppt_y</p:attrName>
                                        </p:attrNameLst>
                                      </p:cBhvr>
                                      <p:tavLst>
                                        <p:tav tm="0">
                                          <p:val>
                                            <p:strVal val="#ppt_y-.2"/>
                                          </p:val>
                                        </p:tav>
                                        <p:tav tm="100000">
                                          <p:val>
                                            <p:strVal val="#ppt_y+.1"/>
                                          </p:val>
                                        </p:tav>
                                      </p:tavLst>
                                    </p:anim>
                                    <p:anim calcmode="lin" valueType="num">
                                      <p:cBhvr>
                                        <p:cTn id="327" dur="500" accel="50000" fill="hold">
                                          <p:stCondLst>
                                            <p:cond delay="500"/>
                                          </p:stCondLst>
                                        </p:cTn>
                                        <p:tgtEl>
                                          <p:spTgt spid="79"/>
                                        </p:tgtEl>
                                        <p:attrNameLst>
                                          <p:attrName>ppt_y</p:attrName>
                                        </p:attrNameLst>
                                      </p:cBhvr>
                                      <p:tavLst>
                                        <p:tav tm="0">
                                          <p:val>
                                            <p:strVal val="#ppt_y+.1"/>
                                          </p:val>
                                        </p:tav>
                                        <p:tav tm="100000">
                                          <p:val>
                                            <p:strVal val="#ppt_y"/>
                                          </p:val>
                                        </p:tav>
                                      </p:tavLst>
                                    </p:anim>
                                    <p:animEffect transition="in" filter="fade">
                                      <p:cBhvr>
                                        <p:cTn id="328" dur="1000" decel="50000">
                                          <p:stCondLst>
                                            <p:cond delay="0"/>
                                          </p:stCondLst>
                                        </p:cTn>
                                        <p:tgtEl>
                                          <p:spTgt spid="79"/>
                                        </p:tgtEl>
                                      </p:cBhvr>
                                    </p:animEffect>
                                  </p:childTnLst>
                                </p:cTn>
                              </p:par>
                              <p:par>
                                <p:cTn id="329" presetID="25" presetClass="entr" presetSubtype="0" fill="hold" grpId="0" nodeType="withEffect">
                                  <p:stCondLst>
                                    <p:cond delay="0"/>
                                  </p:stCondLst>
                                  <p:childTnLst>
                                    <p:set>
                                      <p:cBhvr>
                                        <p:cTn id="330" dur="1" fill="hold">
                                          <p:stCondLst>
                                            <p:cond delay="0"/>
                                          </p:stCondLst>
                                        </p:cTn>
                                        <p:tgtEl>
                                          <p:spTgt spid="80"/>
                                        </p:tgtEl>
                                        <p:attrNameLst>
                                          <p:attrName>style.visibility</p:attrName>
                                        </p:attrNameLst>
                                      </p:cBhvr>
                                      <p:to>
                                        <p:strVal val="visible"/>
                                      </p:to>
                                    </p:set>
                                    <p:anim calcmode="lin" valueType="num">
                                      <p:cBhvr>
                                        <p:cTn id="331" dur="500" decel="50000" fill="hold">
                                          <p:stCondLst>
                                            <p:cond delay="0"/>
                                          </p:stCondLst>
                                        </p:cTn>
                                        <p:tgtEl>
                                          <p:spTgt spid="80"/>
                                        </p:tgtEl>
                                        <p:attrNameLst>
                                          <p:attrName>style.rotation</p:attrName>
                                        </p:attrNameLst>
                                      </p:cBhvr>
                                      <p:tavLst>
                                        <p:tav tm="0">
                                          <p:val>
                                            <p:fltVal val="-90"/>
                                          </p:val>
                                        </p:tav>
                                        <p:tav tm="100000">
                                          <p:val>
                                            <p:fltVal val="0"/>
                                          </p:val>
                                        </p:tav>
                                      </p:tavLst>
                                    </p:anim>
                                    <p:anim calcmode="lin" valueType="num">
                                      <p:cBhvr>
                                        <p:cTn id="332" dur="500" decel="50000" fill="hold">
                                          <p:stCondLst>
                                            <p:cond delay="0"/>
                                          </p:stCondLst>
                                        </p:cTn>
                                        <p:tgtEl>
                                          <p:spTgt spid="80"/>
                                        </p:tgtEl>
                                        <p:attrNameLst>
                                          <p:attrName>ppt_w</p:attrName>
                                        </p:attrNameLst>
                                      </p:cBhvr>
                                      <p:tavLst>
                                        <p:tav tm="0">
                                          <p:val>
                                            <p:strVal val="#ppt_w"/>
                                          </p:val>
                                        </p:tav>
                                        <p:tav tm="100000">
                                          <p:val>
                                            <p:strVal val="#ppt_w*.05"/>
                                          </p:val>
                                        </p:tav>
                                      </p:tavLst>
                                    </p:anim>
                                    <p:anim calcmode="lin" valueType="num">
                                      <p:cBhvr>
                                        <p:cTn id="333" dur="500" accel="50000" fill="hold">
                                          <p:stCondLst>
                                            <p:cond delay="500"/>
                                          </p:stCondLst>
                                        </p:cTn>
                                        <p:tgtEl>
                                          <p:spTgt spid="80"/>
                                        </p:tgtEl>
                                        <p:attrNameLst>
                                          <p:attrName>ppt_w</p:attrName>
                                        </p:attrNameLst>
                                      </p:cBhvr>
                                      <p:tavLst>
                                        <p:tav tm="0">
                                          <p:val>
                                            <p:strVal val="#ppt_w*.05"/>
                                          </p:val>
                                        </p:tav>
                                        <p:tav tm="100000">
                                          <p:val>
                                            <p:strVal val="#ppt_w"/>
                                          </p:val>
                                        </p:tav>
                                      </p:tavLst>
                                    </p:anim>
                                    <p:anim calcmode="lin" valueType="num">
                                      <p:cBhvr>
                                        <p:cTn id="334" dur="1000" fill="hold"/>
                                        <p:tgtEl>
                                          <p:spTgt spid="80"/>
                                        </p:tgtEl>
                                        <p:attrNameLst>
                                          <p:attrName>ppt_h</p:attrName>
                                        </p:attrNameLst>
                                      </p:cBhvr>
                                      <p:tavLst>
                                        <p:tav tm="0">
                                          <p:val>
                                            <p:strVal val="#ppt_h"/>
                                          </p:val>
                                        </p:tav>
                                        <p:tav tm="100000">
                                          <p:val>
                                            <p:strVal val="#ppt_h"/>
                                          </p:val>
                                        </p:tav>
                                      </p:tavLst>
                                    </p:anim>
                                    <p:anim calcmode="lin" valueType="num">
                                      <p:cBhvr>
                                        <p:cTn id="335" dur="500" decel="50000" fill="hold">
                                          <p:stCondLst>
                                            <p:cond delay="0"/>
                                          </p:stCondLst>
                                        </p:cTn>
                                        <p:tgtEl>
                                          <p:spTgt spid="80"/>
                                        </p:tgtEl>
                                        <p:attrNameLst>
                                          <p:attrName>ppt_x</p:attrName>
                                        </p:attrNameLst>
                                      </p:cBhvr>
                                      <p:tavLst>
                                        <p:tav tm="0">
                                          <p:val>
                                            <p:strVal val="#ppt_x+.4"/>
                                          </p:val>
                                        </p:tav>
                                        <p:tav tm="100000">
                                          <p:val>
                                            <p:strVal val="#ppt_x"/>
                                          </p:val>
                                        </p:tav>
                                      </p:tavLst>
                                    </p:anim>
                                    <p:anim calcmode="lin" valueType="num">
                                      <p:cBhvr>
                                        <p:cTn id="336" dur="500" decel="50000" fill="hold">
                                          <p:stCondLst>
                                            <p:cond delay="0"/>
                                          </p:stCondLst>
                                        </p:cTn>
                                        <p:tgtEl>
                                          <p:spTgt spid="80"/>
                                        </p:tgtEl>
                                        <p:attrNameLst>
                                          <p:attrName>ppt_y</p:attrName>
                                        </p:attrNameLst>
                                      </p:cBhvr>
                                      <p:tavLst>
                                        <p:tav tm="0">
                                          <p:val>
                                            <p:strVal val="#ppt_y-.2"/>
                                          </p:val>
                                        </p:tav>
                                        <p:tav tm="100000">
                                          <p:val>
                                            <p:strVal val="#ppt_y+.1"/>
                                          </p:val>
                                        </p:tav>
                                      </p:tavLst>
                                    </p:anim>
                                    <p:anim calcmode="lin" valueType="num">
                                      <p:cBhvr>
                                        <p:cTn id="337" dur="500" accel="50000" fill="hold">
                                          <p:stCondLst>
                                            <p:cond delay="500"/>
                                          </p:stCondLst>
                                        </p:cTn>
                                        <p:tgtEl>
                                          <p:spTgt spid="80"/>
                                        </p:tgtEl>
                                        <p:attrNameLst>
                                          <p:attrName>ppt_y</p:attrName>
                                        </p:attrNameLst>
                                      </p:cBhvr>
                                      <p:tavLst>
                                        <p:tav tm="0">
                                          <p:val>
                                            <p:strVal val="#ppt_y+.1"/>
                                          </p:val>
                                        </p:tav>
                                        <p:tav tm="100000">
                                          <p:val>
                                            <p:strVal val="#ppt_y"/>
                                          </p:val>
                                        </p:tav>
                                      </p:tavLst>
                                    </p:anim>
                                    <p:animEffect transition="in" filter="fade">
                                      <p:cBhvr>
                                        <p:cTn id="338" dur="1000" decel="50000">
                                          <p:stCondLst>
                                            <p:cond delay="0"/>
                                          </p:stCondLst>
                                        </p:cTn>
                                        <p:tgtEl>
                                          <p:spTgt spid="80"/>
                                        </p:tgtEl>
                                      </p:cBhvr>
                                    </p:animEffect>
                                  </p:childTnLst>
                                </p:cTn>
                              </p:par>
                              <p:par>
                                <p:cTn id="339" presetID="25" presetClass="entr" presetSubtype="0" fill="hold" grpId="0" nodeType="withEffect">
                                  <p:stCondLst>
                                    <p:cond delay="0"/>
                                  </p:stCondLst>
                                  <p:childTnLst>
                                    <p:set>
                                      <p:cBhvr>
                                        <p:cTn id="340" dur="1" fill="hold">
                                          <p:stCondLst>
                                            <p:cond delay="0"/>
                                          </p:stCondLst>
                                        </p:cTn>
                                        <p:tgtEl>
                                          <p:spTgt spid="81"/>
                                        </p:tgtEl>
                                        <p:attrNameLst>
                                          <p:attrName>style.visibility</p:attrName>
                                        </p:attrNameLst>
                                      </p:cBhvr>
                                      <p:to>
                                        <p:strVal val="visible"/>
                                      </p:to>
                                    </p:set>
                                    <p:anim calcmode="lin" valueType="num">
                                      <p:cBhvr>
                                        <p:cTn id="341" dur="500" decel="50000" fill="hold">
                                          <p:stCondLst>
                                            <p:cond delay="0"/>
                                          </p:stCondLst>
                                        </p:cTn>
                                        <p:tgtEl>
                                          <p:spTgt spid="81"/>
                                        </p:tgtEl>
                                        <p:attrNameLst>
                                          <p:attrName>style.rotation</p:attrName>
                                        </p:attrNameLst>
                                      </p:cBhvr>
                                      <p:tavLst>
                                        <p:tav tm="0">
                                          <p:val>
                                            <p:fltVal val="-90"/>
                                          </p:val>
                                        </p:tav>
                                        <p:tav tm="100000">
                                          <p:val>
                                            <p:fltVal val="0"/>
                                          </p:val>
                                        </p:tav>
                                      </p:tavLst>
                                    </p:anim>
                                    <p:anim calcmode="lin" valueType="num">
                                      <p:cBhvr>
                                        <p:cTn id="342" dur="500" decel="50000" fill="hold">
                                          <p:stCondLst>
                                            <p:cond delay="0"/>
                                          </p:stCondLst>
                                        </p:cTn>
                                        <p:tgtEl>
                                          <p:spTgt spid="81"/>
                                        </p:tgtEl>
                                        <p:attrNameLst>
                                          <p:attrName>ppt_w</p:attrName>
                                        </p:attrNameLst>
                                      </p:cBhvr>
                                      <p:tavLst>
                                        <p:tav tm="0">
                                          <p:val>
                                            <p:strVal val="#ppt_w"/>
                                          </p:val>
                                        </p:tav>
                                        <p:tav tm="100000">
                                          <p:val>
                                            <p:strVal val="#ppt_w*.05"/>
                                          </p:val>
                                        </p:tav>
                                      </p:tavLst>
                                    </p:anim>
                                    <p:anim calcmode="lin" valueType="num">
                                      <p:cBhvr>
                                        <p:cTn id="343" dur="500" accel="50000" fill="hold">
                                          <p:stCondLst>
                                            <p:cond delay="500"/>
                                          </p:stCondLst>
                                        </p:cTn>
                                        <p:tgtEl>
                                          <p:spTgt spid="81"/>
                                        </p:tgtEl>
                                        <p:attrNameLst>
                                          <p:attrName>ppt_w</p:attrName>
                                        </p:attrNameLst>
                                      </p:cBhvr>
                                      <p:tavLst>
                                        <p:tav tm="0">
                                          <p:val>
                                            <p:strVal val="#ppt_w*.05"/>
                                          </p:val>
                                        </p:tav>
                                        <p:tav tm="100000">
                                          <p:val>
                                            <p:strVal val="#ppt_w"/>
                                          </p:val>
                                        </p:tav>
                                      </p:tavLst>
                                    </p:anim>
                                    <p:anim calcmode="lin" valueType="num">
                                      <p:cBhvr>
                                        <p:cTn id="344" dur="1000" fill="hold"/>
                                        <p:tgtEl>
                                          <p:spTgt spid="81"/>
                                        </p:tgtEl>
                                        <p:attrNameLst>
                                          <p:attrName>ppt_h</p:attrName>
                                        </p:attrNameLst>
                                      </p:cBhvr>
                                      <p:tavLst>
                                        <p:tav tm="0">
                                          <p:val>
                                            <p:strVal val="#ppt_h"/>
                                          </p:val>
                                        </p:tav>
                                        <p:tav tm="100000">
                                          <p:val>
                                            <p:strVal val="#ppt_h"/>
                                          </p:val>
                                        </p:tav>
                                      </p:tavLst>
                                    </p:anim>
                                    <p:anim calcmode="lin" valueType="num">
                                      <p:cBhvr>
                                        <p:cTn id="345" dur="500" decel="50000" fill="hold">
                                          <p:stCondLst>
                                            <p:cond delay="0"/>
                                          </p:stCondLst>
                                        </p:cTn>
                                        <p:tgtEl>
                                          <p:spTgt spid="81"/>
                                        </p:tgtEl>
                                        <p:attrNameLst>
                                          <p:attrName>ppt_x</p:attrName>
                                        </p:attrNameLst>
                                      </p:cBhvr>
                                      <p:tavLst>
                                        <p:tav tm="0">
                                          <p:val>
                                            <p:strVal val="#ppt_x+.4"/>
                                          </p:val>
                                        </p:tav>
                                        <p:tav tm="100000">
                                          <p:val>
                                            <p:strVal val="#ppt_x"/>
                                          </p:val>
                                        </p:tav>
                                      </p:tavLst>
                                    </p:anim>
                                    <p:anim calcmode="lin" valueType="num">
                                      <p:cBhvr>
                                        <p:cTn id="346" dur="500" decel="50000" fill="hold">
                                          <p:stCondLst>
                                            <p:cond delay="0"/>
                                          </p:stCondLst>
                                        </p:cTn>
                                        <p:tgtEl>
                                          <p:spTgt spid="81"/>
                                        </p:tgtEl>
                                        <p:attrNameLst>
                                          <p:attrName>ppt_y</p:attrName>
                                        </p:attrNameLst>
                                      </p:cBhvr>
                                      <p:tavLst>
                                        <p:tav tm="0">
                                          <p:val>
                                            <p:strVal val="#ppt_y-.2"/>
                                          </p:val>
                                        </p:tav>
                                        <p:tav tm="100000">
                                          <p:val>
                                            <p:strVal val="#ppt_y+.1"/>
                                          </p:val>
                                        </p:tav>
                                      </p:tavLst>
                                    </p:anim>
                                    <p:anim calcmode="lin" valueType="num">
                                      <p:cBhvr>
                                        <p:cTn id="347" dur="500" accel="50000" fill="hold">
                                          <p:stCondLst>
                                            <p:cond delay="500"/>
                                          </p:stCondLst>
                                        </p:cTn>
                                        <p:tgtEl>
                                          <p:spTgt spid="81"/>
                                        </p:tgtEl>
                                        <p:attrNameLst>
                                          <p:attrName>ppt_y</p:attrName>
                                        </p:attrNameLst>
                                      </p:cBhvr>
                                      <p:tavLst>
                                        <p:tav tm="0">
                                          <p:val>
                                            <p:strVal val="#ppt_y+.1"/>
                                          </p:val>
                                        </p:tav>
                                        <p:tav tm="100000">
                                          <p:val>
                                            <p:strVal val="#ppt_y"/>
                                          </p:val>
                                        </p:tav>
                                      </p:tavLst>
                                    </p:anim>
                                    <p:animEffect transition="in" filter="fade">
                                      <p:cBhvr>
                                        <p:cTn id="348" dur="1000" decel="50000">
                                          <p:stCondLst>
                                            <p:cond delay="0"/>
                                          </p:stCondLst>
                                        </p:cTn>
                                        <p:tgtEl>
                                          <p:spTgt spid="81"/>
                                        </p:tgtEl>
                                      </p:cBhvr>
                                    </p:animEffect>
                                  </p:childTnLst>
                                </p:cTn>
                              </p:par>
                              <p:par>
                                <p:cTn id="349" presetID="25" presetClass="entr" presetSubtype="0" fill="hold" grpId="0" nodeType="withEffect">
                                  <p:stCondLst>
                                    <p:cond delay="0"/>
                                  </p:stCondLst>
                                  <p:childTnLst>
                                    <p:set>
                                      <p:cBhvr>
                                        <p:cTn id="350" dur="1" fill="hold">
                                          <p:stCondLst>
                                            <p:cond delay="0"/>
                                          </p:stCondLst>
                                        </p:cTn>
                                        <p:tgtEl>
                                          <p:spTgt spid="82"/>
                                        </p:tgtEl>
                                        <p:attrNameLst>
                                          <p:attrName>style.visibility</p:attrName>
                                        </p:attrNameLst>
                                      </p:cBhvr>
                                      <p:to>
                                        <p:strVal val="visible"/>
                                      </p:to>
                                    </p:set>
                                    <p:anim calcmode="lin" valueType="num">
                                      <p:cBhvr>
                                        <p:cTn id="351" dur="500" decel="50000" fill="hold">
                                          <p:stCondLst>
                                            <p:cond delay="0"/>
                                          </p:stCondLst>
                                        </p:cTn>
                                        <p:tgtEl>
                                          <p:spTgt spid="82"/>
                                        </p:tgtEl>
                                        <p:attrNameLst>
                                          <p:attrName>style.rotation</p:attrName>
                                        </p:attrNameLst>
                                      </p:cBhvr>
                                      <p:tavLst>
                                        <p:tav tm="0">
                                          <p:val>
                                            <p:fltVal val="-90"/>
                                          </p:val>
                                        </p:tav>
                                        <p:tav tm="100000">
                                          <p:val>
                                            <p:fltVal val="0"/>
                                          </p:val>
                                        </p:tav>
                                      </p:tavLst>
                                    </p:anim>
                                    <p:anim calcmode="lin" valueType="num">
                                      <p:cBhvr>
                                        <p:cTn id="352" dur="500" decel="50000" fill="hold">
                                          <p:stCondLst>
                                            <p:cond delay="0"/>
                                          </p:stCondLst>
                                        </p:cTn>
                                        <p:tgtEl>
                                          <p:spTgt spid="82"/>
                                        </p:tgtEl>
                                        <p:attrNameLst>
                                          <p:attrName>ppt_w</p:attrName>
                                        </p:attrNameLst>
                                      </p:cBhvr>
                                      <p:tavLst>
                                        <p:tav tm="0">
                                          <p:val>
                                            <p:strVal val="#ppt_w"/>
                                          </p:val>
                                        </p:tav>
                                        <p:tav tm="100000">
                                          <p:val>
                                            <p:strVal val="#ppt_w*.05"/>
                                          </p:val>
                                        </p:tav>
                                      </p:tavLst>
                                    </p:anim>
                                    <p:anim calcmode="lin" valueType="num">
                                      <p:cBhvr>
                                        <p:cTn id="353" dur="500" accel="50000" fill="hold">
                                          <p:stCondLst>
                                            <p:cond delay="500"/>
                                          </p:stCondLst>
                                        </p:cTn>
                                        <p:tgtEl>
                                          <p:spTgt spid="82"/>
                                        </p:tgtEl>
                                        <p:attrNameLst>
                                          <p:attrName>ppt_w</p:attrName>
                                        </p:attrNameLst>
                                      </p:cBhvr>
                                      <p:tavLst>
                                        <p:tav tm="0">
                                          <p:val>
                                            <p:strVal val="#ppt_w*.05"/>
                                          </p:val>
                                        </p:tav>
                                        <p:tav tm="100000">
                                          <p:val>
                                            <p:strVal val="#ppt_w"/>
                                          </p:val>
                                        </p:tav>
                                      </p:tavLst>
                                    </p:anim>
                                    <p:anim calcmode="lin" valueType="num">
                                      <p:cBhvr>
                                        <p:cTn id="354" dur="1000" fill="hold"/>
                                        <p:tgtEl>
                                          <p:spTgt spid="82"/>
                                        </p:tgtEl>
                                        <p:attrNameLst>
                                          <p:attrName>ppt_h</p:attrName>
                                        </p:attrNameLst>
                                      </p:cBhvr>
                                      <p:tavLst>
                                        <p:tav tm="0">
                                          <p:val>
                                            <p:strVal val="#ppt_h"/>
                                          </p:val>
                                        </p:tav>
                                        <p:tav tm="100000">
                                          <p:val>
                                            <p:strVal val="#ppt_h"/>
                                          </p:val>
                                        </p:tav>
                                      </p:tavLst>
                                    </p:anim>
                                    <p:anim calcmode="lin" valueType="num">
                                      <p:cBhvr>
                                        <p:cTn id="355" dur="500" decel="50000" fill="hold">
                                          <p:stCondLst>
                                            <p:cond delay="0"/>
                                          </p:stCondLst>
                                        </p:cTn>
                                        <p:tgtEl>
                                          <p:spTgt spid="82"/>
                                        </p:tgtEl>
                                        <p:attrNameLst>
                                          <p:attrName>ppt_x</p:attrName>
                                        </p:attrNameLst>
                                      </p:cBhvr>
                                      <p:tavLst>
                                        <p:tav tm="0">
                                          <p:val>
                                            <p:strVal val="#ppt_x+.4"/>
                                          </p:val>
                                        </p:tav>
                                        <p:tav tm="100000">
                                          <p:val>
                                            <p:strVal val="#ppt_x"/>
                                          </p:val>
                                        </p:tav>
                                      </p:tavLst>
                                    </p:anim>
                                    <p:anim calcmode="lin" valueType="num">
                                      <p:cBhvr>
                                        <p:cTn id="356" dur="500" decel="50000" fill="hold">
                                          <p:stCondLst>
                                            <p:cond delay="0"/>
                                          </p:stCondLst>
                                        </p:cTn>
                                        <p:tgtEl>
                                          <p:spTgt spid="82"/>
                                        </p:tgtEl>
                                        <p:attrNameLst>
                                          <p:attrName>ppt_y</p:attrName>
                                        </p:attrNameLst>
                                      </p:cBhvr>
                                      <p:tavLst>
                                        <p:tav tm="0">
                                          <p:val>
                                            <p:strVal val="#ppt_y-.2"/>
                                          </p:val>
                                        </p:tav>
                                        <p:tav tm="100000">
                                          <p:val>
                                            <p:strVal val="#ppt_y+.1"/>
                                          </p:val>
                                        </p:tav>
                                      </p:tavLst>
                                    </p:anim>
                                    <p:anim calcmode="lin" valueType="num">
                                      <p:cBhvr>
                                        <p:cTn id="357" dur="500" accel="50000" fill="hold">
                                          <p:stCondLst>
                                            <p:cond delay="500"/>
                                          </p:stCondLst>
                                        </p:cTn>
                                        <p:tgtEl>
                                          <p:spTgt spid="82"/>
                                        </p:tgtEl>
                                        <p:attrNameLst>
                                          <p:attrName>ppt_y</p:attrName>
                                        </p:attrNameLst>
                                      </p:cBhvr>
                                      <p:tavLst>
                                        <p:tav tm="0">
                                          <p:val>
                                            <p:strVal val="#ppt_y+.1"/>
                                          </p:val>
                                        </p:tav>
                                        <p:tav tm="100000">
                                          <p:val>
                                            <p:strVal val="#ppt_y"/>
                                          </p:val>
                                        </p:tav>
                                      </p:tavLst>
                                    </p:anim>
                                    <p:animEffect transition="in" filter="fade">
                                      <p:cBhvr>
                                        <p:cTn id="358" dur="1000" decel="50000">
                                          <p:stCondLst>
                                            <p:cond delay="0"/>
                                          </p:stCondLst>
                                        </p:cTn>
                                        <p:tgtEl>
                                          <p:spTgt spid="82"/>
                                        </p:tgtEl>
                                      </p:cBhvr>
                                    </p:animEffect>
                                  </p:childTnLst>
                                </p:cTn>
                              </p:par>
                              <p:par>
                                <p:cTn id="359" presetID="25" presetClass="entr" presetSubtype="0" fill="hold" grpId="0" nodeType="withEffect">
                                  <p:stCondLst>
                                    <p:cond delay="0"/>
                                  </p:stCondLst>
                                  <p:childTnLst>
                                    <p:set>
                                      <p:cBhvr>
                                        <p:cTn id="360" dur="1" fill="hold">
                                          <p:stCondLst>
                                            <p:cond delay="0"/>
                                          </p:stCondLst>
                                        </p:cTn>
                                        <p:tgtEl>
                                          <p:spTgt spid="83"/>
                                        </p:tgtEl>
                                        <p:attrNameLst>
                                          <p:attrName>style.visibility</p:attrName>
                                        </p:attrNameLst>
                                      </p:cBhvr>
                                      <p:to>
                                        <p:strVal val="visible"/>
                                      </p:to>
                                    </p:set>
                                    <p:anim calcmode="lin" valueType="num">
                                      <p:cBhvr>
                                        <p:cTn id="361" dur="500" decel="50000" fill="hold">
                                          <p:stCondLst>
                                            <p:cond delay="0"/>
                                          </p:stCondLst>
                                        </p:cTn>
                                        <p:tgtEl>
                                          <p:spTgt spid="83"/>
                                        </p:tgtEl>
                                        <p:attrNameLst>
                                          <p:attrName>style.rotation</p:attrName>
                                        </p:attrNameLst>
                                      </p:cBhvr>
                                      <p:tavLst>
                                        <p:tav tm="0">
                                          <p:val>
                                            <p:fltVal val="-90"/>
                                          </p:val>
                                        </p:tav>
                                        <p:tav tm="100000">
                                          <p:val>
                                            <p:fltVal val="0"/>
                                          </p:val>
                                        </p:tav>
                                      </p:tavLst>
                                    </p:anim>
                                    <p:anim calcmode="lin" valueType="num">
                                      <p:cBhvr>
                                        <p:cTn id="362" dur="500" decel="50000" fill="hold">
                                          <p:stCondLst>
                                            <p:cond delay="0"/>
                                          </p:stCondLst>
                                        </p:cTn>
                                        <p:tgtEl>
                                          <p:spTgt spid="83"/>
                                        </p:tgtEl>
                                        <p:attrNameLst>
                                          <p:attrName>ppt_w</p:attrName>
                                        </p:attrNameLst>
                                      </p:cBhvr>
                                      <p:tavLst>
                                        <p:tav tm="0">
                                          <p:val>
                                            <p:strVal val="#ppt_w"/>
                                          </p:val>
                                        </p:tav>
                                        <p:tav tm="100000">
                                          <p:val>
                                            <p:strVal val="#ppt_w*.05"/>
                                          </p:val>
                                        </p:tav>
                                      </p:tavLst>
                                    </p:anim>
                                    <p:anim calcmode="lin" valueType="num">
                                      <p:cBhvr>
                                        <p:cTn id="363" dur="500" accel="50000" fill="hold">
                                          <p:stCondLst>
                                            <p:cond delay="500"/>
                                          </p:stCondLst>
                                        </p:cTn>
                                        <p:tgtEl>
                                          <p:spTgt spid="83"/>
                                        </p:tgtEl>
                                        <p:attrNameLst>
                                          <p:attrName>ppt_w</p:attrName>
                                        </p:attrNameLst>
                                      </p:cBhvr>
                                      <p:tavLst>
                                        <p:tav tm="0">
                                          <p:val>
                                            <p:strVal val="#ppt_w*.05"/>
                                          </p:val>
                                        </p:tav>
                                        <p:tav tm="100000">
                                          <p:val>
                                            <p:strVal val="#ppt_w"/>
                                          </p:val>
                                        </p:tav>
                                      </p:tavLst>
                                    </p:anim>
                                    <p:anim calcmode="lin" valueType="num">
                                      <p:cBhvr>
                                        <p:cTn id="364" dur="1000" fill="hold"/>
                                        <p:tgtEl>
                                          <p:spTgt spid="83"/>
                                        </p:tgtEl>
                                        <p:attrNameLst>
                                          <p:attrName>ppt_h</p:attrName>
                                        </p:attrNameLst>
                                      </p:cBhvr>
                                      <p:tavLst>
                                        <p:tav tm="0">
                                          <p:val>
                                            <p:strVal val="#ppt_h"/>
                                          </p:val>
                                        </p:tav>
                                        <p:tav tm="100000">
                                          <p:val>
                                            <p:strVal val="#ppt_h"/>
                                          </p:val>
                                        </p:tav>
                                      </p:tavLst>
                                    </p:anim>
                                    <p:anim calcmode="lin" valueType="num">
                                      <p:cBhvr>
                                        <p:cTn id="365" dur="500" decel="50000" fill="hold">
                                          <p:stCondLst>
                                            <p:cond delay="0"/>
                                          </p:stCondLst>
                                        </p:cTn>
                                        <p:tgtEl>
                                          <p:spTgt spid="83"/>
                                        </p:tgtEl>
                                        <p:attrNameLst>
                                          <p:attrName>ppt_x</p:attrName>
                                        </p:attrNameLst>
                                      </p:cBhvr>
                                      <p:tavLst>
                                        <p:tav tm="0">
                                          <p:val>
                                            <p:strVal val="#ppt_x+.4"/>
                                          </p:val>
                                        </p:tav>
                                        <p:tav tm="100000">
                                          <p:val>
                                            <p:strVal val="#ppt_x"/>
                                          </p:val>
                                        </p:tav>
                                      </p:tavLst>
                                    </p:anim>
                                    <p:anim calcmode="lin" valueType="num">
                                      <p:cBhvr>
                                        <p:cTn id="366" dur="500" decel="50000" fill="hold">
                                          <p:stCondLst>
                                            <p:cond delay="0"/>
                                          </p:stCondLst>
                                        </p:cTn>
                                        <p:tgtEl>
                                          <p:spTgt spid="83"/>
                                        </p:tgtEl>
                                        <p:attrNameLst>
                                          <p:attrName>ppt_y</p:attrName>
                                        </p:attrNameLst>
                                      </p:cBhvr>
                                      <p:tavLst>
                                        <p:tav tm="0">
                                          <p:val>
                                            <p:strVal val="#ppt_y-.2"/>
                                          </p:val>
                                        </p:tav>
                                        <p:tav tm="100000">
                                          <p:val>
                                            <p:strVal val="#ppt_y+.1"/>
                                          </p:val>
                                        </p:tav>
                                      </p:tavLst>
                                    </p:anim>
                                    <p:anim calcmode="lin" valueType="num">
                                      <p:cBhvr>
                                        <p:cTn id="367" dur="500" accel="50000" fill="hold">
                                          <p:stCondLst>
                                            <p:cond delay="500"/>
                                          </p:stCondLst>
                                        </p:cTn>
                                        <p:tgtEl>
                                          <p:spTgt spid="83"/>
                                        </p:tgtEl>
                                        <p:attrNameLst>
                                          <p:attrName>ppt_y</p:attrName>
                                        </p:attrNameLst>
                                      </p:cBhvr>
                                      <p:tavLst>
                                        <p:tav tm="0">
                                          <p:val>
                                            <p:strVal val="#ppt_y+.1"/>
                                          </p:val>
                                        </p:tav>
                                        <p:tav tm="100000">
                                          <p:val>
                                            <p:strVal val="#ppt_y"/>
                                          </p:val>
                                        </p:tav>
                                      </p:tavLst>
                                    </p:anim>
                                    <p:animEffect transition="in" filter="fade">
                                      <p:cBhvr>
                                        <p:cTn id="368" dur="1000" decel="50000">
                                          <p:stCondLst>
                                            <p:cond delay="0"/>
                                          </p:stCondLst>
                                        </p:cTn>
                                        <p:tgtEl>
                                          <p:spTgt spid="83"/>
                                        </p:tgtEl>
                                      </p:cBhvr>
                                    </p:animEffect>
                                  </p:childTnLst>
                                </p:cTn>
                              </p:par>
                              <p:par>
                                <p:cTn id="369" presetID="25" presetClass="entr" presetSubtype="0" fill="hold" grpId="0" nodeType="withEffect">
                                  <p:stCondLst>
                                    <p:cond delay="0"/>
                                  </p:stCondLst>
                                  <p:childTnLst>
                                    <p:set>
                                      <p:cBhvr>
                                        <p:cTn id="370" dur="1" fill="hold">
                                          <p:stCondLst>
                                            <p:cond delay="0"/>
                                          </p:stCondLst>
                                        </p:cTn>
                                        <p:tgtEl>
                                          <p:spTgt spid="84"/>
                                        </p:tgtEl>
                                        <p:attrNameLst>
                                          <p:attrName>style.visibility</p:attrName>
                                        </p:attrNameLst>
                                      </p:cBhvr>
                                      <p:to>
                                        <p:strVal val="visible"/>
                                      </p:to>
                                    </p:set>
                                    <p:anim calcmode="lin" valueType="num">
                                      <p:cBhvr>
                                        <p:cTn id="371" dur="500" decel="50000" fill="hold">
                                          <p:stCondLst>
                                            <p:cond delay="0"/>
                                          </p:stCondLst>
                                        </p:cTn>
                                        <p:tgtEl>
                                          <p:spTgt spid="84"/>
                                        </p:tgtEl>
                                        <p:attrNameLst>
                                          <p:attrName>style.rotation</p:attrName>
                                        </p:attrNameLst>
                                      </p:cBhvr>
                                      <p:tavLst>
                                        <p:tav tm="0">
                                          <p:val>
                                            <p:fltVal val="-90"/>
                                          </p:val>
                                        </p:tav>
                                        <p:tav tm="100000">
                                          <p:val>
                                            <p:fltVal val="0"/>
                                          </p:val>
                                        </p:tav>
                                      </p:tavLst>
                                    </p:anim>
                                    <p:anim calcmode="lin" valueType="num">
                                      <p:cBhvr>
                                        <p:cTn id="372" dur="500" decel="50000" fill="hold">
                                          <p:stCondLst>
                                            <p:cond delay="0"/>
                                          </p:stCondLst>
                                        </p:cTn>
                                        <p:tgtEl>
                                          <p:spTgt spid="84"/>
                                        </p:tgtEl>
                                        <p:attrNameLst>
                                          <p:attrName>ppt_w</p:attrName>
                                        </p:attrNameLst>
                                      </p:cBhvr>
                                      <p:tavLst>
                                        <p:tav tm="0">
                                          <p:val>
                                            <p:strVal val="#ppt_w"/>
                                          </p:val>
                                        </p:tav>
                                        <p:tav tm="100000">
                                          <p:val>
                                            <p:strVal val="#ppt_w*.05"/>
                                          </p:val>
                                        </p:tav>
                                      </p:tavLst>
                                    </p:anim>
                                    <p:anim calcmode="lin" valueType="num">
                                      <p:cBhvr>
                                        <p:cTn id="373" dur="500" accel="50000" fill="hold">
                                          <p:stCondLst>
                                            <p:cond delay="500"/>
                                          </p:stCondLst>
                                        </p:cTn>
                                        <p:tgtEl>
                                          <p:spTgt spid="84"/>
                                        </p:tgtEl>
                                        <p:attrNameLst>
                                          <p:attrName>ppt_w</p:attrName>
                                        </p:attrNameLst>
                                      </p:cBhvr>
                                      <p:tavLst>
                                        <p:tav tm="0">
                                          <p:val>
                                            <p:strVal val="#ppt_w*.05"/>
                                          </p:val>
                                        </p:tav>
                                        <p:tav tm="100000">
                                          <p:val>
                                            <p:strVal val="#ppt_w"/>
                                          </p:val>
                                        </p:tav>
                                      </p:tavLst>
                                    </p:anim>
                                    <p:anim calcmode="lin" valueType="num">
                                      <p:cBhvr>
                                        <p:cTn id="374" dur="1000" fill="hold"/>
                                        <p:tgtEl>
                                          <p:spTgt spid="84"/>
                                        </p:tgtEl>
                                        <p:attrNameLst>
                                          <p:attrName>ppt_h</p:attrName>
                                        </p:attrNameLst>
                                      </p:cBhvr>
                                      <p:tavLst>
                                        <p:tav tm="0">
                                          <p:val>
                                            <p:strVal val="#ppt_h"/>
                                          </p:val>
                                        </p:tav>
                                        <p:tav tm="100000">
                                          <p:val>
                                            <p:strVal val="#ppt_h"/>
                                          </p:val>
                                        </p:tav>
                                      </p:tavLst>
                                    </p:anim>
                                    <p:anim calcmode="lin" valueType="num">
                                      <p:cBhvr>
                                        <p:cTn id="375" dur="500" decel="50000" fill="hold">
                                          <p:stCondLst>
                                            <p:cond delay="0"/>
                                          </p:stCondLst>
                                        </p:cTn>
                                        <p:tgtEl>
                                          <p:spTgt spid="84"/>
                                        </p:tgtEl>
                                        <p:attrNameLst>
                                          <p:attrName>ppt_x</p:attrName>
                                        </p:attrNameLst>
                                      </p:cBhvr>
                                      <p:tavLst>
                                        <p:tav tm="0">
                                          <p:val>
                                            <p:strVal val="#ppt_x+.4"/>
                                          </p:val>
                                        </p:tav>
                                        <p:tav tm="100000">
                                          <p:val>
                                            <p:strVal val="#ppt_x"/>
                                          </p:val>
                                        </p:tav>
                                      </p:tavLst>
                                    </p:anim>
                                    <p:anim calcmode="lin" valueType="num">
                                      <p:cBhvr>
                                        <p:cTn id="376" dur="500" decel="50000" fill="hold">
                                          <p:stCondLst>
                                            <p:cond delay="0"/>
                                          </p:stCondLst>
                                        </p:cTn>
                                        <p:tgtEl>
                                          <p:spTgt spid="84"/>
                                        </p:tgtEl>
                                        <p:attrNameLst>
                                          <p:attrName>ppt_y</p:attrName>
                                        </p:attrNameLst>
                                      </p:cBhvr>
                                      <p:tavLst>
                                        <p:tav tm="0">
                                          <p:val>
                                            <p:strVal val="#ppt_y-.2"/>
                                          </p:val>
                                        </p:tav>
                                        <p:tav tm="100000">
                                          <p:val>
                                            <p:strVal val="#ppt_y+.1"/>
                                          </p:val>
                                        </p:tav>
                                      </p:tavLst>
                                    </p:anim>
                                    <p:anim calcmode="lin" valueType="num">
                                      <p:cBhvr>
                                        <p:cTn id="377" dur="500" accel="50000" fill="hold">
                                          <p:stCondLst>
                                            <p:cond delay="500"/>
                                          </p:stCondLst>
                                        </p:cTn>
                                        <p:tgtEl>
                                          <p:spTgt spid="84"/>
                                        </p:tgtEl>
                                        <p:attrNameLst>
                                          <p:attrName>ppt_y</p:attrName>
                                        </p:attrNameLst>
                                      </p:cBhvr>
                                      <p:tavLst>
                                        <p:tav tm="0">
                                          <p:val>
                                            <p:strVal val="#ppt_y+.1"/>
                                          </p:val>
                                        </p:tav>
                                        <p:tav tm="100000">
                                          <p:val>
                                            <p:strVal val="#ppt_y"/>
                                          </p:val>
                                        </p:tav>
                                      </p:tavLst>
                                    </p:anim>
                                    <p:animEffect transition="in" filter="fade">
                                      <p:cBhvr>
                                        <p:cTn id="378" dur="1000" decel="50000">
                                          <p:stCondLst>
                                            <p:cond delay="0"/>
                                          </p:stCondLst>
                                        </p:cTn>
                                        <p:tgtEl>
                                          <p:spTgt spid="84"/>
                                        </p:tgtEl>
                                      </p:cBhvr>
                                    </p:animEffect>
                                  </p:childTnLst>
                                </p:cTn>
                              </p:par>
                              <p:par>
                                <p:cTn id="379" presetID="25" presetClass="entr" presetSubtype="0" fill="hold" grpId="0" nodeType="withEffect">
                                  <p:stCondLst>
                                    <p:cond delay="0"/>
                                  </p:stCondLst>
                                  <p:childTnLst>
                                    <p:set>
                                      <p:cBhvr>
                                        <p:cTn id="380" dur="1" fill="hold">
                                          <p:stCondLst>
                                            <p:cond delay="0"/>
                                          </p:stCondLst>
                                        </p:cTn>
                                        <p:tgtEl>
                                          <p:spTgt spid="85"/>
                                        </p:tgtEl>
                                        <p:attrNameLst>
                                          <p:attrName>style.visibility</p:attrName>
                                        </p:attrNameLst>
                                      </p:cBhvr>
                                      <p:to>
                                        <p:strVal val="visible"/>
                                      </p:to>
                                    </p:set>
                                    <p:anim calcmode="lin" valueType="num">
                                      <p:cBhvr>
                                        <p:cTn id="381" dur="500" decel="50000" fill="hold">
                                          <p:stCondLst>
                                            <p:cond delay="0"/>
                                          </p:stCondLst>
                                        </p:cTn>
                                        <p:tgtEl>
                                          <p:spTgt spid="85"/>
                                        </p:tgtEl>
                                        <p:attrNameLst>
                                          <p:attrName>style.rotation</p:attrName>
                                        </p:attrNameLst>
                                      </p:cBhvr>
                                      <p:tavLst>
                                        <p:tav tm="0">
                                          <p:val>
                                            <p:fltVal val="-90"/>
                                          </p:val>
                                        </p:tav>
                                        <p:tav tm="100000">
                                          <p:val>
                                            <p:fltVal val="0"/>
                                          </p:val>
                                        </p:tav>
                                      </p:tavLst>
                                    </p:anim>
                                    <p:anim calcmode="lin" valueType="num">
                                      <p:cBhvr>
                                        <p:cTn id="382" dur="500" decel="50000" fill="hold">
                                          <p:stCondLst>
                                            <p:cond delay="0"/>
                                          </p:stCondLst>
                                        </p:cTn>
                                        <p:tgtEl>
                                          <p:spTgt spid="85"/>
                                        </p:tgtEl>
                                        <p:attrNameLst>
                                          <p:attrName>ppt_w</p:attrName>
                                        </p:attrNameLst>
                                      </p:cBhvr>
                                      <p:tavLst>
                                        <p:tav tm="0">
                                          <p:val>
                                            <p:strVal val="#ppt_w"/>
                                          </p:val>
                                        </p:tav>
                                        <p:tav tm="100000">
                                          <p:val>
                                            <p:strVal val="#ppt_w*.05"/>
                                          </p:val>
                                        </p:tav>
                                      </p:tavLst>
                                    </p:anim>
                                    <p:anim calcmode="lin" valueType="num">
                                      <p:cBhvr>
                                        <p:cTn id="383" dur="500" accel="50000" fill="hold">
                                          <p:stCondLst>
                                            <p:cond delay="500"/>
                                          </p:stCondLst>
                                        </p:cTn>
                                        <p:tgtEl>
                                          <p:spTgt spid="85"/>
                                        </p:tgtEl>
                                        <p:attrNameLst>
                                          <p:attrName>ppt_w</p:attrName>
                                        </p:attrNameLst>
                                      </p:cBhvr>
                                      <p:tavLst>
                                        <p:tav tm="0">
                                          <p:val>
                                            <p:strVal val="#ppt_w*.05"/>
                                          </p:val>
                                        </p:tav>
                                        <p:tav tm="100000">
                                          <p:val>
                                            <p:strVal val="#ppt_w"/>
                                          </p:val>
                                        </p:tav>
                                      </p:tavLst>
                                    </p:anim>
                                    <p:anim calcmode="lin" valueType="num">
                                      <p:cBhvr>
                                        <p:cTn id="384" dur="1000" fill="hold"/>
                                        <p:tgtEl>
                                          <p:spTgt spid="85"/>
                                        </p:tgtEl>
                                        <p:attrNameLst>
                                          <p:attrName>ppt_h</p:attrName>
                                        </p:attrNameLst>
                                      </p:cBhvr>
                                      <p:tavLst>
                                        <p:tav tm="0">
                                          <p:val>
                                            <p:strVal val="#ppt_h"/>
                                          </p:val>
                                        </p:tav>
                                        <p:tav tm="100000">
                                          <p:val>
                                            <p:strVal val="#ppt_h"/>
                                          </p:val>
                                        </p:tav>
                                      </p:tavLst>
                                    </p:anim>
                                    <p:anim calcmode="lin" valueType="num">
                                      <p:cBhvr>
                                        <p:cTn id="385" dur="500" decel="50000" fill="hold">
                                          <p:stCondLst>
                                            <p:cond delay="0"/>
                                          </p:stCondLst>
                                        </p:cTn>
                                        <p:tgtEl>
                                          <p:spTgt spid="85"/>
                                        </p:tgtEl>
                                        <p:attrNameLst>
                                          <p:attrName>ppt_x</p:attrName>
                                        </p:attrNameLst>
                                      </p:cBhvr>
                                      <p:tavLst>
                                        <p:tav tm="0">
                                          <p:val>
                                            <p:strVal val="#ppt_x+.4"/>
                                          </p:val>
                                        </p:tav>
                                        <p:tav tm="100000">
                                          <p:val>
                                            <p:strVal val="#ppt_x"/>
                                          </p:val>
                                        </p:tav>
                                      </p:tavLst>
                                    </p:anim>
                                    <p:anim calcmode="lin" valueType="num">
                                      <p:cBhvr>
                                        <p:cTn id="386" dur="500" decel="50000" fill="hold">
                                          <p:stCondLst>
                                            <p:cond delay="0"/>
                                          </p:stCondLst>
                                        </p:cTn>
                                        <p:tgtEl>
                                          <p:spTgt spid="85"/>
                                        </p:tgtEl>
                                        <p:attrNameLst>
                                          <p:attrName>ppt_y</p:attrName>
                                        </p:attrNameLst>
                                      </p:cBhvr>
                                      <p:tavLst>
                                        <p:tav tm="0">
                                          <p:val>
                                            <p:strVal val="#ppt_y-.2"/>
                                          </p:val>
                                        </p:tav>
                                        <p:tav tm="100000">
                                          <p:val>
                                            <p:strVal val="#ppt_y+.1"/>
                                          </p:val>
                                        </p:tav>
                                      </p:tavLst>
                                    </p:anim>
                                    <p:anim calcmode="lin" valueType="num">
                                      <p:cBhvr>
                                        <p:cTn id="387" dur="500" accel="50000" fill="hold">
                                          <p:stCondLst>
                                            <p:cond delay="500"/>
                                          </p:stCondLst>
                                        </p:cTn>
                                        <p:tgtEl>
                                          <p:spTgt spid="85"/>
                                        </p:tgtEl>
                                        <p:attrNameLst>
                                          <p:attrName>ppt_y</p:attrName>
                                        </p:attrNameLst>
                                      </p:cBhvr>
                                      <p:tavLst>
                                        <p:tav tm="0">
                                          <p:val>
                                            <p:strVal val="#ppt_y+.1"/>
                                          </p:val>
                                        </p:tav>
                                        <p:tav tm="100000">
                                          <p:val>
                                            <p:strVal val="#ppt_y"/>
                                          </p:val>
                                        </p:tav>
                                      </p:tavLst>
                                    </p:anim>
                                    <p:animEffect transition="in" filter="fade">
                                      <p:cBhvr>
                                        <p:cTn id="388" dur="1000" decel="50000">
                                          <p:stCondLst>
                                            <p:cond delay="0"/>
                                          </p:stCondLst>
                                        </p:cTn>
                                        <p:tgtEl>
                                          <p:spTgt spid="85"/>
                                        </p:tgtEl>
                                      </p:cBhvr>
                                    </p:animEffect>
                                  </p:childTnLst>
                                </p:cTn>
                              </p:par>
                              <p:par>
                                <p:cTn id="389" presetID="25" presetClass="entr" presetSubtype="0" fill="hold" grpId="0" nodeType="withEffect">
                                  <p:stCondLst>
                                    <p:cond delay="0"/>
                                  </p:stCondLst>
                                  <p:childTnLst>
                                    <p:set>
                                      <p:cBhvr>
                                        <p:cTn id="390" dur="1" fill="hold">
                                          <p:stCondLst>
                                            <p:cond delay="0"/>
                                          </p:stCondLst>
                                        </p:cTn>
                                        <p:tgtEl>
                                          <p:spTgt spid="86"/>
                                        </p:tgtEl>
                                        <p:attrNameLst>
                                          <p:attrName>style.visibility</p:attrName>
                                        </p:attrNameLst>
                                      </p:cBhvr>
                                      <p:to>
                                        <p:strVal val="visible"/>
                                      </p:to>
                                    </p:set>
                                    <p:anim calcmode="lin" valueType="num">
                                      <p:cBhvr>
                                        <p:cTn id="391" dur="500" decel="50000" fill="hold">
                                          <p:stCondLst>
                                            <p:cond delay="0"/>
                                          </p:stCondLst>
                                        </p:cTn>
                                        <p:tgtEl>
                                          <p:spTgt spid="86"/>
                                        </p:tgtEl>
                                        <p:attrNameLst>
                                          <p:attrName>style.rotation</p:attrName>
                                        </p:attrNameLst>
                                      </p:cBhvr>
                                      <p:tavLst>
                                        <p:tav tm="0">
                                          <p:val>
                                            <p:fltVal val="-90"/>
                                          </p:val>
                                        </p:tav>
                                        <p:tav tm="100000">
                                          <p:val>
                                            <p:fltVal val="0"/>
                                          </p:val>
                                        </p:tav>
                                      </p:tavLst>
                                    </p:anim>
                                    <p:anim calcmode="lin" valueType="num">
                                      <p:cBhvr>
                                        <p:cTn id="392" dur="500" decel="50000" fill="hold">
                                          <p:stCondLst>
                                            <p:cond delay="0"/>
                                          </p:stCondLst>
                                        </p:cTn>
                                        <p:tgtEl>
                                          <p:spTgt spid="86"/>
                                        </p:tgtEl>
                                        <p:attrNameLst>
                                          <p:attrName>ppt_w</p:attrName>
                                        </p:attrNameLst>
                                      </p:cBhvr>
                                      <p:tavLst>
                                        <p:tav tm="0">
                                          <p:val>
                                            <p:strVal val="#ppt_w"/>
                                          </p:val>
                                        </p:tav>
                                        <p:tav tm="100000">
                                          <p:val>
                                            <p:strVal val="#ppt_w*.05"/>
                                          </p:val>
                                        </p:tav>
                                      </p:tavLst>
                                    </p:anim>
                                    <p:anim calcmode="lin" valueType="num">
                                      <p:cBhvr>
                                        <p:cTn id="393" dur="500" accel="50000" fill="hold">
                                          <p:stCondLst>
                                            <p:cond delay="500"/>
                                          </p:stCondLst>
                                        </p:cTn>
                                        <p:tgtEl>
                                          <p:spTgt spid="86"/>
                                        </p:tgtEl>
                                        <p:attrNameLst>
                                          <p:attrName>ppt_w</p:attrName>
                                        </p:attrNameLst>
                                      </p:cBhvr>
                                      <p:tavLst>
                                        <p:tav tm="0">
                                          <p:val>
                                            <p:strVal val="#ppt_w*.05"/>
                                          </p:val>
                                        </p:tav>
                                        <p:tav tm="100000">
                                          <p:val>
                                            <p:strVal val="#ppt_w"/>
                                          </p:val>
                                        </p:tav>
                                      </p:tavLst>
                                    </p:anim>
                                    <p:anim calcmode="lin" valueType="num">
                                      <p:cBhvr>
                                        <p:cTn id="394" dur="1000" fill="hold"/>
                                        <p:tgtEl>
                                          <p:spTgt spid="86"/>
                                        </p:tgtEl>
                                        <p:attrNameLst>
                                          <p:attrName>ppt_h</p:attrName>
                                        </p:attrNameLst>
                                      </p:cBhvr>
                                      <p:tavLst>
                                        <p:tav tm="0">
                                          <p:val>
                                            <p:strVal val="#ppt_h"/>
                                          </p:val>
                                        </p:tav>
                                        <p:tav tm="100000">
                                          <p:val>
                                            <p:strVal val="#ppt_h"/>
                                          </p:val>
                                        </p:tav>
                                      </p:tavLst>
                                    </p:anim>
                                    <p:anim calcmode="lin" valueType="num">
                                      <p:cBhvr>
                                        <p:cTn id="395" dur="500" decel="50000" fill="hold">
                                          <p:stCondLst>
                                            <p:cond delay="0"/>
                                          </p:stCondLst>
                                        </p:cTn>
                                        <p:tgtEl>
                                          <p:spTgt spid="86"/>
                                        </p:tgtEl>
                                        <p:attrNameLst>
                                          <p:attrName>ppt_x</p:attrName>
                                        </p:attrNameLst>
                                      </p:cBhvr>
                                      <p:tavLst>
                                        <p:tav tm="0">
                                          <p:val>
                                            <p:strVal val="#ppt_x+.4"/>
                                          </p:val>
                                        </p:tav>
                                        <p:tav tm="100000">
                                          <p:val>
                                            <p:strVal val="#ppt_x"/>
                                          </p:val>
                                        </p:tav>
                                      </p:tavLst>
                                    </p:anim>
                                    <p:anim calcmode="lin" valueType="num">
                                      <p:cBhvr>
                                        <p:cTn id="396" dur="500" decel="50000" fill="hold">
                                          <p:stCondLst>
                                            <p:cond delay="0"/>
                                          </p:stCondLst>
                                        </p:cTn>
                                        <p:tgtEl>
                                          <p:spTgt spid="86"/>
                                        </p:tgtEl>
                                        <p:attrNameLst>
                                          <p:attrName>ppt_y</p:attrName>
                                        </p:attrNameLst>
                                      </p:cBhvr>
                                      <p:tavLst>
                                        <p:tav tm="0">
                                          <p:val>
                                            <p:strVal val="#ppt_y-.2"/>
                                          </p:val>
                                        </p:tav>
                                        <p:tav tm="100000">
                                          <p:val>
                                            <p:strVal val="#ppt_y+.1"/>
                                          </p:val>
                                        </p:tav>
                                      </p:tavLst>
                                    </p:anim>
                                    <p:anim calcmode="lin" valueType="num">
                                      <p:cBhvr>
                                        <p:cTn id="397" dur="500" accel="50000" fill="hold">
                                          <p:stCondLst>
                                            <p:cond delay="500"/>
                                          </p:stCondLst>
                                        </p:cTn>
                                        <p:tgtEl>
                                          <p:spTgt spid="86"/>
                                        </p:tgtEl>
                                        <p:attrNameLst>
                                          <p:attrName>ppt_y</p:attrName>
                                        </p:attrNameLst>
                                      </p:cBhvr>
                                      <p:tavLst>
                                        <p:tav tm="0">
                                          <p:val>
                                            <p:strVal val="#ppt_y+.1"/>
                                          </p:val>
                                        </p:tav>
                                        <p:tav tm="100000">
                                          <p:val>
                                            <p:strVal val="#ppt_y"/>
                                          </p:val>
                                        </p:tav>
                                      </p:tavLst>
                                    </p:anim>
                                    <p:animEffect transition="in" filter="fade">
                                      <p:cBhvr>
                                        <p:cTn id="398" dur="1000" decel="50000">
                                          <p:stCondLst>
                                            <p:cond delay="0"/>
                                          </p:stCondLst>
                                        </p:cTn>
                                        <p:tgtEl>
                                          <p:spTgt spid="86"/>
                                        </p:tgtEl>
                                      </p:cBhvr>
                                    </p:animEffect>
                                  </p:childTnLst>
                                </p:cTn>
                              </p:par>
                              <p:par>
                                <p:cTn id="399" presetID="25" presetClass="entr" presetSubtype="0" fill="hold" grpId="0" nodeType="withEffect">
                                  <p:stCondLst>
                                    <p:cond delay="0"/>
                                  </p:stCondLst>
                                  <p:childTnLst>
                                    <p:set>
                                      <p:cBhvr>
                                        <p:cTn id="400" dur="1" fill="hold">
                                          <p:stCondLst>
                                            <p:cond delay="0"/>
                                          </p:stCondLst>
                                        </p:cTn>
                                        <p:tgtEl>
                                          <p:spTgt spid="47"/>
                                        </p:tgtEl>
                                        <p:attrNameLst>
                                          <p:attrName>style.visibility</p:attrName>
                                        </p:attrNameLst>
                                      </p:cBhvr>
                                      <p:to>
                                        <p:strVal val="visible"/>
                                      </p:to>
                                    </p:set>
                                    <p:anim calcmode="lin" valueType="num">
                                      <p:cBhvr>
                                        <p:cTn id="401" dur="500" decel="50000" fill="hold">
                                          <p:stCondLst>
                                            <p:cond delay="0"/>
                                          </p:stCondLst>
                                        </p:cTn>
                                        <p:tgtEl>
                                          <p:spTgt spid="47"/>
                                        </p:tgtEl>
                                        <p:attrNameLst>
                                          <p:attrName>style.rotation</p:attrName>
                                        </p:attrNameLst>
                                      </p:cBhvr>
                                      <p:tavLst>
                                        <p:tav tm="0">
                                          <p:val>
                                            <p:fltVal val="-90"/>
                                          </p:val>
                                        </p:tav>
                                        <p:tav tm="100000">
                                          <p:val>
                                            <p:fltVal val="0"/>
                                          </p:val>
                                        </p:tav>
                                      </p:tavLst>
                                    </p:anim>
                                    <p:anim calcmode="lin" valueType="num">
                                      <p:cBhvr>
                                        <p:cTn id="402" dur="500" decel="50000" fill="hold">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403" dur="500" accel="50000" fill="hold">
                                          <p:stCondLst>
                                            <p:cond delay="500"/>
                                          </p:stCondLst>
                                        </p:cTn>
                                        <p:tgtEl>
                                          <p:spTgt spid="47"/>
                                        </p:tgtEl>
                                        <p:attrNameLst>
                                          <p:attrName>ppt_w</p:attrName>
                                        </p:attrNameLst>
                                      </p:cBhvr>
                                      <p:tavLst>
                                        <p:tav tm="0">
                                          <p:val>
                                            <p:strVal val="#ppt_w*.05"/>
                                          </p:val>
                                        </p:tav>
                                        <p:tav tm="100000">
                                          <p:val>
                                            <p:strVal val="#ppt_w"/>
                                          </p:val>
                                        </p:tav>
                                      </p:tavLst>
                                    </p:anim>
                                    <p:anim calcmode="lin" valueType="num">
                                      <p:cBhvr>
                                        <p:cTn id="404" dur="1000" fill="hold"/>
                                        <p:tgtEl>
                                          <p:spTgt spid="47"/>
                                        </p:tgtEl>
                                        <p:attrNameLst>
                                          <p:attrName>ppt_h</p:attrName>
                                        </p:attrNameLst>
                                      </p:cBhvr>
                                      <p:tavLst>
                                        <p:tav tm="0">
                                          <p:val>
                                            <p:strVal val="#ppt_h"/>
                                          </p:val>
                                        </p:tav>
                                        <p:tav tm="100000">
                                          <p:val>
                                            <p:strVal val="#ppt_h"/>
                                          </p:val>
                                        </p:tav>
                                      </p:tavLst>
                                    </p:anim>
                                    <p:anim calcmode="lin" valueType="num">
                                      <p:cBhvr>
                                        <p:cTn id="405" dur="500" decel="50000" fill="hold">
                                          <p:stCondLst>
                                            <p:cond delay="0"/>
                                          </p:stCondLst>
                                        </p:cTn>
                                        <p:tgtEl>
                                          <p:spTgt spid="47"/>
                                        </p:tgtEl>
                                        <p:attrNameLst>
                                          <p:attrName>ppt_x</p:attrName>
                                        </p:attrNameLst>
                                      </p:cBhvr>
                                      <p:tavLst>
                                        <p:tav tm="0">
                                          <p:val>
                                            <p:strVal val="#ppt_x+.4"/>
                                          </p:val>
                                        </p:tav>
                                        <p:tav tm="100000">
                                          <p:val>
                                            <p:strVal val="#ppt_x"/>
                                          </p:val>
                                        </p:tav>
                                      </p:tavLst>
                                    </p:anim>
                                    <p:anim calcmode="lin" valueType="num">
                                      <p:cBhvr>
                                        <p:cTn id="406" dur="500" decel="50000" fill="hold">
                                          <p:stCondLst>
                                            <p:cond delay="0"/>
                                          </p:stCondLst>
                                        </p:cTn>
                                        <p:tgtEl>
                                          <p:spTgt spid="47"/>
                                        </p:tgtEl>
                                        <p:attrNameLst>
                                          <p:attrName>ppt_y</p:attrName>
                                        </p:attrNameLst>
                                      </p:cBhvr>
                                      <p:tavLst>
                                        <p:tav tm="0">
                                          <p:val>
                                            <p:strVal val="#ppt_y-.2"/>
                                          </p:val>
                                        </p:tav>
                                        <p:tav tm="100000">
                                          <p:val>
                                            <p:strVal val="#ppt_y+.1"/>
                                          </p:val>
                                        </p:tav>
                                      </p:tavLst>
                                    </p:anim>
                                    <p:anim calcmode="lin" valueType="num">
                                      <p:cBhvr>
                                        <p:cTn id="407" dur="500" accel="50000" fill="hold">
                                          <p:stCondLst>
                                            <p:cond delay="500"/>
                                          </p:stCondLst>
                                        </p:cTn>
                                        <p:tgtEl>
                                          <p:spTgt spid="47"/>
                                        </p:tgtEl>
                                        <p:attrNameLst>
                                          <p:attrName>ppt_y</p:attrName>
                                        </p:attrNameLst>
                                      </p:cBhvr>
                                      <p:tavLst>
                                        <p:tav tm="0">
                                          <p:val>
                                            <p:strVal val="#ppt_y+.1"/>
                                          </p:val>
                                        </p:tav>
                                        <p:tav tm="100000">
                                          <p:val>
                                            <p:strVal val="#ppt_y"/>
                                          </p:val>
                                        </p:tav>
                                      </p:tavLst>
                                    </p:anim>
                                    <p:animEffect transition="in" filter="fade">
                                      <p:cBhvr>
                                        <p:cTn id="408" dur="1000" decel="50000">
                                          <p:stCondLst>
                                            <p:cond delay="0"/>
                                          </p:stCondLst>
                                        </p:cTn>
                                        <p:tgtEl>
                                          <p:spTgt spid="47"/>
                                        </p:tgtEl>
                                      </p:cBhvr>
                                    </p:animEffect>
                                  </p:childTnLst>
                                </p:cTn>
                              </p:par>
                            </p:childTnLst>
                          </p:cTn>
                        </p:par>
                      </p:childTnLst>
                    </p:cTn>
                  </p:par>
                  <p:par>
                    <p:cTn id="409" fill="hold">
                      <p:stCondLst>
                        <p:cond delay="indefinite"/>
                      </p:stCondLst>
                      <p:childTnLst>
                        <p:par>
                          <p:cTn id="410" fill="hold">
                            <p:stCondLst>
                              <p:cond delay="0"/>
                            </p:stCondLst>
                            <p:childTnLst>
                              <p:par>
                                <p:cTn id="411" presetID="2" presetClass="entr" presetSubtype="4" fill="hold" grpId="0" nodeType="clickEffect">
                                  <p:stCondLst>
                                    <p:cond delay="0"/>
                                  </p:stCondLst>
                                  <p:childTnLst>
                                    <p:set>
                                      <p:cBhvr>
                                        <p:cTn id="412" dur="1" fill="hold">
                                          <p:stCondLst>
                                            <p:cond delay="0"/>
                                          </p:stCondLst>
                                        </p:cTn>
                                        <p:tgtEl>
                                          <p:spTgt spid="1388592">
                                            <p:txEl>
                                              <p:pRg st="0" end="0"/>
                                            </p:txEl>
                                          </p:spTgt>
                                        </p:tgtEl>
                                        <p:attrNameLst>
                                          <p:attrName>style.visibility</p:attrName>
                                        </p:attrNameLst>
                                      </p:cBhvr>
                                      <p:to>
                                        <p:strVal val="visible"/>
                                      </p:to>
                                    </p:set>
                                    <p:anim calcmode="lin" valueType="num">
                                      <p:cBhvr additive="base">
                                        <p:cTn id="413" dur="500" fill="hold"/>
                                        <p:tgtEl>
                                          <p:spTgt spid="1388592">
                                            <p:txEl>
                                              <p:pRg st="0" end="0"/>
                                            </p:txEl>
                                          </p:spTgt>
                                        </p:tgtEl>
                                        <p:attrNameLst>
                                          <p:attrName>ppt_x</p:attrName>
                                        </p:attrNameLst>
                                      </p:cBhvr>
                                      <p:tavLst>
                                        <p:tav tm="0">
                                          <p:val>
                                            <p:strVal val="#ppt_x"/>
                                          </p:val>
                                        </p:tav>
                                        <p:tav tm="100000">
                                          <p:val>
                                            <p:strVal val="#ppt_x"/>
                                          </p:val>
                                        </p:tav>
                                      </p:tavLst>
                                    </p:anim>
                                    <p:anim calcmode="lin" valueType="num">
                                      <p:cBhvr additive="base">
                                        <p:cTn id="414" dur="500" fill="hold"/>
                                        <p:tgtEl>
                                          <p:spTgt spid="138859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5" fill="hold">
                      <p:stCondLst>
                        <p:cond delay="indefinite"/>
                      </p:stCondLst>
                      <p:childTnLst>
                        <p:par>
                          <p:cTn id="416" fill="hold">
                            <p:stCondLst>
                              <p:cond delay="0"/>
                            </p:stCondLst>
                            <p:childTnLst>
                              <p:par>
                                <p:cTn id="417" presetID="22" presetClass="entr" presetSubtype="8" fill="hold" grpId="0" nodeType="clickEffect">
                                  <p:stCondLst>
                                    <p:cond delay="0"/>
                                  </p:stCondLst>
                                  <p:iterate type="lt">
                                    <p:tmPct val="8000"/>
                                  </p:iterate>
                                  <p:childTnLst>
                                    <p:set>
                                      <p:cBhvr>
                                        <p:cTn id="418" dur="1" fill="hold">
                                          <p:stCondLst>
                                            <p:cond delay="0"/>
                                          </p:stCondLst>
                                        </p:cTn>
                                        <p:tgtEl>
                                          <p:spTgt spid="1388592">
                                            <p:txEl>
                                              <p:pRg st="1" end="1"/>
                                            </p:txEl>
                                          </p:spTgt>
                                        </p:tgtEl>
                                        <p:attrNameLst>
                                          <p:attrName>style.visibility</p:attrName>
                                        </p:attrNameLst>
                                      </p:cBhvr>
                                      <p:to>
                                        <p:strVal val="visible"/>
                                      </p:to>
                                    </p:set>
                                    <p:animEffect transition="in" filter="wipe(left)">
                                      <p:cBhvr>
                                        <p:cTn id="419" dur="500"/>
                                        <p:tgtEl>
                                          <p:spTgt spid="1388592">
                                            <p:txEl>
                                              <p:pRg st="1" end="1"/>
                                            </p:txEl>
                                          </p:spTgt>
                                        </p:tgtEl>
                                      </p:cBhvr>
                                    </p:animEffect>
                                  </p:childTnLst>
                                </p:cTn>
                              </p:par>
                            </p:childTnLst>
                          </p:cTn>
                        </p:par>
                        <p:par>
                          <p:cTn id="420" fill="hold">
                            <p:stCondLst>
                              <p:cond delay="700"/>
                            </p:stCondLst>
                            <p:childTnLst>
                              <p:par>
                                <p:cTn id="421" presetID="7" presetClass="emph" presetSubtype="2" fill="hold" nodeType="afterEffect">
                                  <p:stCondLst>
                                    <p:cond delay="0"/>
                                  </p:stCondLst>
                                  <p:childTnLst>
                                    <p:animClr clrSpc="rgb" dir="cw">
                                      <p:cBhvr>
                                        <p:cTn id="422" dur="1000" fill="hold"/>
                                        <p:tgtEl>
                                          <p:spTgt spid="51"/>
                                        </p:tgtEl>
                                        <p:attrNameLst>
                                          <p:attrName>stroke.color</p:attrName>
                                        </p:attrNameLst>
                                      </p:cBhvr>
                                      <p:to>
                                        <a:schemeClr val="accent2"/>
                                      </p:to>
                                    </p:animClr>
                                    <p:set>
                                      <p:cBhvr>
                                        <p:cTn id="423" dur="1000" fill="hold"/>
                                        <p:tgtEl>
                                          <p:spTgt spid="51"/>
                                        </p:tgtEl>
                                        <p:attrNameLst>
                                          <p:attrName>stroke.on</p:attrName>
                                        </p:attrNameLst>
                                      </p:cBhvr>
                                      <p:to>
                                        <p:strVal val="true"/>
                                      </p:to>
                                    </p:set>
                                  </p:childTnLst>
                                </p:cTn>
                              </p:par>
                            </p:childTnLst>
                          </p:cTn>
                        </p:par>
                      </p:childTnLst>
                    </p:cTn>
                  </p:par>
                  <p:par>
                    <p:cTn id="424" fill="hold">
                      <p:stCondLst>
                        <p:cond delay="indefinite"/>
                      </p:stCondLst>
                      <p:childTnLst>
                        <p:par>
                          <p:cTn id="425" fill="hold">
                            <p:stCondLst>
                              <p:cond delay="0"/>
                            </p:stCondLst>
                            <p:childTnLst>
                              <p:par>
                                <p:cTn id="426" presetID="22" presetClass="entr" presetSubtype="8" fill="hold" grpId="0" nodeType="clickEffect">
                                  <p:stCondLst>
                                    <p:cond delay="0"/>
                                  </p:stCondLst>
                                  <p:iterate type="lt">
                                    <p:tmPct val="8000"/>
                                  </p:iterate>
                                  <p:childTnLst>
                                    <p:set>
                                      <p:cBhvr>
                                        <p:cTn id="427" dur="1" fill="hold">
                                          <p:stCondLst>
                                            <p:cond delay="0"/>
                                          </p:stCondLst>
                                        </p:cTn>
                                        <p:tgtEl>
                                          <p:spTgt spid="46">
                                            <p:txEl>
                                              <p:pRg st="0" end="0"/>
                                            </p:txEl>
                                          </p:spTgt>
                                        </p:tgtEl>
                                        <p:attrNameLst>
                                          <p:attrName>style.visibility</p:attrName>
                                        </p:attrNameLst>
                                      </p:cBhvr>
                                      <p:to>
                                        <p:strVal val="visible"/>
                                      </p:to>
                                    </p:set>
                                    <p:animEffect transition="in" filter="wipe(left)">
                                      <p:cBhvr>
                                        <p:cTn id="428" dur="500"/>
                                        <p:tgtEl>
                                          <p:spTgt spid="46">
                                            <p:txEl>
                                              <p:pRg st="0" end="0"/>
                                            </p:txEl>
                                          </p:spTgt>
                                        </p:tgtEl>
                                      </p:cBhvr>
                                    </p:animEffect>
                                  </p:childTnLst>
                                </p:cTn>
                              </p:par>
                            </p:childTnLst>
                          </p:cTn>
                        </p:par>
                        <p:par>
                          <p:cTn id="429" fill="hold">
                            <p:stCondLst>
                              <p:cond delay="620"/>
                            </p:stCondLst>
                            <p:childTnLst>
                              <p:par>
                                <p:cTn id="430" presetID="7" presetClass="emph" presetSubtype="2" fill="hold" nodeType="afterEffect">
                                  <p:stCondLst>
                                    <p:cond delay="0"/>
                                  </p:stCondLst>
                                  <p:childTnLst>
                                    <p:animClr clrSpc="rgb" dir="cw">
                                      <p:cBhvr>
                                        <p:cTn id="431" dur="1000" fill="hold"/>
                                        <p:tgtEl>
                                          <p:spTgt spid="64"/>
                                        </p:tgtEl>
                                        <p:attrNameLst>
                                          <p:attrName>stroke.color</p:attrName>
                                        </p:attrNameLst>
                                      </p:cBhvr>
                                      <p:to>
                                        <a:schemeClr val="accent2"/>
                                      </p:to>
                                    </p:animClr>
                                    <p:set>
                                      <p:cBhvr>
                                        <p:cTn id="432" dur="1000" fill="hold"/>
                                        <p:tgtEl>
                                          <p:spTgt spid="64"/>
                                        </p:tgtEl>
                                        <p:attrNameLst>
                                          <p:attrName>stroke.on</p:attrName>
                                        </p:attrNameLst>
                                      </p:cBhvr>
                                      <p:to>
                                        <p:strVal val="true"/>
                                      </p:to>
                                    </p:set>
                                  </p:childTnLst>
                                </p:cTn>
                              </p:par>
                            </p:childTnLst>
                          </p:cTn>
                        </p:par>
                      </p:childTnLst>
                    </p:cTn>
                  </p:par>
                  <p:par>
                    <p:cTn id="433" fill="hold">
                      <p:stCondLst>
                        <p:cond delay="indefinite"/>
                      </p:stCondLst>
                      <p:childTnLst>
                        <p:par>
                          <p:cTn id="434" fill="hold">
                            <p:stCondLst>
                              <p:cond delay="0"/>
                            </p:stCondLst>
                            <p:childTnLst>
                              <p:par>
                                <p:cTn id="435" presetID="2" presetClass="entr" presetSubtype="4" fill="hold" grpId="0" nodeType="clickEffect">
                                  <p:stCondLst>
                                    <p:cond delay="0"/>
                                  </p:stCondLst>
                                  <p:childTnLst>
                                    <p:set>
                                      <p:cBhvr>
                                        <p:cTn id="436" dur="1" fill="hold">
                                          <p:stCondLst>
                                            <p:cond delay="0"/>
                                          </p:stCondLst>
                                        </p:cTn>
                                        <p:tgtEl>
                                          <p:spTgt spid="87">
                                            <p:txEl>
                                              <p:pRg st="0" end="0"/>
                                            </p:txEl>
                                          </p:spTgt>
                                        </p:tgtEl>
                                        <p:attrNameLst>
                                          <p:attrName>style.visibility</p:attrName>
                                        </p:attrNameLst>
                                      </p:cBhvr>
                                      <p:to>
                                        <p:strVal val="visible"/>
                                      </p:to>
                                    </p:set>
                                    <p:anim calcmode="lin" valueType="num">
                                      <p:cBhvr additive="base">
                                        <p:cTn id="437"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438" dur="500" fill="hold"/>
                                        <p:tgtEl>
                                          <p:spTgt spid="87">
                                            <p:txEl>
                                              <p:pRg st="0" end="0"/>
                                            </p:txEl>
                                          </p:spTgt>
                                        </p:tgtEl>
                                        <p:attrNameLst>
                                          <p:attrName>ppt_y</p:attrName>
                                        </p:attrNameLst>
                                      </p:cBhvr>
                                      <p:tavLst>
                                        <p:tav tm="0">
                                          <p:val>
                                            <p:strVal val="1+#ppt_h/2"/>
                                          </p:val>
                                        </p:tav>
                                        <p:tav tm="100000">
                                          <p:val>
                                            <p:strVal val="#ppt_y"/>
                                          </p:val>
                                        </p:tav>
                                      </p:tavLst>
                                    </p:anim>
                                  </p:childTnLst>
                                </p:cTn>
                              </p:par>
                            </p:childTnLst>
                          </p:cTn>
                        </p:par>
                        <p:par>
                          <p:cTn id="439" fill="hold">
                            <p:stCondLst>
                              <p:cond delay="500"/>
                            </p:stCondLst>
                            <p:childTnLst>
                              <p:par>
                                <p:cTn id="440" presetID="7" presetClass="emph" presetSubtype="2" fill="hold" nodeType="afterEffect">
                                  <p:stCondLst>
                                    <p:cond delay="0"/>
                                  </p:stCondLst>
                                  <p:childTnLst>
                                    <p:animClr clrSpc="rgb" dir="cw">
                                      <p:cBhvr>
                                        <p:cTn id="441" dur="1000" fill="hold"/>
                                        <p:tgtEl>
                                          <p:spTgt spid="66"/>
                                        </p:tgtEl>
                                        <p:attrNameLst>
                                          <p:attrName>stroke.color</p:attrName>
                                        </p:attrNameLst>
                                      </p:cBhvr>
                                      <p:to>
                                        <a:schemeClr val="accent2"/>
                                      </p:to>
                                    </p:animClr>
                                    <p:set>
                                      <p:cBhvr>
                                        <p:cTn id="442" dur="1000" fill="hold"/>
                                        <p:tgtEl>
                                          <p:spTgt spid="66"/>
                                        </p:tgtEl>
                                        <p:attrNameLst>
                                          <p:attrName>stroke.on</p:attrName>
                                        </p:attrNameLst>
                                      </p:cBhvr>
                                      <p:to>
                                        <p:strVal val="true"/>
                                      </p:to>
                                    </p:set>
                                  </p:childTnLst>
                                </p:cTn>
                              </p:par>
                            </p:childTnLst>
                          </p:cTn>
                        </p:par>
                      </p:childTnLst>
                    </p:cTn>
                  </p:par>
                  <p:par>
                    <p:cTn id="443" fill="hold">
                      <p:stCondLst>
                        <p:cond delay="indefinite"/>
                      </p:stCondLst>
                      <p:childTnLst>
                        <p:par>
                          <p:cTn id="444" fill="hold">
                            <p:stCondLst>
                              <p:cond delay="0"/>
                            </p:stCondLst>
                            <p:childTnLst>
                              <p:par>
                                <p:cTn id="445" presetID="22" presetClass="entr" presetSubtype="8" fill="hold" grpId="0" nodeType="clickEffect">
                                  <p:stCondLst>
                                    <p:cond delay="0"/>
                                  </p:stCondLst>
                                  <p:iterate type="lt">
                                    <p:tmPct val="8000"/>
                                  </p:iterate>
                                  <p:childTnLst>
                                    <p:set>
                                      <p:cBhvr>
                                        <p:cTn id="446" dur="1" fill="hold">
                                          <p:stCondLst>
                                            <p:cond delay="0"/>
                                          </p:stCondLst>
                                        </p:cTn>
                                        <p:tgtEl>
                                          <p:spTgt spid="1388592">
                                            <p:txEl>
                                              <p:pRg st="2" end="2"/>
                                            </p:txEl>
                                          </p:spTgt>
                                        </p:tgtEl>
                                        <p:attrNameLst>
                                          <p:attrName>style.visibility</p:attrName>
                                        </p:attrNameLst>
                                      </p:cBhvr>
                                      <p:to>
                                        <p:strVal val="visible"/>
                                      </p:to>
                                    </p:set>
                                    <p:animEffect transition="in" filter="wipe(left)">
                                      <p:cBhvr>
                                        <p:cTn id="447" dur="500"/>
                                        <p:tgtEl>
                                          <p:spTgt spid="1388592">
                                            <p:txEl>
                                              <p:pRg st="2" end="2"/>
                                            </p:txEl>
                                          </p:spTgt>
                                        </p:tgtEl>
                                      </p:cBhvr>
                                    </p:animEffect>
                                  </p:childTnLst>
                                </p:cTn>
                              </p:par>
                            </p:childTnLst>
                          </p:cTn>
                        </p:par>
                        <p:par>
                          <p:cTn id="448" fill="hold">
                            <p:stCondLst>
                              <p:cond delay="620"/>
                            </p:stCondLst>
                            <p:childTnLst>
                              <p:par>
                                <p:cTn id="449" presetID="7" presetClass="emph" presetSubtype="2" fill="hold" nodeType="afterEffect">
                                  <p:stCondLst>
                                    <p:cond delay="0"/>
                                  </p:stCondLst>
                                  <p:childTnLst>
                                    <p:animClr clrSpc="rgb" dir="cw">
                                      <p:cBhvr>
                                        <p:cTn id="450" dur="1000" fill="hold"/>
                                        <p:tgtEl>
                                          <p:spTgt spid="67"/>
                                        </p:tgtEl>
                                        <p:attrNameLst>
                                          <p:attrName>stroke.color</p:attrName>
                                        </p:attrNameLst>
                                      </p:cBhvr>
                                      <p:to>
                                        <a:schemeClr val="accent2"/>
                                      </p:to>
                                    </p:animClr>
                                    <p:set>
                                      <p:cBhvr>
                                        <p:cTn id="451" dur="1000" fill="hold"/>
                                        <p:tgtEl>
                                          <p:spTgt spid="67"/>
                                        </p:tgtEl>
                                        <p:attrNameLst>
                                          <p:attrName>stroke.on</p:attrName>
                                        </p:attrNameLst>
                                      </p:cBhvr>
                                      <p:to>
                                        <p:strVal val="true"/>
                                      </p:to>
                                    </p:set>
                                  </p:childTnLst>
                                </p:cTn>
                              </p:par>
                            </p:childTnLst>
                          </p:cTn>
                        </p:par>
                      </p:childTnLst>
                    </p:cTn>
                  </p:par>
                  <p:par>
                    <p:cTn id="452" fill="hold">
                      <p:stCondLst>
                        <p:cond delay="indefinite"/>
                      </p:stCondLst>
                      <p:childTnLst>
                        <p:par>
                          <p:cTn id="453" fill="hold">
                            <p:stCondLst>
                              <p:cond delay="0"/>
                            </p:stCondLst>
                            <p:childTnLst>
                              <p:par>
                                <p:cTn id="454" presetID="22" presetClass="entr" presetSubtype="8" fill="hold" grpId="0" nodeType="clickEffect">
                                  <p:stCondLst>
                                    <p:cond delay="0"/>
                                  </p:stCondLst>
                                  <p:iterate type="lt">
                                    <p:tmPct val="8000"/>
                                  </p:iterate>
                                  <p:childTnLst>
                                    <p:set>
                                      <p:cBhvr>
                                        <p:cTn id="455" dur="1" fill="hold">
                                          <p:stCondLst>
                                            <p:cond delay="0"/>
                                          </p:stCondLst>
                                        </p:cTn>
                                        <p:tgtEl>
                                          <p:spTgt spid="46">
                                            <p:txEl>
                                              <p:pRg st="1" end="1"/>
                                            </p:txEl>
                                          </p:spTgt>
                                        </p:tgtEl>
                                        <p:attrNameLst>
                                          <p:attrName>style.visibility</p:attrName>
                                        </p:attrNameLst>
                                      </p:cBhvr>
                                      <p:to>
                                        <p:strVal val="visible"/>
                                      </p:to>
                                    </p:set>
                                    <p:animEffect transition="in" filter="wipe(left)">
                                      <p:cBhvr>
                                        <p:cTn id="456" dur="500"/>
                                        <p:tgtEl>
                                          <p:spTgt spid="46">
                                            <p:txEl>
                                              <p:pRg st="1" end="1"/>
                                            </p:txEl>
                                          </p:spTgt>
                                        </p:tgtEl>
                                      </p:cBhvr>
                                    </p:animEffect>
                                  </p:childTnLst>
                                </p:cTn>
                              </p:par>
                            </p:childTnLst>
                          </p:cTn>
                        </p:par>
                        <p:par>
                          <p:cTn id="457" fill="hold">
                            <p:stCondLst>
                              <p:cond delay="620"/>
                            </p:stCondLst>
                            <p:childTnLst>
                              <p:par>
                                <p:cTn id="458" presetID="7" presetClass="emph" presetSubtype="2" fill="hold" nodeType="afterEffect">
                                  <p:stCondLst>
                                    <p:cond delay="0"/>
                                  </p:stCondLst>
                                  <p:childTnLst>
                                    <p:animClr clrSpc="rgb" dir="cw">
                                      <p:cBhvr>
                                        <p:cTn id="459" dur="1000" fill="hold"/>
                                        <p:tgtEl>
                                          <p:spTgt spid="81"/>
                                        </p:tgtEl>
                                        <p:attrNameLst>
                                          <p:attrName>stroke.color</p:attrName>
                                        </p:attrNameLst>
                                      </p:cBhvr>
                                      <p:to>
                                        <a:schemeClr val="accent2"/>
                                      </p:to>
                                    </p:animClr>
                                    <p:set>
                                      <p:cBhvr>
                                        <p:cTn id="460" dur="1000" fill="hold"/>
                                        <p:tgtEl>
                                          <p:spTgt spid="81"/>
                                        </p:tgtEl>
                                        <p:attrNameLst>
                                          <p:attrName>stroke.on</p:attrName>
                                        </p:attrNameLst>
                                      </p:cBhvr>
                                      <p:to>
                                        <p:strVal val="true"/>
                                      </p:to>
                                    </p:set>
                                  </p:childTnLst>
                                </p:cTn>
                              </p:par>
                            </p:childTnLst>
                          </p:cTn>
                        </p:par>
                      </p:childTnLst>
                    </p:cTn>
                  </p:par>
                  <p:par>
                    <p:cTn id="461" fill="hold">
                      <p:stCondLst>
                        <p:cond delay="indefinite"/>
                      </p:stCondLst>
                      <p:childTnLst>
                        <p:par>
                          <p:cTn id="462" fill="hold">
                            <p:stCondLst>
                              <p:cond delay="0"/>
                            </p:stCondLst>
                            <p:childTnLst>
                              <p:par>
                                <p:cTn id="463" presetID="2" presetClass="entr" presetSubtype="4" fill="hold" grpId="0" nodeType="clickEffect">
                                  <p:stCondLst>
                                    <p:cond delay="0"/>
                                  </p:stCondLst>
                                  <p:childTnLst>
                                    <p:set>
                                      <p:cBhvr>
                                        <p:cTn id="464" dur="1" fill="hold">
                                          <p:stCondLst>
                                            <p:cond delay="0"/>
                                          </p:stCondLst>
                                        </p:cTn>
                                        <p:tgtEl>
                                          <p:spTgt spid="87">
                                            <p:txEl>
                                              <p:pRg st="1" end="1"/>
                                            </p:txEl>
                                          </p:spTgt>
                                        </p:tgtEl>
                                        <p:attrNameLst>
                                          <p:attrName>style.visibility</p:attrName>
                                        </p:attrNameLst>
                                      </p:cBhvr>
                                      <p:to>
                                        <p:strVal val="visible"/>
                                      </p:to>
                                    </p:set>
                                    <p:anim calcmode="lin" valueType="num">
                                      <p:cBhvr additive="base">
                                        <p:cTn id="465" dur="500" fill="hold"/>
                                        <p:tgtEl>
                                          <p:spTgt spid="87">
                                            <p:txEl>
                                              <p:pRg st="1" end="1"/>
                                            </p:txEl>
                                          </p:spTgt>
                                        </p:tgtEl>
                                        <p:attrNameLst>
                                          <p:attrName>ppt_x</p:attrName>
                                        </p:attrNameLst>
                                      </p:cBhvr>
                                      <p:tavLst>
                                        <p:tav tm="0">
                                          <p:val>
                                            <p:strVal val="#ppt_x"/>
                                          </p:val>
                                        </p:tav>
                                        <p:tav tm="100000">
                                          <p:val>
                                            <p:strVal val="#ppt_x"/>
                                          </p:val>
                                        </p:tav>
                                      </p:tavLst>
                                    </p:anim>
                                    <p:anim calcmode="lin" valueType="num">
                                      <p:cBhvr additive="base">
                                        <p:cTn id="466" dur="500" fill="hold"/>
                                        <p:tgtEl>
                                          <p:spTgt spid="87">
                                            <p:txEl>
                                              <p:pRg st="1" end="1"/>
                                            </p:txEl>
                                          </p:spTgt>
                                        </p:tgtEl>
                                        <p:attrNameLst>
                                          <p:attrName>ppt_y</p:attrName>
                                        </p:attrNameLst>
                                      </p:cBhvr>
                                      <p:tavLst>
                                        <p:tav tm="0">
                                          <p:val>
                                            <p:strVal val="1+#ppt_h/2"/>
                                          </p:val>
                                        </p:tav>
                                        <p:tav tm="100000">
                                          <p:val>
                                            <p:strVal val="#ppt_y"/>
                                          </p:val>
                                        </p:tav>
                                      </p:tavLst>
                                    </p:anim>
                                  </p:childTnLst>
                                </p:cTn>
                              </p:par>
                            </p:childTnLst>
                          </p:cTn>
                        </p:par>
                        <p:par>
                          <p:cTn id="467" fill="hold">
                            <p:stCondLst>
                              <p:cond delay="500"/>
                            </p:stCondLst>
                            <p:childTnLst>
                              <p:par>
                                <p:cTn id="468" presetID="7" presetClass="emph" presetSubtype="2" fill="hold" nodeType="afterEffect">
                                  <p:stCondLst>
                                    <p:cond delay="0"/>
                                  </p:stCondLst>
                                  <p:childTnLst>
                                    <p:animClr clrSpc="rgb" dir="cw">
                                      <p:cBhvr>
                                        <p:cTn id="469" dur="1000" fill="hold"/>
                                        <p:tgtEl>
                                          <p:spTgt spid="80"/>
                                        </p:tgtEl>
                                        <p:attrNameLst>
                                          <p:attrName>stroke.color</p:attrName>
                                        </p:attrNameLst>
                                      </p:cBhvr>
                                      <p:to>
                                        <a:schemeClr val="accent2"/>
                                      </p:to>
                                    </p:animClr>
                                    <p:set>
                                      <p:cBhvr>
                                        <p:cTn id="470" dur="1000" fill="hold"/>
                                        <p:tgtEl>
                                          <p:spTgt spid="80"/>
                                        </p:tgtEl>
                                        <p:attrNameLst>
                                          <p:attrName>stroke.on</p:attrName>
                                        </p:attrNameLst>
                                      </p:cBhvr>
                                      <p:to>
                                        <p:strVal val="true"/>
                                      </p:to>
                                    </p:set>
                                  </p:childTnLst>
                                </p:cTn>
                              </p:par>
                            </p:childTnLst>
                          </p:cTn>
                        </p:par>
                      </p:childTnLst>
                    </p:cTn>
                  </p:par>
                  <p:par>
                    <p:cTn id="471" fill="hold">
                      <p:stCondLst>
                        <p:cond delay="indefinite"/>
                      </p:stCondLst>
                      <p:childTnLst>
                        <p:par>
                          <p:cTn id="472" fill="hold">
                            <p:stCondLst>
                              <p:cond delay="0"/>
                            </p:stCondLst>
                            <p:childTnLst>
                              <p:par>
                                <p:cTn id="473" presetID="22" presetClass="entr" presetSubtype="8" fill="hold" grpId="0" nodeType="clickEffect">
                                  <p:stCondLst>
                                    <p:cond delay="0"/>
                                  </p:stCondLst>
                                  <p:iterate type="lt">
                                    <p:tmPct val="8000"/>
                                  </p:iterate>
                                  <p:childTnLst>
                                    <p:set>
                                      <p:cBhvr>
                                        <p:cTn id="474" dur="1" fill="hold">
                                          <p:stCondLst>
                                            <p:cond delay="0"/>
                                          </p:stCondLst>
                                        </p:cTn>
                                        <p:tgtEl>
                                          <p:spTgt spid="1388592">
                                            <p:txEl>
                                              <p:pRg st="3" end="3"/>
                                            </p:txEl>
                                          </p:spTgt>
                                        </p:tgtEl>
                                        <p:attrNameLst>
                                          <p:attrName>style.visibility</p:attrName>
                                        </p:attrNameLst>
                                      </p:cBhvr>
                                      <p:to>
                                        <p:strVal val="visible"/>
                                      </p:to>
                                    </p:set>
                                    <p:animEffect transition="in" filter="wipe(left)">
                                      <p:cBhvr>
                                        <p:cTn id="475" dur="500"/>
                                        <p:tgtEl>
                                          <p:spTgt spid="1388592">
                                            <p:txEl>
                                              <p:pRg st="3" end="3"/>
                                            </p:txEl>
                                          </p:spTgt>
                                        </p:tgtEl>
                                      </p:cBhvr>
                                    </p:animEffect>
                                  </p:childTnLst>
                                </p:cTn>
                              </p:par>
                            </p:childTnLst>
                          </p:cTn>
                        </p:par>
                        <p:par>
                          <p:cTn id="476" fill="hold">
                            <p:stCondLst>
                              <p:cond delay="620"/>
                            </p:stCondLst>
                            <p:childTnLst>
                              <p:par>
                                <p:cTn id="477" presetID="7" presetClass="emph" presetSubtype="2" fill="hold" nodeType="afterEffect">
                                  <p:stCondLst>
                                    <p:cond delay="0"/>
                                  </p:stCondLst>
                                  <p:childTnLst>
                                    <p:animClr clrSpc="rgb" dir="cw">
                                      <p:cBhvr>
                                        <p:cTn id="478" dur="1000" fill="hold"/>
                                        <p:tgtEl>
                                          <p:spTgt spid="65"/>
                                        </p:tgtEl>
                                        <p:attrNameLst>
                                          <p:attrName>stroke.color</p:attrName>
                                        </p:attrNameLst>
                                      </p:cBhvr>
                                      <p:to>
                                        <a:schemeClr val="accent2"/>
                                      </p:to>
                                    </p:animClr>
                                    <p:set>
                                      <p:cBhvr>
                                        <p:cTn id="479" dur="1000" fill="hold"/>
                                        <p:tgtEl>
                                          <p:spTgt spid="65"/>
                                        </p:tgtEl>
                                        <p:attrNameLst>
                                          <p:attrName>stroke.on</p:attrName>
                                        </p:attrNameLst>
                                      </p:cBhvr>
                                      <p:to>
                                        <p:strVal val="true"/>
                                      </p:to>
                                    </p:set>
                                  </p:childTnLst>
                                </p:cTn>
                              </p:par>
                            </p:childTnLst>
                          </p:cTn>
                        </p:par>
                      </p:childTnLst>
                    </p:cTn>
                  </p:par>
                  <p:par>
                    <p:cTn id="480" fill="hold">
                      <p:stCondLst>
                        <p:cond delay="indefinite"/>
                      </p:stCondLst>
                      <p:childTnLst>
                        <p:par>
                          <p:cTn id="481" fill="hold">
                            <p:stCondLst>
                              <p:cond delay="0"/>
                            </p:stCondLst>
                            <p:childTnLst>
                              <p:par>
                                <p:cTn id="482" presetID="2" presetClass="entr" presetSubtype="9" fill="hold" grpId="0" nodeType="clickEffect">
                                  <p:stCondLst>
                                    <p:cond delay="0"/>
                                  </p:stCondLst>
                                  <p:childTnLst>
                                    <p:set>
                                      <p:cBhvr>
                                        <p:cTn id="483" dur="1" fill="hold">
                                          <p:stCondLst>
                                            <p:cond delay="0"/>
                                          </p:stCondLst>
                                        </p:cTn>
                                        <p:tgtEl>
                                          <p:spTgt spid="2"/>
                                        </p:tgtEl>
                                        <p:attrNameLst>
                                          <p:attrName>style.visibility</p:attrName>
                                        </p:attrNameLst>
                                      </p:cBhvr>
                                      <p:to>
                                        <p:strVal val="visible"/>
                                      </p:to>
                                    </p:set>
                                    <p:anim calcmode="lin" valueType="num">
                                      <p:cBhvr additive="base">
                                        <p:cTn id="484" dur="500" fill="hold"/>
                                        <p:tgtEl>
                                          <p:spTgt spid="2"/>
                                        </p:tgtEl>
                                        <p:attrNameLst>
                                          <p:attrName>ppt_x</p:attrName>
                                        </p:attrNameLst>
                                      </p:cBhvr>
                                      <p:tavLst>
                                        <p:tav tm="0">
                                          <p:val>
                                            <p:strVal val="0-#ppt_w/2"/>
                                          </p:val>
                                        </p:tav>
                                        <p:tav tm="100000">
                                          <p:val>
                                            <p:strVal val="#ppt_x"/>
                                          </p:val>
                                        </p:tav>
                                      </p:tavLst>
                                    </p:anim>
                                    <p:anim calcmode="lin" valueType="num">
                                      <p:cBhvr additive="base">
                                        <p:cTn id="485"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486" fill="hold">
                      <p:stCondLst>
                        <p:cond delay="indefinite"/>
                      </p:stCondLst>
                      <p:childTnLst>
                        <p:par>
                          <p:cTn id="487" fill="hold">
                            <p:stCondLst>
                              <p:cond delay="0"/>
                            </p:stCondLst>
                            <p:childTnLst>
                              <p:par>
                                <p:cTn id="488" presetID="22" presetClass="entr" presetSubtype="8" fill="hold" grpId="0" nodeType="clickEffect">
                                  <p:stCondLst>
                                    <p:cond delay="0"/>
                                  </p:stCondLst>
                                  <p:iterate type="lt">
                                    <p:tmPct val="8000"/>
                                  </p:iterate>
                                  <p:childTnLst>
                                    <p:set>
                                      <p:cBhvr>
                                        <p:cTn id="489" dur="1" fill="hold">
                                          <p:stCondLst>
                                            <p:cond delay="0"/>
                                          </p:stCondLst>
                                        </p:cTn>
                                        <p:tgtEl>
                                          <p:spTgt spid="46">
                                            <p:txEl>
                                              <p:pRg st="2" end="2"/>
                                            </p:txEl>
                                          </p:spTgt>
                                        </p:tgtEl>
                                        <p:attrNameLst>
                                          <p:attrName>style.visibility</p:attrName>
                                        </p:attrNameLst>
                                      </p:cBhvr>
                                      <p:to>
                                        <p:strVal val="visible"/>
                                      </p:to>
                                    </p:set>
                                    <p:animEffect transition="in" filter="wipe(left)">
                                      <p:cBhvr>
                                        <p:cTn id="490" dur="500"/>
                                        <p:tgtEl>
                                          <p:spTgt spid="46">
                                            <p:txEl>
                                              <p:pRg st="2" end="2"/>
                                            </p:txEl>
                                          </p:spTgt>
                                        </p:tgtEl>
                                      </p:cBhvr>
                                    </p:animEffect>
                                  </p:childTnLst>
                                </p:cTn>
                              </p:par>
                              <p:par>
                                <p:cTn id="491" presetID="53" presetClass="exit" presetSubtype="32" fill="hold" grpId="1" nodeType="withEffect">
                                  <p:stCondLst>
                                    <p:cond delay="0"/>
                                  </p:stCondLst>
                                  <p:childTnLst>
                                    <p:anim calcmode="lin" valueType="num">
                                      <p:cBhvr>
                                        <p:cTn id="492" dur="500"/>
                                        <p:tgtEl>
                                          <p:spTgt spid="2"/>
                                        </p:tgtEl>
                                        <p:attrNameLst>
                                          <p:attrName>ppt_w</p:attrName>
                                        </p:attrNameLst>
                                      </p:cBhvr>
                                      <p:tavLst>
                                        <p:tav tm="0">
                                          <p:val>
                                            <p:strVal val="ppt_w"/>
                                          </p:val>
                                        </p:tav>
                                        <p:tav tm="100000">
                                          <p:val>
                                            <p:fltVal val="0"/>
                                          </p:val>
                                        </p:tav>
                                      </p:tavLst>
                                    </p:anim>
                                    <p:anim calcmode="lin" valueType="num">
                                      <p:cBhvr>
                                        <p:cTn id="493" dur="500"/>
                                        <p:tgtEl>
                                          <p:spTgt spid="2"/>
                                        </p:tgtEl>
                                        <p:attrNameLst>
                                          <p:attrName>ppt_h</p:attrName>
                                        </p:attrNameLst>
                                      </p:cBhvr>
                                      <p:tavLst>
                                        <p:tav tm="0">
                                          <p:val>
                                            <p:strVal val="ppt_h"/>
                                          </p:val>
                                        </p:tav>
                                        <p:tav tm="100000">
                                          <p:val>
                                            <p:fltVal val="0"/>
                                          </p:val>
                                        </p:tav>
                                      </p:tavLst>
                                    </p:anim>
                                    <p:animEffect transition="out" filter="fade">
                                      <p:cBhvr>
                                        <p:cTn id="494" dur="500"/>
                                        <p:tgtEl>
                                          <p:spTgt spid="2"/>
                                        </p:tgtEl>
                                      </p:cBhvr>
                                    </p:animEffect>
                                    <p:set>
                                      <p:cBhvr>
                                        <p:cTn id="495" dur="1" fill="hold">
                                          <p:stCondLst>
                                            <p:cond delay="499"/>
                                          </p:stCondLst>
                                        </p:cTn>
                                        <p:tgtEl>
                                          <p:spTgt spid="2"/>
                                        </p:tgtEl>
                                        <p:attrNameLst>
                                          <p:attrName>style.visibility</p:attrName>
                                        </p:attrNameLst>
                                      </p:cBhvr>
                                      <p:to>
                                        <p:strVal val="hidden"/>
                                      </p:to>
                                    </p:set>
                                  </p:childTnLst>
                                </p:cTn>
                              </p:par>
                            </p:childTnLst>
                          </p:cTn>
                        </p:par>
                        <p:par>
                          <p:cTn id="496" fill="hold">
                            <p:stCondLst>
                              <p:cond delay="620"/>
                            </p:stCondLst>
                            <p:childTnLst>
                              <p:par>
                                <p:cTn id="497" presetID="7" presetClass="emph" presetSubtype="2" fill="hold" nodeType="afterEffect">
                                  <p:stCondLst>
                                    <p:cond delay="0"/>
                                  </p:stCondLst>
                                  <p:childTnLst>
                                    <p:animClr clrSpc="rgb" dir="cw">
                                      <p:cBhvr>
                                        <p:cTn id="498" dur="1000" fill="hold"/>
                                        <p:tgtEl>
                                          <p:spTgt spid="52"/>
                                        </p:tgtEl>
                                        <p:attrNameLst>
                                          <p:attrName>stroke.color</p:attrName>
                                        </p:attrNameLst>
                                      </p:cBhvr>
                                      <p:to>
                                        <a:schemeClr val="accent2"/>
                                      </p:to>
                                    </p:animClr>
                                    <p:set>
                                      <p:cBhvr>
                                        <p:cTn id="499" dur="1000" fill="hold"/>
                                        <p:tgtEl>
                                          <p:spTgt spid="52"/>
                                        </p:tgtEl>
                                        <p:attrNameLst>
                                          <p:attrName>stroke.on</p:attrName>
                                        </p:attrNameLst>
                                      </p:cBhvr>
                                      <p:to>
                                        <p:strVal val="true"/>
                                      </p:to>
                                    </p:set>
                                  </p:childTnLst>
                                </p:cTn>
                              </p:par>
                            </p:childTnLst>
                          </p:cTn>
                        </p:par>
                      </p:childTnLst>
                    </p:cTn>
                  </p:par>
                  <p:par>
                    <p:cTn id="500" fill="hold">
                      <p:stCondLst>
                        <p:cond delay="indefinite"/>
                      </p:stCondLst>
                      <p:childTnLst>
                        <p:par>
                          <p:cTn id="501" fill="hold">
                            <p:stCondLst>
                              <p:cond delay="0"/>
                            </p:stCondLst>
                            <p:childTnLst>
                              <p:par>
                                <p:cTn id="502" presetID="2" presetClass="entr" presetSubtype="4" fill="hold" grpId="0" nodeType="clickEffect">
                                  <p:stCondLst>
                                    <p:cond delay="0"/>
                                  </p:stCondLst>
                                  <p:childTnLst>
                                    <p:set>
                                      <p:cBhvr>
                                        <p:cTn id="503" dur="1" fill="hold">
                                          <p:stCondLst>
                                            <p:cond delay="0"/>
                                          </p:stCondLst>
                                        </p:cTn>
                                        <p:tgtEl>
                                          <p:spTgt spid="87">
                                            <p:txEl>
                                              <p:pRg st="2" end="2"/>
                                            </p:txEl>
                                          </p:spTgt>
                                        </p:tgtEl>
                                        <p:attrNameLst>
                                          <p:attrName>style.visibility</p:attrName>
                                        </p:attrNameLst>
                                      </p:cBhvr>
                                      <p:to>
                                        <p:strVal val="visible"/>
                                      </p:to>
                                    </p:set>
                                    <p:anim calcmode="lin" valueType="num">
                                      <p:cBhvr additive="base">
                                        <p:cTn id="504" dur="500" fill="hold"/>
                                        <p:tgtEl>
                                          <p:spTgt spid="87">
                                            <p:txEl>
                                              <p:pRg st="2" end="2"/>
                                            </p:txEl>
                                          </p:spTgt>
                                        </p:tgtEl>
                                        <p:attrNameLst>
                                          <p:attrName>ppt_x</p:attrName>
                                        </p:attrNameLst>
                                      </p:cBhvr>
                                      <p:tavLst>
                                        <p:tav tm="0">
                                          <p:val>
                                            <p:strVal val="#ppt_x"/>
                                          </p:val>
                                        </p:tav>
                                        <p:tav tm="100000">
                                          <p:val>
                                            <p:strVal val="#ppt_x"/>
                                          </p:val>
                                        </p:tav>
                                      </p:tavLst>
                                    </p:anim>
                                    <p:anim calcmode="lin" valueType="num">
                                      <p:cBhvr additive="base">
                                        <p:cTn id="505" dur="500" fill="hold"/>
                                        <p:tgtEl>
                                          <p:spTgt spid="87">
                                            <p:txEl>
                                              <p:pRg st="2" end="2"/>
                                            </p:txEl>
                                          </p:spTgt>
                                        </p:tgtEl>
                                        <p:attrNameLst>
                                          <p:attrName>ppt_y</p:attrName>
                                        </p:attrNameLst>
                                      </p:cBhvr>
                                      <p:tavLst>
                                        <p:tav tm="0">
                                          <p:val>
                                            <p:strVal val="1+#ppt_h/2"/>
                                          </p:val>
                                        </p:tav>
                                        <p:tav tm="100000">
                                          <p:val>
                                            <p:strVal val="#ppt_y"/>
                                          </p:val>
                                        </p:tav>
                                      </p:tavLst>
                                    </p:anim>
                                  </p:childTnLst>
                                </p:cTn>
                              </p:par>
                            </p:childTnLst>
                          </p:cTn>
                        </p:par>
                        <p:par>
                          <p:cTn id="506" fill="hold">
                            <p:stCondLst>
                              <p:cond delay="500"/>
                            </p:stCondLst>
                            <p:childTnLst>
                              <p:par>
                                <p:cTn id="507" presetID="7" presetClass="emph" presetSubtype="2" fill="hold" nodeType="afterEffect">
                                  <p:stCondLst>
                                    <p:cond delay="0"/>
                                  </p:stCondLst>
                                  <p:childTnLst>
                                    <p:animClr clrSpc="rgb" dir="cw">
                                      <p:cBhvr>
                                        <p:cTn id="508" dur="1000" fill="hold"/>
                                        <p:tgtEl>
                                          <p:spTgt spid="68"/>
                                        </p:tgtEl>
                                        <p:attrNameLst>
                                          <p:attrName>stroke.color</p:attrName>
                                        </p:attrNameLst>
                                      </p:cBhvr>
                                      <p:to>
                                        <a:schemeClr val="accent2"/>
                                      </p:to>
                                    </p:animClr>
                                    <p:set>
                                      <p:cBhvr>
                                        <p:cTn id="509" dur="1000" fill="hold"/>
                                        <p:tgtEl>
                                          <p:spTgt spid="68"/>
                                        </p:tgtEl>
                                        <p:attrNameLst>
                                          <p:attrName>stroke.on</p:attrName>
                                        </p:attrNameLst>
                                      </p:cBhvr>
                                      <p:to>
                                        <p:strVal val="true"/>
                                      </p:to>
                                    </p:set>
                                  </p:childTnLst>
                                </p:cTn>
                              </p:par>
                            </p:childTnLst>
                          </p:cTn>
                        </p:par>
                      </p:childTnLst>
                    </p:cTn>
                  </p:par>
                  <p:par>
                    <p:cTn id="510" fill="hold">
                      <p:stCondLst>
                        <p:cond delay="indefinite"/>
                      </p:stCondLst>
                      <p:childTnLst>
                        <p:par>
                          <p:cTn id="511" fill="hold">
                            <p:stCondLst>
                              <p:cond delay="0"/>
                            </p:stCondLst>
                            <p:childTnLst>
                              <p:par>
                                <p:cTn id="512" presetID="22" presetClass="entr" presetSubtype="8" fill="hold" grpId="0" nodeType="clickEffect">
                                  <p:stCondLst>
                                    <p:cond delay="0"/>
                                  </p:stCondLst>
                                  <p:iterate type="lt">
                                    <p:tmPct val="8000"/>
                                  </p:iterate>
                                  <p:childTnLst>
                                    <p:set>
                                      <p:cBhvr>
                                        <p:cTn id="513" dur="1" fill="hold">
                                          <p:stCondLst>
                                            <p:cond delay="0"/>
                                          </p:stCondLst>
                                        </p:cTn>
                                        <p:tgtEl>
                                          <p:spTgt spid="1388592">
                                            <p:txEl>
                                              <p:pRg st="4" end="4"/>
                                            </p:txEl>
                                          </p:spTgt>
                                        </p:tgtEl>
                                        <p:attrNameLst>
                                          <p:attrName>style.visibility</p:attrName>
                                        </p:attrNameLst>
                                      </p:cBhvr>
                                      <p:to>
                                        <p:strVal val="visible"/>
                                      </p:to>
                                    </p:set>
                                    <p:animEffect transition="in" filter="wipe(left)">
                                      <p:cBhvr>
                                        <p:cTn id="514" dur="500"/>
                                        <p:tgtEl>
                                          <p:spTgt spid="1388592">
                                            <p:txEl>
                                              <p:pRg st="4" end="4"/>
                                            </p:txEl>
                                          </p:spTgt>
                                        </p:tgtEl>
                                      </p:cBhvr>
                                    </p:animEffect>
                                  </p:childTnLst>
                                </p:cTn>
                              </p:par>
                            </p:childTnLst>
                          </p:cTn>
                        </p:par>
                        <p:par>
                          <p:cTn id="515" fill="hold">
                            <p:stCondLst>
                              <p:cond delay="660"/>
                            </p:stCondLst>
                            <p:childTnLst>
                              <p:par>
                                <p:cTn id="516" presetID="7" presetClass="emph" presetSubtype="2" fill="hold" nodeType="afterEffect">
                                  <p:stCondLst>
                                    <p:cond delay="0"/>
                                  </p:stCondLst>
                                  <p:childTnLst>
                                    <p:animClr clrSpc="rgb" dir="cw">
                                      <p:cBhvr>
                                        <p:cTn id="517" dur="1000" fill="hold"/>
                                        <p:tgtEl>
                                          <p:spTgt spid="83"/>
                                        </p:tgtEl>
                                        <p:attrNameLst>
                                          <p:attrName>stroke.color</p:attrName>
                                        </p:attrNameLst>
                                      </p:cBhvr>
                                      <p:to>
                                        <a:schemeClr val="accent2"/>
                                      </p:to>
                                    </p:animClr>
                                    <p:set>
                                      <p:cBhvr>
                                        <p:cTn id="518" dur="1000" fill="hold"/>
                                        <p:tgtEl>
                                          <p:spTgt spid="83"/>
                                        </p:tgtEl>
                                        <p:attrNameLst>
                                          <p:attrName>stroke.on</p:attrName>
                                        </p:attrNameLst>
                                      </p:cBhvr>
                                      <p:to>
                                        <p:strVal val="true"/>
                                      </p:to>
                                    </p:set>
                                  </p:childTnLst>
                                </p:cTn>
                              </p:par>
                            </p:childTnLst>
                          </p:cTn>
                        </p:par>
                      </p:childTnLst>
                    </p:cTn>
                  </p:par>
                  <p:par>
                    <p:cTn id="519" fill="hold">
                      <p:stCondLst>
                        <p:cond delay="indefinite"/>
                      </p:stCondLst>
                      <p:childTnLst>
                        <p:par>
                          <p:cTn id="520" fill="hold">
                            <p:stCondLst>
                              <p:cond delay="0"/>
                            </p:stCondLst>
                            <p:childTnLst>
                              <p:par>
                                <p:cTn id="521" presetID="22" presetClass="entr" presetSubtype="8" fill="hold" grpId="0" nodeType="clickEffect">
                                  <p:stCondLst>
                                    <p:cond delay="0"/>
                                  </p:stCondLst>
                                  <p:iterate type="lt">
                                    <p:tmPct val="8000"/>
                                  </p:iterate>
                                  <p:childTnLst>
                                    <p:set>
                                      <p:cBhvr>
                                        <p:cTn id="522" dur="1" fill="hold">
                                          <p:stCondLst>
                                            <p:cond delay="0"/>
                                          </p:stCondLst>
                                        </p:cTn>
                                        <p:tgtEl>
                                          <p:spTgt spid="46">
                                            <p:txEl>
                                              <p:pRg st="3" end="3"/>
                                            </p:txEl>
                                          </p:spTgt>
                                        </p:tgtEl>
                                        <p:attrNameLst>
                                          <p:attrName>style.visibility</p:attrName>
                                        </p:attrNameLst>
                                      </p:cBhvr>
                                      <p:to>
                                        <p:strVal val="visible"/>
                                      </p:to>
                                    </p:set>
                                    <p:animEffect transition="in" filter="wipe(left)">
                                      <p:cBhvr>
                                        <p:cTn id="523" dur="500"/>
                                        <p:tgtEl>
                                          <p:spTgt spid="46">
                                            <p:txEl>
                                              <p:pRg st="3" end="3"/>
                                            </p:txEl>
                                          </p:spTgt>
                                        </p:tgtEl>
                                      </p:cBhvr>
                                    </p:animEffect>
                                  </p:childTnLst>
                                </p:cTn>
                              </p:par>
                            </p:childTnLst>
                          </p:cTn>
                        </p:par>
                        <p:par>
                          <p:cTn id="524" fill="hold">
                            <p:stCondLst>
                              <p:cond delay="660"/>
                            </p:stCondLst>
                            <p:childTnLst>
                              <p:par>
                                <p:cTn id="525" presetID="7" presetClass="emph" presetSubtype="2" fill="hold" nodeType="afterEffect">
                                  <p:stCondLst>
                                    <p:cond delay="0"/>
                                  </p:stCondLst>
                                  <p:childTnLst>
                                    <p:animClr clrSpc="rgb" dir="cw">
                                      <p:cBhvr>
                                        <p:cTn id="526" dur="1000" fill="hold"/>
                                        <p:tgtEl>
                                          <p:spTgt spid="82"/>
                                        </p:tgtEl>
                                        <p:attrNameLst>
                                          <p:attrName>stroke.color</p:attrName>
                                        </p:attrNameLst>
                                      </p:cBhvr>
                                      <p:to>
                                        <a:schemeClr val="accent2"/>
                                      </p:to>
                                    </p:animClr>
                                    <p:set>
                                      <p:cBhvr>
                                        <p:cTn id="527" dur="1000" fill="hold"/>
                                        <p:tgtEl>
                                          <p:spTgt spid="82"/>
                                        </p:tgtEl>
                                        <p:attrNameLst>
                                          <p:attrName>stroke.on</p:attrName>
                                        </p:attrNameLst>
                                      </p:cBhvr>
                                      <p:to>
                                        <p:strVal val="true"/>
                                      </p:to>
                                    </p:set>
                                  </p:childTnLst>
                                </p:cTn>
                              </p:par>
                            </p:childTnLst>
                          </p:cTn>
                        </p:par>
                      </p:childTnLst>
                    </p:cTn>
                  </p:par>
                  <p:par>
                    <p:cTn id="528" fill="hold">
                      <p:stCondLst>
                        <p:cond delay="indefinite"/>
                      </p:stCondLst>
                      <p:childTnLst>
                        <p:par>
                          <p:cTn id="529" fill="hold">
                            <p:stCondLst>
                              <p:cond delay="0"/>
                            </p:stCondLst>
                            <p:childTnLst>
                              <p:par>
                                <p:cTn id="530" presetID="2" presetClass="entr" presetSubtype="4" fill="hold" grpId="0" nodeType="clickEffect">
                                  <p:stCondLst>
                                    <p:cond delay="0"/>
                                  </p:stCondLst>
                                  <p:childTnLst>
                                    <p:set>
                                      <p:cBhvr>
                                        <p:cTn id="531" dur="1" fill="hold">
                                          <p:stCondLst>
                                            <p:cond delay="0"/>
                                          </p:stCondLst>
                                        </p:cTn>
                                        <p:tgtEl>
                                          <p:spTgt spid="87">
                                            <p:txEl>
                                              <p:pRg st="3" end="3"/>
                                            </p:txEl>
                                          </p:spTgt>
                                        </p:tgtEl>
                                        <p:attrNameLst>
                                          <p:attrName>style.visibility</p:attrName>
                                        </p:attrNameLst>
                                      </p:cBhvr>
                                      <p:to>
                                        <p:strVal val="visible"/>
                                      </p:to>
                                    </p:set>
                                    <p:anim calcmode="lin" valueType="num">
                                      <p:cBhvr additive="base">
                                        <p:cTn id="532" dur="500" fill="hold"/>
                                        <p:tgtEl>
                                          <p:spTgt spid="87">
                                            <p:txEl>
                                              <p:pRg st="3" end="3"/>
                                            </p:txEl>
                                          </p:spTgt>
                                        </p:tgtEl>
                                        <p:attrNameLst>
                                          <p:attrName>ppt_x</p:attrName>
                                        </p:attrNameLst>
                                      </p:cBhvr>
                                      <p:tavLst>
                                        <p:tav tm="0">
                                          <p:val>
                                            <p:strVal val="#ppt_x"/>
                                          </p:val>
                                        </p:tav>
                                        <p:tav tm="100000">
                                          <p:val>
                                            <p:strVal val="#ppt_x"/>
                                          </p:val>
                                        </p:tav>
                                      </p:tavLst>
                                    </p:anim>
                                    <p:anim calcmode="lin" valueType="num">
                                      <p:cBhvr additive="base">
                                        <p:cTn id="533" dur="500" fill="hold"/>
                                        <p:tgtEl>
                                          <p:spTgt spid="87">
                                            <p:txEl>
                                              <p:pRg st="3" end="3"/>
                                            </p:txEl>
                                          </p:spTgt>
                                        </p:tgtEl>
                                        <p:attrNameLst>
                                          <p:attrName>ppt_y</p:attrName>
                                        </p:attrNameLst>
                                      </p:cBhvr>
                                      <p:tavLst>
                                        <p:tav tm="0">
                                          <p:val>
                                            <p:strVal val="1+#ppt_h/2"/>
                                          </p:val>
                                        </p:tav>
                                        <p:tav tm="100000">
                                          <p:val>
                                            <p:strVal val="#ppt_y"/>
                                          </p:val>
                                        </p:tav>
                                      </p:tavLst>
                                    </p:anim>
                                  </p:childTnLst>
                                </p:cTn>
                              </p:par>
                            </p:childTnLst>
                          </p:cTn>
                        </p:par>
                        <p:par>
                          <p:cTn id="534" fill="hold">
                            <p:stCondLst>
                              <p:cond delay="500"/>
                            </p:stCondLst>
                            <p:childTnLst>
                              <p:par>
                                <p:cTn id="535" presetID="7" presetClass="emph" presetSubtype="2" fill="hold" nodeType="afterEffect">
                                  <p:stCondLst>
                                    <p:cond delay="0"/>
                                  </p:stCondLst>
                                  <p:childTnLst>
                                    <p:animClr clrSpc="rgb" dir="cw">
                                      <p:cBhvr>
                                        <p:cTn id="536" dur="1000" fill="hold"/>
                                        <p:tgtEl>
                                          <p:spTgt spid="53"/>
                                        </p:tgtEl>
                                        <p:attrNameLst>
                                          <p:attrName>stroke.color</p:attrName>
                                        </p:attrNameLst>
                                      </p:cBhvr>
                                      <p:to>
                                        <a:schemeClr val="accent2"/>
                                      </p:to>
                                    </p:animClr>
                                    <p:set>
                                      <p:cBhvr>
                                        <p:cTn id="537" dur="1000" fill="hold"/>
                                        <p:tgtEl>
                                          <p:spTgt spid="53"/>
                                        </p:tgtEl>
                                        <p:attrNameLst>
                                          <p:attrName>stroke.on</p:attrName>
                                        </p:attrNameLst>
                                      </p:cBhvr>
                                      <p:to>
                                        <p:strVal val="true"/>
                                      </p:to>
                                    </p:set>
                                  </p:childTnLst>
                                </p:cTn>
                              </p:par>
                            </p:childTnLst>
                          </p:cTn>
                        </p:par>
                        <p:par>
                          <p:cTn id="538" fill="hold">
                            <p:stCondLst>
                              <p:cond delay="1500"/>
                            </p:stCondLst>
                            <p:childTnLst>
                              <p:par>
                                <p:cTn id="539" presetID="22" presetClass="entr" presetSubtype="8" fill="hold" grpId="0" nodeType="afterEffect">
                                  <p:stCondLst>
                                    <p:cond delay="0"/>
                                  </p:stCondLst>
                                  <p:iterate type="lt">
                                    <p:tmPct val="8000"/>
                                  </p:iterate>
                                  <p:childTnLst>
                                    <p:set>
                                      <p:cBhvr>
                                        <p:cTn id="540" dur="1" fill="hold">
                                          <p:stCondLst>
                                            <p:cond delay="0"/>
                                          </p:stCondLst>
                                        </p:cTn>
                                        <p:tgtEl>
                                          <p:spTgt spid="89">
                                            <p:txEl>
                                              <p:pRg st="0" end="0"/>
                                            </p:txEl>
                                          </p:spTgt>
                                        </p:tgtEl>
                                        <p:attrNameLst>
                                          <p:attrName>style.visibility</p:attrName>
                                        </p:attrNameLst>
                                      </p:cBhvr>
                                      <p:to>
                                        <p:strVal val="visible"/>
                                      </p:to>
                                    </p:set>
                                    <p:animEffect transition="in" filter="wipe(left)">
                                      <p:cBhvr>
                                        <p:cTn id="541" dur="500"/>
                                        <p:tgtEl>
                                          <p:spTgt spid="8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8592" grpId="0" uiExpand="1" build="p"/>
      <p:bldP spid="1388547" grpId="0" build="p"/>
      <p:bldP spid="51" grpId="0" animBg="1"/>
      <p:bldP spid="52" grpId="0" animBg="1"/>
      <p:bldP spid="53" grpId="0" animBg="1"/>
      <p:bldP spid="54" grpId="0"/>
      <p:bldP spid="55" grpId="0"/>
      <p:bldP spid="56" grpId="0"/>
      <p:bldP spid="57" grpId="0"/>
      <p:bldP spid="59" grpId="0"/>
      <p:bldP spid="61" grpId="0"/>
      <p:bldP spid="63" grpId="0"/>
      <p:bldP spid="64" grpId="0" animBg="1"/>
      <p:bldP spid="65" grpId="0" animBg="1"/>
      <p:bldP spid="66" grpId="0" animBg="1"/>
      <p:bldP spid="67" grpId="0" animBg="1"/>
      <p:bldP spid="68" grpId="0" animBg="1"/>
      <p:bldP spid="69" grpId="0"/>
      <p:bldP spid="70" grpId="0"/>
      <p:bldP spid="71" grpId="0"/>
      <p:bldP spid="72" grpId="0"/>
      <p:bldP spid="73" grpId="0"/>
      <p:bldP spid="74" grpId="0"/>
      <p:bldP spid="75" grpId="0"/>
      <p:bldP spid="76" grpId="0"/>
      <p:bldP spid="77" grpId="0"/>
      <p:bldP spid="78" grpId="0"/>
      <p:bldP spid="80" grpId="0" animBg="1"/>
      <p:bldP spid="81" grpId="0" animBg="1"/>
      <p:bldP spid="82" grpId="0" animBg="1"/>
      <p:bldP spid="83" grpId="0" animBg="1"/>
      <p:bldP spid="84" grpId="0"/>
      <p:bldP spid="85" grpId="0"/>
      <p:bldP spid="86" grpId="0"/>
      <p:bldP spid="48" grpId="0" animBg="1"/>
      <p:bldP spid="49" grpId="0" animBg="1"/>
      <p:bldP spid="50" grpId="0" animBg="1"/>
      <p:bldP spid="58" grpId="0" animBg="1"/>
      <p:bldP spid="62" grpId="0" animBg="1"/>
      <p:bldP spid="47" grpId="0" animBg="1"/>
      <p:bldP spid="60" grpId="0" animBg="1"/>
      <p:bldP spid="79" grpId="0" animBg="1"/>
      <p:bldP spid="2" grpId="0" animBg="1"/>
      <p:bldP spid="2" grpId="1" animBg="1"/>
      <p:bldP spid="46" grpId="0" uiExpand="1" build="p"/>
      <p:bldP spid="87" grpId="0" uiExpand="1" build="p"/>
      <p:bldP spid="89"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60375" y="391410"/>
            <a:ext cx="11523947" cy="2359571"/>
          </a:xfrm>
        </p:spPr>
        <p:txBody>
          <a:bodyPr/>
          <a:lstStyle/>
          <a:p>
            <a:pPr algn="l"/>
            <a:r>
              <a:rPr lang="zh-CN" altLang="en-US" dirty="0">
                <a:solidFill>
                  <a:schemeClr val="tx2">
                    <a:lumMod val="75000"/>
                  </a:schemeClr>
                </a:solidFill>
              </a:rPr>
              <a:t>例</a:t>
            </a:r>
            <a:r>
              <a:rPr lang="en-US" altLang="zh-CN" dirty="0">
                <a:solidFill>
                  <a:schemeClr val="tx2">
                    <a:lumMod val="75000"/>
                  </a:schemeClr>
                </a:solidFill>
              </a:rPr>
              <a:t> </a:t>
            </a:r>
            <a:r>
              <a:rPr lang="zh-CN" altLang="en-US" dirty="0">
                <a:solidFill>
                  <a:schemeClr val="tx2">
                    <a:lumMod val="75000"/>
                  </a:schemeClr>
                </a:solidFill>
              </a:rPr>
              <a:t>下图是给定的欧拉图</a:t>
            </a:r>
            <a:r>
              <a:rPr lang="en-US" altLang="zh-CN" i="1" dirty="0">
                <a:solidFill>
                  <a:schemeClr val="tx2">
                    <a:lumMod val="75000"/>
                  </a:schemeClr>
                </a:solidFill>
                <a:latin typeface="Times New Roman" panose="02020603050405020304" pitchFamily="18" charset="0"/>
              </a:rPr>
              <a:t>G</a:t>
            </a:r>
            <a:r>
              <a:rPr lang="en-US" altLang="zh-CN" dirty="0">
                <a:solidFill>
                  <a:schemeClr val="tx2">
                    <a:lumMod val="75000"/>
                  </a:schemeClr>
                </a:solidFill>
              </a:rPr>
              <a:t>。</a:t>
            </a:r>
            <a:r>
              <a:rPr lang="zh-CN" altLang="en-US" dirty="0">
                <a:solidFill>
                  <a:schemeClr val="tx2">
                    <a:lumMod val="75000"/>
                  </a:schemeClr>
                </a:solidFill>
              </a:rPr>
              <a:t>某人用</a:t>
            </a:r>
            <a:r>
              <a:rPr lang="en-US" altLang="zh-CN" dirty="0" err="1">
                <a:solidFill>
                  <a:schemeClr val="tx2">
                    <a:lumMod val="75000"/>
                  </a:schemeClr>
                </a:solidFill>
                <a:latin typeface="Times New Roman" panose="02020603050405020304" pitchFamily="18" charset="0"/>
              </a:rPr>
              <a:t>Fleury</a:t>
            </a:r>
            <a:r>
              <a:rPr lang="zh-CN" altLang="en-US" dirty="0">
                <a:solidFill>
                  <a:schemeClr val="tx2">
                    <a:lumMod val="75000"/>
                  </a:schemeClr>
                </a:solidFill>
              </a:rPr>
              <a:t>算法求</a:t>
            </a:r>
            <a:r>
              <a:rPr lang="en-US" altLang="zh-CN" i="1" dirty="0">
                <a:solidFill>
                  <a:schemeClr val="tx2">
                    <a:lumMod val="75000"/>
                  </a:schemeClr>
                </a:solidFill>
                <a:latin typeface="Times New Roman" panose="02020603050405020304" pitchFamily="18" charset="0"/>
              </a:rPr>
              <a:t>G</a:t>
            </a:r>
            <a:r>
              <a:rPr lang="zh-CN" altLang="en-US" dirty="0">
                <a:solidFill>
                  <a:schemeClr val="tx2">
                    <a:lumMod val="75000"/>
                  </a:schemeClr>
                </a:solidFill>
              </a:rPr>
              <a:t>中的欧拉回路时，走了简单回路</a:t>
            </a:r>
            <a:r>
              <a:rPr lang="en-US" altLang="zh-CN" i="1" dirty="0">
                <a:solidFill>
                  <a:schemeClr val="tx2">
                    <a:lumMod val="75000"/>
                  </a:schemeClr>
                </a:solidFill>
                <a:latin typeface="Times New Roman" panose="02020603050405020304" pitchFamily="18" charset="0"/>
              </a:rPr>
              <a:t>v</a:t>
            </a:r>
            <a:r>
              <a:rPr lang="en-US" altLang="zh-CN" baseline="-30000" dirty="0">
                <a:solidFill>
                  <a:schemeClr val="tx2">
                    <a:lumMod val="75000"/>
                  </a:schemeClr>
                </a:solidFill>
              </a:rPr>
              <a:t>2</a:t>
            </a:r>
            <a:r>
              <a:rPr lang="en-US" altLang="zh-CN" i="1" dirty="0">
                <a:solidFill>
                  <a:schemeClr val="tx2">
                    <a:lumMod val="75000"/>
                  </a:schemeClr>
                </a:solidFill>
                <a:latin typeface="Times New Roman" panose="02020603050405020304" pitchFamily="18" charset="0"/>
              </a:rPr>
              <a:t>e</a:t>
            </a:r>
            <a:r>
              <a:rPr lang="en-US" altLang="zh-CN" baseline="-30000" dirty="0">
                <a:solidFill>
                  <a:schemeClr val="tx2">
                    <a:lumMod val="75000"/>
                  </a:schemeClr>
                </a:solidFill>
              </a:rPr>
              <a:t>2</a:t>
            </a:r>
            <a:r>
              <a:rPr lang="en-US" altLang="zh-CN" i="1" dirty="0">
                <a:solidFill>
                  <a:schemeClr val="tx2">
                    <a:lumMod val="75000"/>
                  </a:schemeClr>
                </a:solidFill>
                <a:latin typeface="Times New Roman" panose="02020603050405020304" pitchFamily="18" charset="0"/>
              </a:rPr>
              <a:t>v</a:t>
            </a:r>
            <a:r>
              <a:rPr lang="en-US" altLang="zh-CN" baseline="-30000" dirty="0">
                <a:solidFill>
                  <a:schemeClr val="tx2">
                    <a:lumMod val="75000"/>
                  </a:schemeClr>
                </a:solidFill>
              </a:rPr>
              <a:t>3</a:t>
            </a:r>
            <a:r>
              <a:rPr lang="en-US" altLang="zh-CN" i="1" dirty="0">
                <a:solidFill>
                  <a:schemeClr val="tx2">
                    <a:lumMod val="75000"/>
                  </a:schemeClr>
                </a:solidFill>
                <a:latin typeface="Times New Roman" panose="02020603050405020304" pitchFamily="18" charset="0"/>
              </a:rPr>
              <a:t>e</a:t>
            </a:r>
            <a:r>
              <a:rPr lang="en-US" altLang="zh-CN" baseline="-30000" dirty="0">
                <a:solidFill>
                  <a:schemeClr val="tx2">
                    <a:lumMod val="75000"/>
                  </a:schemeClr>
                </a:solidFill>
              </a:rPr>
              <a:t>3</a:t>
            </a:r>
            <a:r>
              <a:rPr lang="en-US" altLang="zh-CN" i="1" dirty="0">
                <a:solidFill>
                  <a:schemeClr val="tx2">
                    <a:lumMod val="75000"/>
                  </a:schemeClr>
                </a:solidFill>
                <a:latin typeface="Times New Roman" panose="02020603050405020304" pitchFamily="18" charset="0"/>
              </a:rPr>
              <a:t>v</a:t>
            </a:r>
            <a:r>
              <a:rPr lang="en-US" altLang="zh-CN" baseline="-30000" dirty="0">
                <a:solidFill>
                  <a:schemeClr val="tx2">
                    <a:lumMod val="75000"/>
                  </a:schemeClr>
                </a:solidFill>
              </a:rPr>
              <a:t>4</a:t>
            </a:r>
            <a:r>
              <a:rPr lang="en-US" altLang="zh-CN" i="1" dirty="0">
                <a:solidFill>
                  <a:schemeClr val="tx2">
                    <a:lumMod val="75000"/>
                  </a:schemeClr>
                </a:solidFill>
                <a:latin typeface="Times New Roman" panose="02020603050405020304" pitchFamily="18" charset="0"/>
              </a:rPr>
              <a:t>e</a:t>
            </a:r>
            <a:r>
              <a:rPr lang="en-US" altLang="zh-CN" baseline="-30000" dirty="0">
                <a:solidFill>
                  <a:schemeClr val="tx2">
                    <a:lumMod val="75000"/>
                  </a:schemeClr>
                </a:solidFill>
              </a:rPr>
              <a:t>14</a:t>
            </a:r>
            <a:r>
              <a:rPr lang="en-US" altLang="zh-CN" i="1" dirty="0">
                <a:solidFill>
                  <a:schemeClr val="tx2">
                    <a:lumMod val="75000"/>
                  </a:schemeClr>
                </a:solidFill>
                <a:latin typeface="Times New Roman" panose="02020603050405020304" pitchFamily="18" charset="0"/>
              </a:rPr>
              <a:t>v</a:t>
            </a:r>
            <a:r>
              <a:rPr lang="en-US" altLang="zh-CN" baseline="-30000" dirty="0">
                <a:solidFill>
                  <a:schemeClr val="tx2">
                    <a:lumMod val="75000"/>
                  </a:schemeClr>
                </a:solidFill>
              </a:rPr>
              <a:t>9</a:t>
            </a:r>
            <a:r>
              <a:rPr lang="en-US" altLang="zh-CN" i="1" dirty="0">
                <a:solidFill>
                  <a:schemeClr val="tx2">
                    <a:lumMod val="75000"/>
                  </a:schemeClr>
                </a:solidFill>
                <a:latin typeface="Times New Roman" panose="02020603050405020304" pitchFamily="18" charset="0"/>
              </a:rPr>
              <a:t>e</a:t>
            </a:r>
            <a:r>
              <a:rPr lang="en-US" altLang="zh-CN" baseline="-30000" dirty="0">
                <a:solidFill>
                  <a:schemeClr val="tx2">
                    <a:lumMod val="75000"/>
                  </a:schemeClr>
                </a:solidFill>
              </a:rPr>
              <a:t>10</a:t>
            </a:r>
            <a:r>
              <a:rPr lang="en-US" altLang="zh-CN" i="1" dirty="0">
                <a:solidFill>
                  <a:schemeClr val="tx2">
                    <a:lumMod val="75000"/>
                  </a:schemeClr>
                </a:solidFill>
                <a:latin typeface="Times New Roman" panose="02020603050405020304" pitchFamily="18" charset="0"/>
              </a:rPr>
              <a:t>v</a:t>
            </a:r>
            <a:r>
              <a:rPr lang="en-US" altLang="zh-CN" baseline="-30000" dirty="0">
                <a:solidFill>
                  <a:schemeClr val="tx2">
                    <a:lumMod val="75000"/>
                  </a:schemeClr>
                </a:solidFill>
              </a:rPr>
              <a:t>2</a:t>
            </a:r>
            <a:r>
              <a:rPr lang="en-US" altLang="zh-CN" i="1" dirty="0">
                <a:solidFill>
                  <a:schemeClr val="tx2">
                    <a:lumMod val="75000"/>
                  </a:schemeClr>
                </a:solidFill>
                <a:latin typeface="Times New Roman" panose="02020603050405020304" pitchFamily="18" charset="0"/>
              </a:rPr>
              <a:t>e</a:t>
            </a:r>
            <a:r>
              <a:rPr lang="en-US" altLang="zh-CN" baseline="-30000" dirty="0">
                <a:solidFill>
                  <a:schemeClr val="tx2">
                    <a:lumMod val="75000"/>
                  </a:schemeClr>
                </a:solidFill>
              </a:rPr>
              <a:t>1</a:t>
            </a:r>
            <a:r>
              <a:rPr lang="en-US" altLang="zh-CN" i="1" dirty="0">
                <a:solidFill>
                  <a:schemeClr val="tx2">
                    <a:lumMod val="75000"/>
                  </a:schemeClr>
                </a:solidFill>
                <a:latin typeface="Times New Roman" panose="02020603050405020304" pitchFamily="18" charset="0"/>
              </a:rPr>
              <a:t>v</a:t>
            </a:r>
            <a:r>
              <a:rPr lang="en-US" altLang="zh-CN" baseline="-30000" dirty="0">
                <a:solidFill>
                  <a:schemeClr val="tx2">
                    <a:lumMod val="75000"/>
                  </a:schemeClr>
                </a:solidFill>
              </a:rPr>
              <a:t>1</a:t>
            </a:r>
            <a:r>
              <a:rPr lang="en-US" altLang="zh-CN" i="1" dirty="0">
                <a:solidFill>
                  <a:schemeClr val="tx2">
                    <a:lumMod val="75000"/>
                  </a:schemeClr>
                </a:solidFill>
                <a:latin typeface="Times New Roman" panose="02020603050405020304" pitchFamily="18" charset="0"/>
              </a:rPr>
              <a:t>e</a:t>
            </a:r>
            <a:r>
              <a:rPr lang="en-US" altLang="zh-CN" baseline="-30000" dirty="0">
                <a:solidFill>
                  <a:schemeClr val="tx2">
                    <a:lumMod val="75000"/>
                  </a:schemeClr>
                </a:solidFill>
              </a:rPr>
              <a:t>8</a:t>
            </a:r>
            <a:r>
              <a:rPr lang="en-US" altLang="zh-CN" i="1" dirty="0">
                <a:solidFill>
                  <a:schemeClr val="tx2">
                    <a:lumMod val="75000"/>
                  </a:schemeClr>
                </a:solidFill>
                <a:latin typeface="Times New Roman" panose="02020603050405020304" pitchFamily="18" charset="0"/>
              </a:rPr>
              <a:t>v</a:t>
            </a:r>
            <a:r>
              <a:rPr lang="en-US" altLang="zh-CN" baseline="-30000" dirty="0">
                <a:solidFill>
                  <a:schemeClr val="tx2">
                    <a:lumMod val="75000"/>
                  </a:schemeClr>
                </a:solidFill>
              </a:rPr>
              <a:t>8</a:t>
            </a:r>
            <a:r>
              <a:rPr lang="en-US" altLang="zh-CN" i="1" dirty="0">
                <a:solidFill>
                  <a:schemeClr val="tx2">
                    <a:lumMod val="75000"/>
                  </a:schemeClr>
                </a:solidFill>
                <a:latin typeface="Times New Roman" panose="02020603050405020304" pitchFamily="18" charset="0"/>
              </a:rPr>
              <a:t>e</a:t>
            </a:r>
            <a:r>
              <a:rPr lang="en-US" altLang="zh-CN" baseline="-30000" dirty="0">
                <a:solidFill>
                  <a:schemeClr val="tx2">
                    <a:lumMod val="75000"/>
                  </a:schemeClr>
                </a:solidFill>
              </a:rPr>
              <a:t>9</a:t>
            </a:r>
            <a:r>
              <a:rPr lang="en-US" altLang="zh-CN" i="1" dirty="0">
                <a:solidFill>
                  <a:schemeClr val="tx2">
                    <a:lumMod val="75000"/>
                  </a:schemeClr>
                </a:solidFill>
                <a:latin typeface="Times New Roman" panose="02020603050405020304" pitchFamily="18" charset="0"/>
              </a:rPr>
              <a:t>v</a:t>
            </a:r>
            <a:r>
              <a:rPr lang="en-US" altLang="zh-CN" baseline="-30000" dirty="0">
                <a:solidFill>
                  <a:schemeClr val="tx2">
                    <a:lumMod val="75000"/>
                  </a:schemeClr>
                </a:solidFill>
              </a:rPr>
              <a:t>2</a:t>
            </a:r>
            <a:r>
              <a:rPr lang="zh-CN" altLang="en-US" dirty="0">
                <a:solidFill>
                  <a:schemeClr val="tx2">
                    <a:lumMod val="75000"/>
                  </a:schemeClr>
                </a:solidFill>
              </a:rPr>
              <a:t>之后(观看他的错误走法)，无法行遍了，试分析在哪步他犯了错误? </a:t>
            </a:r>
            <a:br>
              <a:rPr lang="zh-CN" altLang="en-US" dirty="0">
                <a:solidFill>
                  <a:schemeClr val="tx2">
                    <a:lumMod val="75000"/>
                  </a:schemeClr>
                </a:solidFill>
              </a:rPr>
            </a:br>
            <a:endParaRPr lang="zh-CN" altLang="en-US" dirty="0">
              <a:solidFill>
                <a:schemeClr val="tx2">
                  <a:lumMod val="75000"/>
                </a:schemeClr>
              </a:solidFill>
            </a:endParaRPr>
          </a:p>
        </p:txBody>
      </p:sp>
      <p:pic>
        <p:nvPicPr>
          <p:cNvPr id="628740" name="Picture 4"/>
          <p:cNvPicPr>
            <a:picLocks noChangeAspect="1" noChangeArrowheads="1"/>
          </p:cNvPicPr>
          <p:nvPr/>
        </p:nvPicPr>
        <p:blipFill>
          <a:blip r:embed="rId2">
            <a:extLst>
              <a:ext uri="{28A0092B-C50C-407E-A947-70E740481C1C}">
                <a14:useLocalDpi xmlns:a14="http://schemas.microsoft.com/office/drawing/2010/main" val="0"/>
              </a:ext>
            </a:extLst>
          </a:blip>
          <a:srcRect t="4341" r="55479" b="20641"/>
          <a:stretch>
            <a:fillRect/>
          </a:stretch>
        </p:blipFill>
        <p:spPr bwMode="auto">
          <a:xfrm>
            <a:off x="1740479" y="1905794"/>
            <a:ext cx="2820053" cy="263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8741" name="Rectangle 5"/>
          <p:cNvSpPr>
            <a:spLocks noChangeArrowheads="1"/>
          </p:cNvSpPr>
          <p:nvPr/>
        </p:nvSpPr>
        <p:spPr bwMode="auto">
          <a:xfrm>
            <a:off x="4670094" y="2072168"/>
            <a:ext cx="6998986" cy="1753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anose="05000000000000000000" pitchFamily="2" charset="2"/>
              <a:buChar char="n"/>
              <a:defRPr sz="44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4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Wingdings" panose="05000000000000000000" pitchFamily="2" charset="2"/>
              <a:buNone/>
            </a:pPr>
            <a:r>
              <a:rPr kumimoji="1" lang="zh-CN" altLang="en-US" sz="2400" dirty="0">
                <a:solidFill>
                  <a:srgbClr val="666699"/>
                </a:solidFill>
                <a:latin typeface="黑体" panose="02010609060101010101" pitchFamily="49" charset="-122"/>
                <a:ea typeface="黑体" panose="02010609060101010101" pitchFamily="49" charset="-122"/>
              </a:rPr>
              <a:t>解答</a:t>
            </a:r>
            <a:r>
              <a:rPr kumimoji="1" lang="zh-CN" altLang="en-US" sz="2400" dirty="0">
                <a:solidFill>
                  <a:srgbClr val="000000"/>
                </a:solidFill>
                <a:latin typeface="黑体" panose="02010609060101010101" pitchFamily="49" charset="-122"/>
                <a:ea typeface="黑体" panose="02010609060101010101" pitchFamily="49" charset="-122"/>
              </a:rPr>
              <a:t> 此人行遍</a:t>
            </a:r>
            <a:r>
              <a:rPr kumimoji="1" lang="en-US" altLang="zh-CN" sz="2400" i="1" dirty="0">
                <a:solidFill>
                  <a:srgbClr val="000000"/>
                </a:solidFill>
                <a:latin typeface="Times New Roman" panose="02020603050405020304" pitchFamily="18" charset="0"/>
                <a:ea typeface="黑体" panose="02010609060101010101" pitchFamily="49" charset="-122"/>
              </a:rPr>
              <a:t>v</a:t>
            </a:r>
            <a:r>
              <a:rPr kumimoji="1" lang="en-US" altLang="zh-CN" sz="2400" baseline="-25000" dirty="0">
                <a:solidFill>
                  <a:srgbClr val="000000"/>
                </a:solidFill>
                <a:latin typeface="黑体" panose="02010609060101010101" pitchFamily="49" charset="-122"/>
                <a:ea typeface="黑体" panose="02010609060101010101" pitchFamily="49" charset="-122"/>
              </a:rPr>
              <a:t>8</a:t>
            </a:r>
            <a:r>
              <a:rPr kumimoji="1" lang="zh-CN" altLang="en-US" sz="2400" dirty="0">
                <a:solidFill>
                  <a:srgbClr val="000000"/>
                </a:solidFill>
                <a:latin typeface="黑体" panose="02010609060101010101" pitchFamily="49" charset="-122"/>
                <a:ea typeface="黑体" panose="02010609060101010101" pitchFamily="49" charset="-122"/>
              </a:rPr>
              <a:t>时犯了能不走桥就不走桥的错误，因而他没行遍出欧拉回路。</a:t>
            </a:r>
          </a:p>
          <a:p>
            <a:pPr>
              <a:spcBef>
                <a:spcPct val="0"/>
              </a:spcBef>
              <a:buClrTx/>
              <a:buSzTx/>
              <a:buFont typeface="Wingdings" panose="05000000000000000000" pitchFamily="2" charset="2"/>
              <a:buNone/>
            </a:pPr>
            <a:r>
              <a:rPr kumimoji="1" lang="zh-CN" altLang="en-US" sz="2400" dirty="0">
                <a:solidFill>
                  <a:srgbClr val="000000"/>
                </a:solidFill>
                <a:latin typeface="黑体" panose="02010609060101010101" pitchFamily="49" charset="-122"/>
                <a:ea typeface="黑体" panose="02010609060101010101" pitchFamily="49" charset="-122"/>
              </a:rPr>
              <a:t>	当他走到</a:t>
            </a:r>
            <a:r>
              <a:rPr kumimoji="1" lang="en-US" altLang="zh-CN" sz="2400" i="1" dirty="0">
                <a:solidFill>
                  <a:srgbClr val="000000"/>
                </a:solidFill>
                <a:latin typeface="Times New Roman" panose="02020603050405020304" pitchFamily="18" charset="0"/>
                <a:ea typeface="黑体" panose="02010609060101010101" pitchFamily="49" charset="-122"/>
              </a:rPr>
              <a:t>v</a:t>
            </a:r>
            <a:r>
              <a:rPr kumimoji="1" lang="en-US" altLang="zh-CN" sz="2400" baseline="-25000" dirty="0">
                <a:solidFill>
                  <a:srgbClr val="000000"/>
                </a:solidFill>
                <a:latin typeface="黑体" panose="02010609060101010101" pitchFamily="49" charset="-122"/>
                <a:ea typeface="黑体" panose="02010609060101010101" pitchFamily="49" charset="-122"/>
              </a:rPr>
              <a:t>8</a:t>
            </a:r>
            <a:r>
              <a:rPr kumimoji="1" lang="zh-CN" altLang="en-US" sz="2400" dirty="0">
                <a:solidFill>
                  <a:srgbClr val="000000"/>
                </a:solidFill>
                <a:latin typeface="黑体" panose="02010609060101010101" pitchFamily="49" charset="-122"/>
                <a:ea typeface="黑体" panose="02010609060101010101" pitchFamily="49" charset="-122"/>
              </a:rPr>
              <a:t>时，</a:t>
            </a:r>
            <a:r>
              <a:rPr kumimoji="1" lang="en-US" altLang="zh-CN" sz="2400" i="1" dirty="0">
                <a:solidFill>
                  <a:srgbClr val="000000"/>
                </a:solidFill>
                <a:latin typeface="Times New Roman" panose="02020603050405020304" pitchFamily="18" charset="0"/>
                <a:ea typeface="黑体" panose="02010609060101010101" pitchFamily="49" charset="-122"/>
              </a:rPr>
              <a:t>G</a:t>
            </a:r>
            <a:r>
              <a:rPr kumimoji="1" lang="en-US" altLang="zh-CN" sz="2400" dirty="0">
                <a:solidFill>
                  <a:srgbClr val="000000"/>
                </a:solidFill>
                <a:latin typeface="黑体" panose="02010609060101010101" pitchFamily="49" charset="-122"/>
                <a:ea typeface="黑体" panose="02010609060101010101" pitchFamily="49" charset="-122"/>
              </a:rPr>
              <a:t>-{</a:t>
            </a:r>
            <a:r>
              <a:rPr kumimoji="1" lang="en-US" altLang="zh-CN" sz="2400" i="1" dirty="0">
                <a:solidFill>
                  <a:srgbClr val="000000"/>
                </a:solidFill>
                <a:latin typeface="Times New Roman" panose="02020603050405020304" pitchFamily="18" charset="0"/>
                <a:ea typeface="黑体" panose="02010609060101010101" pitchFamily="49" charset="-122"/>
              </a:rPr>
              <a:t>e</a:t>
            </a:r>
            <a:r>
              <a:rPr kumimoji="1" lang="en-US" altLang="zh-CN" sz="2400" baseline="-25000" dirty="0">
                <a:solidFill>
                  <a:srgbClr val="000000"/>
                </a:solidFill>
                <a:latin typeface="黑体" panose="02010609060101010101" pitchFamily="49" charset="-122"/>
                <a:ea typeface="黑体" panose="02010609060101010101" pitchFamily="49" charset="-122"/>
              </a:rPr>
              <a:t>2</a:t>
            </a:r>
            <a:r>
              <a:rPr kumimoji="1" lang="en-US" altLang="zh-CN" sz="2400" dirty="0">
                <a:solidFill>
                  <a:srgbClr val="000000"/>
                </a:solidFill>
                <a:latin typeface="黑体" panose="02010609060101010101" pitchFamily="49" charset="-122"/>
                <a:ea typeface="黑体" panose="02010609060101010101" pitchFamily="49" charset="-122"/>
              </a:rPr>
              <a:t>,</a:t>
            </a:r>
            <a:r>
              <a:rPr kumimoji="1" lang="en-US" altLang="zh-CN" sz="2400" i="1" dirty="0">
                <a:solidFill>
                  <a:srgbClr val="000000"/>
                </a:solidFill>
                <a:latin typeface="Times New Roman" panose="02020603050405020304" pitchFamily="18" charset="0"/>
                <a:ea typeface="黑体" panose="02010609060101010101" pitchFamily="49" charset="-122"/>
              </a:rPr>
              <a:t>e</a:t>
            </a:r>
            <a:r>
              <a:rPr kumimoji="1" lang="en-US" altLang="zh-CN" sz="2400" baseline="-25000" dirty="0">
                <a:solidFill>
                  <a:srgbClr val="000000"/>
                </a:solidFill>
                <a:latin typeface="黑体" panose="02010609060101010101" pitchFamily="49" charset="-122"/>
                <a:ea typeface="黑体" panose="02010609060101010101" pitchFamily="49" charset="-122"/>
              </a:rPr>
              <a:t>3</a:t>
            </a:r>
            <a:r>
              <a:rPr kumimoji="1" lang="en-US" altLang="zh-CN" sz="2400" dirty="0">
                <a:solidFill>
                  <a:srgbClr val="000000"/>
                </a:solidFill>
                <a:latin typeface="黑体" panose="02010609060101010101" pitchFamily="49" charset="-122"/>
                <a:ea typeface="黑体" panose="02010609060101010101" pitchFamily="49" charset="-122"/>
              </a:rPr>
              <a:t>,</a:t>
            </a:r>
            <a:r>
              <a:rPr kumimoji="1" lang="en-US" altLang="zh-CN" sz="2400" i="1" dirty="0">
                <a:solidFill>
                  <a:srgbClr val="000000"/>
                </a:solidFill>
                <a:latin typeface="Times New Roman" panose="02020603050405020304" pitchFamily="18" charset="0"/>
                <a:ea typeface="黑体" panose="02010609060101010101" pitchFamily="49" charset="-122"/>
              </a:rPr>
              <a:t>e</a:t>
            </a:r>
            <a:r>
              <a:rPr kumimoji="1" lang="en-US" altLang="zh-CN" sz="2400" baseline="-25000" dirty="0">
                <a:solidFill>
                  <a:srgbClr val="000000"/>
                </a:solidFill>
                <a:latin typeface="黑体" panose="02010609060101010101" pitchFamily="49" charset="-122"/>
                <a:ea typeface="黑体" panose="02010609060101010101" pitchFamily="49" charset="-122"/>
              </a:rPr>
              <a:t>14</a:t>
            </a:r>
            <a:r>
              <a:rPr kumimoji="1" lang="en-US" altLang="zh-CN" sz="2400" dirty="0">
                <a:solidFill>
                  <a:srgbClr val="000000"/>
                </a:solidFill>
                <a:latin typeface="黑体" panose="02010609060101010101" pitchFamily="49" charset="-122"/>
                <a:ea typeface="黑体" panose="02010609060101010101" pitchFamily="49" charset="-122"/>
              </a:rPr>
              <a:t>,</a:t>
            </a:r>
            <a:r>
              <a:rPr kumimoji="1" lang="en-US" altLang="zh-CN" sz="2400" i="1" dirty="0">
                <a:solidFill>
                  <a:srgbClr val="000000"/>
                </a:solidFill>
                <a:latin typeface="Times New Roman" panose="02020603050405020304" pitchFamily="18" charset="0"/>
                <a:ea typeface="黑体" panose="02010609060101010101" pitchFamily="49" charset="-122"/>
              </a:rPr>
              <a:t>e</a:t>
            </a:r>
            <a:r>
              <a:rPr kumimoji="1" lang="en-US" altLang="zh-CN" sz="2400" baseline="-25000" dirty="0">
                <a:solidFill>
                  <a:srgbClr val="000000"/>
                </a:solidFill>
                <a:latin typeface="黑体" panose="02010609060101010101" pitchFamily="49" charset="-122"/>
                <a:ea typeface="黑体" panose="02010609060101010101" pitchFamily="49" charset="-122"/>
              </a:rPr>
              <a:t>10</a:t>
            </a:r>
            <a:r>
              <a:rPr kumimoji="1" lang="en-US" altLang="zh-CN" sz="2400" dirty="0">
                <a:solidFill>
                  <a:srgbClr val="000000"/>
                </a:solidFill>
                <a:latin typeface="黑体" panose="02010609060101010101" pitchFamily="49" charset="-122"/>
                <a:ea typeface="黑体" panose="02010609060101010101" pitchFamily="49" charset="-122"/>
              </a:rPr>
              <a:t>,</a:t>
            </a:r>
            <a:r>
              <a:rPr kumimoji="1" lang="en-US" altLang="zh-CN" sz="2400" i="1" dirty="0">
                <a:solidFill>
                  <a:srgbClr val="000000"/>
                </a:solidFill>
                <a:latin typeface="Times New Roman" panose="02020603050405020304" pitchFamily="18" charset="0"/>
                <a:ea typeface="黑体" panose="02010609060101010101" pitchFamily="49" charset="-122"/>
              </a:rPr>
              <a:t>e</a:t>
            </a:r>
            <a:r>
              <a:rPr kumimoji="1" lang="en-US" altLang="zh-CN" sz="2400" baseline="-25000" dirty="0">
                <a:solidFill>
                  <a:srgbClr val="000000"/>
                </a:solidFill>
                <a:latin typeface="黑体" panose="02010609060101010101" pitchFamily="49" charset="-122"/>
                <a:ea typeface="黑体" panose="02010609060101010101" pitchFamily="49" charset="-122"/>
              </a:rPr>
              <a:t>1</a:t>
            </a:r>
            <a:r>
              <a:rPr kumimoji="1" lang="en-US" altLang="zh-CN" sz="2400" dirty="0">
                <a:solidFill>
                  <a:srgbClr val="000000"/>
                </a:solidFill>
                <a:latin typeface="黑体" panose="02010609060101010101" pitchFamily="49" charset="-122"/>
                <a:ea typeface="黑体" panose="02010609060101010101" pitchFamily="49" charset="-122"/>
              </a:rPr>
              <a:t>,</a:t>
            </a:r>
            <a:r>
              <a:rPr kumimoji="1" lang="en-US" altLang="zh-CN" sz="2400" i="1" dirty="0">
                <a:solidFill>
                  <a:srgbClr val="000000"/>
                </a:solidFill>
                <a:latin typeface="Times New Roman" panose="02020603050405020304" pitchFamily="18" charset="0"/>
                <a:ea typeface="黑体" panose="02010609060101010101" pitchFamily="49" charset="-122"/>
              </a:rPr>
              <a:t>e</a:t>
            </a:r>
            <a:r>
              <a:rPr kumimoji="1" lang="en-US" altLang="zh-CN" sz="2400" baseline="-25000" dirty="0">
                <a:solidFill>
                  <a:srgbClr val="000000"/>
                </a:solidFill>
                <a:latin typeface="黑体" panose="02010609060101010101" pitchFamily="49" charset="-122"/>
                <a:ea typeface="黑体" panose="02010609060101010101" pitchFamily="49" charset="-122"/>
              </a:rPr>
              <a:t>8</a:t>
            </a:r>
            <a:r>
              <a:rPr kumimoji="1" lang="en-US" altLang="zh-CN" sz="2400" dirty="0">
                <a:solidFill>
                  <a:srgbClr val="000000"/>
                </a:solidFill>
                <a:latin typeface="黑体" panose="02010609060101010101" pitchFamily="49" charset="-122"/>
                <a:ea typeface="黑体" panose="02010609060101010101" pitchFamily="49" charset="-122"/>
              </a:rPr>
              <a:t>}</a:t>
            </a:r>
            <a:r>
              <a:rPr kumimoji="1" lang="zh-CN" altLang="en-US" sz="2400" dirty="0">
                <a:solidFill>
                  <a:srgbClr val="000000"/>
                </a:solidFill>
                <a:latin typeface="黑体" panose="02010609060101010101" pitchFamily="49" charset="-122"/>
                <a:ea typeface="黑体" panose="02010609060101010101" pitchFamily="49" charset="-122"/>
              </a:rPr>
              <a:t>为下图所示。</a:t>
            </a:r>
          </a:p>
        </p:txBody>
      </p:sp>
      <p:pic>
        <p:nvPicPr>
          <p:cNvPr id="628743" name="Picture 7"/>
          <p:cNvPicPr>
            <a:picLocks noChangeAspect="1" noChangeArrowheads="1"/>
          </p:cNvPicPr>
          <p:nvPr/>
        </p:nvPicPr>
        <p:blipFill>
          <a:blip r:embed="rId2">
            <a:extLst>
              <a:ext uri="{28A0092B-C50C-407E-A947-70E740481C1C}">
                <a14:useLocalDpi xmlns:a14="http://schemas.microsoft.com/office/drawing/2010/main" val="0"/>
              </a:ext>
            </a:extLst>
          </a:blip>
          <a:srcRect l="50667" t="4810" b="18236"/>
          <a:stretch>
            <a:fillRect/>
          </a:stretch>
        </p:blipFill>
        <p:spPr bwMode="auto">
          <a:xfrm>
            <a:off x="1707132" y="4419830"/>
            <a:ext cx="2820053" cy="2438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8744" name="Rectangle 8"/>
          <p:cNvSpPr>
            <a:spLocks noChangeArrowheads="1"/>
          </p:cNvSpPr>
          <p:nvPr/>
        </p:nvSpPr>
        <p:spPr bwMode="auto">
          <a:xfrm>
            <a:off x="4527185" y="3858518"/>
            <a:ext cx="7141897" cy="2820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anose="05000000000000000000" pitchFamily="2" charset="2"/>
              <a:buChar char="n"/>
              <a:defRPr sz="44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4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9pPr>
          </a:lstStyle>
          <a:p>
            <a:pPr>
              <a:spcBef>
                <a:spcPct val="0"/>
              </a:spcBef>
              <a:buClrTx/>
              <a:buSzTx/>
              <a:buFont typeface="Wingdings" panose="05000000000000000000" pitchFamily="2" charset="2"/>
              <a:buNone/>
            </a:pPr>
            <a:r>
              <a:rPr kumimoji="1" lang="zh-CN" altLang="en-US" sz="2400" dirty="0">
                <a:solidFill>
                  <a:srgbClr val="000000"/>
                </a:solidFill>
                <a:latin typeface="黑体" panose="02010609060101010101" pitchFamily="49" charset="-122"/>
                <a:ea typeface="黑体" panose="02010609060101010101" pitchFamily="49" charset="-122"/>
              </a:rPr>
              <a:t>  </a:t>
            </a:r>
            <a:endParaRPr kumimoji="1" lang="en-US" altLang="zh-CN" sz="2400" dirty="0">
              <a:solidFill>
                <a:srgbClr val="000000"/>
              </a:solidFill>
              <a:latin typeface="黑体" panose="02010609060101010101" pitchFamily="49" charset="-122"/>
              <a:ea typeface="黑体" panose="02010609060101010101" pitchFamily="49" charset="-122"/>
            </a:endParaRPr>
          </a:p>
          <a:p>
            <a:pPr>
              <a:spcBef>
                <a:spcPct val="0"/>
              </a:spcBef>
              <a:buClrTx/>
              <a:buSzTx/>
              <a:buFont typeface="Wingdings" panose="05000000000000000000" pitchFamily="2" charset="2"/>
              <a:buNone/>
            </a:pPr>
            <a:r>
              <a:rPr kumimoji="1" lang="en-US" altLang="zh-CN" sz="2400" dirty="0">
                <a:solidFill>
                  <a:srgbClr val="000000"/>
                </a:solidFill>
                <a:latin typeface="黑体" panose="02010609060101010101" pitchFamily="49" charset="-122"/>
                <a:ea typeface="黑体" panose="02010609060101010101" pitchFamily="49" charset="-122"/>
              </a:rPr>
              <a:t>  </a:t>
            </a:r>
            <a:r>
              <a:rPr kumimoji="1" lang="zh-CN" altLang="en-US" sz="2400" dirty="0">
                <a:solidFill>
                  <a:srgbClr val="000000"/>
                </a:solidFill>
                <a:latin typeface="黑体" panose="02010609060101010101" pitchFamily="49" charset="-122"/>
                <a:ea typeface="黑体" panose="02010609060101010101" pitchFamily="49" charset="-122"/>
              </a:rPr>
              <a:t>此时</a:t>
            </a:r>
            <a:r>
              <a:rPr kumimoji="1" lang="en-US" altLang="zh-CN" sz="2400" i="1" dirty="0">
                <a:solidFill>
                  <a:srgbClr val="000000"/>
                </a:solidFill>
                <a:latin typeface="Times New Roman" panose="02020603050405020304" pitchFamily="18" charset="0"/>
                <a:ea typeface="黑体" panose="02010609060101010101" pitchFamily="49" charset="-122"/>
              </a:rPr>
              <a:t>e</a:t>
            </a:r>
            <a:r>
              <a:rPr kumimoji="1" lang="en-US" altLang="zh-CN" sz="2400" baseline="-25000" dirty="0">
                <a:solidFill>
                  <a:srgbClr val="000000"/>
                </a:solidFill>
                <a:latin typeface="黑体" panose="02010609060101010101" pitchFamily="49" charset="-122"/>
                <a:ea typeface="黑体" panose="02010609060101010101" pitchFamily="49" charset="-122"/>
              </a:rPr>
              <a:t>9</a:t>
            </a:r>
            <a:r>
              <a:rPr kumimoji="1" lang="zh-CN" altLang="en-US" sz="2400" dirty="0">
                <a:solidFill>
                  <a:srgbClr val="000000"/>
                </a:solidFill>
                <a:latin typeface="黑体" panose="02010609060101010101" pitchFamily="49" charset="-122"/>
                <a:ea typeface="黑体" panose="02010609060101010101" pitchFamily="49" charset="-122"/>
              </a:rPr>
              <a:t>为该图中的桥，而</a:t>
            </a:r>
            <a:r>
              <a:rPr kumimoji="1" lang="en-US" altLang="zh-CN" sz="2400" i="1" dirty="0">
                <a:solidFill>
                  <a:srgbClr val="000000"/>
                </a:solidFill>
                <a:latin typeface="Times New Roman" panose="02020603050405020304" pitchFamily="18" charset="0"/>
                <a:ea typeface="黑体" panose="02010609060101010101" pitchFamily="49" charset="-122"/>
              </a:rPr>
              <a:t>e</a:t>
            </a:r>
            <a:r>
              <a:rPr kumimoji="1" lang="en-US" altLang="zh-CN" sz="2400" baseline="-25000" dirty="0">
                <a:solidFill>
                  <a:srgbClr val="000000"/>
                </a:solidFill>
                <a:latin typeface="黑体" panose="02010609060101010101" pitchFamily="49" charset="-122"/>
                <a:ea typeface="黑体" panose="02010609060101010101" pitchFamily="49" charset="-122"/>
              </a:rPr>
              <a:t>7</a:t>
            </a:r>
            <a:r>
              <a:rPr kumimoji="1" lang="en-US" altLang="zh-CN" sz="2400" dirty="0">
                <a:solidFill>
                  <a:srgbClr val="000000"/>
                </a:solidFill>
                <a:latin typeface="黑体" panose="02010609060101010101" pitchFamily="49" charset="-122"/>
                <a:ea typeface="黑体" panose="02010609060101010101" pitchFamily="49" charset="-122"/>
              </a:rPr>
              <a:t>,</a:t>
            </a:r>
            <a:r>
              <a:rPr kumimoji="1" lang="en-US" altLang="zh-CN" sz="2400" i="1" dirty="0">
                <a:solidFill>
                  <a:srgbClr val="000000"/>
                </a:solidFill>
                <a:latin typeface="Times New Roman" panose="02020603050405020304" pitchFamily="18" charset="0"/>
                <a:ea typeface="黑体" panose="02010609060101010101" pitchFamily="49" charset="-122"/>
              </a:rPr>
              <a:t>e</a:t>
            </a:r>
            <a:r>
              <a:rPr kumimoji="1" lang="en-US" altLang="zh-CN" sz="2400" baseline="-25000" dirty="0">
                <a:solidFill>
                  <a:srgbClr val="000000"/>
                </a:solidFill>
                <a:latin typeface="黑体" panose="02010609060101010101" pitchFamily="49" charset="-122"/>
                <a:ea typeface="黑体" panose="02010609060101010101" pitchFamily="49" charset="-122"/>
              </a:rPr>
              <a:t>11</a:t>
            </a:r>
            <a:r>
              <a:rPr kumimoji="1" lang="zh-CN" altLang="en-US" sz="2400" dirty="0">
                <a:solidFill>
                  <a:srgbClr val="000000"/>
                </a:solidFill>
                <a:latin typeface="黑体" panose="02010609060101010101" pitchFamily="49" charset="-122"/>
                <a:ea typeface="黑体" panose="02010609060101010101" pitchFamily="49" charset="-122"/>
              </a:rPr>
              <a:t>均不是桥，他不应该走</a:t>
            </a:r>
            <a:r>
              <a:rPr kumimoji="1" lang="en-US" altLang="zh-CN" sz="2400" i="1" dirty="0">
                <a:solidFill>
                  <a:srgbClr val="000000"/>
                </a:solidFill>
                <a:latin typeface="Times New Roman" panose="02020603050405020304" pitchFamily="18" charset="0"/>
                <a:ea typeface="黑体" panose="02010609060101010101" pitchFamily="49" charset="-122"/>
              </a:rPr>
              <a:t>e</a:t>
            </a:r>
            <a:r>
              <a:rPr kumimoji="1" lang="en-US" altLang="zh-CN" sz="2400" baseline="-25000" dirty="0">
                <a:solidFill>
                  <a:srgbClr val="000000"/>
                </a:solidFill>
                <a:latin typeface="黑体" panose="02010609060101010101" pitchFamily="49" charset="-122"/>
                <a:ea typeface="黑体" panose="02010609060101010101" pitchFamily="49" charset="-122"/>
              </a:rPr>
              <a:t>9</a:t>
            </a:r>
            <a:r>
              <a:rPr kumimoji="1" lang="en-US" altLang="zh-CN" sz="2400" dirty="0">
                <a:solidFill>
                  <a:srgbClr val="000000"/>
                </a:solidFill>
                <a:latin typeface="黑体" panose="02010609060101010101" pitchFamily="49" charset="-122"/>
                <a:ea typeface="黑体" panose="02010609060101010101" pitchFamily="49" charset="-122"/>
              </a:rPr>
              <a:t>，</a:t>
            </a:r>
            <a:r>
              <a:rPr kumimoji="1" lang="zh-CN" altLang="en-US" sz="2400" dirty="0">
                <a:solidFill>
                  <a:srgbClr val="000000"/>
                </a:solidFill>
                <a:latin typeface="黑体" panose="02010609060101010101" pitchFamily="49" charset="-122"/>
                <a:ea typeface="黑体" panose="02010609060101010101" pitchFamily="49" charset="-122"/>
              </a:rPr>
              <a:t>而应该走</a:t>
            </a:r>
            <a:r>
              <a:rPr kumimoji="1" lang="en-US" altLang="zh-CN" sz="2400" i="1" dirty="0">
                <a:solidFill>
                  <a:srgbClr val="000000"/>
                </a:solidFill>
                <a:latin typeface="Times New Roman" panose="02020603050405020304" pitchFamily="18" charset="0"/>
                <a:ea typeface="黑体" panose="02010609060101010101" pitchFamily="49" charset="-122"/>
              </a:rPr>
              <a:t>e</a:t>
            </a:r>
            <a:r>
              <a:rPr kumimoji="1" lang="en-US" altLang="zh-CN" sz="2400" baseline="-25000" dirty="0">
                <a:solidFill>
                  <a:srgbClr val="000000"/>
                </a:solidFill>
                <a:latin typeface="黑体" panose="02010609060101010101" pitchFamily="49" charset="-122"/>
                <a:ea typeface="黑体" panose="02010609060101010101" pitchFamily="49" charset="-122"/>
              </a:rPr>
              <a:t>7</a:t>
            </a:r>
            <a:r>
              <a:rPr kumimoji="1" lang="zh-CN" altLang="en-US" sz="2400" dirty="0">
                <a:solidFill>
                  <a:srgbClr val="000000"/>
                </a:solidFill>
                <a:latin typeface="黑体" panose="02010609060101010101" pitchFamily="49" charset="-122"/>
                <a:ea typeface="黑体" panose="02010609060101010101" pitchFamily="49" charset="-122"/>
              </a:rPr>
              <a:t>或</a:t>
            </a:r>
            <a:r>
              <a:rPr kumimoji="1" lang="en-US" altLang="zh-CN" sz="2400" i="1" dirty="0">
                <a:solidFill>
                  <a:srgbClr val="000000"/>
                </a:solidFill>
                <a:latin typeface="Times New Roman" panose="02020603050405020304" pitchFamily="18" charset="0"/>
                <a:ea typeface="黑体" panose="02010609060101010101" pitchFamily="49" charset="-122"/>
              </a:rPr>
              <a:t>e</a:t>
            </a:r>
            <a:r>
              <a:rPr kumimoji="1" lang="en-US" altLang="zh-CN" sz="2400" baseline="-25000" dirty="0">
                <a:solidFill>
                  <a:srgbClr val="000000"/>
                </a:solidFill>
                <a:latin typeface="黑体" panose="02010609060101010101" pitchFamily="49" charset="-122"/>
                <a:ea typeface="黑体" panose="02010609060101010101" pitchFamily="49" charset="-122"/>
              </a:rPr>
              <a:t>11</a:t>
            </a:r>
            <a:r>
              <a:rPr kumimoji="1" lang="en-US" altLang="zh-CN" sz="2400" dirty="0">
                <a:solidFill>
                  <a:srgbClr val="000000"/>
                </a:solidFill>
                <a:latin typeface="黑体" panose="02010609060101010101" pitchFamily="49" charset="-122"/>
                <a:ea typeface="黑体" panose="02010609060101010101" pitchFamily="49" charset="-122"/>
              </a:rPr>
              <a:t>，</a:t>
            </a:r>
            <a:r>
              <a:rPr kumimoji="1" lang="zh-CN" altLang="en-US" sz="2400" dirty="0">
                <a:solidFill>
                  <a:srgbClr val="000000"/>
                </a:solidFill>
                <a:latin typeface="黑体" panose="02010609060101010101" pitchFamily="49" charset="-122"/>
                <a:ea typeface="黑体" panose="02010609060101010101" pitchFamily="49" charset="-122"/>
              </a:rPr>
              <a:t>他没有走，所以犯了错误。注意，此人在行遍中，在</a:t>
            </a:r>
            <a:r>
              <a:rPr kumimoji="1" lang="en-US" altLang="zh-CN" sz="2400" i="1" dirty="0">
                <a:solidFill>
                  <a:srgbClr val="000000"/>
                </a:solidFill>
                <a:latin typeface="Times New Roman" panose="02020603050405020304" pitchFamily="18" charset="0"/>
                <a:ea typeface="黑体" panose="02010609060101010101" pitchFamily="49" charset="-122"/>
              </a:rPr>
              <a:t>v</a:t>
            </a:r>
            <a:r>
              <a:rPr kumimoji="1" lang="en-US" altLang="zh-CN" sz="2400" dirty="0">
                <a:solidFill>
                  <a:srgbClr val="000000"/>
                </a:solidFill>
                <a:latin typeface="黑体" panose="02010609060101010101" pitchFamily="49" charset="-122"/>
                <a:ea typeface="黑体" panose="02010609060101010101" pitchFamily="49" charset="-122"/>
              </a:rPr>
              <a:t>3</a:t>
            </a:r>
            <a:r>
              <a:rPr kumimoji="1" lang="zh-CN" altLang="en-US" sz="2400" dirty="0">
                <a:solidFill>
                  <a:srgbClr val="000000"/>
                </a:solidFill>
                <a:latin typeface="黑体" panose="02010609060101010101" pitchFamily="49" charset="-122"/>
                <a:ea typeface="黑体" panose="02010609060101010101" pitchFamily="49" charset="-122"/>
              </a:rPr>
              <a:t>遇到过桥</a:t>
            </a:r>
            <a:r>
              <a:rPr kumimoji="1" lang="en-US" altLang="zh-CN" sz="2400" i="1" dirty="0">
                <a:solidFill>
                  <a:srgbClr val="000000"/>
                </a:solidFill>
                <a:latin typeface="Times New Roman" panose="02020603050405020304" pitchFamily="18" charset="0"/>
                <a:ea typeface="黑体" panose="02010609060101010101" pitchFamily="49" charset="-122"/>
              </a:rPr>
              <a:t>e</a:t>
            </a:r>
            <a:r>
              <a:rPr kumimoji="1" lang="en-US" altLang="zh-CN" sz="2400" baseline="-25000" dirty="0">
                <a:solidFill>
                  <a:srgbClr val="000000"/>
                </a:solidFill>
                <a:latin typeface="黑体" panose="02010609060101010101" pitchFamily="49" charset="-122"/>
                <a:ea typeface="黑体" panose="02010609060101010101" pitchFamily="49" charset="-122"/>
              </a:rPr>
              <a:t>3</a:t>
            </a:r>
            <a:r>
              <a:rPr kumimoji="1" lang="en-US" altLang="zh-CN" sz="2400" dirty="0">
                <a:solidFill>
                  <a:srgbClr val="000000"/>
                </a:solidFill>
                <a:latin typeface="黑体" panose="02010609060101010101" pitchFamily="49" charset="-122"/>
                <a:ea typeface="黑体" panose="02010609060101010101" pitchFamily="49" charset="-122"/>
              </a:rPr>
              <a:t>，</a:t>
            </a:r>
            <a:r>
              <a:rPr kumimoji="1" lang="en-US" altLang="zh-CN" sz="2400" i="1" dirty="0">
                <a:solidFill>
                  <a:srgbClr val="000000"/>
                </a:solidFill>
                <a:latin typeface="Times New Roman" panose="02020603050405020304" pitchFamily="18" charset="0"/>
                <a:ea typeface="黑体" panose="02010609060101010101" pitchFamily="49" charset="-122"/>
              </a:rPr>
              <a:t>v</a:t>
            </a:r>
            <a:r>
              <a:rPr kumimoji="1" lang="en-US" altLang="zh-CN" sz="2400" baseline="-25000" dirty="0">
                <a:solidFill>
                  <a:srgbClr val="000000"/>
                </a:solidFill>
                <a:latin typeface="黑体" panose="02010609060101010101" pitchFamily="49" charset="-122"/>
                <a:ea typeface="黑体" panose="02010609060101010101" pitchFamily="49" charset="-122"/>
              </a:rPr>
              <a:t>1</a:t>
            </a:r>
            <a:r>
              <a:rPr kumimoji="1" lang="zh-CN" altLang="en-US" sz="2400" dirty="0">
                <a:solidFill>
                  <a:srgbClr val="000000"/>
                </a:solidFill>
                <a:latin typeface="黑体" panose="02010609060101010101" pitchFamily="49" charset="-122"/>
                <a:ea typeface="黑体" panose="02010609060101010101" pitchFamily="49" charset="-122"/>
              </a:rPr>
              <a:t>处遇到过桥</a:t>
            </a:r>
            <a:r>
              <a:rPr kumimoji="1" lang="en-US" altLang="zh-CN" sz="2400" i="1" dirty="0">
                <a:solidFill>
                  <a:srgbClr val="000000"/>
                </a:solidFill>
                <a:latin typeface="Times New Roman" panose="02020603050405020304" pitchFamily="18" charset="0"/>
                <a:ea typeface="黑体" panose="02010609060101010101" pitchFamily="49" charset="-122"/>
              </a:rPr>
              <a:t>e</a:t>
            </a:r>
            <a:r>
              <a:rPr kumimoji="1" lang="en-US" altLang="zh-CN" sz="2400" baseline="-25000" dirty="0">
                <a:solidFill>
                  <a:srgbClr val="000000"/>
                </a:solidFill>
                <a:latin typeface="黑体" panose="02010609060101010101" pitchFamily="49" charset="-122"/>
                <a:ea typeface="黑体" panose="02010609060101010101" pitchFamily="49" charset="-122"/>
              </a:rPr>
              <a:t>8</a:t>
            </a:r>
            <a:r>
              <a:rPr kumimoji="1" lang="en-US" altLang="zh-CN" sz="2400" dirty="0">
                <a:solidFill>
                  <a:srgbClr val="000000"/>
                </a:solidFill>
                <a:latin typeface="黑体" panose="02010609060101010101" pitchFamily="49" charset="-122"/>
                <a:ea typeface="黑体" panose="02010609060101010101" pitchFamily="49" charset="-122"/>
              </a:rPr>
              <a:t>，</a:t>
            </a:r>
            <a:r>
              <a:rPr kumimoji="1" lang="zh-CN" altLang="en-US" sz="2400" dirty="0">
                <a:solidFill>
                  <a:srgbClr val="000000"/>
                </a:solidFill>
                <a:latin typeface="黑体" panose="02010609060101010101" pitchFamily="49" charset="-122"/>
                <a:ea typeface="黑体" panose="02010609060101010101" pitchFamily="49" charset="-122"/>
              </a:rPr>
              <a:t>但当时除桥外他无别的边可走，所以当时均走了桥，这是不会犯错误的。</a:t>
            </a:r>
          </a:p>
        </p:txBody>
      </p:sp>
      <p:sp>
        <p:nvSpPr>
          <p:cNvPr id="628746" name="Line 10"/>
          <p:cNvSpPr>
            <a:spLocks noChangeShapeType="1"/>
          </p:cNvSpPr>
          <p:nvPr/>
        </p:nvSpPr>
        <p:spPr bwMode="auto">
          <a:xfrm>
            <a:off x="3126687" y="2395700"/>
            <a:ext cx="838394" cy="0"/>
          </a:xfrm>
          <a:prstGeom prst="line">
            <a:avLst/>
          </a:prstGeom>
          <a:noFill/>
          <a:ln w="57150">
            <a:solidFill>
              <a:srgbClr val="0066FF"/>
            </a:solidFill>
            <a:round/>
            <a:headEnd/>
            <a:tailEnd/>
          </a:ln>
          <a:extLst>
            <a:ext uri="{909E8E84-426E-40DD-AFC4-6F175D3DCCD1}">
              <a14:hiddenFill xmlns:a14="http://schemas.microsoft.com/office/drawing/2010/main">
                <a:noFill/>
              </a14:hiddenFill>
            </a:ext>
          </a:extLst>
        </p:spPr>
        <p:txBody>
          <a:bodyPr>
            <a:spAutoFit/>
          </a:bodyPr>
          <a:lstStyle/>
          <a:p>
            <a:pPr eaLnBrk="0" hangingPunct="0"/>
            <a:endParaRPr lang="zh-CN" altLang="en-US" sz="1800">
              <a:solidFill>
                <a:srgbClr val="000000"/>
              </a:solidFill>
              <a:latin typeface="Arial" panose="020B0604020202020204" pitchFamily="34" charset="0"/>
              <a:ea typeface="宋体" panose="02010600030101010101" pitchFamily="2" charset="-122"/>
            </a:endParaRPr>
          </a:p>
        </p:txBody>
      </p:sp>
      <p:sp>
        <p:nvSpPr>
          <p:cNvPr id="628747" name="Line 11"/>
          <p:cNvSpPr>
            <a:spLocks noChangeShapeType="1"/>
          </p:cNvSpPr>
          <p:nvPr/>
        </p:nvSpPr>
        <p:spPr bwMode="auto">
          <a:xfrm>
            <a:off x="3965081" y="2395700"/>
            <a:ext cx="0" cy="838394"/>
          </a:xfrm>
          <a:prstGeom prst="line">
            <a:avLst/>
          </a:prstGeom>
          <a:noFill/>
          <a:ln w="57150">
            <a:solidFill>
              <a:srgbClr val="0066FF"/>
            </a:solidFill>
            <a:round/>
            <a:headEnd/>
            <a:tailEnd/>
          </a:ln>
          <a:extLst>
            <a:ext uri="{909E8E84-426E-40DD-AFC4-6F175D3DCCD1}">
              <a14:hiddenFill xmlns:a14="http://schemas.microsoft.com/office/drawing/2010/main">
                <a:noFill/>
              </a14:hiddenFill>
            </a:ext>
          </a:extLst>
        </p:spPr>
        <p:txBody>
          <a:bodyPr>
            <a:spAutoFit/>
          </a:bodyPr>
          <a:lstStyle/>
          <a:p>
            <a:pPr eaLnBrk="0" hangingPunct="0"/>
            <a:endParaRPr lang="zh-CN" altLang="en-US" sz="1800">
              <a:solidFill>
                <a:srgbClr val="000000"/>
              </a:solidFill>
              <a:latin typeface="Arial" panose="020B0604020202020204" pitchFamily="34" charset="0"/>
              <a:ea typeface="宋体" panose="02010600030101010101" pitchFamily="2" charset="-122"/>
            </a:endParaRPr>
          </a:p>
        </p:txBody>
      </p:sp>
      <p:sp>
        <p:nvSpPr>
          <p:cNvPr id="628748" name="Line 12"/>
          <p:cNvSpPr>
            <a:spLocks noChangeShapeType="1"/>
          </p:cNvSpPr>
          <p:nvPr/>
        </p:nvSpPr>
        <p:spPr bwMode="auto">
          <a:xfrm>
            <a:off x="3126687" y="3234094"/>
            <a:ext cx="838394" cy="0"/>
          </a:xfrm>
          <a:prstGeom prst="line">
            <a:avLst/>
          </a:prstGeom>
          <a:noFill/>
          <a:ln w="57150">
            <a:solidFill>
              <a:srgbClr val="0066FF"/>
            </a:solidFill>
            <a:round/>
            <a:headEnd/>
            <a:tailEnd/>
          </a:ln>
          <a:extLst>
            <a:ext uri="{909E8E84-426E-40DD-AFC4-6F175D3DCCD1}">
              <a14:hiddenFill xmlns:a14="http://schemas.microsoft.com/office/drawing/2010/main">
                <a:noFill/>
              </a14:hiddenFill>
            </a:ext>
          </a:extLst>
        </p:spPr>
        <p:txBody>
          <a:bodyPr>
            <a:spAutoFit/>
          </a:bodyPr>
          <a:lstStyle/>
          <a:p>
            <a:pPr eaLnBrk="0" hangingPunct="0"/>
            <a:endParaRPr lang="zh-CN" altLang="en-US" sz="1800">
              <a:solidFill>
                <a:srgbClr val="000000"/>
              </a:solidFill>
              <a:latin typeface="Arial" panose="020B0604020202020204" pitchFamily="34" charset="0"/>
              <a:ea typeface="宋体" panose="02010600030101010101" pitchFamily="2" charset="-122"/>
            </a:endParaRPr>
          </a:p>
        </p:txBody>
      </p:sp>
      <p:sp>
        <p:nvSpPr>
          <p:cNvPr id="628749" name="Line 13"/>
          <p:cNvSpPr>
            <a:spLocks noChangeShapeType="1"/>
          </p:cNvSpPr>
          <p:nvPr/>
        </p:nvSpPr>
        <p:spPr bwMode="auto">
          <a:xfrm>
            <a:off x="3126687" y="2395700"/>
            <a:ext cx="0" cy="838394"/>
          </a:xfrm>
          <a:prstGeom prst="line">
            <a:avLst/>
          </a:prstGeom>
          <a:noFill/>
          <a:ln w="57150">
            <a:solidFill>
              <a:srgbClr val="0066FF"/>
            </a:solidFill>
            <a:round/>
            <a:headEnd/>
            <a:tailEnd/>
          </a:ln>
          <a:extLst>
            <a:ext uri="{909E8E84-426E-40DD-AFC4-6F175D3DCCD1}">
              <a14:hiddenFill xmlns:a14="http://schemas.microsoft.com/office/drawing/2010/main">
                <a:noFill/>
              </a14:hiddenFill>
            </a:ext>
          </a:extLst>
        </p:spPr>
        <p:txBody>
          <a:bodyPr>
            <a:spAutoFit/>
          </a:bodyPr>
          <a:lstStyle/>
          <a:p>
            <a:pPr eaLnBrk="0" hangingPunct="0"/>
            <a:endParaRPr lang="zh-CN" altLang="en-US" sz="1800">
              <a:solidFill>
                <a:srgbClr val="000000"/>
              </a:solidFill>
              <a:latin typeface="Arial" panose="020B0604020202020204" pitchFamily="34" charset="0"/>
              <a:ea typeface="宋体" panose="02010600030101010101" pitchFamily="2" charset="-122"/>
            </a:endParaRPr>
          </a:p>
        </p:txBody>
      </p:sp>
      <p:sp>
        <p:nvSpPr>
          <p:cNvPr id="628750" name="Line 14"/>
          <p:cNvSpPr>
            <a:spLocks noChangeShapeType="1"/>
          </p:cNvSpPr>
          <p:nvPr/>
        </p:nvSpPr>
        <p:spPr bwMode="auto">
          <a:xfrm>
            <a:off x="2288293" y="2395700"/>
            <a:ext cx="838394" cy="0"/>
          </a:xfrm>
          <a:prstGeom prst="line">
            <a:avLst/>
          </a:prstGeom>
          <a:noFill/>
          <a:ln w="57150">
            <a:solidFill>
              <a:srgbClr val="0066FF"/>
            </a:solidFill>
            <a:round/>
            <a:headEnd/>
            <a:tailEnd/>
          </a:ln>
          <a:extLst>
            <a:ext uri="{909E8E84-426E-40DD-AFC4-6F175D3DCCD1}">
              <a14:hiddenFill xmlns:a14="http://schemas.microsoft.com/office/drawing/2010/main">
                <a:noFill/>
              </a14:hiddenFill>
            </a:ext>
          </a:extLst>
        </p:spPr>
        <p:txBody>
          <a:bodyPr>
            <a:spAutoFit/>
          </a:bodyPr>
          <a:lstStyle/>
          <a:p>
            <a:pPr eaLnBrk="0" hangingPunct="0"/>
            <a:endParaRPr lang="zh-CN" altLang="en-US" sz="1800">
              <a:solidFill>
                <a:srgbClr val="000000"/>
              </a:solidFill>
              <a:latin typeface="Arial" panose="020B0604020202020204" pitchFamily="34" charset="0"/>
              <a:ea typeface="宋体" panose="02010600030101010101" pitchFamily="2" charset="-122"/>
            </a:endParaRPr>
          </a:p>
        </p:txBody>
      </p:sp>
      <p:sp>
        <p:nvSpPr>
          <p:cNvPr id="628751" name="Line 15"/>
          <p:cNvSpPr>
            <a:spLocks noChangeShapeType="1"/>
          </p:cNvSpPr>
          <p:nvPr/>
        </p:nvSpPr>
        <p:spPr bwMode="auto">
          <a:xfrm>
            <a:off x="2288293" y="2395700"/>
            <a:ext cx="0" cy="838394"/>
          </a:xfrm>
          <a:prstGeom prst="line">
            <a:avLst/>
          </a:prstGeom>
          <a:noFill/>
          <a:ln w="57150">
            <a:solidFill>
              <a:srgbClr val="0066FF"/>
            </a:solidFill>
            <a:round/>
            <a:headEnd/>
            <a:tailEnd/>
          </a:ln>
          <a:extLst>
            <a:ext uri="{909E8E84-426E-40DD-AFC4-6F175D3DCCD1}">
              <a14:hiddenFill xmlns:a14="http://schemas.microsoft.com/office/drawing/2010/main">
                <a:noFill/>
              </a14:hiddenFill>
            </a:ext>
          </a:extLst>
        </p:spPr>
        <p:txBody>
          <a:bodyPr>
            <a:spAutoFit/>
          </a:bodyPr>
          <a:lstStyle/>
          <a:p>
            <a:pPr eaLnBrk="0" hangingPunct="0"/>
            <a:endParaRPr lang="zh-CN" altLang="en-US" sz="1800">
              <a:solidFill>
                <a:srgbClr val="000000"/>
              </a:solidFill>
              <a:latin typeface="Arial" panose="020B0604020202020204" pitchFamily="34" charset="0"/>
              <a:ea typeface="宋体" panose="02010600030101010101" pitchFamily="2" charset="-122"/>
            </a:endParaRPr>
          </a:p>
        </p:txBody>
      </p:sp>
      <p:sp>
        <p:nvSpPr>
          <p:cNvPr id="628752" name="Line 16"/>
          <p:cNvSpPr>
            <a:spLocks noChangeShapeType="1"/>
          </p:cNvSpPr>
          <p:nvPr/>
        </p:nvSpPr>
        <p:spPr bwMode="auto">
          <a:xfrm flipH="1">
            <a:off x="2288293" y="2395700"/>
            <a:ext cx="838394" cy="838394"/>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spAutoFit/>
          </a:bodyPr>
          <a:lstStyle/>
          <a:p>
            <a:pPr eaLnBrk="0" hangingPunct="0"/>
            <a:endParaRPr lang="zh-CN" altLang="en-US" sz="1800">
              <a:solidFill>
                <a:srgbClr val="000000"/>
              </a:solidFill>
              <a:latin typeface="Arial" panose="020B0604020202020204" pitchFamily="34" charset="0"/>
              <a:ea typeface="宋体" panose="02010600030101010101" pitchFamily="2" charset="-122"/>
            </a:endParaRPr>
          </a:p>
        </p:txBody>
      </p:sp>
      <p:sp>
        <p:nvSpPr>
          <p:cNvPr id="628754" name="Line 18"/>
          <p:cNvSpPr>
            <a:spLocks noChangeShapeType="1"/>
          </p:cNvSpPr>
          <p:nvPr/>
        </p:nvSpPr>
        <p:spPr bwMode="auto">
          <a:xfrm flipH="1">
            <a:off x="2464546" y="4902943"/>
            <a:ext cx="685959" cy="685959"/>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a:spAutoFit/>
          </a:bodyPr>
          <a:lstStyle/>
          <a:p>
            <a:pPr eaLnBrk="0" hangingPunct="0"/>
            <a:endParaRPr lang="zh-CN" altLang="en-US" sz="180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430075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28740"/>
                                        </p:tgtEl>
                                        <p:attrNameLst>
                                          <p:attrName>style.visibility</p:attrName>
                                        </p:attrNameLst>
                                      </p:cBhvr>
                                      <p:to>
                                        <p:strVal val="visible"/>
                                      </p:to>
                                    </p:set>
                                    <p:animEffect transition="in" filter="wipe(up)">
                                      <p:cBhvr>
                                        <p:cTn id="7" dur="500"/>
                                        <p:tgtEl>
                                          <p:spTgt spid="6287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28746"/>
                                        </p:tgtEl>
                                        <p:attrNameLst>
                                          <p:attrName>style.visibility</p:attrName>
                                        </p:attrNameLst>
                                      </p:cBhvr>
                                      <p:to>
                                        <p:strVal val="visible"/>
                                      </p:to>
                                    </p:set>
                                    <p:animEffect transition="in" filter="wipe(left)">
                                      <p:cBhvr>
                                        <p:cTn id="12" dur="500"/>
                                        <p:tgtEl>
                                          <p:spTgt spid="6287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28747"/>
                                        </p:tgtEl>
                                        <p:attrNameLst>
                                          <p:attrName>style.visibility</p:attrName>
                                        </p:attrNameLst>
                                      </p:cBhvr>
                                      <p:to>
                                        <p:strVal val="visible"/>
                                      </p:to>
                                    </p:set>
                                    <p:animEffect transition="in" filter="wipe(up)">
                                      <p:cBhvr>
                                        <p:cTn id="17" dur="500"/>
                                        <p:tgtEl>
                                          <p:spTgt spid="62874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628748"/>
                                        </p:tgtEl>
                                        <p:attrNameLst>
                                          <p:attrName>style.visibility</p:attrName>
                                        </p:attrNameLst>
                                      </p:cBhvr>
                                      <p:to>
                                        <p:strVal val="visible"/>
                                      </p:to>
                                    </p:set>
                                    <p:animEffect transition="in" filter="wipe(right)">
                                      <p:cBhvr>
                                        <p:cTn id="22" dur="500"/>
                                        <p:tgtEl>
                                          <p:spTgt spid="62874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28749"/>
                                        </p:tgtEl>
                                        <p:attrNameLst>
                                          <p:attrName>style.visibility</p:attrName>
                                        </p:attrNameLst>
                                      </p:cBhvr>
                                      <p:to>
                                        <p:strVal val="visible"/>
                                      </p:to>
                                    </p:set>
                                    <p:animEffect transition="in" filter="wipe(down)">
                                      <p:cBhvr>
                                        <p:cTn id="27" dur="500"/>
                                        <p:tgtEl>
                                          <p:spTgt spid="62874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628750"/>
                                        </p:tgtEl>
                                        <p:attrNameLst>
                                          <p:attrName>style.visibility</p:attrName>
                                        </p:attrNameLst>
                                      </p:cBhvr>
                                      <p:to>
                                        <p:strVal val="visible"/>
                                      </p:to>
                                    </p:set>
                                    <p:animEffect transition="in" filter="wipe(right)">
                                      <p:cBhvr>
                                        <p:cTn id="32" dur="500"/>
                                        <p:tgtEl>
                                          <p:spTgt spid="62875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28751"/>
                                        </p:tgtEl>
                                        <p:attrNameLst>
                                          <p:attrName>style.visibility</p:attrName>
                                        </p:attrNameLst>
                                      </p:cBhvr>
                                      <p:to>
                                        <p:strVal val="visible"/>
                                      </p:to>
                                    </p:set>
                                    <p:animEffect transition="in" filter="wipe(up)">
                                      <p:cBhvr>
                                        <p:cTn id="37" dur="500"/>
                                        <p:tgtEl>
                                          <p:spTgt spid="62875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28752"/>
                                        </p:tgtEl>
                                        <p:attrNameLst>
                                          <p:attrName>style.visibility</p:attrName>
                                        </p:attrNameLst>
                                      </p:cBhvr>
                                      <p:to>
                                        <p:strVal val="visible"/>
                                      </p:to>
                                    </p:set>
                                    <p:animEffect transition="in" filter="wipe(down)">
                                      <p:cBhvr>
                                        <p:cTn id="42" dur="500"/>
                                        <p:tgtEl>
                                          <p:spTgt spid="62875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628741"/>
                                        </p:tgtEl>
                                        <p:attrNameLst>
                                          <p:attrName>style.visibility</p:attrName>
                                        </p:attrNameLst>
                                      </p:cBhvr>
                                      <p:to>
                                        <p:strVal val="visible"/>
                                      </p:to>
                                    </p:set>
                                    <p:animEffect transition="in" filter="wipe(up)">
                                      <p:cBhvr>
                                        <p:cTn id="47" dur="500"/>
                                        <p:tgtEl>
                                          <p:spTgt spid="62874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628743"/>
                                        </p:tgtEl>
                                        <p:attrNameLst>
                                          <p:attrName>style.visibility</p:attrName>
                                        </p:attrNameLst>
                                      </p:cBhvr>
                                      <p:to>
                                        <p:strVal val="visible"/>
                                      </p:to>
                                    </p:set>
                                    <p:animEffect transition="in" filter="wipe(up)">
                                      <p:cBhvr>
                                        <p:cTn id="52" dur="500"/>
                                        <p:tgtEl>
                                          <p:spTgt spid="62874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628754"/>
                                        </p:tgtEl>
                                        <p:attrNameLst>
                                          <p:attrName>style.visibility</p:attrName>
                                        </p:attrNameLst>
                                      </p:cBhvr>
                                      <p:to>
                                        <p:strVal val="visible"/>
                                      </p:to>
                                    </p:set>
                                    <p:animEffect transition="in" filter="wipe(down)">
                                      <p:cBhvr>
                                        <p:cTn id="57" dur="500"/>
                                        <p:tgtEl>
                                          <p:spTgt spid="62875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628744"/>
                                        </p:tgtEl>
                                        <p:attrNameLst>
                                          <p:attrName>style.visibility</p:attrName>
                                        </p:attrNameLst>
                                      </p:cBhvr>
                                      <p:to>
                                        <p:strVal val="visible"/>
                                      </p:to>
                                    </p:set>
                                    <p:animEffect transition="in" filter="wipe(up)">
                                      <p:cBhvr>
                                        <p:cTn id="62" dur="500"/>
                                        <p:tgtEl>
                                          <p:spTgt spid="6287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8741" grpId="0" autoUpdateAnimBg="0"/>
      <p:bldP spid="628744" grpId="0" autoUpdateAnimBg="0"/>
      <p:bldP spid="628746" grpId="0" animBg="1"/>
      <p:bldP spid="628747" grpId="0" animBg="1"/>
      <p:bldP spid="628748" grpId="0" animBg="1"/>
      <p:bldP spid="628749" grpId="0" animBg="1"/>
      <p:bldP spid="628750" grpId="0" animBg="1"/>
      <p:bldP spid="628751" grpId="0" animBg="1"/>
      <p:bldP spid="628752" grpId="0" animBg="1"/>
      <p:bldP spid="62875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eaLnBrk="1" hangingPunct="1"/>
            <a:r>
              <a:rPr lang="zh-CN" altLang="en-US" dirty="0"/>
              <a:t>一笔画问题 </a:t>
            </a:r>
          </a:p>
        </p:txBody>
      </p:sp>
      <p:sp>
        <p:nvSpPr>
          <p:cNvPr id="1390595" name="Rectangle 3"/>
          <p:cNvSpPr>
            <a:spLocks noGrp="1" noChangeArrowheads="1"/>
          </p:cNvSpPr>
          <p:nvPr>
            <p:ph type="body" idx="1"/>
          </p:nvPr>
        </p:nvSpPr>
        <p:spPr>
          <a:xfrm>
            <a:off x="528771" y="1221037"/>
            <a:ext cx="11236344" cy="3029907"/>
          </a:xfrm>
        </p:spPr>
        <p:txBody>
          <a:bodyPr/>
          <a:lstStyle/>
          <a:p>
            <a:pPr indent="0">
              <a:lnSpc>
                <a:spcPct val="122000"/>
              </a:lnSpc>
            </a:pPr>
            <a:r>
              <a:rPr lang="zh-CN" altLang="en-US" dirty="0"/>
              <a:t>所谓</a:t>
            </a:r>
            <a:r>
              <a:rPr lang="zh-CN" altLang="en-US" dirty="0">
                <a:latin typeface="宋体" panose="02010600030101010101" pitchFamily="2" charset="-122"/>
              </a:rPr>
              <a:t>“</a:t>
            </a:r>
            <a:r>
              <a:rPr lang="zh-CN" altLang="en-US" dirty="0"/>
              <a:t>一笔画问题</a:t>
            </a:r>
            <a:r>
              <a:rPr lang="zh-CN" altLang="en-US" dirty="0">
                <a:latin typeface="宋体" panose="02010600030101010101" pitchFamily="2" charset="-122"/>
              </a:rPr>
              <a:t>”</a:t>
            </a:r>
            <a:r>
              <a:rPr lang="zh-CN" altLang="en-US" dirty="0"/>
              <a:t>就是画一个图形，笔不离纸，每条边只画一次而不许重复，画完该图。</a:t>
            </a:r>
          </a:p>
          <a:p>
            <a:pPr indent="0">
              <a:lnSpc>
                <a:spcPct val="122000"/>
              </a:lnSpc>
            </a:pPr>
            <a:r>
              <a:rPr lang="zh-CN" altLang="en-US" dirty="0">
                <a:latin typeface="宋体" panose="02010600030101010101" pitchFamily="2" charset="-122"/>
              </a:rPr>
              <a:t>“</a:t>
            </a:r>
            <a:r>
              <a:rPr lang="zh-CN" altLang="en-US" dirty="0"/>
              <a:t>一笔画问题</a:t>
            </a:r>
            <a:r>
              <a:rPr lang="zh-CN" altLang="en-US" dirty="0">
                <a:latin typeface="宋体" panose="02010600030101010101" pitchFamily="2" charset="-122"/>
              </a:rPr>
              <a:t>”</a:t>
            </a:r>
            <a:r>
              <a:rPr lang="zh-CN" altLang="en-US" dirty="0"/>
              <a:t>本质上就是一个无向图是否存在欧拉通路</a:t>
            </a:r>
            <a:r>
              <a:rPr lang="en-US" altLang="zh-CN" dirty="0"/>
              <a:t>(</a:t>
            </a:r>
            <a:r>
              <a:rPr lang="zh-CN" altLang="en-US" dirty="0"/>
              <a:t>回路</a:t>
            </a:r>
            <a:r>
              <a:rPr lang="en-US" altLang="zh-CN" dirty="0"/>
              <a:t>)</a:t>
            </a:r>
            <a:r>
              <a:rPr lang="zh-CN" altLang="en-US" dirty="0"/>
              <a:t>的问题。</a:t>
            </a:r>
          </a:p>
        </p:txBody>
      </p:sp>
      <p:sp>
        <p:nvSpPr>
          <p:cNvPr id="5" name="Rectangle 3"/>
          <p:cNvSpPr txBox="1">
            <a:spLocks noChangeArrowheads="1"/>
          </p:cNvSpPr>
          <p:nvPr/>
        </p:nvSpPr>
        <p:spPr bwMode="auto">
          <a:xfrm>
            <a:off x="774700" y="2933793"/>
            <a:ext cx="11236344" cy="602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48" tIns="60974" rIns="121948" bIns="60974" numCol="1" anchor="t" anchorCtr="0" compatLnSpc="1">
            <a:prstTxWarp prst="textNoShape">
              <a:avLst/>
            </a:prstTxWarp>
            <a:spAutoFit/>
          </a:bodyPr>
          <a:lstStyle>
            <a:lvl1pPr marL="0" indent="792000" algn="just" rtl="0" eaLnBrk="0" fontAlgn="base" hangingPunct="0">
              <a:lnSpc>
                <a:spcPct val="120000"/>
              </a:lnSpc>
              <a:spcBef>
                <a:spcPts val="600"/>
              </a:spcBef>
              <a:spcAft>
                <a:spcPct val="0"/>
              </a:spcAft>
              <a:buClr>
                <a:srgbClr val="FF3300"/>
              </a:buClr>
              <a:buFont typeface="Wingdings" pitchFamily="2" charset="2"/>
              <a:defRPr sz="2800" b="1">
                <a:solidFill>
                  <a:srgbClr val="000000"/>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lnSpc>
                <a:spcPct val="120000"/>
              </a:lnSpc>
              <a:spcBef>
                <a:spcPts val="600"/>
              </a:spcBef>
              <a:spcAft>
                <a:spcPct val="0"/>
              </a:spcAft>
              <a:buClr>
                <a:srgbClr val="FF3300"/>
              </a:buClr>
              <a:buFont typeface="Wingdings" pitchFamily="2" charset="2"/>
              <a:defRPr sz="2800" b="1">
                <a:solidFill>
                  <a:srgbClr val="000000"/>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lnSpc>
                <a:spcPct val="120000"/>
              </a:lnSpc>
              <a:spcBef>
                <a:spcPts val="600"/>
              </a:spcBef>
              <a:spcAft>
                <a:spcPct val="0"/>
              </a:spcAft>
              <a:buClr>
                <a:srgbClr val="FF3300"/>
              </a:buClr>
              <a:buFont typeface="Wingdings" pitchFamily="2" charset="2"/>
              <a:defRPr sz="2800" b="1">
                <a:solidFill>
                  <a:srgbClr val="000000"/>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lnSpc>
                <a:spcPct val="120000"/>
              </a:lnSpc>
              <a:spcBef>
                <a:spcPts val="600"/>
              </a:spcBef>
              <a:spcAft>
                <a:spcPct val="0"/>
              </a:spcAft>
              <a:buClr>
                <a:srgbClr val="FF3300"/>
              </a:buClr>
              <a:defRPr sz="2800" b="1">
                <a:solidFill>
                  <a:srgbClr val="000000"/>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lnSpc>
                <a:spcPct val="120000"/>
              </a:lnSpc>
              <a:spcBef>
                <a:spcPts val="600"/>
              </a:spcBef>
              <a:spcAft>
                <a:spcPct val="0"/>
              </a:spcAft>
              <a:buClr>
                <a:srgbClr val="FF3300"/>
              </a:buClr>
              <a:defRPr sz="2800" b="1">
                <a:solidFill>
                  <a:srgbClr val="000000"/>
                </a:solidFill>
                <a:latin typeface="Times New Roman" panose="02020603050405020304" pitchFamily="18" charset="0"/>
                <a:ea typeface="+mn-ea"/>
                <a:cs typeface="Times New Roman" panose="02020603050405020304" pitchFamily="18" charset="0"/>
              </a:defRPr>
            </a:lvl5pPr>
            <a:lvl6pPr marL="2514600" indent="-228600" algn="just" rtl="0" fontAlgn="base">
              <a:lnSpc>
                <a:spcPct val="120000"/>
              </a:lnSpc>
              <a:spcBef>
                <a:spcPct val="20000"/>
              </a:spcBef>
              <a:spcAft>
                <a:spcPct val="0"/>
              </a:spcAft>
              <a:buClr>
                <a:srgbClr val="FF3300"/>
              </a:buClr>
              <a:defRPr sz="2800" b="1">
                <a:solidFill>
                  <a:srgbClr val="000000"/>
                </a:solidFill>
                <a:latin typeface="+mn-lt"/>
                <a:ea typeface="+mn-ea"/>
              </a:defRPr>
            </a:lvl6pPr>
            <a:lvl7pPr marL="2971800" indent="-228600" algn="just" rtl="0" fontAlgn="base">
              <a:lnSpc>
                <a:spcPct val="120000"/>
              </a:lnSpc>
              <a:spcBef>
                <a:spcPct val="20000"/>
              </a:spcBef>
              <a:spcAft>
                <a:spcPct val="0"/>
              </a:spcAft>
              <a:buClr>
                <a:srgbClr val="FF3300"/>
              </a:buClr>
              <a:defRPr sz="2800" b="1">
                <a:solidFill>
                  <a:srgbClr val="000000"/>
                </a:solidFill>
                <a:latin typeface="+mn-lt"/>
                <a:ea typeface="+mn-ea"/>
              </a:defRPr>
            </a:lvl7pPr>
            <a:lvl8pPr marL="3429000" indent="-228600" algn="just" rtl="0" fontAlgn="base">
              <a:lnSpc>
                <a:spcPct val="120000"/>
              </a:lnSpc>
              <a:spcBef>
                <a:spcPct val="20000"/>
              </a:spcBef>
              <a:spcAft>
                <a:spcPct val="0"/>
              </a:spcAft>
              <a:buClr>
                <a:srgbClr val="FF3300"/>
              </a:buClr>
              <a:defRPr sz="2800" b="1">
                <a:solidFill>
                  <a:srgbClr val="000000"/>
                </a:solidFill>
                <a:latin typeface="+mn-lt"/>
                <a:ea typeface="+mn-ea"/>
              </a:defRPr>
            </a:lvl8pPr>
            <a:lvl9pPr marL="3886200" indent="-228600" algn="just" rtl="0" fontAlgn="base">
              <a:lnSpc>
                <a:spcPct val="120000"/>
              </a:lnSpc>
              <a:spcBef>
                <a:spcPct val="20000"/>
              </a:spcBef>
              <a:spcAft>
                <a:spcPct val="0"/>
              </a:spcAft>
              <a:buClr>
                <a:srgbClr val="FF3300"/>
              </a:buClr>
              <a:defRPr sz="2800" b="1">
                <a:solidFill>
                  <a:srgbClr val="000000"/>
                </a:solidFill>
                <a:latin typeface="+mn-lt"/>
                <a:ea typeface="+mn-ea"/>
              </a:defRPr>
            </a:lvl9pPr>
          </a:lstStyle>
          <a:p>
            <a:pPr indent="0" eaLnBrk="1" hangingPunct="1">
              <a:lnSpc>
                <a:spcPct val="122000"/>
              </a:lnSpc>
              <a:spcBef>
                <a:spcPts val="0"/>
              </a:spcBef>
            </a:pPr>
            <a:r>
              <a:rPr lang="zh-CN" altLang="en-US" kern="0" dirty="0"/>
              <a:t>如果该图为欧拉图，则能够一笔画完该图，并且笔又回到出发点；</a:t>
            </a:r>
          </a:p>
        </p:txBody>
      </p:sp>
      <p:sp>
        <p:nvSpPr>
          <p:cNvPr id="6" name="Rectangle 3"/>
          <p:cNvSpPr txBox="1">
            <a:spLocks noChangeArrowheads="1"/>
          </p:cNvSpPr>
          <p:nvPr/>
        </p:nvSpPr>
        <p:spPr bwMode="auto">
          <a:xfrm>
            <a:off x="774700" y="3686801"/>
            <a:ext cx="11236344" cy="1128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48" tIns="60974" rIns="121948" bIns="60974" numCol="1" anchor="t" anchorCtr="0" compatLnSpc="1">
            <a:prstTxWarp prst="textNoShape">
              <a:avLst/>
            </a:prstTxWarp>
            <a:spAutoFit/>
          </a:bodyPr>
          <a:lstStyle>
            <a:lvl1pPr marL="0" indent="792000" algn="just" rtl="0" eaLnBrk="0" fontAlgn="base" hangingPunct="0">
              <a:lnSpc>
                <a:spcPct val="120000"/>
              </a:lnSpc>
              <a:spcBef>
                <a:spcPts val="600"/>
              </a:spcBef>
              <a:spcAft>
                <a:spcPct val="0"/>
              </a:spcAft>
              <a:buClr>
                <a:srgbClr val="FF3300"/>
              </a:buClr>
              <a:buFont typeface="Wingdings" pitchFamily="2" charset="2"/>
              <a:defRPr sz="2800" b="1">
                <a:solidFill>
                  <a:srgbClr val="000000"/>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lnSpc>
                <a:spcPct val="120000"/>
              </a:lnSpc>
              <a:spcBef>
                <a:spcPts val="600"/>
              </a:spcBef>
              <a:spcAft>
                <a:spcPct val="0"/>
              </a:spcAft>
              <a:buClr>
                <a:srgbClr val="FF3300"/>
              </a:buClr>
              <a:buFont typeface="Wingdings" pitchFamily="2" charset="2"/>
              <a:defRPr sz="2800" b="1">
                <a:solidFill>
                  <a:srgbClr val="000000"/>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lnSpc>
                <a:spcPct val="120000"/>
              </a:lnSpc>
              <a:spcBef>
                <a:spcPts val="600"/>
              </a:spcBef>
              <a:spcAft>
                <a:spcPct val="0"/>
              </a:spcAft>
              <a:buClr>
                <a:srgbClr val="FF3300"/>
              </a:buClr>
              <a:buFont typeface="Wingdings" pitchFamily="2" charset="2"/>
              <a:defRPr sz="2800" b="1">
                <a:solidFill>
                  <a:srgbClr val="000000"/>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lnSpc>
                <a:spcPct val="120000"/>
              </a:lnSpc>
              <a:spcBef>
                <a:spcPts val="600"/>
              </a:spcBef>
              <a:spcAft>
                <a:spcPct val="0"/>
              </a:spcAft>
              <a:buClr>
                <a:srgbClr val="FF3300"/>
              </a:buClr>
              <a:defRPr sz="2800" b="1">
                <a:solidFill>
                  <a:srgbClr val="000000"/>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lnSpc>
                <a:spcPct val="120000"/>
              </a:lnSpc>
              <a:spcBef>
                <a:spcPts val="600"/>
              </a:spcBef>
              <a:spcAft>
                <a:spcPct val="0"/>
              </a:spcAft>
              <a:buClr>
                <a:srgbClr val="FF3300"/>
              </a:buClr>
              <a:defRPr sz="2800" b="1">
                <a:solidFill>
                  <a:srgbClr val="000000"/>
                </a:solidFill>
                <a:latin typeface="Times New Roman" panose="02020603050405020304" pitchFamily="18" charset="0"/>
                <a:ea typeface="+mn-ea"/>
                <a:cs typeface="Times New Roman" panose="02020603050405020304" pitchFamily="18" charset="0"/>
              </a:defRPr>
            </a:lvl5pPr>
            <a:lvl6pPr marL="2514600" indent="-228600" algn="just" rtl="0" fontAlgn="base">
              <a:lnSpc>
                <a:spcPct val="120000"/>
              </a:lnSpc>
              <a:spcBef>
                <a:spcPct val="20000"/>
              </a:spcBef>
              <a:spcAft>
                <a:spcPct val="0"/>
              </a:spcAft>
              <a:buClr>
                <a:srgbClr val="FF3300"/>
              </a:buClr>
              <a:defRPr sz="2800" b="1">
                <a:solidFill>
                  <a:srgbClr val="000000"/>
                </a:solidFill>
                <a:latin typeface="+mn-lt"/>
                <a:ea typeface="+mn-ea"/>
              </a:defRPr>
            </a:lvl6pPr>
            <a:lvl7pPr marL="2971800" indent="-228600" algn="just" rtl="0" fontAlgn="base">
              <a:lnSpc>
                <a:spcPct val="120000"/>
              </a:lnSpc>
              <a:spcBef>
                <a:spcPct val="20000"/>
              </a:spcBef>
              <a:spcAft>
                <a:spcPct val="0"/>
              </a:spcAft>
              <a:buClr>
                <a:srgbClr val="FF3300"/>
              </a:buClr>
              <a:defRPr sz="2800" b="1">
                <a:solidFill>
                  <a:srgbClr val="000000"/>
                </a:solidFill>
                <a:latin typeface="+mn-lt"/>
                <a:ea typeface="+mn-ea"/>
              </a:defRPr>
            </a:lvl7pPr>
            <a:lvl8pPr marL="3429000" indent="-228600" algn="just" rtl="0" fontAlgn="base">
              <a:lnSpc>
                <a:spcPct val="120000"/>
              </a:lnSpc>
              <a:spcBef>
                <a:spcPct val="20000"/>
              </a:spcBef>
              <a:spcAft>
                <a:spcPct val="0"/>
              </a:spcAft>
              <a:buClr>
                <a:srgbClr val="FF3300"/>
              </a:buClr>
              <a:defRPr sz="2800" b="1">
                <a:solidFill>
                  <a:srgbClr val="000000"/>
                </a:solidFill>
                <a:latin typeface="+mn-lt"/>
                <a:ea typeface="+mn-ea"/>
              </a:defRPr>
            </a:lvl8pPr>
            <a:lvl9pPr marL="3886200" indent="-228600" algn="just" rtl="0" fontAlgn="base">
              <a:lnSpc>
                <a:spcPct val="120000"/>
              </a:lnSpc>
              <a:spcBef>
                <a:spcPct val="20000"/>
              </a:spcBef>
              <a:spcAft>
                <a:spcPct val="0"/>
              </a:spcAft>
              <a:buClr>
                <a:srgbClr val="FF3300"/>
              </a:buClr>
              <a:defRPr sz="2800" b="1">
                <a:solidFill>
                  <a:srgbClr val="000000"/>
                </a:solidFill>
                <a:latin typeface="+mn-lt"/>
                <a:ea typeface="+mn-ea"/>
              </a:defRPr>
            </a:lvl9pPr>
          </a:lstStyle>
          <a:p>
            <a:pPr indent="0" eaLnBrk="1" hangingPunct="1">
              <a:lnSpc>
                <a:spcPct val="122000"/>
              </a:lnSpc>
              <a:spcBef>
                <a:spcPts val="0"/>
              </a:spcBef>
            </a:pPr>
            <a:r>
              <a:rPr lang="zh-CN" altLang="en-US" kern="0" dirty="0"/>
              <a:t>如果该图只存在欧拉通路，则能够一笔画完该图，但笔回不到出发点；</a:t>
            </a:r>
            <a:endParaRPr lang="en-US" altLang="zh-CN" kern="0" dirty="0"/>
          </a:p>
          <a:p>
            <a:pPr indent="0" eaLnBrk="1" hangingPunct="1">
              <a:lnSpc>
                <a:spcPct val="122000"/>
              </a:lnSpc>
              <a:spcBef>
                <a:spcPts val="0"/>
              </a:spcBef>
            </a:pPr>
            <a:r>
              <a:rPr lang="zh-CN" altLang="en-US" kern="0" dirty="0"/>
              <a:t>如果该图中不存在欧拉通路，则不能一笔画完该图。</a:t>
            </a:r>
          </a:p>
        </p:txBody>
      </p:sp>
    </p:spTree>
    <p:extLst>
      <p:ext uri="{BB962C8B-B14F-4D97-AF65-F5344CB8AC3E}">
        <p14:creationId xmlns:p14="http://schemas.microsoft.com/office/powerpoint/2010/main" val="34394206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90595">
                                            <p:txEl>
                                              <p:pRg st="0" end="0"/>
                                            </p:txEl>
                                          </p:spTgt>
                                        </p:tgtEl>
                                        <p:attrNameLst>
                                          <p:attrName>style.visibility</p:attrName>
                                        </p:attrNameLst>
                                      </p:cBhvr>
                                      <p:to>
                                        <p:strVal val="visible"/>
                                      </p:to>
                                    </p:set>
                                    <p:anim calcmode="lin" valueType="num">
                                      <p:cBhvr additive="base">
                                        <p:cTn id="7" dur="500" fill="hold"/>
                                        <p:tgtEl>
                                          <p:spTgt spid="13905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905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90595">
                                            <p:txEl>
                                              <p:pRg st="1" end="1"/>
                                            </p:txEl>
                                          </p:spTgt>
                                        </p:tgtEl>
                                        <p:attrNameLst>
                                          <p:attrName>style.visibility</p:attrName>
                                        </p:attrNameLst>
                                      </p:cBhvr>
                                      <p:to>
                                        <p:strVal val="visible"/>
                                      </p:to>
                                    </p:set>
                                    <p:anim calcmode="lin" valueType="num">
                                      <p:cBhvr additive="base">
                                        <p:cTn id="13" dur="500" fill="hold"/>
                                        <p:tgtEl>
                                          <p:spTgt spid="13905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905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 calcmode="lin" valueType="num">
                                      <p:cBhvr additive="base">
                                        <p:cTn id="2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 calcmode="lin" valueType="num">
                                      <p:cBhvr additive="base">
                                        <p:cTn id="3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0595" grpId="0" build="p"/>
      <p:bldP spid="5" grpId="0" build="p"/>
      <p:bldP spid="6"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zh-CN" altLang="en-US">
                <a:solidFill>
                  <a:srgbClr val="800080"/>
                </a:solidFill>
              </a:rPr>
              <a:t>例</a:t>
            </a:r>
            <a:r>
              <a:rPr lang="en-US" altLang="zh-CN">
                <a:solidFill>
                  <a:srgbClr val="800080"/>
                </a:solidFill>
              </a:rPr>
              <a:t>11.2.3</a:t>
            </a:r>
            <a:endParaRPr lang="zh-CN" altLang="en-US">
              <a:solidFill>
                <a:srgbClr val="800080"/>
              </a:solidFill>
            </a:endParaRPr>
          </a:p>
        </p:txBody>
      </p:sp>
      <p:sp>
        <p:nvSpPr>
          <p:cNvPr id="1392643" name="Rectangle 3"/>
          <p:cNvSpPr>
            <a:spLocks noGrp="1" noChangeArrowheads="1"/>
          </p:cNvSpPr>
          <p:nvPr>
            <p:ph type="body" idx="1"/>
          </p:nvPr>
        </p:nvSpPr>
        <p:spPr>
          <a:xfrm>
            <a:off x="816871" y="1222659"/>
            <a:ext cx="10755154" cy="746702"/>
          </a:xfrm>
        </p:spPr>
        <p:txBody>
          <a:bodyPr/>
          <a:lstStyle/>
          <a:p>
            <a:pPr indent="0"/>
            <a:r>
              <a:rPr lang="zh-CN" altLang="en-US" dirty="0"/>
              <a:t>图中的三个图能否一笔画？为什么？ </a:t>
            </a:r>
          </a:p>
        </p:txBody>
      </p:sp>
      <p:sp>
        <p:nvSpPr>
          <p:cNvPr id="3" name="矩形 2"/>
          <p:cNvSpPr/>
          <p:nvPr/>
        </p:nvSpPr>
        <p:spPr>
          <a:xfrm>
            <a:off x="1154889" y="5038343"/>
            <a:ext cx="2159333" cy="1241622"/>
          </a:xfrm>
          <a:prstGeom prst="rect">
            <a:avLst/>
          </a:prstGeom>
          <a:solidFill>
            <a:srgbClr val="FFFF66"/>
          </a:solidFill>
        </p:spPr>
        <p:txBody>
          <a:bodyPr wrap="square">
            <a:spAutoFit/>
          </a:bodyPr>
          <a:lstStyle/>
          <a:p>
            <a:pPr algn="ctr"/>
            <a:r>
              <a:rPr lang="zh-CN" altLang="en-US" sz="3734" b="1" dirty="0">
                <a:solidFill>
                  <a:srgbClr val="0000FF"/>
                </a:solidFill>
              </a:rPr>
              <a:t>欧拉图</a:t>
            </a:r>
            <a:endParaRPr lang="en-US" altLang="zh-CN" sz="3734" b="1" dirty="0">
              <a:solidFill>
                <a:srgbClr val="0000FF"/>
              </a:solidFill>
            </a:endParaRPr>
          </a:p>
          <a:p>
            <a:pPr algn="ctr"/>
            <a:r>
              <a:rPr lang="zh-CN" altLang="en-US" sz="3734" b="1" dirty="0">
                <a:solidFill>
                  <a:srgbClr val="0000FF"/>
                </a:solidFill>
              </a:rPr>
              <a:t>能一笔画</a:t>
            </a:r>
            <a:endParaRPr lang="zh-CN" altLang="en-US" sz="3734" dirty="0">
              <a:solidFill>
                <a:srgbClr val="0000FF"/>
              </a:solidFill>
            </a:endParaRPr>
          </a:p>
        </p:txBody>
      </p:sp>
      <p:sp>
        <p:nvSpPr>
          <p:cNvPr id="4" name="矩形 3"/>
          <p:cNvSpPr/>
          <p:nvPr/>
        </p:nvSpPr>
        <p:spPr>
          <a:xfrm>
            <a:off x="4658681" y="5038343"/>
            <a:ext cx="3102097" cy="1241622"/>
          </a:xfrm>
          <a:prstGeom prst="rect">
            <a:avLst/>
          </a:prstGeom>
          <a:solidFill>
            <a:srgbClr val="FFFF66"/>
          </a:solidFill>
        </p:spPr>
        <p:txBody>
          <a:bodyPr wrap="square">
            <a:spAutoFit/>
          </a:bodyPr>
          <a:lstStyle/>
          <a:p>
            <a:pPr algn="ctr"/>
            <a:r>
              <a:rPr lang="zh-CN" altLang="en-US" sz="3734" b="1" dirty="0">
                <a:solidFill>
                  <a:srgbClr val="0000FF"/>
                </a:solidFill>
              </a:rPr>
              <a:t>存在欧拉通路</a:t>
            </a:r>
            <a:endParaRPr lang="en-US" altLang="zh-CN" sz="3734" b="1" dirty="0">
              <a:solidFill>
                <a:srgbClr val="0000FF"/>
              </a:solidFill>
            </a:endParaRPr>
          </a:p>
          <a:p>
            <a:pPr algn="ctr"/>
            <a:r>
              <a:rPr lang="zh-CN" altLang="en-US" sz="3734" b="1" dirty="0">
                <a:solidFill>
                  <a:srgbClr val="0000FF"/>
                </a:solidFill>
              </a:rPr>
              <a:t>能一笔画</a:t>
            </a:r>
            <a:endParaRPr lang="zh-CN" altLang="en-US" sz="3734" dirty="0">
              <a:solidFill>
                <a:srgbClr val="0000FF"/>
              </a:solidFill>
            </a:endParaRPr>
          </a:p>
        </p:txBody>
      </p:sp>
      <p:sp>
        <p:nvSpPr>
          <p:cNvPr id="116" name="矩形 115"/>
          <p:cNvSpPr/>
          <p:nvPr/>
        </p:nvSpPr>
        <p:spPr>
          <a:xfrm>
            <a:off x="8307932" y="5016549"/>
            <a:ext cx="3583287" cy="1241622"/>
          </a:xfrm>
          <a:prstGeom prst="rect">
            <a:avLst/>
          </a:prstGeom>
          <a:solidFill>
            <a:srgbClr val="FFFF66"/>
          </a:solidFill>
        </p:spPr>
        <p:txBody>
          <a:bodyPr wrap="square">
            <a:spAutoFit/>
          </a:bodyPr>
          <a:lstStyle/>
          <a:p>
            <a:pPr algn="ctr"/>
            <a:r>
              <a:rPr lang="zh-CN" altLang="en-US" sz="3734" b="1" dirty="0">
                <a:solidFill>
                  <a:srgbClr val="0000FF"/>
                </a:solidFill>
              </a:rPr>
              <a:t>不存在欧拉通路</a:t>
            </a:r>
            <a:endParaRPr lang="en-US" altLang="zh-CN" sz="3734" b="1" dirty="0">
              <a:solidFill>
                <a:srgbClr val="0000FF"/>
              </a:solidFill>
            </a:endParaRPr>
          </a:p>
          <a:p>
            <a:pPr algn="ctr"/>
            <a:r>
              <a:rPr lang="zh-CN" altLang="en-US" sz="3734" b="1" dirty="0">
                <a:solidFill>
                  <a:srgbClr val="0000FF"/>
                </a:solidFill>
              </a:rPr>
              <a:t>不能一笔画</a:t>
            </a:r>
            <a:endParaRPr lang="zh-CN" altLang="en-US" sz="3734" dirty="0">
              <a:solidFill>
                <a:srgbClr val="0000FF"/>
              </a:solidFill>
            </a:endParaRPr>
          </a:p>
        </p:txBody>
      </p:sp>
      <p:grpSp>
        <p:nvGrpSpPr>
          <p:cNvPr id="114" name="Group 59">
            <a:extLst>
              <a:ext uri="{FF2B5EF4-FFF2-40B4-BE49-F238E27FC236}">
                <a16:creationId xmlns:a16="http://schemas.microsoft.com/office/drawing/2014/main" id="{F74ED333-D4CC-4D7B-936A-4B830063BA47}"/>
              </a:ext>
            </a:extLst>
          </p:cNvPr>
          <p:cNvGrpSpPr>
            <a:grpSpLocks/>
          </p:cNvGrpSpPr>
          <p:nvPr/>
        </p:nvGrpSpPr>
        <p:grpSpPr bwMode="auto">
          <a:xfrm>
            <a:off x="1222375" y="1965075"/>
            <a:ext cx="9220200" cy="2925153"/>
            <a:chOff x="431" y="1399"/>
            <a:chExt cx="4979" cy="1475"/>
          </a:xfrm>
        </p:grpSpPr>
        <p:sp>
          <p:nvSpPr>
            <p:cNvPr id="115" name="Line 43">
              <a:extLst>
                <a:ext uri="{FF2B5EF4-FFF2-40B4-BE49-F238E27FC236}">
                  <a16:creationId xmlns:a16="http://schemas.microsoft.com/office/drawing/2014/main" id="{653896D7-CC68-4240-AFFC-ADA6F84E7911}"/>
                </a:ext>
              </a:extLst>
            </p:cNvPr>
            <p:cNvSpPr>
              <a:spLocks noChangeAspect="1" noChangeShapeType="1"/>
            </p:cNvSpPr>
            <p:nvPr/>
          </p:nvSpPr>
          <p:spPr bwMode="auto">
            <a:xfrm>
              <a:off x="652" y="1971"/>
              <a:ext cx="839"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7" name="Line 45">
              <a:extLst>
                <a:ext uri="{FF2B5EF4-FFF2-40B4-BE49-F238E27FC236}">
                  <a16:creationId xmlns:a16="http://schemas.microsoft.com/office/drawing/2014/main" id="{86914F5E-1FF8-4F69-9ED1-F40DF6C896A1}"/>
                </a:ext>
              </a:extLst>
            </p:cNvPr>
            <p:cNvSpPr>
              <a:spLocks noChangeAspect="1" noChangeShapeType="1"/>
            </p:cNvSpPr>
            <p:nvPr/>
          </p:nvSpPr>
          <p:spPr bwMode="auto">
            <a:xfrm flipH="1">
              <a:off x="863" y="1974"/>
              <a:ext cx="635" cy="39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8" name="Line 48">
              <a:extLst>
                <a:ext uri="{FF2B5EF4-FFF2-40B4-BE49-F238E27FC236}">
                  <a16:creationId xmlns:a16="http://schemas.microsoft.com/office/drawing/2014/main" id="{7F14F61C-9FD3-4B16-8DF5-BCB05F19D264}"/>
                </a:ext>
              </a:extLst>
            </p:cNvPr>
            <p:cNvSpPr>
              <a:spLocks noChangeAspect="1" noChangeShapeType="1"/>
            </p:cNvSpPr>
            <p:nvPr/>
          </p:nvSpPr>
          <p:spPr bwMode="auto">
            <a:xfrm>
              <a:off x="877" y="2366"/>
              <a:ext cx="407"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9" name="Line 5">
              <a:extLst>
                <a:ext uri="{FF2B5EF4-FFF2-40B4-BE49-F238E27FC236}">
                  <a16:creationId xmlns:a16="http://schemas.microsoft.com/office/drawing/2014/main" id="{5B744B4A-9939-44C2-B457-650B73814802}"/>
                </a:ext>
              </a:extLst>
            </p:cNvPr>
            <p:cNvSpPr>
              <a:spLocks noChangeAspect="1" noChangeShapeType="1"/>
            </p:cNvSpPr>
            <p:nvPr/>
          </p:nvSpPr>
          <p:spPr bwMode="auto">
            <a:xfrm flipH="1">
              <a:off x="850" y="1679"/>
              <a:ext cx="218" cy="68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0" name="Line 6">
              <a:extLst>
                <a:ext uri="{FF2B5EF4-FFF2-40B4-BE49-F238E27FC236}">
                  <a16:creationId xmlns:a16="http://schemas.microsoft.com/office/drawing/2014/main" id="{7DB9C26A-D8D3-4656-857F-479EEC251694}"/>
                </a:ext>
              </a:extLst>
            </p:cNvPr>
            <p:cNvSpPr>
              <a:spLocks noChangeShapeType="1"/>
            </p:cNvSpPr>
            <p:nvPr/>
          </p:nvSpPr>
          <p:spPr bwMode="auto">
            <a:xfrm>
              <a:off x="635" y="1979"/>
              <a:ext cx="204" cy="38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1" name="Oval 8">
              <a:extLst>
                <a:ext uri="{FF2B5EF4-FFF2-40B4-BE49-F238E27FC236}">
                  <a16:creationId xmlns:a16="http://schemas.microsoft.com/office/drawing/2014/main" id="{83C2A615-C166-4988-AB9E-BDC9B4787AE9}"/>
                </a:ext>
              </a:extLst>
            </p:cNvPr>
            <p:cNvSpPr>
              <a:spLocks noChangeAspect="1" noChangeArrowheads="1"/>
            </p:cNvSpPr>
            <p:nvPr/>
          </p:nvSpPr>
          <p:spPr bwMode="auto">
            <a:xfrm>
              <a:off x="2703" y="2341"/>
              <a:ext cx="45" cy="46"/>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p>
          </p:txBody>
        </p:sp>
        <p:sp>
          <p:nvSpPr>
            <p:cNvPr id="122" name="Oval 12">
              <a:extLst>
                <a:ext uri="{FF2B5EF4-FFF2-40B4-BE49-F238E27FC236}">
                  <a16:creationId xmlns:a16="http://schemas.microsoft.com/office/drawing/2014/main" id="{2C2469D4-1E7B-4BCE-9242-4BF7DC45361B}"/>
                </a:ext>
              </a:extLst>
            </p:cNvPr>
            <p:cNvSpPr>
              <a:spLocks noChangeAspect="1" noChangeArrowheads="1"/>
            </p:cNvSpPr>
            <p:nvPr/>
          </p:nvSpPr>
          <p:spPr bwMode="auto">
            <a:xfrm>
              <a:off x="3351" y="1947"/>
              <a:ext cx="45" cy="46"/>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p>
          </p:txBody>
        </p:sp>
        <p:sp>
          <p:nvSpPr>
            <p:cNvPr id="123" name="Line 13">
              <a:extLst>
                <a:ext uri="{FF2B5EF4-FFF2-40B4-BE49-F238E27FC236}">
                  <a16:creationId xmlns:a16="http://schemas.microsoft.com/office/drawing/2014/main" id="{367DAFB9-C6E1-4242-AFB6-EF21FAB9384E}"/>
                </a:ext>
              </a:extLst>
            </p:cNvPr>
            <p:cNvSpPr>
              <a:spLocks noChangeAspect="1" noChangeShapeType="1"/>
            </p:cNvSpPr>
            <p:nvPr/>
          </p:nvSpPr>
          <p:spPr bwMode="auto">
            <a:xfrm>
              <a:off x="2539" y="1971"/>
              <a:ext cx="816"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4" name="Line 14">
              <a:extLst>
                <a:ext uri="{FF2B5EF4-FFF2-40B4-BE49-F238E27FC236}">
                  <a16:creationId xmlns:a16="http://schemas.microsoft.com/office/drawing/2014/main" id="{6BBEDB34-6963-4B7C-92D5-079643621558}"/>
                </a:ext>
              </a:extLst>
            </p:cNvPr>
            <p:cNvSpPr>
              <a:spLocks noChangeAspect="1" noChangeShapeType="1"/>
            </p:cNvSpPr>
            <p:nvPr/>
          </p:nvSpPr>
          <p:spPr bwMode="auto">
            <a:xfrm flipH="1">
              <a:off x="2525" y="1675"/>
              <a:ext cx="408" cy="27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5" name="Line 15">
              <a:extLst>
                <a:ext uri="{FF2B5EF4-FFF2-40B4-BE49-F238E27FC236}">
                  <a16:creationId xmlns:a16="http://schemas.microsoft.com/office/drawing/2014/main" id="{CCB5082A-6AC6-4FD7-ABD5-29281ACB20C5}"/>
                </a:ext>
              </a:extLst>
            </p:cNvPr>
            <p:cNvSpPr>
              <a:spLocks noChangeAspect="1" noChangeShapeType="1"/>
            </p:cNvSpPr>
            <p:nvPr/>
          </p:nvSpPr>
          <p:spPr bwMode="auto">
            <a:xfrm flipH="1">
              <a:off x="3168" y="1989"/>
              <a:ext cx="204" cy="36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6" name="Line 16">
              <a:extLst>
                <a:ext uri="{FF2B5EF4-FFF2-40B4-BE49-F238E27FC236}">
                  <a16:creationId xmlns:a16="http://schemas.microsoft.com/office/drawing/2014/main" id="{ED7B448F-79CB-4B16-BD24-D9CAEB41C802}"/>
                </a:ext>
              </a:extLst>
            </p:cNvPr>
            <p:cNvSpPr>
              <a:spLocks noChangeAspect="1" noChangeShapeType="1"/>
            </p:cNvSpPr>
            <p:nvPr/>
          </p:nvSpPr>
          <p:spPr bwMode="auto">
            <a:xfrm>
              <a:off x="2744" y="2366"/>
              <a:ext cx="407"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7" name="Line 17">
              <a:extLst>
                <a:ext uri="{FF2B5EF4-FFF2-40B4-BE49-F238E27FC236}">
                  <a16:creationId xmlns:a16="http://schemas.microsoft.com/office/drawing/2014/main" id="{CBD0D5AA-6405-4D68-B98D-0951E9BE7974}"/>
                </a:ext>
              </a:extLst>
            </p:cNvPr>
            <p:cNvSpPr>
              <a:spLocks noChangeAspect="1" noChangeShapeType="1"/>
            </p:cNvSpPr>
            <p:nvPr/>
          </p:nvSpPr>
          <p:spPr bwMode="auto">
            <a:xfrm>
              <a:off x="2932" y="1669"/>
              <a:ext cx="431" cy="27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8" name="Line 18">
              <a:extLst>
                <a:ext uri="{FF2B5EF4-FFF2-40B4-BE49-F238E27FC236}">
                  <a16:creationId xmlns:a16="http://schemas.microsoft.com/office/drawing/2014/main" id="{FECC479B-25A9-4291-9D8A-E2ACAEF424E7}"/>
                </a:ext>
              </a:extLst>
            </p:cNvPr>
            <p:cNvSpPr>
              <a:spLocks noChangeAspect="1" noChangeShapeType="1"/>
            </p:cNvSpPr>
            <p:nvPr/>
          </p:nvSpPr>
          <p:spPr bwMode="auto">
            <a:xfrm>
              <a:off x="2508" y="1979"/>
              <a:ext cx="204" cy="36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9" name="Text Box 19">
              <a:extLst>
                <a:ext uri="{FF2B5EF4-FFF2-40B4-BE49-F238E27FC236}">
                  <a16:creationId xmlns:a16="http://schemas.microsoft.com/office/drawing/2014/main" id="{87CBD965-CA00-4C80-86B8-5CAF68AAF345}"/>
                </a:ext>
              </a:extLst>
            </p:cNvPr>
            <p:cNvSpPr txBox="1">
              <a:spLocks noChangeAspect="1" noChangeArrowheads="1"/>
            </p:cNvSpPr>
            <p:nvPr/>
          </p:nvSpPr>
          <p:spPr bwMode="auto">
            <a:xfrm>
              <a:off x="2864" y="1419"/>
              <a:ext cx="19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Times New Roman" panose="02020603050405020304" pitchFamily="18" charset="0"/>
                  <a:cs typeface="Times New Roman" panose="02020603050405020304" pitchFamily="18" charset="0"/>
                </a:rPr>
                <a:t>v</a:t>
              </a:r>
              <a:r>
                <a:rPr lang="en-US" altLang="zh-CN" b="1"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130" name="Text Box 20">
              <a:extLst>
                <a:ext uri="{FF2B5EF4-FFF2-40B4-BE49-F238E27FC236}">
                  <a16:creationId xmlns:a16="http://schemas.microsoft.com/office/drawing/2014/main" id="{24DE3667-4D22-436D-9C9F-659DD79B90D3}"/>
                </a:ext>
              </a:extLst>
            </p:cNvPr>
            <p:cNvSpPr txBox="1">
              <a:spLocks noChangeAspect="1" noChangeArrowheads="1"/>
            </p:cNvSpPr>
            <p:nvPr/>
          </p:nvSpPr>
          <p:spPr bwMode="auto">
            <a:xfrm>
              <a:off x="2298" y="1835"/>
              <a:ext cx="16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Times New Roman" panose="02020603050405020304" pitchFamily="18" charset="0"/>
                  <a:cs typeface="Times New Roman" panose="02020603050405020304" pitchFamily="18" charset="0"/>
                </a:rPr>
                <a:t>v</a:t>
              </a:r>
              <a:r>
                <a:rPr lang="en-US" altLang="zh-CN" b="1" baseline="-25000">
                  <a:latin typeface="Times New Roman" panose="02020603050405020304" pitchFamily="18" charset="0"/>
                  <a:cs typeface="Times New Roman" panose="02020603050405020304" pitchFamily="18" charset="0"/>
                </a:rPr>
                <a:t>2</a:t>
              </a:r>
              <a:endParaRPr lang="en-US" altLang="zh-CN" b="1">
                <a:latin typeface="Times New Roman" panose="02020603050405020304" pitchFamily="18" charset="0"/>
                <a:cs typeface="Times New Roman" panose="02020603050405020304" pitchFamily="18" charset="0"/>
              </a:endParaRPr>
            </a:p>
          </p:txBody>
        </p:sp>
        <p:sp>
          <p:nvSpPr>
            <p:cNvPr id="131" name="Text Box 21">
              <a:extLst>
                <a:ext uri="{FF2B5EF4-FFF2-40B4-BE49-F238E27FC236}">
                  <a16:creationId xmlns:a16="http://schemas.microsoft.com/office/drawing/2014/main" id="{3705A35B-EE90-40F2-B35D-A9BDC6B87E16}"/>
                </a:ext>
              </a:extLst>
            </p:cNvPr>
            <p:cNvSpPr txBox="1">
              <a:spLocks noChangeAspect="1" noChangeArrowheads="1"/>
            </p:cNvSpPr>
            <p:nvPr/>
          </p:nvSpPr>
          <p:spPr bwMode="auto">
            <a:xfrm>
              <a:off x="2604" y="2355"/>
              <a:ext cx="16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Times New Roman" panose="02020603050405020304" pitchFamily="18" charset="0"/>
                  <a:cs typeface="Times New Roman" panose="02020603050405020304" pitchFamily="18" charset="0"/>
                </a:rPr>
                <a:t>v</a:t>
              </a:r>
              <a:r>
                <a:rPr lang="en-US" altLang="zh-CN" b="1" baseline="-25000">
                  <a:latin typeface="Times New Roman" panose="02020603050405020304" pitchFamily="18" charset="0"/>
                  <a:cs typeface="Times New Roman" panose="02020603050405020304" pitchFamily="18" charset="0"/>
                </a:rPr>
                <a:t>3</a:t>
              </a:r>
              <a:endParaRPr lang="en-US" altLang="zh-CN" b="1">
                <a:latin typeface="Times New Roman" panose="02020603050405020304" pitchFamily="18" charset="0"/>
                <a:cs typeface="Times New Roman" panose="02020603050405020304" pitchFamily="18" charset="0"/>
              </a:endParaRPr>
            </a:p>
          </p:txBody>
        </p:sp>
        <p:sp>
          <p:nvSpPr>
            <p:cNvPr id="132" name="Text Box 22">
              <a:extLst>
                <a:ext uri="{FF2B5EF4-FFF2-40B4-BE49-F238E27FC236}">
                  <a16:creationId xmlns:a16="http://schemas.microsoft.com/office/drawing/2014/main" id="{803D7E28-999E-474E-9B2A-0DA277E564D6}"/>
                </a:ext>
              </a:extLst>
            </p:cNvPr>
            <p:cNvSpPr txBox="1">
              <a:spLocks noChangeAspect="1" noChangeArrowheads="1"/>
            </p:cNvSpPr>
            <p:nvPr/>
          </p:nvSpPr>
          <p:spPr bwMode="auto">
            <a:xfrm>
              <a:off x="3191" y="2355"/>
              <a:ext cx="16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Times New Roman" panose="02020603050405020304" pitchFamily="18" charset="0"/>
                  <a:cs typeface="Times New Roman" panose="02020603050405020304" pitchFamily="18" charset="0"/>
                </a:rPr>
                <a:t>v</a:t>
              </a:r>
              <a:r>
                <a:rPr lang="en-US" altLang="zh-CN" b="1" baseline="-25000">
                  <a:latin typeface="Times New Roman" panose="02020603050405020304" pitchFamily="18" charset="0"/>
                  <a:cs typeface="Times New Roman" panose="02020603050405020304" pitchFamily="18" charset="0"/>
                </a:rPr>
                <a:t>4</a:t>
              </a:r>
              <a:endParaRPr lang="en-US" altLang="zh-CN" b="1">
                <a:latin typeface="Times New Roman" panose="02020603050405020304" pitchFamily="18" charset="0"/>
                <a:cs typeface="Times New Roman" panose="02020603050405020304" pitchFamily="18" charset="0"/>
              </a:endParaRPr>
            </a:p>
          </p:txBody>
        </p:sp>
        <p:sp>
          <p:nvSpPr>
            <p:cNvPr id="133" name="Text Box 23">
              <a:extLst>
                <a:ext uri="{FF2B5EF4-FFF2-40B4-BE49-F238E27FC236}">
                  <a16:creationId xmlns:a16="http://schemas.microsoft.com/office/drawing/2014/main" id="{961E648D-E512-4926-AAF8-F7D0545DCE4A}"/>
                </a:ext>
              </a:extLst>
            </p:cNvPr>
            <p:cNvSpPr txBox="1">
              <a:spLocks noChangeAspect="1" noChangeArrowheads="1"/>
            </p:cNvSpPr>
            <p:nvPr/>
          </p:nvSpPr>
          <p:spPr bwMode="auto">
            <a:xfrm>
              <a:off x="3428" y="1835"/>
              <a:ext cx="16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Times New Roman" panose="02020603050405020304" pitchFamily="18" charset="0"/>
                  <a:cs typeface="Times New Roman" panose="02020603050405020304" pitchFamily="18" charset="0"/>
                </a:rPr>
                <a:t>v</a:t>
              </a:r>
              <a:r>
                <a:rPr lang="en-US" altLang="zh-CN" b="1" baseline="-25000">
                  <a:latin typeface="Times New Roman" panose="02020603050405020304" pitchFamily="18" charset="0"/>
                  <a:cs typeface="Times New Roman" panose="02020603050405020304" pitchFamily="18" charset="0"/>
                </a:rPr>
                <a:t>5</a:t>
              </a:r>
              <a:endParaRPr lang="en-US" altLang="zh-CN" b="1">
                <a:latin typeface="Times New Roman" panose="02020603050405020304" pitchFamily="18" charset="0"/>
                <a:cs typeface="Times New Roman" panose="02020603050405020304" pitchFamily="18" charset="0"/>
              </a:endParaRPr>
            </a:p>
          </p:txBody>
        </p:sp>
        <p:sp>
          <p:nvSpPr>
            <p:cNvPr id="134" name="Text Box 24">
              <a:extLst>
                <a:ext uri="{FF2B5EF4-FFF2-40B4-BE49-F238E27FC236}">
                  <a16:creationId xmlns:a16="http://schemas.microsoft.com/office/drawing/2014/main" id="{7DC54336-CAE7-4CD2-BA69-D9D10095C2F9}"/>
                </a:ext>
              </a:extLst>
            </p:cNvPr>
            <p:cNvSpPr txBox="1">
              <a:spLocks noChangeAspect="1" noChangeArrowheads="1"/>
            </p:cNvSpPr>
            <p:nvPr/>
          </p:nvSpPr>
          <p:spPr bwMode="auto">
            <a:xfrm>
              <a:off x="2818" y="2603"/>
              <a:ext cx="22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800" b="1">
                  <a:solidFill>
                    <a:srgbClr val="800080"/>
                  </a:solidFill>
                  <a:latin typeface="Times New Roman" panose="02020603050405020304" pitchFamily="18" charset="0"/>
                  <a:cs typeface="Times New Roman" panose="02020603050405020304" pitchFamily="18" charset="0"/>
                </a:rPr>
                <a:t>(b)</a:t>
              </a:r>
            </a:p>
          </p:txBody>
        </p:sp>
        <p:sp>
          <p:nvSpPr>
            <p:cNvPr id="135" name="Oval 25">
              <a:extLst>
                <a:ext uri="{FF2B5EF4-FFF2-40B4-BE49-F238E27FC236}">
                  <a16:creationId xmlns:a16="http://schemas.microsoft.com/office/drawing/2014/main" id="{21E79AF6-ABD2-438C-AE81-AF55573A2472}"/>
                </a:ext>
              </a:extLst>
            </p:cNvPr>
            <p:cNvSpPr>
              <a:spLocks noChangeAspect="1" noChangeArrowheads="1"/>
            </p:cNvSpPr>
            <p:nvPr/>
          </p:nvSpPr>
          <p:spPr bwMode="auto">
            <a:xfrm>
              <a:off x="4307" y="2272"/>
              <a:ext cx="45" cy="46"/>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p>
          </p:txBody>
        </p:sp>
        <p:sp>
          <p:nvSpPr>
            <p:cNvPr id="136" name="Oval 26">
              <a:extLst>
                <a:ext uri="{FF2B5EF4-FFF2-40B4-BE49-F238E27FC236}">
                  <a16:creationId xmlns:a16="http://schemas.microsoft.com/office/drawing/2014/main" id="{8F66B91F-9BFA-47BA-89C8-B17942EDC554}"/>
                </a:ext>
              </a:extLst>
            </p:cNvPr>
            <p:cNvSpPr>
              <a:spLocks noChangeAspect="1" noChangeArrowheads="1"/>
            </p:cNvSpPr>
            <p:nvPr/>
          </p:nvSpPr>
          <p:spPr bwMode="auto">
            <a:xfrm>
              <a:off x="4310" y="1638"/>
              <a:ext cx="45" cy="45"/>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p>
          </p:txBody>
        </p:sp>
        <p:sp>
          <p:nvSpPr>
            <p:cNvPr id="137" name="Oval 28">
              <a:extLst>
                <a:ext uri="{FF2B5EF4-FFF2-40B4-BE49-F238E27FC236}">
                  <a16:creationId xmlns:a16="http://schemas.microsoft.com/office/drawing/2014/main" id="{1277774E-9CBE-4D6E-B32A-27B5EB20B5EE}"/>
                </a:ext>
              </a:extLst>
            </p:cNvPr>
            <p:cNvSpPr>
              <a:spLocks noChangeAspect="1" noChangeArrowheads="1"/>
            </p:cNvSpPr>
            <p:nvPr/>
          </p:nvSpPr>
          <p:spPr bwMode="auto">
            <a:xfrm>
              <a:off x="5174" y="1638"/>
              <a:ext cx="45" cy="45"/>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p>
          </p:txBody>
        </p:sp>
        <p:sp>
          <p:nvSpPr>
            <p:cNvPr id="138" name="Line 29">
              <a:extLst>
                <a:ext uri="{FF2B5EF4-FFF2-40B4-BE49-F238E27FC236}">
                  <a16:creationId xmlns:a16="http://schemas.microsoft.com/office/drawing/2014/main" id="{31702292-FE97-46CD-A98D-F271902355FB}"/>
                </a:ext>
              </a:extLst>
            </p:cNvPr>
            <p:cNvSpPr>
              <a:spLocks noChangeAspect="1" noChangeShapeType="1"/>
            </p:cNvSpPr>
            <p:nvPr/>
          </p:nvSpPr>
          <p:spPr bwMode="auto">
            <a:xfrm>
              <a:off x="4362" y="1661"/>
              <a:ext cx="816"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39" name="Line 30">
              <a:extLst>
                <a:ext uri="{FF2B5EF4-FFF2-40B4-BE49-F238E27FC236}">
                  <a16:creationId xmlns:a16="http://schemas.microsoft.com/office/drawing/2014/main" id="{854AB0F9-A598-4A5A-9BAB-95DFBEF01D37}"/>
                </a:ext>
              </a:extLst>
            </p:cNvPr>
            <p:cNvSpPr>
              <a:spLocks noChangeAspect="1" noChangeShapeType="1"/>
            </p:cNvSpPr>
            <p:nvPr/>
          </p:nvSpPr>
          <p:spPr bwMode="auto">
            <a:xfrm flipH="1">
              <a:off x="4346" y="1685"/>
              <a:ext cx="839" cy="60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40" name="Line 31">
              <a:extLst>
                <a:ext uri="{FF2B5EF4-FFF2-40B4-BE49-F238E27FC236}">
                  <a16:creationId xmlns:a16="http://schemas.microsoft.com/office/drawing/2014/main" id="{A0793B92-8FCC-4F04-8DEB-CF730442C7A0}"/>
                </a:ext>
              </a:extLst>
            </p:cNvPr>
            <p:cNvSpPr>
              <a:spLocks noChangeAspect="1" noChangeShapeType="1"/>
            </p:cNvSpPr>
            <p:nvPr/>
          </p:nvSpPr>
          <p:spPr bwMode="auto">
            <a:xfrm flipH="1">
              <a:off x="5194" y="1675"/>
              <a:ext cx="0" cy="61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41" name="Line 32">
              <a:extLst>
                <a:ext uri="{FF2B5EF4-FFF2-40B4-BE49-F238E27FC236}">
                  <a16:creationId xmlns:a16="http://schemas.microsoft.com/office/drawing/2014/main" id="{E5A4430F-0F1A-4472-A8B3-15EE3D512735}"/>
                </a:ext>
              </a:extLst>
            </p:cNvPr>
            <p:cNvSpPr>
              <a:spLocks noChangeAspect="1" noChangeShapeType="1"/>
            </p:cNvSpPr>
            <p:nvPr/>
          </p:nvSpPr>
          <p:spPr bwMode="auto">
            <a:xfrm>
              <a:off x="4358" y="2297"/>
              <a:ext cx="816"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42" name="Line 33">
              <a:extLst>
                <a:ext uri="{FF2B5EF4-FFF2-40B4-BE49-F238E27FC236}">
                  <a16:creationId xmlns:a16="http://schemas.microsoft.com/office/drawing/2014/main" id="{4D440391-349A-43DD-AB66-CC3916F41C7E}"/>
                </a:ext>
              </a:extLst>
            </p:cNvPr>
            <p:cNvSpPr>
              <a:spLocks noChangeShapeType="1"/>
            </p:cNvSpPr>
            <p:nvPr/>
          </p:nvSpPr>
          <p:spPr bwMode="auto">
            <a:xfrm>
              <a:off x="4347" y="1679"/>
              <a:ext cx="839" cy="61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43" name="Line 34">
              <a:extLst>
                <a:ext uri="{FF2B5EF4-FFF2-40B4-BE49-F238E27FC236}">
                  <a16:creationId xmlns:a16="http://schemas.microsoft.com/office/drawing/2014/main" id="{E7926BBE-2458-4446-B593-CCDE55B7A205}"/>
                </a:ext>
              </a:extLst>
            </p:cNvPr>
            <p:cNvSpPr>
              <a:spLocks noChangeAspect="1" noChangeShapeType="1"/>
            </p:cNvSpPr>
            <p:nvPr/>
          </p:nvSpPr>
          <p:spPr bwMode="auto">
            <a:xfrm>
              <a:off x="4331" y="1690"/>
              <a:ext cx="0" cy="5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44" name="Text Box 35">
              <a:extLst>
                <a:ext uri="{FF2B5EF4-FFF2-40B4-BE49-F238E27FC236}">
                  <a16:creationId xmlns:a16="http://schemas.microsoft.com/office/drawing/2014/main" id="{15CC36BF-4E55-4C11-BABB-D9C17A273C7D}"/>
                </a:ext>
              </a:extLst>
            </p:cNvPr>
            <p:cNvSpPr txBox="1">
              <a:spLocks noChangeAspect="1" noChangeArrowheads="1"/>
            </p:cNvSpPr>
            <p:nvPr/>
          </p:nvSpPr>
          <p:spPr bwMode="auto">
            <a:xfrm>
              <a:off x="4165" y="1413"/>
              <a:ext cx="16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Times New Roman" panose="02020603050405020304" pitchFamily="18" charset="0"/>
                  <a:cs typeface="Times New Roman" panose="02020603050405020304" pitchFamily="18" charset="0"/>
                </a:rPr>
                <a:t>v</a:t>
              </a:r>
              <a:r>
                <a:rPr lang="en-US" altLang="zh-CN" b="1"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145" name="Text Box 36">
              <a:extLst>
                <a:ext uri="{FF2B5EF4-FFF2-40B4-BE49-F238E27FC236}">
                  <a16:creationId xmlns:a16="http://schemas.microsoft.com/office/drawing/2014/main" id="{C98393A8-2E1E-4A6E-831C-72340DADFD65}"/>
                </a:ext>
              </a:extLst>
            </p:cNvPr>
            <p:cNvSpPr txBox="1">
              <a:spLocks noChangeAspect="1" noChangeArrowheads="1"/>
            </p:cNvSpPr>
            <p:nvPr/>
          </p:nvSpPr>
          <p:spPr bwMode="auto">
            <a:xfrm>
              <a:off x="4165" y="2303"/>
              <a:ext cx="16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Times New Roman" panose="02020603050405020304" pitchFamily="18" charset="0"/>
                  <a:cs typeface="Times New Roman" panose="02020603050405020304" pitchFamily="18" charset="0"/>
                </a:rPr>
                <a:t>v</a:t>
              </a:r>
              <a:r>
                <a:rPr lang="en-US" altLang="zh-CN" b="1" baseline="-25000">
                  <a:latin typeface="Times New Roman" panose="02020603050405020304" pitchFamily="18" charset="0"/>
                  <a:cs typeface="Times New Roman" panose="02020603050405020304" pitchFamily="18" charset="0"/>
                </a:rPr>
                <a:t>2</a:t>
              </a:r>
              <a:endParaRPr lang="en-US" altLang="zh-CN" b="1">
                <a:latin typeface="Times New Roman" panose="02020603050405020304" pitchFamily="18" charset="0"/>
                <a:cs typeface="Times New Roman" panose="02020603050405020304" pitchFamily="18" charset="0"/>
              </a:endParaRPr>
            </a:p>
          </p:txBody>
        </p:sp>
        <p:sp>
          <p:nvSpPr>
            <p:cNvPr id="146" name="Text Box 37">
              <a:extLst>
                <a:ext uri="{FF2B5EF4-FFF2-40B4-BE49-F238E27FC236}">
                  <a16:creationId xmlns:a16="http://schemas.microsoft.com/office/drawing/2014/main" id="{601D93A1-120D-45A3-837D-4F2302752668}"/>
                </a:ext>
              </a:extLst>
            </p:cNvPr>
            <p:cNvSpPr txBox="1">
              <a:spLocks noChangeAspect="1" noChangeArrowheads="1"/>
            </p:cNvSpPr>
            <p:nvPr/>
          </p:nvSpPr>
          <p:spPr bwMode="auto">
            <a:xfrm>
              <a:off x="5244" y="2303"/>
              <a:ext cx="16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Times New Roman" panose="02020603050405020304" pitchFamily="18" charset="0"/>
                  <a:cs typeface="Times New Roman" panose="02020603050405020304" pitchFamily="18" charset="0"/>
                </a:rPr>
                <a:t>v</a:t>
              </a:r>
              <a:r>
                <a:rPr lang="en-US" altLang="zh-CN" b="1" baseline="-25000">
                  <a:latin typeface="Times New Roman" panose="02020603050405020304" pitchFamily="18" charset="0"/>
                  <a:cs typeface="Times New Roman" panose="02020603050405020304" pitchFamily="18" charset="0"/>
                </a:rPr>
                <a:t>3</a:t>
              </a:r>
              <a:endParaRPr lang="en-US" altLang="zh-CN" b="1">
                <a:latin typeface="Times New Roman" panose="02020603050405020304" pitchFamily="18" charset="0"/>
                <a:cs typeface="Times New Roman" panose="02020603050405020304" pitchFamily="18" charset="0"/>
              </a:endParaRPr>
            </a:p>
          </p:txBody>
        </p:sp>
        <p:sp>
          <p:nvSpPr>
            <p:cNvPr id="147" name="Text Box 38">
              <a:extLst>
                <a:ext uri="{FF2B5EF4-FFF2-40B4-BE49-F238E27FC236}">
                  <a16:creationId xmlns:a16="http://schemas.microsoft.com/office/drawing/2014/main" id="{B9969952-D535-44F9-85BF-83E830889A23}"/>
                </a:ext>
              </a:extLst>
            </p:cNvPr>
            <p:cNvSpPr txBox="1">
              <a:spLocks noChangeAspect="1" noChangeArrowheads="1"/>
            </p:cNvSpPr>
            <p:nvPr/>
          </p:nvSpPr>
          <p:spPr bwMode="auto">
            <a:xfrm>
              <a:off x="5244" y="1429"/>
              <a:ext cx="16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Times New Roman" panose="02020603050405020304" pitchFamily="18" charset="0"/>
                  <a:cs typeface="Times New Roman" panose="02020603050405020304" pitchFamily="18" charset="0"/>
                </a:rPr>
                <a:t>v</a:t>
              </a:r>
              <a:r>
                <a:rPr lang="en-US" altLang="zh-CN" b="1" baseline="-25000">
                  <a:latin typeface="Times New Roman" panose="02020603050405020304" pitchFamily="18" charset="0"/>
                  <a:cs typeface="Times New Roman" panose="02020603050405020304" pitchFamily="18" charset="0"/>
                </a:rPr>
                <a:t>4</a:t>
              </a:r>
              <a:endParaRPr lang="en-US" altLang="zh-CN" b="1">
                <a:latin typeface="Times New Roman" panose="02020603050405020304" pitchFamily="18" charset="0"/>
                <a:cs typeface="Times New Roman" panose="02020603050405020304" pitchFamily="18" charset="0"/>
              </a:endParaRPr>
            </a:p>
          </p:txBody>
        </p:sp>
        <p:sp>
          <p:nvSpPr>
            <p:cNvPr id="148" name="Text Box 39">
              <a:extLst>
                <a:ext uri="{FF2B5EF4-FFF2-40B4-BE49-F238E27FC236}">
                  <a16:creationId xmlns:a16="http://schemas.microsoft.com/office/drawing/2014/main" id="{68008E99-2023-4535-B3FA-1CDD01FE6833}"/>
                </a:ext>
              </a:extLst>
            </p:cNvPr>
            <p:cNvSpPr txBox="1">
              <a:spLocks noChangeAspect="1" noChangeArrowheads="1"/>
            </p:cNvSpPr>
            <p:nvPr/>
          </p:nvSpPr>
          <p:spPr bwMode="auto">
            <a:xfrm>
              <a:off x="4659" y="2603"/>
              <a:ext cx="227"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800" b="1">
                  <a:solidFill>
                    <a:srgbClr val="800080"/>
                  </a:solidFill>
                  <a:latin typeface="Times New Roman" panose="02020603050405020304" pitchFamily="18" charset="0"/>
                  <a:cs typeface="Times New Roman" panose="02020603050405020304" pitchFamily="18" charset="0"/>
                </a:rPr>
                <a:t>(c)</a:t>
              </a:r>
            </a:p>
          </p:txBody>
        </p:sp>
        <p:sp>
          <p:nvSpPr>
            <p:cNvPr id="149" name="Oval 40">
              <a:extLst>
                <a:ext uri="{FF2B5EF4-FFF2-40B4-BE49-F238E27FC236}">
                  <a16:creationId xmlns:a16="http://schemas.microsoft.com/office/drawing/2014/main" id="{BD240C9D-29F3-4953-8538-A5EB063C99E6}"/>
                </a:ext>
              </a:extLst>
            </p:cNvPr>
            <p:cNvSpPr>
              <a:spLocks noChangeAspect="1" noChangeArrowheads="1"/>
            </p:cNvSpPr>
            <p:nvPr/>
          </p:nvSpPr>
          <p:spPr bwMode="auto">
            <a:xfrm>
              <a:off x="836" y="2341"/>
              <a:ext cx="45" cy="46"/>
            </a:xfrm>
            <a:prstGeom prst="ellipse">
              <a:avLst/>
            </a:prstGeom>
            <a:solidFill>
              <a:srgbClr val="FFFFFF"/>
            </a:solidFill>
            <a:ln w="25400">
              <a:solidFill>
                <a:srgbClr val="000000"/>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p>
          </p:txBody>
        </p:sp>
        <p:sp>
          <p:nvSpPr>
            <p:cNvPr id="150" name="Oval 42">
              <a:extLst>
                <a:ext uri="{FF2B5EF4-FFF2-40B4-BE49-F238E27FC236}">
                  <a16:creationId xmlns:a16="http://schemas.microsoft.com/office/drawing/2014/main" id="{4C384781-24F2-43F1-8BAC-6C344DE0396A}"/>
                </a:ext>
              </a:extLst>
            </p:cNvPr>
            <p:cNvSpPr>
              <a:spLocks noChangeAspect="1" noChangeArrowheads="1"/>
            </p:cNvSpPr>
            <p:nvPr/>
          </p:nvSpPr>
          <p:spPr bwMode="auto">
            <a:xfrm>
              <a:off x="1484" y="1947"/>
              <a:ext cx="45" cy="46"/>
            </a:xfrm>
            <a:prstGeom prst="ellipse">
              <a:avLst/>
            </a:prstGeom>
            <a:solidFill>
              <a:srgbClr val="FFFFFF"/>
            </a:solidFill>
            <a:ln w="25400">
              <a:solidFill>
                <a:srgbClr val="000000"/>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p>
          </p:txBody>
        </p:sp>
        <p:sp>
          <p:nvSpPr>
            <p:cNvPr id="151" name="Line 44">
              <a:extLst>
                <a:ext uri="{FF2B5EF4-FFF2-40B4-BE49-F238E27FC236}">
                  <a16:creationId xmlns:a16="http://schemas.microsoft.com/office/drawing/2014/main" id="{C7402F56-0E3A-4D99-9429-268EBF510D2E}"/>
                </a:ext>
              </a:extLst>
            </p:cNvPr>
            <p:cNvSpPr>
              <a:spLocks noChangeAspect="1" noChangeShapeType="1"/>
            </p:cNvSpPr>
            <p:nvPr/>
          </p:nvSpPr>
          <p:spPr bwMode="auto">
            <a:xfrm>
              <a:off x="1073" y="1669"/>
              <a:ext cx="217" cy="68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52" name="Line 46">
              <a:extLst>
                <a:ext uri="{FF2B5EF4-FFF2-40B4-BE49-F238E27FC236}">
                  <a16:creationId xmlns:a16="http://schemas.microsoft.com/office/drawing/2014/main" id="{3B8320A0-1B65-4D11-8B5E-A12145637650}"/>
                </a:ext>
              </a:extLst>
            </p:cNvPr>
            <p:cNvSpPr>
              <a:spLocks noChangeShapeType="1"/>
            </p:cNvSpPr>
            <p:nvPr/>
          </p:nvSpPr>
          <p:spPr bwMode="auto">
            <a:xfrm flipH="1">
              <a:off x="645" y="1672"/>
              <a:ext cx="408" cy="29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53" name="Line 47">
              <a:extLst>
                <a:ext uri="{FF2B5EF4-FFF2-40B4-BE49-F238E27FC236}">
                  <a16:creationId xmlns:a16="http://schemas.microsoft.com/office/drawing/2014/main" id="{12E54BEE-53DB-481C-8274-3321CC1AA1A6}"/>
                </a:ext>
              </a:extLst>
            </p:cNvPr>
            <p:cNvSpPr>
              <a:spLocks noChangeAspect="1" noChangeShapeType="1"/>
            </p:cNvSpPr>
            <p:nvPr/>
          </p:nvSpPr>
          <p:spPr bwMode="auto">
            <a:xfrm flipH="1">
              <a:off x="1301" y="1989"/>
              <a:ext cx="204" cy="36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54" name="Line 49">
              <a:extLst>
                <a:ext uri="{FF2B5EF4-FFF2-40B4-BE49-F238E27FC236}">
                  <a16:creationId xmlns:a16="http://schemas.microsoft.com/office/drawing/2014/main" id="{DBFAF175-AD5D-4B83-AA30-2C4D6A2B04F0}"/>
                </a:ext>
              </a:extLst>
            </p:cNvPr>
            <p:cNvSpPr>
              <a:spLocks noChangeShapeType="1"/>
            </p:cNvSpPr>
            <p:nvPr/>
          </p:nvSpPr>
          <p:spPr bwMode="auto">
            <a:xfrm>
              <a:off x="661" y="1988"/>
              <a:ext cx="612" cy="36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55" name="Line 50">
              <a:extLst>
                <a:ext uri="{FF2B5EF4-FFF2-40B4-BE49-F238E27FC236}">
                  <a16:creationId xmlns:a16="http://schemas.microsoft.com/office/drawing/2014/main" id="{7A61FFA7-D47D-4947-93F1-AC3A09A4FA82}"/>
                </a:ext>
              </a:extLst>
            </p:cNvPr>
            <p:cNvSpPr>
              <a:spLocks noChangeAspect="1" noChangeShapeType="1"/>
            </p:cNvSpPr>
            <p:nvPr/>
          </p:nvSpPr>
          <p:spPr bwMode="auto">
            <a:xfrm>
              <a:off x="1089" y="1656"/>
              <a:ext cx="408" cy="29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56" name="Text Box 51">
              <a:extLst>
                <a:ext uri="{FF2B5EF4-FFF2-40B4-BE49-F238E27FC236}">
                  <a16:creationId xmlns:a16="http://schemas.microsoft.com/office/drawing/2014/main" id="{DD7D02D7-3596-4D4B-9712-8E5CC24FBFFB}"/>
                </a:ext>
              </a:extLst>
            </p:cNvPr>
            <p:cNvSpPr txBox="1">
              <a:spLocks noChangeAspect="1" noChangeArrowheads="1"/>
            </p:cNvSpPr>
            <p:nvPr/>
          </p:nvSpPr>
          <p:spPr bwMode="auto">
            <a:xfrm>
              <a:off x="997" y="1399"/>
              <a:ext cx="16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Times New Roman" panose="02020603050405020304" pitchFamily="18" charset="0"/>
                  <a:cs typeface="Times New Roman" panose="02020603050405020304" pitchFamily="18" charset="0"/>
                </a:rPr>
                <a:t>v</a:t>
              </a:r>
              <a:r>
                <a:rPr lang="en-US" altLang="zh-CN" b="1"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157" name="Text Box 52">
              <a:extLst>
                <a:ext uri="{FF2B5EF4-FFF2-40B4-BE49-F238E27FC236}">
                  <a16:creationId xmlns:a16="http://schemas.microsoft.com/office/drawing/2014/main" id="{D30F2A9B-F707-41EE-BF7D-D4E34CDF6BFC}"/>
                </a:ext>
              </a:extLst>
            </p:cNvPr>
            <p:cNvSpPr txBox="1">
              <a:spLocks noChangeAspect="1" noChangeArrowheads="1"/>
            </p:cNvSpPr>
            <p:nvPr/>
          </p:nvSpPr>
          <p:spPr bwMode="auto">
            <a:xfrm>
              <a:off x="431" y="1835"/>
              <a:ext cx="16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Times New Roman" panose="02020603050405020304" pitchFamily="18" charset="0"/>
                  <a:cs typeface="Times New Roman" panose="02020603050405020304" pitchFamily="18" charset="0"/>
                </a:rPr>
                <a:t>v</a:t>
              </a:r>
              <a:r>
                <a:rPr lang="en-US" altLang="zh-CN" b="1" baseline="-25000">
                  <a:latin typeface="Times New Roman" panose="02020603050405020304" pitchFamily="18" charset="0"/>
                  <a:cs typeface="Times New Roman" panose="02020603050405020304" pitchFamily="18" charset="0"/>
                </a:rPr>
                <a:t>2</a:t>
              </a:r>
              <a:endParaRPr lang="en-US" altLang="zh-CN" b="1">
                <a:latin typeface="Times New Roman" panose="02020603050405020304" pitchFamily="18" charset="0"/>
                <a:cs typeface="Times New Roman" panose="02020603050405020304" pitchFamily="18" charset="0"/>
              </a:endParaRPr>
            </a:p>
          </p:txBody>
        </p:sp>
        <p:sp>
          <p:nvSpPr>
            <p:cNvPr id="158" name="Text Box 53">
              <a:extLst>
                <a:ext uri="{FF2B5EF4-FFF2-40B4-BE49-F238E27FC236}">
                  <a16:creationId xmlns:a16="http://schemas.microsoft.com/office/drawing/2014/main" id="{A90C6D24-485F-451A-A7CC-458346D3D1A9}"/>
                </a:ext>
              </a:extLst>
            </p:cNvPr>
            <p:cNvSpPr txBox="1">
              <a:spLocks noChangeAspect="1" noChangeArrowheads="1"/>
            </p:cNvSpPr>
            <p:nvPr/>
          </p:nvSpPr>
          <p:spPr bwMode="auto">
            <a:xfrm>
              <a:off x="737" y="2355"/>
              <a:ext cx="16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Times New Roman" panose="02020603050405020304" pitchFamily="18" charset="0"/>
                  <a:cs typeface="Times New Roman" panose="02020603050405020304" pitchFamily="18" charset="0"/>
                </a:rPr>
                <a:t>v</a:t>
              </a:r>
              <a:r>
                <a:rPr lang="en-US" altLang="zh-CN" b="1" baseline="-25000" dirty="0">
                  <a:latin typeface="Times New Roman" panose="02020603050405020304" pitchFamily="18" charset="0"/>
                  <a:cs typeface="Times New Roman" panose="02020603050405020304" pitchFamily="18" charset="0"/>
                </a:rPr>
                <a:t>3</a:t>
              </a:r>
              <a:endParaRPr lang="en-US" altLang="zh-CN" b="1" dirty="0">
                <a:latin typeface="Times New Roman" panose="02020603050405020304" pitchFamily="18" charset="0"/>
                <a:cs typeface="Times New Roman" panose="02020603050405020304" pitchFamily="18" charset="0"/>
              </a:endParaRPr>
            </a:p>
          </p:txBody>
        </p:sp>
        <p:sp>
          <p:nvSpPr>
            <p:cNvPr id="159" name="Text Box 54">
              <a:extLst>
                <a:ext uri="{FF2B5EF4-FFF2-40B4-BE49-F238E27FC236}">
                  <a16:creationId xmlns:a16="http://schemas.microsoft.com/office/drawing/2014/main" id="{4B27A331-2AEA-420E-BEC3-8F684983A776}"/>
                </a:ext>
              </a:extLst>
            </p:cNvPr>
            <p:cNvSpPr txBox="1">
              <a:spLocks noChangeAspect="1" noChangeArrowheads="1"/>
            </p:cNvSpPr>
            <p:nvPr/>
          </p:nvSpPr>
          <p:spPr bwMode="auto">
            <a:xfrm>
              <a:off x="1324" y="2355"/>
              <a:ext cx="16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Times New Roman" panose="02020603050405020304" pitchFamily="18" charset="0"/>
                  <a:cs typeface="Times New Roman" panose="02020603050405020304" pitchFamily="18" charset="0"/>
                </a:rPr>
                <a:t>v</a:t>
              </a:r>
              <a:r>
                <a:rPr lang="en-US" altLang="zh-CN" b="1" baseline="-25000">
                  <a:latin typeface="Times New Roman" panose="02020603050405020304" pitchFamily="18" charset="0"/>
                  <a:cs typeface="Times New Roman" panose="02020603050405020304" pitchFamily="18" charset="0"/>
                </a:rPr>
                <a:t>4</a:t>
              </a:r>
              <a:endParaRPr lang="en-US" altLang="zh-CN" b="1">
                <a:latin typeface="Times New Roman" panose="02020603050405020304" pitchFamily="18" charset="0"/>
                <a:cs typeface="Times New Roman" panose="02020603050405020304" pitchFamily="18" charset="0"/>
              </a:endParaRPr>
            </a:p>
          </p:txBody>
        </p:sp>
        <p:sp>
          <p:nvSpPr>
            <p:cNvPr id="160" name="Text Box 55">
              <a:extLst>
                <a:ext uri="{FF2B5EF4-FFF2-40B4-BE49-F238E27FC236}">
                  <a16:creationId xmlns:a16="http://schemas.microsoft.com/office/drawing/2014/main" id="{6A162074-C342-4C15-AC1D-CFEEE82E9D37}"/>
                </a:ext>
              </a:extLst>
            </p:cNvPr>
            <p:cNvSpPr txBox="1">
              <a:spLocks noChangeAspect="1" noChangeArrowheads="1"/>
            </p:cNvSpPr>
            <p:nvPr/>
          </p:nvSpPr>
          <p:spPr bwMode="auto">
            <a:xfrm>
              <a:off x="1561" y="1835"/>
              <a:ext cx="16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Times New Roman" panose="02020603050405020304" pitchFamily="18" charset="0"/>
                  <a:cs typeface="Times New Roman" panose="02020603050405020304" pitchFamily="18" charset="0"/>
                </a:rPr>
                <a:t>v</a:t>
              </a:r>
              <a:r>
                <a:rPr lang="en-US" altLang="zh-CN" b="1" baseline="-25000">
                  <a:latin typeface="Times New Roman" panose="02020603050405020304" pitchFamily="18" charset="0"/>
                  <a:cs typeface="Times New Roman" panose="02020603050405020304" pitchFamily="18" charset="0"/>
                </a:rPr>
                <a:t>5</a:t>
              </a:r>
              <a:endParaRPr lang="en-US" altLang="zh-CN" b="1">
                <a:latin typeface="Times New Roman" panose="02020603050405020304" pitchFamily="18" charset="0"/>
                <a:cs typeface="Times New Roman" panose="02020603050405020304" pitchFamily="18" charset="0"/>
              </a:endParaRPr>
            </a:p>
          </p:txBody>
        </p:sp>
        <p:sp>
          <p:nvSpPr>
            <p:cNvPr id="161" name="Text Box 56">
              <a:extLst>
                <a:ext uri="{FF2B5EF4-FFF2-40B4-BE49-F238E27FC236}">
                  <a16:creationId xmlns:a16="http://schemas.microsoft.com/office/drawing/2014/main" id="{9DCE6244-57C3-4020-B139-863CBA1CEA25}"/>
                </a:ext>
              </a:extLst>
            </p:cNvPr>
            <p:cNvSpPr txBox="1">
              <a:spLocks noChangeAspect="1" noChangeArrowheads="1"/>
            </p:cNvSpPr>
            <p:nvPr/>
          </p:nvSpPr>
          <p:spPr bwMode="auto">
            <a:xfrm>
              <a:off x="951" y="2603"/>
              <a:ext cx="22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800" b="1" dirty="0">
                  <a:solidFill>
                    <a:srgbClr val="800080"/>
                  </a:solidFill>
                  <a:latin typeface="Times New Roman" panose="02020603050405020304" pitchFamily="18" charset="0"/>
                  <a:cs typeface="Times New Roman" panose="02020603050405020304" pitchFamily="18" charset="0"/>
                </a:rPr>
                <a:t>(a)</a:t>
              </a:r>
            </a:p>
          </p:txBody>
        </p:sp>
        <p:sp>
          <p:nvSpPr>
            <p:cNvPr id="162" name="Oval 57">
              <a:extLst>
                <a:ext uri="{FF2B5EF4-FFF2-40B4-BE49-F238E27FC236}">
                  <a16:creationId xmlns:a16="http://schemas.microsoft.com/office/drawing/2014/main" id="{E8F6EAC1-C13E-45B4-BA97-781C5FC8EE24}"/>
                </a:ext>
              </a:extLst>
            </p:cNvPr>
            <p:cNvSpPr>
              <a:spLocks noChangeAspect="1" noChangeArrowheads="1"/>
            </p:cNvSpPr>
            <p:nvPr/>
          </p:nvSpPr>
          <p:spPr bwMode="auto">
            <a:xfrm>
              <a:off x="1268" y="2341"/>
              <a:ext cx="45" cy="46"/>
            </a:xfrm>
            <a:prstGeom prst="ellipse">
              <a:avLst/>
            </a:prstGeom>
            <a:solidFill>
              <a:srgbClr val="FFFFFF"/>
            </a:solidFill>
            <a:ln w="25400">
              <a:solidFill>
                <a:srgbClr val="000000"/>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p>
          </p:txBody>
        </p:sp>
        <p:sp>
          <p:nvSpPr>
            <p:cNvPr id="163" name="Oval 58">
              <a:extLst>
                <a:ext uri="{FF2B5EF4-FFF2-40B4-BE49-F238E27FC236}">
                  <a16:creationId xmlns:a16="http://schemas.microsoft.com/office/drawing/2014/main" id="{CAF4FBC5-DFBE-4F37-8410-16F94D4E01F1}"/>
                </a:ext>
              </a:extLst>
            </p:cNvPr>
            <p:cNvSpPr>
              <a:spLocks noChangeAspect="1" noChangeArrowheads="1"/>
            </p:cNvSpPr>
            <p:nvPr/>
          </p:nvSpPr>
          <p:spPr bwMode="auto">
            <a:xfrm>
              <a:off x="1054" y="1638"/>
              <a:ext cx="46" cy="45"/>
            </a:xfrm>
            <a:prstGeom prst="ellipse">
              <a:avLst/>
            </a:prstGeom>
            <a:solidFill>
              <a:srgbClr val="FFFFFF"/>
            </a:solidFill>
            <a:ln w="25400">
              <a:solidFill>
                <a:srgbClr val="000000"/>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p>
          </p:txBody>
        </p:sp>
        <p:sp>
          <p:nvSpPr>
            <p:cNvPr id="164" name="Oval 41">
              <a:extLst>
                <a:ext uri="{FF2B5EF4-FFF2-40B4-BE49-F238E27FC236}">
                  <a16:creationId xmlns:a16="http://schemas.microsoft.com/office/drawing/2014/main" id="{58846F92-99E1-47AC-839E-651222B08156}"/>
                </a:ext>
              </a:extLst>
            </p:cNvPr>
            <p:cNvSpPr>
              <a:spLocks noChangeAspect="1" noChangeArrowheads="1"/>
            </p:cNvSpPr>
            <p:nvPr/>
          </p:nvSpPr>
          <p:spPr bwMode="auto">
            <a:xfrm>
              <a:off x="620" y="1947"/>
              <a:ext cx="45" cy="46"/>
            </a:xfrm>
            <a:prstGeom prst="ellipse">
              <a:avLst/>
            </a:prstGeom>
            <a:solidFill>
              <a:srgbClr val="FFFFFF"/>
            </a:solidFill>
            <a:ln w="25400">
              <a:solidFill>
                <a:srgbClr val="000000"/>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p>
          </p:txBody>
        </p:sp>
        <p:sp>
          <p:nvSpPr>
            <p:cNvPr id="165" name="Oval 11">
              <a:extLst>
                <a:ext uri="{FF2B5EF4-FFF2-40B4-BE49-F238E27FC236}">
                  <a16:creationId xmlns:a16="http://schemas.microsoft.com/office/drawing/2014/main" id="{CF6805A9-6E9C-49CC-8BDF-D196DD0D2CD4}"/>
                </a:ext>
              </a:extLst>
            </p:cNvPr>
            <p:cNvSpPr>
              <a:spLocks noChangeAspect="1" noChangeArrowheads="1"/>
            </p:cNvSpPr>
            <p:nvPr/>
          </p:nvSpPr>
          <p:spPr bwMode="auto">
            <a:xfrm>
              <a:off x="2919" y="1662"/>
              <a:ext cx="45" cy="45"/>
            </a:xfrm>
            <a:prstGeom prst="ellipse">
              <a:avLst/>
            </a:prstGeom>
            <a:solidFill>
              <a:srgbClr val="FFFFFF"/>
            </a:solidFill>
            <a:ln w="25400">
              <a:solidFill>
                <a:srgbClr val="000000"/>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p>
          </p:txBody>
        </p:sp>
        <p:sp>
          <p:nvSpPr>
            <p:cNvPr id="166" name="Oval 10">
              <a:extLst>
                <a:ext uri="{FF2B5EF4-FFF2-40B4-BE49-F238E27FC236}">
                  <a16:creationId xmlns:a16="http://schemas.microsoft.com/office/drawing/2014/main" id="{072D5F5A-1A8C-43EA-B63F-FDA67E44F99F}"/>
                </a:ext>
              </a:extLst>
            </p:cNvPr>
            <p:cNvSpPr>
              <a:spLocks noChangeAspect="1" noChangeArrowheads="1"/>
            </p:cNvSpPr>
            <p:nvPr/>
          </p:nvSpPr>
          <p:spPr bwMode="auto">
            <a:xfrm>
              <a:off x="3135" y="2341"/>
              <a:ext cx="45" cy="46"/>
            </a:xfrm>
            <a:prstGeom prst="ellipse">
              <a:avLst/>
            </a:prstGeom>
            <a:solidFill>
              <a:srgbClr val="FFFFFF"/>
            </a:solidFill>
            <a:ln w="25400">
              <a:solidFill>
                <a:srgbClr val="000000"/>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p>
          </p:txBody>
        </p:sp>
        <p:sp>
          <p:nvSpPr>
            <p:cNvPr id="167" name="Oval 9">
              <a:extLst>
                <a:ext uri="{FF2B5EF4-FFF2-40B4-BE49-F238E27FC236}">
                  <a16:creationId xmlns:a16="http://schemas.microsoft.com/office/drawing/2014/main" id="{2C5F7ED6-E36D-4A7B-BA0C-6923A3DA04B1}"/>
                </a:ext>
              </a:extLst>
            </p:cNvPr>
            <p:cNvSpPr>
              <a:spLocks noChangeAspect="1" noChangeArrowheads="1"/>
            </p:cNvSpPr>
            <p:nvPr/>
          </p:nvSpPr>
          <p:spPr bwMode="auto">
            <a:xfrm>
              <a:off x="2487" y="1947"/>
              <a:ext cx="45" cy="46"/>
            </a:xfrm>
            <a:prstGeom prst="ellipse">
              <a:avLst/>
            </a:prstGeom>
            <a:solidFill>
              <a:srgbClr val="FFFFFF"/>
            </a:solidFill>
            <a:ln w="25400">
              <a:solidFill>
                <a:srgbClr val="000000"/>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p>
          </p:txBody>
        </p:sp>
        <p:sp>
          <p:nvSpPr>
            <p:cNvPr id="168" name="Oval 27">
              <a:extLst>
                <a:ext uri="{FF2B5EF4-FFF2-40B4-BE49-F238E27FC236}">
                  <a16:creationId xmlns:a16="http://schemas.microsoft.com/office/drawing/2014/main" id="{1F78665A-A0DD-4CC1-95C2-05213F2629BE}"/>
                </a:ext>
              </a:extLst>
            </p:cNvPr>
            <p:cNvSpPr>
              <a:spLocks noChangeAspect="1" noChangeArrowheads="1"/>
            </p:cNvSpPr>
            <p:nvPr/>
          </p:nvSpPr>
          <p:spPr bwMode="auto">
            <a:xfrm>
              <a:off x="5170" y="2272"/>
              <a:ext cx="45" cy="46"/>
            </a:xfrm>
            <a:prstGeom prst="ellipse">
              <a:avLst/>
            </a:prstGeom>
            <a:solidFill>
              <a:srgbClr val="FFFFFF"/>
            </a:solidFill>
            <a:ln w="25400">
              <a:solidFill>
                <a:srgbClr val="000000"/>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p>
          </p:txBody>
        </p:sp>
      </p:grpSp>
    </p:spTree>
    <p:extLst>
      <p:ext uri="{BB962C8B-B14F-4D97-AF65-F5344CB8AC3E}">
        <p14:creationId xmlns:p14="http://schemas.microsoft.com/office/powerpoint/2010/main" val="11389323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92643">
                                            <p:txEl>
                                              <p:pRg st="0" end="0"/>
                                            </p:txEl>
                                          </p:spTgt>
                                        </p:tgtEl>
                                        <p:attrNameLst>
                                          <p:attrName>style.visibility</p:attrName>
                                        </p:attrNameLst>
                                      </p:cBhvr>
                                      <p:to>
                                        <p:strVal val="visible"/>
                                      </p:to>
                                    </p:set>
                                    <p:anim calcmode="lin" valueType="num">
                                      <p:cBhvr additive="base">
                                        <p:cTn id="7" dur="500" fill="hold"/>
                                        <p:tgtEl>
                                          <p:spTgt spid="13926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9264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5" presetClass="entr" presetSubtype="0" fill="hold" nodeType="afterEffect">
                                  <p:stCondLst>
                                    <p:cond delay="0"/>
                                  </p:stCondLst>
                                  <p:childTnLst>
                                    <p:set>
                                      <p:cBhvr>
                                        <p:cTn id="11" dur="1" fill="hold">
                                          <p:stCondLst>
                                            <p:cond delay="0"/>
                                          </p:stCondLst>
                                        </p:cTn>
                                        <p:tgtEl>
                                          <p:spTgt spid="114"/>
                                        </p:tgtEl>
                                        <p:attrNameLst>
                                          <p:attrName>style.visibility</p:attrName>
                                        </p:attrNameLst>
                                      </p:cBhvr>
                                      <p:to>
                                        <p:strVal val="visible"/>
                                      </p:to>
                                    </p:set>
                                    <p:anim calcmode="lin" valueType="num">
                                      <p:cBhvr>
                                        <p:cTn id="12" dur="500" decel="50000" fill="hold">
                                          <p:stCondLst>
                                            <p:cond delay="0"/>
                                          </p:stCondLst>
                                        </p:cTn>
                                        <p:tgtEl>
                                          <p:spTgt spid="114"/>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114"/>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114"/>
                                        </p:tgtEl>
                                        <p:attrNameLst>
                                          <p:attrName>ppt_w</p:attrName>
                                        </p:attrNameLst>
                                      </p:cBhvr>
                                      <p:tavLst>
                                        <p:tav tm="0">
                                          <p:val>
                                            <p:strVal val="#ppt_w*.05"/>
                                          </p:val>
                                        </p:tav>
                                        <p:tav tm="100000">
                                          <p:val>
                                            <p:strVal val="#ppt_w"/>
                                          </p:val>
                                        </p:tav>
                                      </p:tavLst>
                                    </p:anim>
                                    <p:anim calcmode="lin" valueType="num">
                                      <p:cBhvr>
                                        <p:cTn id="15" dur="1000" fill="hold"/>
                                        <p:tgtEl>
                                          <p:spTgt spid="114"/>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114"/>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114"/>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114"/>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11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ppt_x"/>
                                          </p:val>
                                        </p:tav>
                                        <p:tav tm="100000">
                                          <p:val>
                                            <p:strVal val="#ppt_x"/>
                                          </p:val>
                                        </p:tav>
                                      </p:tavLst>
                                    </p:anim>
                                    <p:anim calcmode="lin" valueType="num">
                                      <p:cBhvr additive="base">
                                        <p:cTn id="3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16"/>
                                        </p:tgtEl>
                                        <p:attrNameLst>
                                          <p:attrName>style.visibility</p:attrName>
                                        </p:attrNameLst>
                                      </p:cBhvr>
                                      <p:to>
                                        <p:strVal val="visible"/>
                                      </p:to>
                                    </p:set>
                                    <p:anim calcmode="lin" valueType="num">
                                      <p:cBhvr additive="base">
                                        <p:cTn id="36" dur="500" fill="hold"/>
                                        <p:tgtEl>
                                          <p:spTgt spid="116"/>
                                        </p:tgtEl>
                                        <p:attrNameLst>
                                          <p:attrName>ppt_x</p:attrName>
                                        </p:attrNameLst>
                                      </p:cBhvr>
                                      <p:tavLst>
                                        <p:tav tm="0">
                                          <p:val>
                                            <p:strVal val="#ppt_x"/>
                                          </p:val>
                                        </p:tav>
                                        <p:tav tm="100000">
                                          <p:val>
                                            <p:strVal val="#ppt_x"/>
                                          </p:val>
                                        </p:tav>
                                      </p:tavLst>
                                    </p:anim>
                                    <p:anim calcmode="lin" valueType="num">
                                      <p:cBhvr additive="base">
                                        <p:cTn id="37"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43" grpId="0" build="p"/>
      <p:bldP spid="3" grpId="0" animBg="1"/>
      <p:bldP spid="4" grpId="0" animBg="1"/>
      <p:bldP spid="116"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5CA487-C348-4919-9AB6-889B2BC0FB92}"/>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DC88FA9D-15D8-47A3-AD25-05D9E4D7E90B}"/>
              </a:ext>
            </a:extLst>
          </p:cNvPr>
          <p:cNvPicPr>
            <a:picLocks noGrp="1" noChangeAspect="1"/>
          </p:cNvPicPr>
          <p:nvPr>
            <p:ph idx="1"/>
          </p:nvPr>
        </p:nvPicPr>
        <p:blipFill>
          <a:blip r:embed="rId2"/>
          <a:stretch>
            <a:fillRect/>
          </a:stretch>
        </p:blipFill>
        <p:spPr>
          <a:xfrm>
            <a:off x="841375" y="1296194"/>
            <a:ext cx="7735145" cy="1219200"/>
          </a:xfrm>
          <a:prstGeom prst="rect">
            <a:avLst/>
          </a:prstGeom>
        </p:spPr>
      </p:pic>
      <p:pic>
        <p:nvPicPr>
          <p:cNvPr id="5" name="图片 4">
            <a:extLst>
              <a:ext uri="{FF2B5EF4-FFF2-40B4-BE49-F238E27FC236}">
                <a16:creationId xmlns:a16="http://schemas.microsoft.com/office/drawing/2014/main" id="{300F7F06-848C-4939-AB7D-3E05ECB2B38F}"/>
              </a:ext>
            </a:extLst>
          </p:cNvPr>
          <p:cNvPicPr>
            <a:picLocks noChangeAspect="1"/>
          </p:cNvPicPr>
          <p:nvPr/>
        </p:nvPicPr>
        <p:blipFill>
          <a:blip r:embed="rId3"/>
          <a:stretch>
            <a:fillRect/>
          </a:stretch>
        </p:blipFill>
        <p:spPr>
          <a:xfrm>
            <a:off x="993775" y="2743993"/>
            <a:ext cx="9067800" cy="3903357"/>
          </a:xfrm>
          <a:prstGeom prst="rect">
            <a:avLst/>
          </a:prstGeom>
        </p:spPr>
      </p:pic>
    </p:spTree>
    <p:extLst>
      <p:ext uri="{BB962C8B-B14F-4D97-AF65-F5344CB8AC3E}">
        <p14:creationId xmlns:p14="http://schemas.microsoft.com/office/powerpoint/2010/main" val="23224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D8C2C-BBA8-4D9C-AAC2-3519DCF105CB}"/>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190268A4-E9F9-4EA6-A367-524F21CA486E}"/>
              </a:ext>
            </a:extLst>
          </p:cNvPr>
          <p:cNvPicPr>
            <a:picLocks noGrp="1" noChangeAspect="1"/>
          </p:cNvPicPr>
          <p:nvPr>
            <p:ph idx="1"/>
          </p:nvPr>
        </p:nvPicPr>
        <p:blipFill>
          <a:blip r:embed="rId2"/>
          <a:stretch>
            <a:fillRect/>
          </a:stretch>
        </p:blipFill>
        <p:spPr>
          <a:xfrm>
            <a:off x="460375" y="1753394"/>
            <a:ext cx="10979150" cy="1110623"/>
          </a:xfrm>
          <a:prstGeom prst="rect">
            <a:avLst/>
          </a:prstGeom>
        </p:spPr>
      </p:pic>
    </p:spTree>
    <p:extLst>
      <p:ext uri="{BB962C8B-B14F-4D97-AF65-F5344CB8AC3E}">
        <p14:creationId xmlns:p14="http://schemas.microsoft.com/office/powerpoint/2010/main" val="2464049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1"/>
          <p:cNvSpPr txBox="1"/>
          <p:nvPr/>
        </p:nvSpPr>
        <p:spPr>
          <a:xfrm>
            <a:off x="545294" y="2704702"/>
            <a:ext cx="1846659" cy="946434"/>
          </a:xfrm>
          <a:prstGeom prst="rect">
            <a:avLst/>
          </a:prstGeom>
          <a:noFill/>
        </p:spPr>
        <p:txBody>
          <a:bodyPr wrap="none" lIns="0" tIns="0" rIns="0" bIns="60981" rtlCol="0">
            <a:spAutoFit/>
          </a:bodyPr>
          <a:lstStyle/>
          <a:p>
            <a:pPr>
              <a:lnSpc>
                <a:spcPts val="6936"/>
              </a:lnSpc>
            </a:pPr>
            <a:r>
              <a:rPr lang="zh-CN" altLang="en-US" sz="3600" dirty="0">
                <a:solidFill>
                  <a:srgbClr val="4197DF"/>
                </a:solidFill>
                <a:latin typeface="Microsoft YaHei UI" pitchFamily="18" charset="0"/>
                <a:cs typeface="Microsoft YaHei UI" pitchFamily="18" charset="0"/>
              </a:rPr>
              <a:t>内容导航</a:t>
            </a:r>
            <a:endParaRPr lang="en-US" altLang="zh-CN" sz="3600" dirty="0">
              <a:solidFill>
                <a:srgbClr val="4197DF"/>
              </a:solidFill>
              <a:latin typeface="Microsoft YaHei UI" pitchFamily="18" charset="0"/>
              <a:cs typeface="Microsoft YaHei UI" pitchFamily="18" charset="0"/>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1"/>
              </a:lnSpc>
            </a:pPr>
            <a:r>
              <a:rPr lang="en-US" altLang="zh-CN" sz="1900" dirty="0">
                <a:solidFill>
                  <a:srgbClr val="4197DF"/>
                </a:solidFill>
                <a:latin typeface="Arial" panose="020B0604020202020204" pitchFamily="34" charset="0"/>
                <a:cs typeface="Times New Roman"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2">
            <a:extLst>
              <a:ext uri="{FF2B5EF4-FFF2-40B4-BE49-F238E27FC236}">
                <a16:creationId xmlns:a16="http://schemas.microsoft.com/office/drawing/2014/main" id="{0918C62C-717D-4F3B-BACF-43E7E50C8AFB}"/>
              </a:ext>
            </a:extLst>
          </p:cNvPr>
          <p:cNvGrpSpPr/>
          <p:nvPr/>
        </p:nvGrpSpPr>
        <p:grpSpPr>
          <a:xfrm>
            <a:off x="4346575" y="1030783"/>
            <a:ext cx="6629399" cy="5205255"/>
            <a:chOff x="4346575" y="1030783"/>
            <a:chExt cx="6629399" cy="5205255"/>
          </a:xfrm>
        </p:grpSpPr>
        <p:grpSp>
          <p:nvGrpSpPr>
            <p:cNvPr id="2" name="Group 1">
              <a:extLst>
                <a:ext uri="{FF2B5EF4-FFF2-40B4-BE49-F238E27FC236}">
                  <a16:creationId xmlns:a16="http://schemas.microsoft.com/office/drawing/2014/main" id="{642E7458-B175-4131-AF6A-410439B9F73D}"/>
                </a:ext>
              </a:extLst>
            </p:cNvPr>
            <p:cNvGrpSpPr/>
            <p:nvPr/>
          </p:nvGrpSpPr>
          <p:grpSpPr>
            <a:xfrm>
              <a:off x="4346575" y="1030783"/>
              <a:ext cx="6629399" cy="5205255"/>
              <a:chOff x="4346575" y="1030783"/>
              <a:chExt cx="6629399" cy="5205255"/>
            </a:xfrm>
          </p:grpSpPr>
          <p:grpSp>
            <p:nvGrpSpPr>
              <p:cNvPr id="101" name="Group 100">
                <a:extLst>
                  <a:ext uri="{FF2B5EF4-FFF2-40B4-BE49-F238E27FC236}">
                    <a16:creationId xmlns:a16="http://schemas.microsoft.com/office/drawing/2014/main" id="{69D44F9B-AFD9-4A1C-8FD3-70D7BD9749D7}"/>
                  </a:ext>
                </a:extLst>
              </p:cNvPr>
              <p:cNvGrpSpPr/>
              <p:nvPr/>
            </p:nvGrpSpPr>
            <p:grpSpPr>
              <a:xfrm>
                <a:off x="4346575" y="1030783"/>
                <a:ext cx="6629399" cy="5205255"/>
                <a:chOff x="4346575" y="961841"/>
                <a:chExt cx="6629399" cy="5205255"/>
              </a:xfrm>
            </p:grpSpPr>
            <p:sp>
              <p:nvSpPr>
                <p:cNvPr id="102" name="Freeform 3">
                  <a:extLst>
                    <a:ext uri="{FF2B5EF4-FFF2-40B4-BE49-F238E27FC236}">
                      <a16:creationId xmlns:a16="http://schemas.microsoft.com/office/drawing/2014/main" id="{0748F804-B317-4767-88ED-9BDFB61BA219}"/>
                    </a:ext>
                  </a:extLst>
                </p:cNvPr>
                <p:cNvSpPr/>
                <p:nvPr/>
              </p:nvSpPr>
              <p:spPr>
                <a:xfrm>
                  <a:off x="4346575" y="961841"/>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矩形 28">
                  <a:extLst>
                    <a:ext uri="{FF2B5EF4-FFF2-40B4-BE49-F238E27FC236}">
                      <a16:creationId xmlns:a16="http://schemas.microsoft.com/office/drawing/2014/main" id="{A6F6BE9C-0B8F-4632-A7F3-5FCCB0EA6149}"/>
                    </a:ext>
                  </a:extLst>
                </p:cNvPr>
                <p:cNvSpPr/>
                <p:nvPr/>
              </p:nvSpPr>
              <p:spPr>
                <a:xfrm>
                  <a:off x="5770005" y="3601183"/>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TextBox 1">
                  <a:extLst>
                    <a:ext uri="{FF2B5EF4-FFF2-40B4-BE49-F238E27FC236}">
                      <a16:creationId xmlns:a16="http://schemas.microsoft.com/office/drawing/2014/main" id="{B51EAA11-60DC-4A15-ACEC-F615E5F1A434}"/>
                    </a:ext>
                  </a:extLst>
                </p:cNvPr>
                <p:cNvSpPr txBox="1"/>
                <p:nvPr/>
              </p:nvSpPr>
              <p:spPr>
                <a:xfrm>
                  <a:off x="6995716" y="1773604"/>
                  <a:ext cx="1231106"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历史人物</a:t>
                  </a:r>
                </a:p>
              </p:txBody>
            </p:sp>
            <p:sp>
              <p:nvSpPr>
                <p:cNvPr id="105" name="TextBox 1">
                  <a:extLst>
                    <a:ext uri="{FF2B5EF4-FFF2-40B4-BE49-F238E27FC236}">
                      <a16:creationId xmlns:a16="http://schemas.microsoft.com/office/drawing/2014/main" id="{CCEEA981-1A40-441D-BDCB-BF75B77DD3DD}"/>
                    </a:ext>
                  </a:extLst>
                </p:cNvPr>
                <p:cNvSpPr txBox="1"/>
                <p:nvPr/>
              </p:nvSpPr>
              <p:spPr>
                <a:xfrm>
                  <a:off x="6995716" y="1303452"/>
                  <a:ext cx="2769989" cy="380480"/>
                </a:xfrm>
                <a:prstGeom prst="rect">
                  <a:avLst/>
                </a:prstGeom>
                <a:noFill/>
              </p:spPr>
              <p:txBody>
                <a:bodyPr wrap="none" lIns="0" tIns="72000" rIns="0" bIns="0" rtlCol="0">
                  <a:spAutoFit/>
                </a:bodyPr>
                <a:lstStyle/>
                <a:p>
                  <a:pPr lvl="0">
                    <a:lnSpc>
                      <a:spcPts val="2401"/>
                    </a:lnSpc>
                  </a:pPr>
                  <a:r>
                    <a:rPr lang="zh-CN" altLang="en-US" b="1" dirty="0">
                      <a:latin typeface="Microsoft YaHei UI" pitchFamily="18" charset="0"/>
                      <a:cs typeface="Microsoft YaHei UI" pitchFamily="18" charset="0"/>
                    </a:rPr>
                    <a:t>本章导读及学习要求</a:t>
                  </a:r>
                </a:p>
              </p:txBody>
            </p:sp>
            <p:sp>
              <p:nvSpPr>
                <p:cNvPr id="106" name="TextBox 1">
                  <a:extLst>
                    <a:ext uri="{FF2B5EF4-FFF2-40B4-BE49-F238E27FC236}">
                      <a16:creationId xmlns:a16="http://schemas.microsoft.com/office/drawing/2014/main" id="{CC1830B4-B7AE-4F4E-B2A2-7EA3C57296F9}"/>
                    </a:ext>
                  </a:extLst>
                </p:cNvPr>
                <p:cNvSpPr txBox="1"/>
                <p:nvPr/>
              </p:nvSpPr>
              <p:spPr>
                <a:xfrm>
                  <a:off x="6995716" y="2243756"/>
                  <a:ext cx="399148"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 树</a:t>
                  </a:r>
                </a:p>
              </p:txBody>
            </p:sp>
            <p:sp>
              <p:nvSpPr>
                <p:cNvPr id="107" name="TextBox 1">
                  <a:extLst>
                    <a:ext uri="{FF2B5EF4-FFF2-40B4-BE49-F238E27FC236}">
                      <a16:creationId xmlns:a16="http://schemas.microsoft.com/office/drawing/2014/main" id="{40765727-D636-4F8E-AE20-838EBB4DAC95}"/>
                    </a:ext>
                  </a:extLst>
                </p:cNvPr>
                <p:cNvSpPr txBox="1"/>
                <p:nvPr/>
              </p:nvSpPr>
              <p:spPr>
                <a:xfrm>
                  <a:off x="6995716" y="2713908"/>
                  <a:ext cx="615553"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根树</a:t>
                  </a:r>
                </a:p>
              </p:txBody>
            </p:sp>
            <p:sp>
              <p:nvSpPr>
                <p:cNvPr id="108" name="Freeform 3">
                  <a:extLst>
                    <a:ext uri="{FF2B5EF4-FFF2-40B4-BE49-F238E27FC236}">
                      <a16:creationId xmlns:a16="http://schemas.microsoft.com/office/drawing/2014/main" id="{B90F0CC1-39D6-4CF7-88A9-B6AE46CF38C8}"/>
                    </a:ext>
                  </a:extLst>
                </p:cNvPr>
                <p:cNvSpPr/>
                <p:nvPr/>
              </p:nvSpPr>
              <p:spPr>
                <a:xfrm>
                  <a:off x="6683910" y="1199544"/>
                  <a:ext cx="48816" cy="4788000"/>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109" name="Freeform 3">
                  <a:extLst>
                    <a:ext uri="{FF2B5EF4-FFF2-40B4-BE49-F238E27FC236}">
                      <a16:creationId xmlns:a16="http://schemas.microsoft.com/office/drawing/2014/main" id="{01B2C4A0-88D8-46EE-91A7-5F39E856220E}"/>
                    </a:ext>
                  </a:extLst>
                </p:cNvPr>
                <p:cNvSpPr/>
                <p:nvPr/>
              </p:nvSpPr>
              <p:spPr>
                <a:xfrm>
                  <a:off x="6637161" y="3773316"/>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solidFill>
                      <a:schemeClr val="tx1"/>
                    </a:solidFill>
                  </a:endParaRPr>
                </a:p>
              </p:txBody>
            </p:sp>
            <p:sp>
              <p:nvSpPr>
                <p:cNvPr id="110" name="Freeform 3">
                  <a:extLst>
                    <a:ext uri="{FF2B5EF4-FFF2-40B4-BE49-F238E27FC236}">
                      <a16:creationId xmlns:a16="http://schemas.microsoft.com/office/drawing/2014/main" id="{4422CB3B-D0D5-4FEA-B0A8-30267AF052B1}"/>
                    </a:ext>
                  </a:extLst>
                </p:cNvPr>
                <p:cNvSpPr/>
                <p:nvPr/>
              </p:nvSpPr>
              <p:spPr>
                <a:xfrm>
                  <a:off x="6637161" y="1422556"/>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dirty="0"/>
                </a:p>
              </p:txBody>
            </p:sp>
            <p:sp>
              <p:nvSpPr>
                <p:cNvPr id="111" name="Freeform 3">
                  <a:extLst>
                    <a:ext uri="{FF2B5EF4-FFF2-40B4-BE49-F238E27FC236}">
                      <a16:creationId xmlns:a16="http://schemas.microsoft.com/office/drawing/2014/main" id="{70E10679-B7C8-4B52-A553-660324F33697}"/>
                    </a:ext>
                  </a:extLst>
                </p:cNvPr>
                <p:cNvSpPr/>
                <p:nvPr/>
              </p:nvSpPr>
              <p:spPr>
                <a:xfrm>
                  <a:off x="6637161" y="283301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2" name="Freeform 3">
                  <a:extLst>
                    <a:ext uri="{FF2B5EF4-FFF2-40B4-BE49-F238E27FC236}">
                      <a16:creationId xmlns:a16="http://schemas.microsoft.com/office/drawing/2014/main" id="{43364136-87B0-4BD8-90E5-48453591600B}"/>
                    </a:ext>
                  </a:extLst>
                </p:cNvPr>
                <p:cNvSpPr/>
                <p:nvPr/>
              </p:nvSpPr>
              <p:spPr>
                <a:xfrm>
                  <a:off x="6637161" y="330316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4" name="TextBox 1">
                  <a:extLst>
                    <a:ext uri="{FF2B5EF4-FFF2-40B4-BE49-F238E27FC236}">
                      <a16:creationId xmlns:a16="http://schemas.microsoft.com/office/drawing/2014/main" id="{A8F6AC79-AB41-488F-8452-CE37BDACF859}"/>
                    </a:ext>
                  </a:extLst>
                </p:cNvPr>
                <p:cNvSpPr txBox="1"/>
                <p:nvPr/>
              </p:nvSpPr>
              <p:spPr>
                <a:xfrm>
                  <a:off x="6995716" y="3184060"/>
                  <a:ext cx="923330"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欧拉图</a:t>
                  </a:r>
                </a:p>
              </p:txBody>
            </p:sp>
            <p:sp>
              <p:nvSpPr>
                <p:cNvPr id="115" name="TextBox 1">
                  <a:extLst>
                    <a:ext uri="{FF2B5EF4-FFF2-40B4-BE49-F238E27FC236}">
                      <a16:creationId xmlns:a16="http://schemas.microsoft.com/office/drawing/2014/main" id="{A071343D-26C6-4A34-BF26-1E33134F5774}"/>
                    </a:ext>
                  </a:extLst>
                </p:cNvPr>
                <p:cNvSpPr txBox="1"/>
                <p:nvPr/>
              </p:nvSpPr>
              <p:spPr>
                <a:xfrm>
                  <a:off x="6995716" y="4124364"/>
                  <a:ext cx="615553"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偶图</a:t>
                  </a:r>
                </a:p>
              </p:txBody>
            </p:sp>
            <p:sp>
              <p:nvSpPr>
                <p:cNvPr id="116" name="Freeform 3">
                  <a:extLst>
                    <a:ext uri="{FF2B5EF4-FFF2-40B4-BE49-F238E27FC236}">
                      <a16:creationId xmlns:a16="http://schemas.microsoft.com/office/drawing/2014/main" id="{74C8B829-18F9-4783-B4D6-E9A724B05A1B}"/>
                    </a:ext>
                  </a:extLst>
                </p:cNvPr>
                <p:cNvSpPr/>
                <p:nvPr/>
              </p:nvSpPr>
              <p:spPr>
                <a:xfrm>
                  <a:off x="6637161" y="424346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7" name="Freeform 3">
                  <a:extLst>
                    <a:ext uri="{FF2B5EF4-FFF2-40B4-BE49-F238E27FC236}">
                      <a16:creationId xmlns:a16="http://schemas.microsoft.com/office/drawing/2014/main" id="{378B8E67-1CF4-4659-B877-45D776F3E72B}"/>
                    </a:ext>
                  </a:extLst>
                </p:cNvPr>
                <p:cNvSpPr/>
                <p:nvPr/>
              </p:nvSpPr>
              <p:spPr>
                <a:xfrm>
                  <a:off x="6637161" y="471362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8" name="TextBox 1">
                  <a:extLst>
                    <a:ext uri="{FF2B5EF4-FFF2-40B4-BE49-F238E27FC236}">
                      <a16:creationId xmlns:a16="http://schemas.microsoft.com/office/drawing/2014/main" id="{394D60F7-2AAA-4642-8303-8E0EEE89CCB8}"/>
                    </a:ext>
                  </a:extLst>
                </p:cNvPr>
                <p:cNvSpPr txBox="1"/>
                <p:nvPr/>
              </p:nvSpPr>
              <p:spPr>
                <a:xfrm>
                  <a:off x="5942177" y="2243756"/>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7.1</a:t>
                  </a:r>
                </a:p>
              </p:txBody>
            </p:sp>
            <p:sp>
              <p:nvSpPr>
                <p:cNvPr id="119" name="TextBox 1">
                  <a:extLst>
                    <a:ext uri="{FF2B5EF4-FFF2-40B4-BE49-F238E27FC236}">
                      <a16:creationId xmlns:a16="http://schemas.microsoft.com/office/drawing/2014/main" id="{E1CDE1EB-C365-4582-B96F-C83DDED9EBC9}"/>
                    </a:ext>
                  </a:extLst>
                </p:cNvPr>
                <p:cNvSpPr txBox="1"/>
                <p:nvPr/>
              </p:nvSpPr>
              <p:spPr>
                <a:xfrm>
                  <a:off x="5942177" y="2713908"/>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7.2</a:t>
                  </a:r>
                </a:p>
              </p:txBody>
            </p:sp>
            <p:sp>
              <p:nvSpPr>
                <p:cNvPr id="120" name="TextBox 1">
                  <a:extLst>
                    <a:ext uri="{FF2B5EF4-FFF2-40B4-BE49-F238E27FC236}">
                      <a16:creationId xmlns:a16="http://schemas.microsoft.com/office/drawing/2014/main" id="{FFB0D305-8A65-4A96-986B-6C91ACFB4C55}"/>
                    </a:ext>
                  </a:extLst>
                </p:cNvPr>
                <p:cNvSpPr txBox="1"/>
                <p:nvPr/>
              </p:nvSpPr>
              <p:spPr>
                <a:xfrm>
                  <a:off x="5942177" y="3184060"/>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7.3</a:t>
                  </a:r>
                </a:p>
              </p:txBody>
            </p:sp>
            <p:sp>
              <p:nvSpPr>
                <p:cNvPr id="121" name="TextBox 1">
                  <a:extLst>
                    <a:ext uri="{FF2B5EF4-FFF2-40B4-BE49-F238E27FC236}">
                      <a16:creationId xmlns:a16="http://schemas.microsoft.com/office/drawing/2014/main" id="{74333F90-B985-4ECC-AF75-4E6B803AD6D7}"/>
                    </a:ext>
                  </a:extLst>
                </p:cNvPr>
                <p:cNvSpPr txBox="1"/>
                <p:nvPr/>
              </p:nvSpPr>
              <p:spPr>
                <a:xfrm>
                  <a:off x="5942177" y="3654212"/>
                  <a:ext cx="551433" cy="380480"/>
                </a:xfrm>
                <a:prstGeom prst="rect">
                  <a:avLst/>
                </a:prstGeom>
                <a:noFill/>
              </p:spPr>
              <p:txBody>
                <a:bodyPr wrap="none" lIns="0" tIns="72000" rIns="0" bIns="0" rtlCol="0">
                  <a:spAutoFit/>
                </a:bodyPr>
                <a:lstStyle/>
                <a:p>
                  <a:pPr>
                    <a:lnSpc>
                      <a:spcPts val="2401"/>
                    </a:lnSpc>
                  </a:pPr>
                  <a:r>
                    <a:rPr lang="en-US" altLang="zh-CN" b="1" dirty="0">
                      <a:solidFill>
                        <a:schemeClr val="bg1"/>
                      </a:solidFill>
                      <a:latin typeface="+mj-lt"/>
                      <a:cs typeface="Microsoft YaHei UI" pitchFamily="18" charset="0"/>
                    </a:rPr>
                    <a:t> </a:t>
                  </a:r>
                  <a:r>
                    <a:rPr lang="en-US" altLang="zh-CN" b="1" dirty="0">
                      <a:solidFill>
                        <a:schemeClr val="bg1"/>
                      </a:solidFill>
                      <a:latin typeface="Microsoft YaHei UI" pitchFamily="18" charset="0"/>
                      <a:cs typeface="Microsoft YaHei UI" pitchFamily="18" charset="0"/>
                    </a:rPr>
                    <a:t>7.4</a:t>
                  </a:r>
                </a:p>
              </p:txBody>
            </p:sp>
            <p:sp>
              <p:nvSpPr>
                <p:cNvPr id="123" name="等腰三角形 77">
                  <a:extLst>
                    <a:ext uri="{FF2B5EF4-FFF2-40B4-BE49-F238E27FC236}">
                      <a16:creationId xmlns:a16="http://schemas.microsoft.com/office/drawing/2014/main" id="{112CFCA0-7F1C-4C83-82CD-C5FE37DBE4EB}"/>
                    </a:ext>
                  </a:extLst>
                </p:cNvPr>
                <p:cNvSpPr/>
                <p:nvPr/>
              </p:nvSpPr>
              <p:spPr>
                <a:xfrm>
                  <a:off x="6065493" y="1360146"/>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4" name="TextBox 1">
                  <a:extLst>
                    <a:ext uri="{FF2B5EF4-FFF2-40B4-BE49-F238E27FC236}">
                      <a16:creationId xmlns:a16="http://schemas.microsoft.com/office/drawing/2014/main" id="{CB6962AB-78A8-43D2-80C0-E0017035964B}"/>
                    </a:ext>
                  </a:extLst>
                </p:cNvPr>
                <p:cNvSpPr txBox="1"/>
                <p:nvPr/>
              </p:nvSpPr>
              <p:spPr>
                <a:xfrm>
                  <a:off x="6995716" y="5534821"/>
                  <a:ext cx="615553"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作业</a:t>
                  </a:r>
                </a:p>
              </p:txBody>
            </p:sp>
            <p:sp>
              <p:nvSpPr>
                <p:cNvPr id="125" name="Freeform 3">
                  <a:extLst>
                    <a:ext uri="{FF2B5EF4-FFF2-40B4-BE49-F238E27FC236}">
                      <a16:creationId xmlns:a16="http://schemas.microsoft.com/office/drawing/2014/main" id="{AED80363-CD6F-4373-8F88-7F6D3706B859}"/>
                    </a:ext>
                  </a:extLst>
                </p:cNvPr>
                <p:cNvSpPr/>
                <p:nvPr/>
              </p:nvSpPr>
              <p:spPr>
                <a:xfrm>
                  <a:off x="6637161" y="236286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26" name="TextBox 1">
                  <a:extLst>
                    <a:ext uri="{FF2B5EF4-FFF2-40B4-BE49-F238E27FC236}">
                      <a16:creationId xmlns:a16="http://schemas.microsoft.com/office/drawing/2014/main" id="{48C6A92F-C755-4B03-B09C-E3C865AA70FE}"/>
                    </a:ext>
                  </a:extLst>
                </p:cNvPr>
                <p:cNvSpPr txBox="1"/>
                <p:nvPr/>
              </p:nvSpPr>
              <p:spPr>
                <a:xfrm>
                  <a:off x="5942177" y="4124364"/>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7.5</a:t>
                  </a:r>
                </a:p>
              </p:txBody>
            </p:sp>
            <p:sp>
              <p:nvSpPr>
                <p:cNvPr id="53" name="TextBox 1">
                  <a:extLst>
                    <a:ext uri="{FF2B5EF4-FFF2-40B4-BE49-F238E27FC236}">
                      <a16:creationId xmlns:a16="http://schemas.microsoft.com/office/drawing/2014/main" id="{A071343D-26C6-4A34-BF26-1E33134F5774}"/>
                    </a:ext>
                  </a:extLst>
                </p:cNvPr>
                <p:cNvSpPr txBox="1"/>
                <p:nvPr/>
              </p:nvSpPr>
              <p:spPr>
                <a:xfrm>
                  <a:off x="6995716" y="4594516"/>
                  <a:ext cx="923330"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平面图</a:t>
                  </a:r>
                </a:p>
              </p:txBody>
            </p:sp>
            <p:sp>
              <p:nvSpPr>
                <p:cNvPr id="58" name="Freeform 3">
                  <a:extLst>
                    <a:ext uri="{FF2B5EF4-FFF2-40B4-BE49-F238E27FC236}">
                      <a16:creationId xmlns:a16="http://schemas.microsoft.com/office/drawing/2014/main" id="{AED80363-CD6F-4373-8F88-7F6D3706B859}"/>
                    </a:ext>
                  </a:extLst>
                </p:cNvPr>
                <p:cNvSpPr/>
                <p:nvPr/>
              </p:nvSpPr>
              <p:spPr>
                <a:xfrm>
                  <a:off x="6650750" y="518377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60" name="TextBox 1">
                  <a:extLst>
                    <a:ext uri="{FF2B5EF4-FFF2-40B4-BE49-F238E27FC236}">
                      <a16:creationId xmlns:a16="http://schemas.microsoft.com/office/drawing/2014/main" id="{A071343D-26C6-4A34-BF26-1E33134F5774}"/>
                    </a:ext>
                  </a:extLst>
                </p:cNvPr>
                <p:cNvSpPr txBox="1"/>
                <p:nvPr/>
              </p:nvSpPr>
              <p:spPr>
                <a:xfrm>
                  <a:off x="6995716" y="5064668"/>
                  <a:ext cx="1846659"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特殊图的应用</a:t>
                  </a:r>
                </a:p>
              </p:txBody>
            </p:sp>
            <p:sp>
              <p:nvSpPr>
                <p:cNvPr id="61" name="等腰三角形 77">
                  <a:extLst>
                    <a:ext uri="{FF2B5EF4-FFF2-40B4-BE49-F238E27FC236}">
                      <a16:creationId xmlns:a16="http://schemas.microsoft.com/office/drawing/2014/main" id="{112CFCA0-7F1C-4C83-82CD-C5FE37DBE4EB}"/>
                    </a:ext>
                  </a:extLst>
                </p:cNvPr>
                <p:cNvSpPr/>
                <p:nvPr/>
              </p:nvSpPr>
              <p:spPr>
                <a:xfrm>
                  <a:off x="6065493" y="1830298"/>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9" name="TextBox 1">
                <a:extLst>
                  <a:ext uri="{FF2B5EF4-FFF2-40B4-BE49-F238E27FC236}">
                    <a16:creationId xmlns:a16="http://schemas.microsoft.com/office/drawing/2014/main" id="{8D75A2F9-445F-4EBD-B108-6199412BC40D}"/>
                  </a:ext>
                </a:extLst>
              </p:cNvPr>
              <p:cNvSpPr txBox="1"/>
              <p:nvPr/>
            </p:nvSpPr>
            <p:spPr>
              <a:xfrm>
                <a:off x="6995716" y="3723154"/>
                <a:ext cx="1231106" cy="380480"/>
              </a:xfrm>
              <a:prstGeom prst="rect">
                <a:avLst/>
              </a:prstGeom>
              <a:noFill/>
            </p:spPr>
            <p:txBody>
              <a:bodyPr wrap="none" lIns="0" tIns="72000" rIns="0" bIns="0" rtlCol="0">
                <a:spAutoFit/>
              </a:bodyPr>
              <a:lstStyle/>
              <a:p>
                <a:pPr>
                  <a:lnSpc>
                    <a:spcPts val="2401"/>
                  </a:lnSpc>
                </a:pPr>
                <a:r>
                  <a:rPr lang="zh-CN" altLang="en-US" b="1" dirty="0">
                    <a:solidFill>
                      <a:schemeClr val="bg1"/>
                    </a:solidFill>
                    <a:latin typeface="Microsoft YaHei UI" pitchFamily="18" charset="0"/>
                    <a:cs typeface="Microsoft YaHei UI" pitchFamily="18" charset="0"/>
                  </a:rPr>
                  <a:t>哈密顿图</a:t>
                </a:r>
              </a:p>
            </p:txBody>
          </p:sp>
          <p:sp>
            <p:nvSpPr>
              <p:cNvPr id="50" name="TextBox 1">
                <a:extLst>
                  <a:ext uri="{FF2B5EF4-FFF2-40B4-BE49-F238E27FC236}">
                    <a16:creationId xmlns:a16="http://schemas.microsoft.com/office/drawing/2014/main" id="{159A0760-2207-4EDB-B452-50B7B83350F3}"/>
                  </a:ext>
                </a:extLst>
              </p:cNvPr>
              <p:cNvSpPr txBox="1"/>
              <p:nvPr/>
            </p:nvSpPr>
            <p:spPr>
              <a:xfrm>
                <a:off x="5942177" y="5133610"/>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7.7</a:t>
                </a:r>
              </a:p>
            </p:txBody>
          </p:sp>
          <p:sp>
            <p:nvSpPr>
              <p:cNvPr id="54" name="TextBox 1">
                <a:extLst>
                  <a:ext uri="{FF2B5EF4-FFF2-40B4-BE49-F238E27FC236}">
                    <a16:creationId xmlns:a16="http://schemas.microsoft.com/office/drawing/2014/main" id="{159A0760-2207-4EDB-B452-50B7B83350F3}"/>
                  </a:ext>
                </a:extLst>
              </p:cNvPr>
              <p:cNvSpPr txBox="1"/>
              <p:nvPr/>
            </p:nvSpPr>
            <p:spPr>
              <a:xfrm>
                <a:off x="5942177" y="4663458"/>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7.6</a:t>
                </a:r>
              </a:p>
            </p:txBody>
          </p:sp>
          <p:sp>
            <p:nvSpPr>
              <p:cNvPr id="56" name="TextBox 1">
                <a:extLst>
                  <a:ext uri="{FF2B5EF4-FFF2-40B4-BE49-F238E27FC236}">
                    <a16:creationId xmlns:a16="http://schemas.microsoft.com/office/drawing/2014/main" id="{159A0760-2207-4EDB-B452-50B7B83350F3}"/>
                  </a:ext>
                </a:extLst>
              </p:cNvPr>
              <p:cNvSpPr txBox="1"/>
              <p:nvPr/>
            </p:nvSpPr>
            <p:spPr>
              <a:xfrm>
                <a:off x="5942177" y="5603763"/>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7.8</a:t>
                </a:r>
              </a:p>
            </p:txBody>
          </p:sp>
        </p:grpSp>
        <p:sp>
          <p:nvSpPr>
            <p:cNvPr id="66" name="Freeform 3">
              <a:extLst>
                <a:ext uri="{FF2B5EF4-FFF2-40B4-BE49-F238E27FC236}">
                  <a16:creationId xmlns:a16="http://schemas.microsoft.com/office/drawing/2014/main" id="{F355D099-3430-4DB3-A98C-BE089E6493D7}"/>
                </a:ext>
              </a:extLst>
            </p:cNvPr>
            <p:cNvSpPr/>
            <p:nvPr/>
          </p:nvSpPr>
          <p:spPr>
            <a:xfrm>
              <a:off x="6637161" y="196165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5" name="Freeform 3">
              <a:extLst>
                <a:ext uri="{FF2B5EF4-FFF2-40B4-BE49-F238E27FC236}">
                  <a16:creationId xmlns:a16="http://schemas.microsoft.com/office/drawing/2014/main" id="{F355D099-3430-4DB3-A98C-BE089E6493D7}"/>
                </a:ext>
              </a:extLst>
            </p:cNvPr>
            <p:cNvSpPr/>
            <p:nvPr/>
          </p:nvSpPr>
          <p:spPr>
            <a:xfrm>
              <a:off x="6637161" y="5722867"/>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grpSp>
    </p:spTree>
    <p:extLst>
      <p:ext uri="{BB962C8B-B14F-4D97-AF65-F5344CB8AC3E}">
        <p14:creationId xmlns:p14="http://schemas.microsoft.com/office/powerpoint/2010/main" val="2934421346"/>
      </p:ext>
    </p:extLst>
  </p:cSld>
  <p:clrMapOvr>
    <a:masterClrMapping/>
  </p:clrMapOvr>
  <p:transition spd="slow">
    <p:push dir="u"/>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r>
              <a:rPr lang="en-US" altLang="zh-CN" dirty="0"/>
              <a:t>7.4.1 </a:t>
            </a:r>
            <a:r>
              <a:rPr lang="zh-CN" altLang="en-US" dirty="0"/>
              <a:t>哈密顿的引入与定义 </a:t>
            </a:r>
          </a:p>
        </p:txBody>
      </p:sp>
      <p:sp>
        <p:nvSpPr>
          <p:cNvPr id="1412099" name="Rectangle 3"/>
          <p:cNvSpPr>
            <a:spLocks noGrp="1" noChangeArrowheads="1"/>
          </p:cNvSpPr>
          <p:nvPr>
            <p:ph type="body" idx="1"/>
          </p:nvPr>
        </p:nvSpPr>
        <p:spPr>
          <a:xfrm>
            <a:off x="774701" y="1222658"/>
            <a:ext cx="5913415" cy="2307169"/>
          </a:xfrm>
        </p:spPr>
        <p:txBody>
          <a:bodyPr>
            <a:noAutofit/>
          </a:bodyPr>
          <a:lstStyle/>
          <a:p>
            <a:pPr indent="0">
              <a:buNone/>
            </a:pPr>
            <a:r>
              <a:rPr lang="en-US" altLang="zh-CN" dirty="0">
                <a:solidFill>
                  <a:schemeClr val="tx1"/>
                </a:solidFill>
              </a:rPr>
              <a:t>1859</a:t>
            </a:r>
            <a:r>
              <a:rPr lang="zh-CN" altLang="en-US" dirty="0">
                <a:solidFill>
                  <a:schemeClr val="tx1"/>
                </a:solidFill>
              </a:rPr>
              <a:t>年，威廉</a:t>
            </a:r>
            <a:r>
              <a:rPr lang="en-US" altLang="zh-CN" dirty="0">
                <a:solidFill>
                  <a:schemeClr val="tx1"/>
                </a:solidFill>
              </a:rPr>
              <a:t>.</a:t>
            </a:r>
            <a:r>
              <a:rPr lang="zh-CN" altLang="en-US" dirty="0">
                <a:solidFill>
                  <a:schemeClr val="tx1"/>
                </a:solidFill>
              </a:rPr>
              <a:t>哈密顿爵士</a:t>
            </a:r>
          </a:p>
          <a:p>
            <a:pPr indent="0">
              <a:buNone/>
            </a:pPr>
            <a:r>
              <a:rPr lang="zh-CN" altLang="en-US" dirty="0">
                <a:solidFill>
                  <a:schemeClr val="tx1"/>
                </a:solidFill>
              </a:rPr>
              <a:t>正十二面体</a:t>
            </a:r>
          </a:p>
          <a:p>
            <a:pPr indent="0">
              <a:buNone/>
            </a:pPr>
            <a:r>
              <a:rPr lang="zh-CN" altLang="en-US" dirty="0">
                <a:solidFill>
                  <a:schemeClr val="tx1"/>
                </a:solidFill>
              </a:rPr>
              <a:t>每个面都是正五边形，三面交于一角</a:t>
            </a:r>
          </a:p>
          <a:p>
            <a:pPr indent="0">
              <a:buNone/>
            </a:pPr>
            <a:r>
              <a:rPr lang="en-US" altLang="zh-CN" dirty="0">
                <a:solidFill>
                  <a:schemeClr val="tx1"/>
                </a:solidFill>
              </a:rPr>
              <a:t>20</a:t>
            </a:r>
            <a:r>
              <a:rPr lang="zh-CN" altLang="en-US" dirty="0">
                <a:solidFill>
                  <a:schemeClr val="tx1"/>
                </a:solidFill>
              </a:rPr>
              <a:t>个顶点、</a:t>
            </a:r>
            <a:r>
              <a:rPr lang="en-US" altLang="zh-CN" dirty="0">
                <a:solidFill>
                  <a:schemeClr val="tx1"/>
                </a:solidFill>
              </a:rPr>
              <a:t>30</a:t>
            </a:r>
            <a:r>
              <a:rPr lang="zh-CN" altLang="en-US" dirty="0">
                <a:solidFill>
                  <a:schemeClr val="tx1"/>
                </a:solidFill>
              </a:rPr>
              <a:t>条边和</a:t>
            </a:r>
            <a:r>
              <a:rPr lang="en-US" altLang="zh-CN" dirty="0">
                <a:solidFill>
                  <a:schemeClr val="tx1"/>
                </a:solidFill>
              </a:rPr>
              <a:t>12</a:t>
            </a:r>
            <a:r>
              <a:rPr lang="zh-CN" altLang="en-US" dirty="0">
                <a:solidFill>
                  <a:schemeClr val="tx1"/>
                </a:solidFill>
              </a:rPr>
              <a:t>个面</a:t>
            </a:r>
          </a:p>
        </p:txBody>
      </p:sp>
      <p:pic>
        <p:nvPicPr>
          <p:cNvPr id="1412175" name="Picture 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4775" y="3467784"/>
            <a:ext cx="2800999" cy="2839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grpSp>
        <p:nvGrpSpPr>
          <p:cNvPr id="3" name="组合 2"/>
          <p:cNvGrpSpPr/>
          <p:nvPr/>
        </p:nvGrpSpPr>
        <p:grpSpPr>
          <a:xfrm>
            <a:off x="6784975" y="1840621"/>
            <a:ext cx="4873165" cy="4637173"/>
            <a:chOff x="6794065" y="1307221"/>
            <a:chExt cx="4873165" cy="4637173"/>
          </a:xfrm>
        </p:grpSpPr>
        <p:sp>
          <p:nvSpPr>
            <p:cNvPr id="34825" name="Line 32"/>
            <p:cNvSpPr>
              <a:spLocks noChangeAspect="1" noChangeShapeType="1"/>
            </p:cNvSpPr>
            <p:nvPr/>
          </p:nvSpPr>
          <p:spPr bwMode="auto">
            <a:xfrm>
              <a:off x="9321950" y="4914455"/>
              <a:ext cx="0" cy="51764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4826" name="Line 5"/>
            <p:cNvSpPr>
              <a:spLocks noChangeAspect="1" noChangeShapeType="1"/>
            </p:cNvSpPr>
            <p:nvPr/>
          </p:nvSpPr>
          <p:spPr bwMode="auto">
            <a:xfrm flipH="1">
              <a:off x="7119578" y="1756187"/>
              <a:ext cx="865388" cy="23786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4827" name="Line 6"/>
            <p:cNvSpPr>
              <a:spLocks noChangeAspect="1" noChangeShapeType="1"/>
            </p:cNvSpPr>
            <p:nvPr/>
          </p:nvSpPr>
          <p:spPr bwMode="auto">
            <a:xfrm>
              <a:off x="8037365" y="1762538"/>
              <a:ext cx="417609" cy="47953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4828" name="Line 7"/>
            <p:cNvSpPr>
              <a:spLocks noChangeAspect="1" noChangeShapeType="1"/>
            </p:cNvSpPr>
            <p:nvPr/>
          </p:nvSpPr>
          <p:spPr bwMode="auto">
            <a:xfrm flipV="1">
              <a:off x="7168802" y="3882341"/>
              <a:ext cx="563693" cy="23818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4829" name="Line 8"/>
            <p:cNvSpPr>
              <a:spLocks noChangeAspect="1" noChangeShapeType="1"/>
            </p:cNvSpPr>
            <p:nvPr/>
          </p:nvSpPr>
          <p:spPr bwMode="auto">
            <a:xfrm>
              <a:off x="7773779" y="3893456"/>
              <a:ext cx="809812" cy="5398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4830" name="Line 9"/>
            <p:cNvSpPr>
              <a:spLocks noChangeAspect="1" noChangeShapeType="1"/>
            </p:cNvSpPr>
            <p:nvPr/>
          </p:nvSpPr>
          <p:spPr bwMode="auto">
            <a:xfrm>
              <a:off x="8204091" y="3050299"/>
              <a:ext cx="389028" cy="16196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4831" name="Line 10"/>
            <p:cNvSpPr>
              <a:spLocks noChangeAspect="1" noChangeShapeType="1"/>
            </p:cNvSpPr>
            <p:nvPr/>
          </p:nvSpPr>
          <p:spPr bwMode="auto">
            <a:xfrm>
              <a:off x="10017436" y="2226195"/>
              <a:ext cx="303283" cy="75900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4832" name="Line 11"/>
            <p:cNvSpPr>
              <a:spLocks noChangeAspect="1" noChangeShapeType="1"/>
            </p:cNvSpPr>
            <p:nvPr/>
          </p:nvSpPr>
          <p:spPr bwMode="auto">
            <a:xfrm>
              <a:off x="10360415" y="3091583"/>
              <a:ext cx="335040" cy="83363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4833" name="Line 12"/>
            <p:cNvSpPr>
              <a:spLocks noChangeAspect="1" noChangeShapeType="1"/>
            </p:cNvSpPr>
            <p:nvPr/>
          </p:nvSpPr>
          <p:spPr bwMode="auto">
            <a:xfrm flipV="1">
              <a:off x="10017436" y="3956971"/>
              <a:ext cx="647850" cy="4334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4834" name="Line 13"/>
            <p:cNvSpPr>
              <a:spLocks noChangeAspect="1" noChangeShapeType="1"/>
            </p:cNvSpPr>
            <p:nvPr/>
          </p:nvSpPr>
          <p:spPr bwMode="auto">
            <a:xfrm flipV="1">
              <a:off x="9957097" y="3064589"/>
              <a:ext cx="387440" cy="18419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4835" name="Line 14"/>
            <p:cNvSpPr>
              <a:spLocks noChangeAspect="1" noChangeShapeType="1"/>
            </p:cNvSpPr>
            <p:nvPr/>
          </p:nvSpPr>
          <p:spPr bwMode="auto">
            <a:xfrm flipV="1">
              <a:off x="8647106" y="2793064"/>
              <a:ext cx="646262" cy="4319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4836" name="Line 15"/>
            <p:cNvSpPr>
              <a:spLocks noChangeAspect="1" noChangeShapeType="1"/>
            </p:cNvSpPr>
            <p:nvPr/>
          </p:nvSpPr>
          <p:spPr bwMode="auto">
            <a:xfrm>
              <a:off x="9280665" y="2793064"/>
              <a:ext cx="649438" cy="4319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4837" name="Line 16"/>
            <p:cNvSpPr>
              <a:spLocks noChangeShapeType="1"/>
            </p:cNvSpPr>
            <p:nvPr/>
          </p:nvSpPr>
          <p:spPr bwMode="auto">
            <a:xfrm flipH="1">
              <a:off x="9612530" y="3250370"/>
              <a:ext cx="336628" cy="57639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4838" name="Line 17"/>
            <p:cNvSpPr>
              <a:spLocks noChangeAspect="1" noChangeShapeType="1"/>
            </p:cNvSpPr>
            <p:nvPr/>
          </p:nvSpPr>
          <p:spPr bwMode="auto">
            <a:xfrm>
              <a:off x="8647106" y="3263073"/>
              <a:ext cx="323925" cy="5398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4839" name="Line 18"/>
            <p:cNvSpPr>
              <a:spLocks noChangeAspect="1" noChangeShapeType="1"/>
            </p:cNvSpPr>
            <p:nvPr/>
          </p:nvSpPr>
          <p:spPr bwMode="auto">
            <a:xfrm>
              <a:off x="9013904" y="3809299"/>
              <a:ext cx="538287"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4843" name="Line 22"/>
            <p:cNvSpPr>
              <a:spLocks noChangeAspect="1" noChangeShapeType="1"/>
            </p:cNvSpPr>
            <p:nvPr/>
          </p:nvSpPr>
          <p:spPr bwMode="auto">
            <a:xfrm flipV="1">
              <a:off x="9306071" y="4452385"/>
              <a:ext cx="647850" cy="4334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4844" name="Line 23"/>
            <p:cNvSpPr>
              <a:spLocks noChangeAspect="1" noChangeShapeType="1"/>
            </p:cNvSpPr>
            <p:nvPr/>
          </p:nvSpPr>
          <p:spPr bwMode="auto">
            <a:xfrm>
              <a:off x="8621700" y="4452385"/>
              <a:ext cx="646262" cy="4334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4845" name="Line 24"/>
            <p:cNvSpPr>
              <a:spLocks noChangeAspect="1" noChangeShapeType="1"/>
            </p:cNvSpPr>
            <p:nvPr/>
          </p:nvSpPr>
          <p:spPr bwMode="auto">
            <a:xfrm flipH="1">
              <a:off x="8616937" y="3833117"/>
              <a:ext cx="323925" cy="5398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4846" name="Line 25"/>
            <p:cNvSpPr>
              <a:spLocks noChangeAspect="1" noChangeShapeType="1"/>
            </p:cNvSpPr>
            <p:nvPr/>
          </p:nvSpPr>
          <p:spPr bwMode="auto">
            <a:xfrm>
              <a:off x="9620469" y="3863287"/>
              <a:ext cx="292168" cy="5398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4847" name="Line 26"/>
            <p:cNvSpPr>
              <a:spLocks noChangeAspect="1" noChangeShapeType="1"/>
            </p:cNvSpPr>
            <p:nvPr/>
          </p:nvSpPr>
          <p:spPr bwMode="auto">
            <a:xfrm>
              <a:off x="10765321" y="3958559"/>
              <a:ext cx="539875" cy="21436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4852" name="Line 31"/>
            <p:cNvSpPr>
              <a:spLocks noChangeAspect="1" noChangeShapeType="1"/>
            </p:cNvSpPr>
            <p:nvPr/>
          </p:nvSpPr>
          <p:spPr bwMode="auto">
            <a:xfrm flipH="1">
              <a:off x="8129461" y="2270656"/>
              <a:ext cx="303283" cy="75900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4856" name="Line 36"/>
            <p:cNvSpPr>
              <a:spLocks noChangeAspect="1" noChangeShapeType="1"/>
            </p:cNvSpPr>
            <p:nvPr/>
          </p:nvSpPr>
          <p:spPr bwMode="auto">
            <a:xfrm>
              <a:off x="9302895" y="2300825"/>
              <a:ext cx="0" cy="43507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4857" name="Line 37"/>
            <p:cNvSpPr>
              <a:spLocks noChangeAspect="1" noChangeShapeType="1"/>
            </p:cNvSpPr>
            <p:nvPr/>
          </p:nvSpPr>
          <p:spPr bwMode="auto">
            <a:xfrm flipV="1">
              <a:off x="9331477" y="2245250"/>
              <a:ext cx="75582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4860" name="Line 40"/>
            <p:cNvSpPr>
              <a:spLocks noChangeAspect="1" noChangeShapeType="1"/>
            </p:cNvSpPr>
            <p:nvPr/>
          </p:nvSpPr>
          <p:spPr bwMode="auto">
            <a:xfrm flipV="1">
              <a:off x="8497847" y="2245250"/>
              <a:ext cx="754237"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4861" name="Line 41"/>
            <p:cNvSpPr>
              <a:spLocks noChangeAspect="1" noChangeShapeType="1"/>
            </p:cNvSpPr>
            <p:nvPr/>
          </p:nvSpPr>
          <p:spPr bwMode="auto">
            <a:xfrm flipH="1">
              <a:off x="7802361" y="3064589"/>
              <a:ext cx="303283" cy="75741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4863" name="Line 43"/>
            <p:cNvSpPr>
              <a:spLocks noChangeAspect="1" noChangeShapeType="1"/>
            </p:cNvSpPr>
            <p:nvPr/>
          </p:nvSpPr>
          <p:spPr bwMode="auto">
            <a:xfrm>
              <a:off x="10455687" y="1775241"/>
              <a:ext cx="865388" cy="23786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4864" name="Line 44"/>
            <p:cNvSpPr>
              <a:spLocks noChangeAspect="1" noChangeShapeType="1"/>
            </p:cNvSpPr>
            <p:nvPr/>
          </p:nvSpPr>
          <p:spPr bwMode="auto">
            <a:xfrm>
              <a:off x="8031014" y="1700611"/>
              <a:ext cx="237545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4865" name="Line 45"/>
            <p:cNvSpPr>
              <a:spLocks noChangeAspect="1" noChangeShapeType="1"/>
            </p:cNvSpPr>
            <p:nvPr/>
          </p:nvSpPr>
          <p:spPr bwMode="auto">
            <a:xfrm flipH="1">
              <a:off x="9331477" y="4180860"/>
              <a:ext cx="1943550" cy="12972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4866" name="Line 46"/>
            <p:cNvSpPr>
              <a:spLocks noChangeAspect="1" noChangeShapeType="1"/>
            </p:cNvSpPr>
            <p:nvPr/>
          </p:nvSpPr>
          <p:spPr bwMode="auto">
            <a:xfrm>
              <a:off x="7100523" y="4180860"/>
              <a:ext cx="2159500" cy="12972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4869" name="Line 49"/>
            <p:cNvSpPr>
              <a:spLocks noChangeShapeType="1"/>
            </p:cNvSpPr>
            <p:nvPr/>
          </p:nvSpPr>
          <p:spPr bwMode="auto">
            <a:xfrm flipV="1">
              <a:off x="10066660" y="1722842"/>
              <a:ext cx="431900" cy="4858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4871" name="Text Box 51"/>
            <p:cNvSpPr txBox="1">
              <a:spLocks noChangeAspect="1" noChangeArrowheads="1"/>
            </p:cNvSpPr>
            <p:nvPr/>
          </p:nvSpPr>
          <p:spPr bwMode="auto">
            <a:xfrm>
              <a:off x="7821415" y="1307221"/>
              <a:ext cx="215950" cy="369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1</a:t>
              </a:r>
            </a:p>
          </p:txBody>
        </p:sp>
        <p:sp>
          <p:nvSpPr>
            <p:cNvPr id="34872" name="Text Box 52"/>
            <p:cNvSpPr txBox="1">
              <a:spLocks noChangeAspect="1" noChangeArrowheads="1"/>
            </p:cNvSpPr>
            <p:nvPr/>
          </p:nvSpPr>
          <p:spPr bwMode="auto">
            <a:xfrm>
              <a:off x="10460451" y="1307221"/>
              <a:ext cx="215950" cy="369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cs typeface="Times New Roman" panose="02020603050405020304" pitchFamily="18" charset="0"/>
                </a:rPr>
                <a:t>2</a:t>
              </a:r>
            </a:p>
          </p:txBody>
        </p:sp>
        <p:sp>
          <p:nvSpPr>
            <p:cNvPr id="34873" name="Text Box 53"/>
            <p:cNvSpPr txBox="1">
              <a:spLocks noChangeAspect="1" noChangeArrowheads="1"/>
            </p:cNvSpPr>
            <p:nvPr/>
          </p:nvSpPr>
          <p:spPr bwMode="auto">
            <a:xfrm>
              <a:off x="11451280" y="3963106"/>
              <a:ext cx="215950" cy="369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3</a:t>
              </a:r>
            </a:p>
          </p:txBody>
        </p:sp>
        <p:sp>
          <p:nvSpPr>
            <p:cNvPr id="34874" name="Text Box 54"/>
            <p:cNvSpPr txBox="1">
              <a:spLocks noChangeAspect="1" noChangeArrowheads="1"/>
            </p:cNvSpPr>
            <p:nvPr/>
          </p:nvSpPr>
          <p:spPr bwMode="auto">
            <a:xfrm>
              <a:off x="9190157" y="5574421"/>
              <a:ext cx="212774" cy="369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4</a:t>
              </a:r>
            </a:p>
          </p:txBody>
        </p:sp>
        <p:sp>
          <p:nvSpPr>
            <p:cNvPr id="34875" name="Text Box 55"/>
            <p:cNvSpPr txBox="1">
              <a:spLocks noChangeAspect="1" noChangeArrowheads="1"/>
            </p:cNvSpPr>
            <p:nvPr/>
          </p:nvSpPr>
          <p:spPr bwMode="auto">
            <a:xfrm>
              <a:off x="6794065" y="3974221"/>
              <a:ext cx="215950" cy="369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5</a:t>
              </a:r>
            </a:p>
          </p:txBody>
        </p:sp>
        <p:sp>
          <p:nvSpPr>
            <p:cNvPr id="34876" name="Text Box 56"/>
            <p:cNvSpPr txBox="1">
              <a:spLocks noChangeAspect="1" noChangeArrowheads="1"/>
            </p:cNvSpPr>
            <p:nvPr/>
          </p:nvSpPr>
          <p:spPr bwMode="auto">
            <a:xfrm>
              <a:off x="7629283" y="3898021"/>
              <a:ext cx="212774" cy="369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6</a:t>
              </a:r>
            </a:p>
          </p:txBody>
        </p:sp>
        <p:sp>
          <p:nvSpPr>
            <p:cNvPr id="34877" name="Text Box 57"/>
            <p:cNvSpPr txBox="1">
              <a:spLocks noChangeAspect="1" noChangeArrowheads="1"/>
            </p:cNvSpPr>
            <p:nvPr/>
          </p:nvSpPr>
          <p:spPr bwMode="auto">
            <a:xfrm>
              <a:off x="8421629" y="4450798"/>
              <a:ext cx="217538" cy="369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cs typeface="Times New Roman" panose="02020603050405020304" pitchFamily="18" charset="0"/>
                </a:rPr>
                <a:t>7</a:t>
              </a:r>
            </a:p>
          </p:txBody>
        </p:sp>
        <p:sp>
          <p:nvSpPr>
            <p:cNvPr id="34878" name="Text Box 58"/>
            <p:cNvSpPr txBox="1">
              <a:spLocks noChangeAspect="1" noChangeArrowheads="1"/>
            </p:cNvSpPr>
            <p:nvPr/>
          </p:nvSpPr>
          <p:spPr bwMode="auto">
            <a:xfrm>
              <a:off x="7951687" y="2069221"/>
              <a:ext cx="433488" cy="369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20</a:t>
              </a:r>
            </a:p>
          </p:txBody>
        </p:sp>
        <p:sp>
          <p:nvSpPr>
            <p:cNvPr id="34879" name="Text Box 59"/>
            <p:cNvSpPr txBox="1">
              <a:spLocks noChangeAspect="1" noChangeArrowheads="1"/>
            </p:cNvSpPr>
            <p:nvPr/>
          </p:nvSpPr>
          <p:spPr bwMode="auto">
            <a:xfrm>
              <a:off x="9190157" y="4431421"/>
              <a:ext cx="212774" cy="369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8</a:t>
              </a:r>
            </a:p>
          </p:txBody>
        </p:sp>
        <p:sp>
          <p:nvSpPr>
            <p:cNvPr id="34880" name="Text Box 60"/>
            <p:cNvSpPr txBox="1">
              <a:spLocks noChangeAspect="1" noChangeArrowheads="1"/>
            </p:cNvSpPr>
            <p:nvPr/>
          </p:nvSpPr>
          <p:spPr bwMode="auto">
            <a:xfrm>
              <a:off x="10052369" y="4345998"/>
              <a:ext cx="214362" cy="369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9</a:t>
              </a:r>
            </a:p>
          </p:txBody>
        </p:sp>
        <p:sp>
          <p:nvSpPr>
            <p:cNvPr id="34881" name="Text Box 61"/>
            <p:cNvSpPr txBox="1">
              <a:spLocks noChangeAspect="1" noChangeArrowheads="1"/>
            </p:cNvSpPr>
            <p:nvPr/>
          </p:nvSpPr>
          <p:spPr bwMode="auto">
            <a:xfrm>
              <a:off x="10528729" y="3974221"/>
              <a:ext cx="430312" cy="369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10</a:t>
              </a:r>
            </a:p>
          </p:txBody>
        </p:sp>
        <p:sp>
          <p:nvSpPr>
            <p:cNvPr id="34882" name="Text Box 62"/>
            <p:cNvSpPr txBox="1">
              <a:spLocks noChangeAspect="1" noChangeArrowheads="1"/>
            </p:cNvSpPr>
            <p:nvPr/>
          </p:nvSpPr>
          <p:spPr bwMode="auto">
            <a:xfrm>
              <a:off x="10366375" y="2820194"/>
              <a:ext cx="430312" cy="369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11</a:t>
              </a:r>
            </a:p>
          </p:txBody>
        </p:sp>
        <p:sp>
          <p:nvSpPr>
            <p:cNvPr id="34883" name="Text Box 63"/>
            <p:cNvSpPr txBox="1">
              <a:spLocks noChangeAspect="1" noChangeArrowheads="1"/>
            </p:cNvSpPr>
            <p:nvPr/>
          </p:nvSpPr>
          <p:spPr bwMode="auto">
            <a:xfrm>
              <a:off x="10061575" y="2069221"/>
              <a:ext cx="431900" cy="369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12</a:t>
              </a:r>
            </a:p>
          </p:txBody>
        </p:sp>
        <p:sp>
          <p:nvSpPr>
            <p:cNvPr id="34884" name="Text Box 64"/>
            <p:cNvSpPr txBox="1">
              <a:spLocks noChangeAspect="1" noChangeArrowheads="1"/>
            </p:cNvSpPr>
            <p:nvPr/>
          </p:nvSpPr>
          <p:spPr bwMode="auto">
            <a:xfrm>
              <a:off x="9083770" y="1840621"/>
              <a:ext cx="431900" cy="369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13</a:t>
              </a:r>
            </a:p>
          </p:txBody>
        </p:sp>
        <p:sp>
          <p:nvSpPr>
            <p:cNvPr id="34885" name="Text Box 65"/>
            <p:cNvSpPr txBox="1">
              <a:spLocks noChangeAspect="1" noChangeArrowheads="1"/>
            </p:cNvSpPr>
            <p:nvPr/>
          </p:nvSpPr>
          <p:spPr bwMode="auto">
            <a:xfrm>
              <a:off x="8810657" y="2515394"/>
              <a:ext cx="430312" cy="369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14</a:t>
              </a:r>
            </a:p>
          </p:txBody>
        </p:sp>
        <p:sp>
          <p:nvSpPr>
            <p:cNvPr id="34886" name="Text Box 66"/>
            <p:cNvSpPr txBox="1">
              <a:spLocks noChangeAspect="1" noChangeArrowheads="1"/>
            </p:cNvSpPr>
            <p:nvPr/>
          </p:nvSpPr>
          <p:spPr bwMode="auto">
            <a:xfrm>
              <a:off x="9704287" y="2831221"/>
              <a:ext cx="433488" cy="369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15</a:t>
              </a:r>
            </a:p>
          </p:txBody>
        </p:sp>
        <p:sp>
          <p:nvSpPr>
            <p:cNvPr id="34887" name="Text Box 67"/>
            <p:cNvSpPr txBox="1">
              <a:spLocks noChangeAspect="1" noChangeArrowheads="1"/>
            </p:cNvSpPr>
            <p:nvPr/>
          </p:nvSpPr>
          <p:spPr bwMode="auto">
            <a:xfrm>
              <a:off x="9625641" y="3626889"/>
              <a:ext cx="433488" cy="369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16</a:t>
              </a:r>
            </a:p>
          </p:txBody>
        </p:sp>
        <p:sp>
          <p:nvSpPr>
            <p:cNvPr id="34888" name="Text Box 68"/>
            <p:cNvSpPr txBox="1">
              <a:spLocks noChangeAspect="1" noChangeArrowheads="1"/>
            </p:cNvSpPr>
            <p:nvPr/>
          </p:nvSpPr>
          <p:spPr bwMode="auto">
            <a:xfrm>
              <a:off x="8842375" y="3876755"/>
              <a:ext cx="430312" cy="369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17</a:t>
              </a:r>
            </a:p>
          </p:txBody>
        </p:sp>
        <p:sp>
          <p:nvSpPr>
            <p:cNvPr id="34889" name="Text Box 69"/>
            <p:cNvSpPr txBox="1">
              <a:spLocks noChangeAspect="1" noChangeArrowheads="1"/>
            </p:cNvSpPr>
            <p:nvPr/>
          </p:nvSpPr>
          <p:spPr bwMode="auto">
            <a:xfrm>
              <a:off x="8256487" y="3288421"/>
              <a:ext cx="433488" cy="369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18</a:t>
              </a:r>
            </a:p>
          </p:txBody>
        </p:sp>
        <p:sp>
          <p:nvSpPr>
            <p:cNvPr id="34890" name="Text Box 70"/>
            <p:cNvSpPr txBox="1">
              <a:spLocks noChangeAspect="1" noChangeArrowheads="1"/>
            </p:cNvSpPr>
            <p:nvPr/>
          </p:nvSpPr>
          <p:spPr bwMode="auto">
            <a:xfrm>
              <a:off x="7648475" y="2831221"/>
              <a:ext cx="431900" cy="369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19</a:t>
              </a:r>
            </a:p>
          </p:txBody>
        </p:sp>
        <p:sp>
          <p:nvSpPr>
            <p:cNvPr id="34840" name="Oval 19"/>
            <p:cNvSpPr>
              <a:spLocks noChangeArrowheads="1"/>
            </p:cNvSpPr>
            <p:nvPr/>
          </p:nvSpPr>
          <p:spPr bwMode="auto">
            <a:xfrm>
              <a:off x="8596294" y="3196382"/>
              <a:ext cx="144496" cy="14400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ndParaRPr>
            </a:p>
          </p:txBody>
        </p:sp>
        <p:sp>
          <p:nvSpPr>
            <p:cNvPr id="34841" name="Oval 20"/>
            <p:cNvSpPr>
              <a:spLocks noChangeArrowheads="1"/>
            </p:cNvSpPr>
            <p:nvPr/>
          </p:nvSpPr>
          <p:spPr bwMode="auto">
            <a:xfrm>
              <a:off x="9879291" y="3183679"/>
              <a:ext cx="144496" cy="14400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ndParaRPr>
            </a:p>
          </p:txBody>
        </p:sp>
        <p:sp>
          <p:nvSpPr>
            <p:cNvPr id="34842" name="Oval 21"/>
            <p:cNvSpPr>
              <a:spLocks noChangeArrowheads="1"/>
            </p:cNvSpPr>
            <p:nvPr/>
          </p:nvSpPr>
          <p:spPr bwMode="auto">
            <a:xfrm>
              <a:off x="9542663" y="3758487"/>
              <a:ext cx="144496" cy="14400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ndParaRPr>
            </a:p>
          </p:txBody>
        </p:sp>
        <p:sp>
          <p:nvSpPr>
            <p:cNvPr id="34848" name="Oval 27"/>
            <p:cNvSpPr>
              <a:spLocks noChangeArrowheads="1"/>
            </p:cNvSpPr>
            <p:nvPr/>
          </p:nvSpPr>
          <p:spPr bwMode="auto">
            <a:xfrm>
              <a:off x="8523253" y="4353938"/>
              <a:ext cx="144496" cy="14400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ndParaRPr>
            </a:p>
          </p:txBody>
        </p:sp>
        <p:sp>
          <p:nvSpPr>
            <p:cNvPr id="34849" name="Oval 28"/>
            <p:cNvSpPr>
              <a:spLocks noChangeArrowheads="1"/>
            </p:cNvSpPr>
            <p:nvPr/>
          </p:nvSpPr>
          <p:spPr bwMode="auto">
            <a:xfrm>
              <a:off x="9250496" y="4849352"/>
              <a:ext cx="144496" cy="14400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ndParaRPr>
            </a:p>
          </p:txBody>
        </p:sp>
        <p:sp>
          <p:nvSpPr>
            <p:cNvPr id="34850" name="Oval 29"/>
            <p:cNvSpPr>
              <a:spLocks noChangeArrowheads="1"/>
            </p:cNvSpPr>
            <p:nvPr/>
          </p:nvSpPr>
          <p:spPr bwMode="auto">
            <a:xfrm>
              <a:off x="9896758" y="4395222"/>
              <a:ext cx="144496" cy="14400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ndParaRPr>
            </a:p>
          </p:txBody>
        </p:sp>
        <p:sp>
          <p:nvSpPr>
            <p:cNvPr id="34851" name="Oval 30"/>
            <p:cNvSpPr>
              <a:spLocks noChangeArrowheads="1"/>
            </p:cNvSpPr>
            <p:nvPr/>
          </p:nvSpPr>
          <p:spPr bwMode="auto">
            <a:xfrm>
              <a:off x="10285785" y="2966142"/>
              <a:ext cx="144496" cy="14400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ndParaRPr>
            </a:p>
          </p:txBody>
        </p:sp>
        <p:sp>
          <p:nvSpPr>
            <p:cNvPr id="34853" name="Oval 33"/>
            <p:cNvSpPr>
              <a:spLocks noChangeArrowheads="1"/>
            </p:cNvSpPr>
            <p:nvPr/>
          </p:nvSpPr>
          <p:spPr bwMode="auto">
            <a:xfrm>
              <a:off x="8080238" y="2966142"/>
              <a:ext cx="144496" cy="14400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ndParaRPr>
            </a:p>
          </p:txBody>
        </p:sp>
        <p:sp>
          <p:nvSpPr>
            <p:cNvPr id="34855" name="Oval 35"/>
            <p:cNvSpPr>
              <a:spLocks noChangeArrowheads="1"/>
            </p:cNvSpPr>
            <p:nvPr/>
          </p:nvSpPr>
          <p:spPr bwMode="auto">
            <a:xfrm>
              <a:off x="7713440" y="3809299"/>
              <a:ext cx="144496" cy="14400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ndParaRPr>
            </a:p>
          </p:txBody>
        </p:sp>
        <p:sp>
          <p:nvSpPr>
            <p:cNvPr id="34858" name="Oval 38"/>
            <p:cNvSpPr>
              <a:spLocks noChangeArrowheads="1"/>
            </p:cNvSpPr>
            <p:nvPr/>
          </p:nvSpPr>
          <p:spPr bwMode="auto">
            <a:xfrm>
              <a:off x="9968212" y="2172208"/>
              <a:ext cx="144496" cy="14400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ndParaRPr>
            </a:p>
          </p:txBody>
        </p:sp>
        <p:sp>
          <p:nvSpPr>
            <p:cNvPr id="34859" name="Oval 39"/>
            <p:cNvSpPr>
              <a:spLocks noChangeArrowheads="1"/>
            </p:cNvSpPr>
            <p:nvPr/>
          </p:nvSpPr>
          <p:spPr bwMode="auto">
            <a:xfrm>
              <a:off x="8399399" y="2196026"/>
              <a:ext cx="144496" cy="14400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ndParaRPr>
            </a:p>
          </p:txBody>
        </p:sp>
        <p:sp>
          <p:nvSpPr>
            <p:cNvPr id="34862" name="Oval 42"/>
            <p:cNvSpPr>
              <a:spLocks noChangeArrowheads="1"/>
            </p:cNvSpPr>
            <p:nvPr/>
          </p:nvSpPr>
          <p:spPr bwMode="auto">
            <a:xfrm>
              <a:off x="7051300" y="4080824"/>
              <a:ext cx="144496" cy="14400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ndParaRPr>
            </a:p>
          </p:txBody>
        </p:sp>
        <p:sp>
          <p:nvSpPr>
            <p:cNvPr id="34867" name="Oval 47"/>
            <p:cNvSpPr>
              <a:spLocks noChangeArrowheads="1"/>
            </p:cNvSpPr>
            <p:nvPr/>
          </p:nvSpPr>
          <p:spPr bwMode="auto">
            <a:xfrm>
              <a:off x="9256847" y="5420984"/>
              <a:ext cx="144496" cy="14400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ndParaRPr>
            </a:p>
          </p:txBody>
        </p:sp>
        <p:sp>
          <p:nvSpPr>
            <p:cNvPr id="34868" name="Oval 48"/>
            <p:cNvSpPr>
              <a:spLocks noChangeArrowheads="1"/>
            </p:cNvSpPr>
            <p:nvPr/>
          </p:nvSpPr>
          <p:spPr bwMode="auto">
            <a:xfrm>
              <a:off x="11265500" y="4106230"/>
              <a:ext cx="144496" cy="14400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ndParaRPr>
            </a:p>
          </p:txBody>
        </p:sp>
        <p:sp>
          <p:nvSpPr>
            <p:cNvPr id="34870" name="Oval 50"/>
            <p:cNvSpPr>
              <a:spLocks noChangeArrowheads="1"/>
            </p:cNvSpPr>
            <p:nvPr/>
          </p:nvSpPr>
          <p:spPr bwMode="auto">
            <a:xfrm>
              <a:off x="10409639" y="1651388"/>
              <a:ext cx="144496" cy="14400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ndParaRPr>
            </a:p>
          </p:txBody>
        </p:sp>
        <p:sp>
          <p:nvSpPr>
            <p:cNvPr id="34891" name="Oval 72"/>
            <p:cNvSpPr>
              <a:spLocks noChangeArrowheads="1"/>
            </p:cNvSpPr>
            <p:nvPr/>
          </p:nvSpPr>
          <p:spPr bwMode="auto">
            <a:xfrm>
              <a:off x="7951620" y="1675206"/>
              <a:ext cx="144496" cy="14400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ndParaRPr>
            </a:p>
          </p:txBody>
        </p:sp>
        <p:sp>
          <p:nvSpPr>
            <p:cNvPr id="34892" name="Oval 73"/>
            <p:cNvSpPr>
              <a:spLocks noChangeArrowheads="1"/>
            </p:cNvSpPr>
            <p:nvPr/>
          </p:nvSpPr>
          <p:spPr bwMode="auto">
            <a:xfrm>
              <a:off x="9226678" y="2735901"/>
              <a:ext cx="144496" cy="14400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ndParaRPr>
            </a:p>
          </p:txBody>
        </p:sp>
        <p:sp>
          <p:nvSpPr>
            <p:cNvPr id="34893" name="Oval 74"/>
            <p:cNvSpPr>
              <a:spLocks noChangeArrowheads="1"/>
            </p:cNvSpPr>
            <p:nvPr/>
          </p:nvSpPr>
          <p:spPr bwMode="auto">
            <a:xfrm>
              <a:off x="10649407" y="3879165"/>
              <a:ext cx="144496" cy="14400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ndParaRPr>
            </a:p>
          </p:txBody>
        </p:sp>
        <p:sp>
          <p:nvSpPr>
            <p:cNvPr id="34894" name="Oval 75"/>
            <p:cNvSpPr>
              <a:spLocks noChangeArrowheads="1"/>
            </p:cNvSpPr>
            <p:nvPr/>
          </p:nvSpPr>
          <p:spPr bwMode="auto">
            <a:xfrm>
              <a:off x="8912280" y="3758487"/>
              <a:ext cx="144496" cy="14400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ndParaRPr>
            </a:p>
          </p:txBody>
        </p:sp>
        <p:sp>
          <p:nvSpPr>
            <p:cNvPr id="34854" name="Oval 34"/>
            <p:cNvSpPr>
              <a:spLocks noChangeArrowheads="1"/>
            </p:cNvSpPr>
            <p:nvPr/>
          </p:nvSpPr>
          <p:spPr bwMode="auto">
            <a:xfrm>
              <a:off x="9231441" y="2196026"/>
              <a:ext cx="144496" cy="14400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ndParaRPr>
            </a:p>
          </p:txBody>
        </p:sp>
      </p:grpSp>
      <p:sp>
        <p:nvSpPr>
          <p:cNvPr id="4" name="右箭头 3"/>
          <p:cNvSpPr/>
          <p:nvPr/>
        </p:nvSpPr>
        <p:spPr>
          <a:xfrm>
            <a:off x="4422775" y="4396687"/>
            <a:ext cx="2101790" cy="469792"/>
          </a:xfrm>
          <a:prstGeom prst="rightArrow">
            <a:avLst/>
          </a:prstGeom>
          <a:solidFill>
            <a:srgbClr val="FFFF00"/>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765784" y="3994198"/>
            <a:ext cx="1415772" cy="461665"/>
          </a:xfrm>
          <a:prstGeom prst="rect">
            <a:avLst/>
          </a:prstGeom>
        </p:spPr>
        <p:txBody>
          <a:bodyPr wrap="none">
            <a:spAutoFit/>
          </a:bodyPr>
          <a:lstStyle/>
          <a:p>
            <a:pPr indent="0">
              <a:buNone/>
            </a:pPr>
            <a:r>
              <a:rPr lang="zh-CN" altLang="en-US" b="1" dirty="0">
                <a:solidFill>
                  <a:srgbClr val="7030A0"/>
                </a:solidFill>
              </a:rPr>
              <a:t>平面展开</a:t>
            </a:r>
          </a:p>
        </p:txBody>
      </p:sp>
    </p:spTree>
    <p:extLst>
      <p:ext uri="{BB962C8B-B14F-4D97-AF65-F5344CB8AC3E}">
        <p14:creationId xmlns:p14="http://schemas.microsoft.com/office/powerpoint/2010/main" val="2615171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12099">
                                            <p:txEl>
                                              <p:pRg st="0" end="0"/>
                                            </p:txEl>
                                          </p:spTgt>
                                        </p:tgtEl>
                                        <p:attrNameLst>
                                          <p:attrName>style.visibility</p:attrName>
                                        </p:attrNameLst>
                                      </p:cBhvr>
                                      <p:to>
                                        <p:strVal val="visible"/>
                                      </p:to>
                                    </p:set>
                                    <p:anim calcmode="lin" valueType="num">
                                      <p:cBhvr additive="base">
                                        <p:cTn id="7" dur="500" fill="hold"/>
                                        <p:tgtEl>
                                          <p:spTgt spid="14120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12099">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412099">
                                            <p:txEl>
                                              <p:pRg st="1" end="1"/>
                                            </p:txEl>
                                          </p:spTgt>
                                        </p:tgtEl>
                                        <p:attrNameLst>
                                          <p:attrName>style.visibility</p:attrName>
                                        </p:attrNameLst>
                                      </p:cBhvr>
                                      <p:to>
                                        <p:strVal val="visible"/>
                                      </p:to>
                                    </p:set>
                                    <p:anim calcmode="lin" valueType="num">
                                      <p:cBhvr additive="base">
                                        <p:cTn id="12" dur="500" fill="hold"/>
                                        <p:tgtEl>
                                          <p:spTgt spid="1412099">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12099">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12099">
                                            <p:txEl>
                                              <p:pRg st="2" end="2"/>
                                            </p:txEl>
                                          </p:spTgt>
                                        </p:tgtEl>
                                        <p:attrNameLst>
                                          <p:attrName>style.visibility</p:attrName>
                                        </p:attrNameLst>
                                      </p:cBhvr>
                                      <p:to>
                                        <p:strVal val="visible"/>
                                      </p:to>
                                    </p:set>
                                    <p:anim calcmode="lin" valueType="num">
                                      <p:cBhvr additive="base">
                                        <p:cTn id="17" dur="500" fill="hold"/>
                                        <p:tgtEl>
                                          <p:spTgt spid="141209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12099">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412099">
                                            <p:txEl>
                                              <p:pRg st="3" end="3"/>
                                            </p:txEl>
                                          </p:spTgt>
                                        </p:tgtEl>
                                        <p:attrNameLst>
                                          <p:attrName>style.visibility</p:attrName>
                                        </p:attrNameLst>
                                      </p:cBhvr>
                                      <p:to>
                                        <p:strVal val="visible"/>
                                      </p:to>
                                    </p:set>
                                    <p:anim calcmode="lin" valueType="num">
                                      <p:cBhvr additive="base">
                                        <p:cTn id="22" dur="500" fill="hold"/>
                                        <p:tgtEl>
                                          <p:spTgt spid="1412099">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412099">
                                            <p:txEl>
                                              <p:pRg st="3" end="3"/>
                                            </p:txEl>
                                          </p:spTgt>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2000"/>
                            </p:stCondLst>
                            <p:childTnLst>
                              <p:par>
                                <p:cTn id="25" presetID="15" presetClass="entr" presetSubtype="0" fill="hold" nodeType="afterEffect">
                                  <p:stCondLst>
                                    <p:cond delay="0"/>
                                  </p:stCondLst>
                                  <p:childTnLst>
                                    <p:set>
                                      <p:cBhvr>
                                        <p:cTn id="26" dur="1" fill="hold">
                                          <p:stCondLst>
                                            <p:cond delay="0"/>
                                          </p:stCondLst>
                                        </p:cTn>
                                        <p:tgtEl>
                                          <p:spTgt spid="1412175"/>
                                        </p:tgtEl>
                                        <p:attrNameLst>
                                          <p:attrName>style.visibility</p:attrName>
                                        </p:attrNameLst>
                                      </p:cBhvr>
                                      <p:to>
                                        <p:strVal val="visible"/>
                                      </p:to>
                                    </p:set>
                                    <p:anim calcmode="lin" valueType="num">
                                      <p:cBhvr>
                                        <p:cTn id="27" dur="1000" fill="hold"/>
                                        <p:tgtEl>
                                          <p:spTgt spid="1412175"/>
                                        </p:tgtEl>
                                        <p:attrNameLst>
                                          <p:attrName>ppt_w</p:attrName>
                                        </p:attrNameLst>
                                      </p:cBhvr>
                                      <p:tavLst>
                                        <p:tav tm="0">
                                          <p:val>
                                            <p:fltVal val="0"/>
                                          </p:val>
                                        </p:tav>
                                        <p:tav tm="100000">
                                          <p:val>
                                            <p:strVal val="#ppt_w"/>
                                          </p:val>
                                        </p:tav>
                                      </p:tavLst>
                                    </p:anim>
                                    <p:anim calcmode="lin" valueType="num">
                                      <p:cBhvr>
                                        <p:cTn id="28" dur="1000" fill="hold"/>
                                        <p:tgtEl>
                                          <p:spTgt spid="1412175"/>
                                        </p:tgtEl>
                                        <p:attrNameLst>
                                          <p:attrName>ppt_h</p:attrName>
                                        </p:attrNameLst>
                                      </p:cBhvr>
                                      <p:tavLst>
                                        <p:tav tm="0">
                                          <p:val>
                                            <p:fltVal val="0"/>
                                          </p:val>
                                        </p:tav>
                                        <p:tav tm="100000">
                                          <p:val>
                                            <p:strVal val="#ppt_h"/>
                                          </p:val>
                                        </p:tav>
                                      </p:tavLst>
                                    </p:anim>
                                    <p:anim calcmode="lin" valueType="num">
                                      <p:cBhvr>
                                        <p:cTn id="29" dur="1000" fill="hold"/>
                                        <p:tgtEl>
                                          <p:spTgt spid="1412175"/>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141217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500"/>
                                        <p:tgtEl>
                                          <p:spTgt spid="4"/>
                                        </p:tgtEl>
                                      </p:cBhvr>
                                    </p:animEffect>
                                  </p:childTnLst>
                                </p:cTn>
                              </p:par>
                            </p:childTnLst>
                          </p:cTn>
                        </p:par>
                        <p:par>
                          <p:cTn id="39" fill="hold">
                            <p:stCondLst>
                              <p:cond delay="500"/>
                            </p:stCondLst>
                            <p:childTnLst>
                              <p:par>
                                <p:cTn id="40" presetID="53" presetClass="entr" presetSubtype="16"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p:cTn id="42" dur="500" fill="hold"/>
                                        <p:tgtEl>
                                          <p:spTgt spid="3"/>
                                        </p:tgtEl>
                                        <p:attrNameLst>
                                          <p:attrName>ppt_w</p:attrName>
                                        </p:attrNameLst>
                                      </p:cBhvr>
                                      <p:tavLst>
                                        <p:tav tm="0">
                                          <p:val>
                                            <p:fltVal val="0"/>
                                          </p:val>
                                        </p:tav>
                                        <p:tav tm="100000">
                                          <p:val>
                                            <p:strVal val="#ppt_w"/>
                                          </p:val>
                                        </p:tav>
                                      </p:tavLst>
                                    </p:anim>
                                    <p:anim calcmode="lin" valueType="num">
                                      <p:cBhvr>
                                        <p:cTn id="43" dur="500" fill="hold"/>
                                        <p:tgtEl>
                                          <p:spTgt spid="3"/>
                                        </p:tgtEl>
                                        <p:attrNameLst>
                                          <p:attrName>ppt_h</p:attrName>
                                        </p:attrNameLst>
                                      </p:cBhvr>
                                      <p:tavLst>
                                        <p:tav tm="0">
                                          <p:val>
                                            <p:fltVal val="0"/>
                                          </p:val>
                                        </p:tav>
                                        <p:tav tm="100000">
                                          <p:val>
                                            <p:strVal val="#ppt_h"/>
                                          </p:val>
                                        </p:tav>
                                      </p:tavLst>
                                    </p:anim>
                                    <p:animEffect transition="in" filter="fade">
                                      <p:cBhvr>
                                        <p:cTn id="4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099" grpId="0" build="p"/>
      <p:bldP spid="4" grpId="0" animBg="1"/>
      <p:bldP spid="5"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pPr eaLnBrk="1" hangingPunct="1"/>
            <a:r>
              <a:rPr lang="zh-CN" altLang="en-US"/>
              <a:t>哈密顿图</a:t>
            </a:r>
          </a:p>
        </p:txBody>
      </p:sp>
      <p:sp>
        <p:nvSpPr>
          <p:cNvPr id="1413123" name="Rectangle 3"/>
          <p:cNvSpPr>
            <a:spLocks noGrp="1" noChangeArrowheads="1"/>
          </p:cNvSpPr>
          <p:nvPr>
            <p:ph type="body" idx="1"/>
          </p:nvPr>
        </p:nvSpPr>
        <p:spPr>
          <a:xfrm>
            <a:off x="816871" y="1222658"/>
            <a:ext cx="10311504" cy="3197736"/>
          </a:xfrm>
        </p:spPr>
        <p:txBody>
          <a:bodyPr/>
          <a:lstStyle/>
          <a:p>
            <a:pPr marL="0" indent="0" algn="just">
              <a:lnSpc>
                <a:spcPct val="150000"/>
              </a:lnSpc>
              <a:buNone/>
            </a:pPr>
            <a:r>
              <a:rPr lang="zh-CN" altLang="en-US" dirty="0">
                <a:solidFill>
                  <a:srgbClr val="C00000"/>
                </a:solidFill>
              </a:rPr>
              <a:t>定义</a:t>
            </a:r>
            <a:r>
              <a:rPr lang="en-US" altLang="zh-CN" dirty="0">
                <a:solidFill>
                  <a:srgbClr val="C00000"/>
                </a:solidFill>
              </a:rPr>
              <a:t>7.13  </a:t>
            </a:r>
            <a:r>
              <a:rPr lang="zh-CN" altLang="en-US" dirty="0"/>
              <a:t>经过图中</a:t>
            </a:r>
            <a:r>
              <a:rPr lang="zh-CN" altLang="en-US" dirty="0">
                <a:solidFill>
                  <a:srgbClr val="800080"/>
                </a:solidFill>
              </a:rPr>
              <a:t>每个结点一次且仅一次</a:t>
            </a:r>
            <a:r>
              <a:rPr lang="zh-CN" altLang="en-US" dirty="0"/>
              <a:t>的通路（回路）称为</a:t>
            </a:r>
            <a:r>
              <a:rPr lang="zh-CN" altLang="en-US" dirty="0">
                <a:solidFill>
                  <a:srgbClr val="FF0000"/>
                </a:solidFill>
              </a:rPr>
              <a:t>哈密顿通路</a:t>
            </a:r>
            <a:r>
              <a:rPr lang="zh-CN" altLang="en-US" dirty="0"/>
              <a:t>（</a:t>
            </a:r>
            <a:r>
              <a:rPr lang="zh-CN" altLang="en-US" dirty="0">
                <a:solidFill>
                  <a:srgbClr val="0000FF"/>
                </a:solidFill>
              </a:rPr>
              <a:t>回路</a:t>
            </a:r>
            <a:r>
              <a:rPr lang="zh-CN" altLang="en-US" dirty="0"/>
              <a:t>）（</a:t>
            </a:r>
            <a:r>
              <a:rPr lang="en-US" altLang="zh-CN" dirty="0"/>
              <a:t>Hamiltonian Entry/circuit</a:t>
            </a:r>
            <a:r>
              <a:rPr lang="zh-CN" altLang="en-US" dirty="0"/>
              <a:t>）。存在</a:t>
            </a:r>
            <a:r>
              <a:rPr lang="zh-CN" altLang="en-US" dirty="0">
                <a:solidFill>
                  <a:srgbClr val="800080"/>
                </a:solidFill>
              </a:rPr>
              <a:t>哈密顿回路</a:t>
            </a:r>
            <a:r>
              <a:rPr lang="zh-CN" altLang="en-US" dirty="0"/>
              <a:t>的图称为</a:t>
            </a:r>
            <a:r>
              <a:rPr lang="zh-CN" altLang="en-US" dirty="0">
                <a:solidFill>
                  <a:srgbClr val="FF0000"/>
                </a:solidFill>
              </a:rPr>
              <a:t>哈密顿图</a:t>
            </a:r>
            <a:r>
              <a:rPr lang="zh-CN" altLang="en-US" dirty="0"/>
              <a:t>（</a:t>
            </a:r>
            <a:r>
              <a:rPr lang="en-US" altLang="zh-CN" dirty="0"/>
              <a:t>Hamiltonian Graph</a:t>
            </a:r>
            <a:r>
              <a:rPr lang="zh-CN" altLang="en-US" dirty="0"/>
              <a:t>）。</a:t>
            </a:r>
          </a:p>
          <a:p>
            <a:pPr marL="0" indent="648000" algn="just" eaLnBrk="1" hangingPunct="1">
              <a:lnSpc>
                <a:spcPct val="150000"/>
              </a:lnSpc>
              <a:buNone/>
            </a:pPr>
            <a:r>
              <a:rPr lang="zh-CN" altLang="en-US" dirty="0"/>
              <a:t>规定：</a:t>
            </a:r>
            <a:r>
              <a:rPr lang="zh-CN" altLang="en-US" dirty="0">
                <a:solidFill>
                  <a:srgbClr val="0000FF"/>
                </a:solidFill>
              </a:rPr>
              <a:t>平凡图为哈密顿图</a:t>
            </a:r>
            <a:r>
              <a:rPr lang="zh-CN" altLang="en-US" dirty="0"/>
              <a:t>。</a:t>
            </a:r>
          </a:p>
          <a:p>
            <a:pPr marL="0" indent="648000" algn="just" eaLnBrk="1" hangingPunct="1">
              <a:lnSpc>
                <a:spcPct val="150000"/>
              </a:lnSpc>
              <a:buNone/>
            </a:pPr>
            <a:r>
              <a:rPr lang="zh-CN" altLang="en-US" dirty="0"/>
              <a:t>以上定义既适合无向图，又适合有向图。</a:t>
            </a:r>
          </a:p>
        </p:txBody>
      </p:sp>
    </p:spTree>
    <p:extLst>
      <p:ext uri="{BB962C8B-B14F-4D97-AF65-F5344CB8AC3E}">
        <p14:creationId xmlns:p14="http://schemas.microsoft.com/office/powerpoint/2010/main" val="1843808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13123">
                                            <p:txEl>
                                              <p:pRg st="0" end="0"/>
                                            </p:txEl>
                                          </p:spTgt>
                                        </p:tgtEl>
                                        <p:attrNameLst>
                                          <p:attrName>style.visibility</p:attrName>
                                        </p:attrNameLst>
                                      </p:cBhvr>
                                      <p:to>
                                        <p:strVal val="visible"/>
                                      </p:to>
                                    </p:set>
                                    <p:anim calcmode="lin" valueType="num">
                                      <p:cBhvr additive="base">
                                        <p:cTn id="7" dur="500" fill="hold"/>
                                        <p:tgtEl>
                                          <p:spTgt spid="14131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131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13123">
                                            <p:txEl>
                                              <p:pRg st="1" end="1"/>
                                            </p:txEl>
                                          </p:spTgt>
                                        </p:tgtEl>
                                        <p:attrNameLst>
                                          <p:attrName>style.visibility</p:attrName>
                                        </p:attrNameLst>
                                      </p:cBhvr>
                                      <p:to>
                                        <p:strVal val="visible"/>
                                      </p:to>
                                    </p:set>
                                    <p:anim calcmode="lin" valueType="num">
                                      <p:cBhvr additive="base">
                                        <p:cTn id="13" dur="500" fill="hold"/>
                                        <p:tgtEl>
                                          <p:spTgt spid="141312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131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13123">
                                            <p:txEl>
                                              <p:pRg st="2" end="2"/>
                                            </p:txEl>
                                          </p:spTgt>
                                        </p:tgtEl>
                                        <p:attrNameLst>
                                          <p:attrName>style.visibility</p:attrName>
                                        </p:attrNameLst>
                                      </p:cBhvr>
                                      <p:to>
                                        <p:strVal val="visible"/>
                                      </p:to>
                                    </p:set>
                                    <p:anim calcmode="lin" valueType="num">
                                      <p:cBhvr additive="base">
                                        <p:cTn id="19" dur="500" fill="hold"/>
                                        <p:tgtEl>
                                          <p:spTgt spid="141312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1312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23" grpId="0" uiExpand="1"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pPr eaLnBrk="1" hangingPunct="1"/>
            <a:r>
              <a:rPr lang="zh-CN" altLang="en-US"/>
              <a:t>哈密顿通路和哈密顿回路的特征</a:t>
            </a:r>
          </a:p>
        </p:txBody>
      </p:sp>
      <p:sp>
        <p:nvSpPr>
          <p:cNvPr id="1414147" name="Rectangle 3"/>
          <p:cNvSpPr>
            <a:spLocks noGrp="1" noChangeArrowheads="1"/>
          </p:cNvSpPr>
          <p:nvPr>
            <p:ph type="body" idx="1"/>
          </p:nvPr>
        </p:nvSpPr>
        <p:spPr>
          <a:xfrm>
            <a:off x="721333" y="991394"/>
            <a:ext cx="10948246" cy="5638799"/>
          </a:xfrm>
        </p:spPr>
        <p:txBody>
          <a:bodyPr>
            <a:noAutofit/>
          </a:bodyPr>
          <a:lstStyle/>
          <a:p>
            <a:pPr marL="480096" indent="-480096">
              <a:lnSpc>
                <a:spcPct val="130000"/>
              </a:lnSpc>
              <a:spcBef>
                <a:spcPts val="600"/>
              </a:spcBef>
              <a:buClr>
                <a:srgbClr val="800080"/>
              </a:buClr>
              <a:buFont typeface="Wingdings" panose="05000000000000000000" pitchFamily="2" charset="2"/>
              <a:buChar char="n"/>
            </a:pPr>
            <a:r>
              <a:rPr lang="zh-CN" altLang="en-US" dirty="0"/>
              <a:t>哈密顿通路是经过图中所有结点的通路中</a:t>
            </a:r>
            <a:r>
              <a:rPr lang="zh-CN" altLang="en-US" dirty="0">
                <a:solidFill>
                  <a:srgbClr val="FF0000"/>
                </a:solidFill>
              </a:rPr>
              <a:t>长度最短</a:t>
            </a:r>
            <a:r>
              <a:rPr lang="zh-CN" altLang="en-US" dirty="0"/>
              <a:t>的通路，即为通过图中所有结点的</a:t>
            </a:r>
            <a:r>
              <a:rPr lang="zh-CN" altLang="en-US" dirty="0">
                <a:solidFill>
                  <a:srgbClr val="0000FF"/>
                </a:solidFill>
              </a:rPr>
              <a:t>基本</a:t>
            </a:r>
            <a:r>
              <a:rPr lang="zh-CN" altLang="en-US" dirty="0"/>
              <a:t>通路</a:t>
            </a:r>
          </a:p>
          <a:p>
            <a:pPr marL="480096" indent="-480096">
              <a:lnSpc>
                <a:spcPct val="130000"/>
              </a:lnSpc>
              <a:spcBef>
                <a:spcPts val="600"/>
              </a:spcBef>
              <a:buClr>
                <a:srgbClr val="800080"/>
              </a:buClr>
              <a:buFont typeface="Wingdings" panose="05000000000000000000" pitchFamily="2" charset="2"/>
              <a:buChar char="n"/>
            </a:pPr>
            <a:r>
              <a:rPr lang="zh-CN" altLang="en-US" dirty="0"/>
              <a:t>哈密顿回路是经过图中所有结点的回路中</a:t>
            </a:r>
            <a:r>
              <a:rPr lang="zh-CN" altLang="en-US" dirty="0">
                <a:solidFill>
                  <a:srgbClr val="FF0000"/>
                </a:solidFill>
              </a:rPr>
              <a:t>长度最短</a:t>
            </a:r>
            <a:r>
              <a:rPr lang="zh-CN" altLang="en-US" dirty="0"/>
              <a:t>的回路，即为通过图中所有结点的</a:t>
            </a:r>
            <a:r>
              <a:rPr lang="zh-CN" altLang="en-US" dirty="0">
                <a:solidFill>
                  <a:srgbClr val="0000FF"/>
                </a:solidFill>
              </a:rPr>
              <a:t>基本</a:t>
            </a:r>
            <a:r>
              <a:rPr lang="zh-CN" altLang="en-US" dirty="0"/>
              <a:t>回路</a:t>
            </a:r>
          </a:p>
          <a:p>
            <a:pPr marL="480096" indent="-480096">
              <a:lnSpc>
                <a:spcPct val="130000"/>
              </a:lnSpc>
              <a:spcBef>
                <a:spcPts val="600"/>
              </a:spcBef>
              <a:buClr>
                <a:srgbClr val="800080"/>
              </a:buClr>
              <a:buFont typeface="Wingdings" panose="05000000000000000000" pitchFamily="2" charset="2"/>
              <a:buChar char="n"/>
            </a:pPr>
            <a:r>
              <a:rPr lang="zh-CN" altLang="en-US" dirty="0"/>
              <a:t>如果我们仅用结点来描述的话</a:t>
            </a:r>
          </a:p>
          <a:p>
            <a:pPr marL="960192" lvl="1" indent="-480096">
              <a:lnSpc>
                <a:spcPct val="130000"/>
              </a:lnSpc>
              <a:spcBef>
                <a:spcPts val="600"/>
              </a:spcBef>
              <a:buClr>
                <a:srgbClr val="0000FF"/>
              </a:buClr>
              <a:buFont typeface="Wingdings" pitchFamily="2" charset="2"/>
              <a:buChar char="Ø"/>
            </a:pPr>
            <a:r>
              <a:rPr lang="zh-CN" altLang="en-US" sz="2400" dirty="0">
                <a:solidFill>
                  <a:srgbClr val="C00000"/>
                </a:solidFill>
              </a:rPr>
              <a:t>哈密顿通路</a:t>
            </a:r>
            <a:r>
              <a:rPr lang="zh-CN" altLang="en-US" sz="2400" dirty="0"/>
              <a:t>就是图中</a:t>
            </a:r>
            <a:r>
              <a:rPr lang="zh-CN" altLang="en-US" sz="2400" dirty="0">
                <a:solidFill>
                  <a:srgbClr val="0000FF"/>
                </a:solidFill>
              </a:rPr>
              <a:t>所有结点的一种全排列</a:t>
            </a:r>
          </a:p>
          <a:p>
            <a:pPr marL="960192" lvl="1" indent="-480096">
              <a:lnSpc>
                <a:spcPct val="130000"/>
              </a:lnSpc>
              <a:spcBef>
                <a:spcPts val="600"/>
              </a:spcBef>
              <a:buClr>
                <a:srgbClr val="0000FF"/>
              </a:buClr>
              <a:buFont typeface="Wingdings" pitchFamily="2" charset="2"/>
              <a:buChar char="Ø"/>
            </a:pPr>
            <a:r>
              <a:rPr lang="zh-CN" altLang="en-US" sz="2400" dirty="0">
                <a:solidFill>
                  <a:srgbClr val="C00000"/>
                </a:solidFill>
              </a:rPr>
              <a:t>哈密顿回路</a:t>
            </a:r>
            <a:r>
              <a:rPr lang="zh-CN" altLang="en-US" sz="2400" dirty="0"/>
              <a:t>就是图中所有</a:t>
            </a:r>
            <a:r>
              <a:rPr lang="zh-CN" altLang="en-US" sz="2400" dirty="0">
                <a:solidFill>
                  <a:srgbClr val="0000FF"/>
                </a:solidFill>
              </a:rPr>
              <a:t>结点的一种全排列再加上该排列中第一个结点的一种排列</a:t>
            </a:r>
            <a:endParaRPr lang="en-US" altLang="zh-CN" sz="2400" dirty="0">
              <a:solidFill>
                <a:srgbClr val="0000FF"/>
              </a:solidFill>
            </a:endParaRPr>
          </a:p>
          <a:p>
            <a:pPr marL="0" lvl="1" indent="648000">
              <a:lnSpc>
                <a:spcPct val="130000"/>
              </a:lnSpc>
              <a:spcBef>
                <a:spcPts val="600"/>
              </a:spcBef>
              <a:buClr>
                <a:srgbClr val="0000FF"/>
              </a:buClr>
              <a:buNone/>
            </a:pPr>
            <a:r>
              <a:rPr lang="zh-CN" altLang="en-US" sz="2400" dirty="0"/>
              <a:t>从定义可看出，若图中存在哈密顿通路（回路），则该图是连通的。又可知平行边与环存在与否不影响图中是否存在哈密顿通路（回路），约定以后讨论均为连通的简单图。</a:t>
            </a:r>
          </a:p>
        </p:txBody>
      </p:sp>
      <p:sp>
        <p:nvSpPr>
          <p:cNvPr id="4" name="Text Box 371"/>
          <p:cNvSpPr txBox="1">
            <a:spLocks noChangeArrowheads="1"/>
          </p:cNvSpPr>
          <p:nvPr/>
        </p:nvSpPr>
        <p:spPr bwMode="auto">
          <a:xfrm>
            <a:off x="1585356" y="4267994"/>
            <a:ext cx="9220200" cy="2225564"/>
          </a:xfrm>
          <a:prstGeom prst="rect">
            <a:avLst/>
          </a:prstGeom>
          <a:solidFill>
            <a:sysClr val="window" lastClr="FFFFFF">
              <a:lumMod val="85000"/>
              <a:lumOff val="0"/>
            </a:sysClr>
          </a:solidFill>
          <a:ln w="9525">
            <a:solidFill>
              <a:srgbClr val="000000"/>
            </a:solidFill>
            <a:miter lim="800000"/>
            <a:headEnd/>
            <a:tailEnd/>
          </a:ln>
        </p:spPr>
        <p:txBody>
          <a:bodyPr rot="0" vert="horz" wrap="square" lIns="180000" tIns="180000" rIns="180000" bIns="180000" anchor="t" anchorCtr="0" upright="1">
            <a:spAutoFit/>
          </a:bodyPr>
          <a:lstStyle/>
          <a:p>
            <a:pPr algn="just">
              <a:lnSpc>
                <a:spcPct val="150000"/>
              </a:lnSpc>
              <a:spcBef>
                <a:spcPts val="600"/>
              </a:spcBef>
              <a:spcAft>
                <a:spcPts val="0"/>
              </a:spcAft>
            </a:pPr>
            <a:r>
              <a:rPr lang="zh-CN" b="1" kern="100" dirty="0">
                <a:solidFill>
                  <a:srgbClr val="7030A0"/>
                </a:solidFill>
                <a:effectLst/>
                <a:cs typeface="宋体" panose="02010600030101010101" pitchFamily="2" charset="-122"/>
              </a:rPr>
              <a:t>解题小贴士</a:t>
            </a:r>
            <a:r>
              <a:rPr lang="en-US" altLang="zh-CN" b="1" kern="100" dirty="0">
                <a:solidFill>
                  <a:srgbClr val="7030A0"/>
                </a:solidFill>
                <a:effectLst/>
                <a:cs typeface="宋体" panose="02010600030101010101" pitchFamily="2" charset="-122"/>
              </a:rPr>
              <a:t>——</a:t>
            </a:r>
            <a:r>
              <a:rPr lang="zh-CN" b="1" kern="100" dirty="0">
                <a:solidFill>
                  <a:srgbClr val="7030A0"/>
                </a:solidFill>
                <a:effectLst/>
                <a:cs typeface="宋体" panose="02010600030101010101" pitchFamily="2" charset="-122"/>
              </a:rPr>
              <a:t>哈密顿图的判断</a:t>
            </a:r>
            <a:r>
              <a:rPr lang="en-US" b="1" kern="100" dirty="0">
                <a:solidFill>
                  <a:srgbClr val="7030A0"/>
                </a:solidFill>
                <a:effectLst/>
                <a:cs typeface="宋体" panose="02010600030101010101" pitchFamily="2" charset="-122"/>
              </a:rPr>
              <a:t>1</a:t>
            </a:r>
            <a:endParaRPr lang="zh-CN" b="1" kern="100" dirty="0">
              <a:solidFill>
                <a:srgbClr val="7030A0"/>
              </a:solidFill>
              <a:effectLst/>
              <a:cs typeface="宋体" panose="02010600030101010101" pitchFamily="2" charset="-122"/>
            </a:endParaRPr>
          </a:p>
          <a:p>
            <a:pPr algn="just">
              <a:lnSpc>
                <a:spcPct val="150000"/>
              </a:lnSpc>
              <a:spcBef>
                <a:spcPts val="600"/>
              </a:spcBef>
              <a:spcAft>
                <a:spcPts val="0"/>
              </a:spcAft>
            </a:pPr>
            <a:r>
              <a:rPr lang="zh-CN" b="1" kern="100" dirty="0">
                <a:effectLst/>
                <a:cs typeface="宋体" panose="02010600030101010101" pitchFamily="2" charset="-122"/>
              </a:rPr>
              <a:t>找到一条经过图中每个结点一次且仅一次的通路（回路），则该图存在哈密顿通路（回路）。有哈密顿回路的图则为哈密顿图。</a:t>
            </a:r>
            <a:endParaRPr lang="en-US" altLang="zh-CN" b="1" kern="100" dirty="0">
              <a:effectLst/>
              <a:cs typeface="宋体" panose="02010600030101010101" pitchFamily="2" charset="-122"/>
            </a:endParaRPr>
          </a:p>
          <a:p>
            <a:pPr algn="just">
              <a:spcAft>
                <a:spcPts val="0"/>
              </a:spcAft>
            </a:pPr>
            <a:endParaRPr lang="zh-CN" sz="800" b="1" kern="100" dirty="0">
              <a:effectLst/>
              <a:cs typeface="宋体" panose="02010600030101010101" pitchFamily="2" charset="-122"/>
            </a:endParaRPr>
          </a:p>
        </p:txBody>
      </p:sp>
    </p:spTree>
    <p:extLst>
      <p:ext uri="{BB962C8B-B14F-4D97-AF65-F5344CB8AC3E}">
        <p14:creationId xmlns:p14="http://schemas.microsoft.com/office/powerpoint/2010/main" val="31712552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14147">
                                            <p:txEl>
                                              <p:pRg st="0" end="0"/>
                                            </p:txEl>
                                          </p:spTgt>
                                        </p:tgtEl>
                                        <p:attrNameLst>
                                          <p:attrName>style.visibility</p:attrName>
                                        </p:attrNameLst>
                                      </p:cBhvr>
                                      <p:to>
                                        <p:strVal val="visible"/>
                                      </p:to>
                                    </p:set>
                                    <p:anim calcmode="lin" valueType="num">
                                      <p:cBhvr additive="base">
                                        <p:cTn id="7" dur="500" fill="hold"/>
                                        <p:tgtEl>
                                          <p:spTgt spid="14141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141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14147">
                                            <p:txEl>
                                              <p:pRg st="1" end="1"/>
                                            </p:txEl>
                                          </p:spTgt>
                                        </p:tgtEl>
                                        <p:attrNameLst>
                                          <p:attrName>style.visibility</p:attrName>
                                        </p:attrNameLst>
                                      </p:cBhvr>
                                      <p:to>
                                        <p:strVal val="visible"/>
                                      </p:to>
                                    </p:set>
                                    <p:anim calcmode="lin" valueType="num">
                                      <p:cBhvr additive="base">
                                        <p:cTn id="13" dur="500" fill="hold"/>
                                        <p:tgtEl>
                                          <p:spTgt spid="14141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141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14147">
                                            <p:txEl>
                                              <p:pRg st="2" end="2"/>
                                            </p:txEl>
                                          </p:spTgt>
                                        </p:tgtEl>
                                        <p:attrNameLst>
                                          <p:attrName>style.visibility</p:attrName>
                                        </p:attrNameLst>
                                      </p:cBhvr>
                                      <p:to>
                                        <p:strVal val="visible"/>
                                      </p:to>
                                    </p:set>
                                    <p:anim calcmode="lin" valueType="num">
                                      <p:cBhvr additive="base">
                                        <p:cTn id="19" dur="500" fill="hold"/>
                                        <p:tgtEl>
                                          <p:spTgt spid="141414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14147">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14147">
                                            <p:txEl>
                                              <p:pRg st="3" end="3"/>
                                            </p:txEl>
                                          </p:spTgt>
                                        </p:tgtEl>
                                        <p:attrNameLst>
                                          <p:attrName>style.visibility</p:attrName>
                                        </p:attrNameLst>
                                      </p:cBhvr>
                                      <p:to>
                                        <p:strVal val="visible"/>
                                      </p:to>
                                    </p:set>
                                    <p:anim calcmode="lin" valueType="num">
                                      <p:cBhvr additive="base">
                                        <p:cTn id="23" dur="500" fill="hold"/>
                                        <p:tgtEl>
                                          <p:spTgt spid="141414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14147">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14147">
                                            <p:txEl>
                                              <p:pRg st="4" end="4"/>
                                            </p:txEl>
                                          </p:spTgt>
                                        </p:tgtEl>
                                        <p:attrNameLst>
                                          <p:attrName>style.visibility</p:attrName>
                                        </p:attrNameLst>
                                      </p:cBhvr>
                                      <p:to>
                                        <p:strVal val="visible"/>
                                      </p:to>
                                    </p:set>
                                    <p:anim calcmode="lin" valueType="num">
                                      <p:cBhvr additive="base">
                                        <p:cTn id="27" dur="500" fill="hold"/>
                                        <p:tgtEl>
                                          <p:spTgt spid="141414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41414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414147">
                                            <p:txEl>
                                              <p:pRg st="5" end="5"/>
                                            </p:txEl>
                                          </p:spTgt>
                                        </p:tgtEl>
                                        <p:attrNameLst>
                                          <p:attrName>style.visibility</p:attrName>
                                        </p:attrNameLst>
                                      </p:cBhvr>
                                      <p:to>
                                        <p:strVal val="visible"/>
                                      </p:to>
                                    </p:set>
                                    <p:anim calcmode="lin" valueType="num">
                                      <p:cBhvr additive="base">
                                        <p:cTn id="33" dur="500" fill="hold"/>
                                        <p:tgtEl>
                                          <p:spTgt spid="1414147">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41414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5"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1000" fill="hold"/>
                                        <p:tgtEl>
                                          <p:spTgt spid="4"/>
                                        </p:tgtEl>
                                        <p:attrNameLst>
                                          <p:attrName>ppt_w</p:attrName>
                                        </p:attrNameLst>
                                      </p:cBhvr>
                                      <p:tavLst>
                                        <p:tav tm="0">
                                          <p:val>
                                            <p:fltVal val="0"/>
                                          </p:val>
                                        </p:tav>
                                        <p:tav tm="100000">
                                          <p:val>
                                            <p:strVal val="#ppt_w"/>
                                          </p:val>
                                        </p:tav>
                                      </p:tavLst>
                                    </p:anim>
                                    <p:anim calcmode="lin" valueType="num">
                                      <p:cBhvr>
                                        <p:cTn id="40" dur="1000" fill="hold"/>
                                        <p:tgtEl>
                                          <p:spTgt spid="4"/>
                                        </p:tgtEl>
                                        <p:attrNameLst>
                                          <p:attrName>ppt_h</p:attrName>
                                        </p:attrNameLst>
                                      </p:cBhvr>
                                      <p:tavLst>
                                        <p:tav tm="0">
                                          <p:val>
                                            <p:fltVal val="0"/>
                                          </p:val>
                                        </p:tav>
                                        <p:tav tm="100000">
                                          <p:val>
                                            <p:strVal val="#ppt_h"/>
                                          </p:val>
                                        </p:tav>
                                      </p:tavLst>
                                    </p:anim>
                                    <p:anim calcmode="lin" valueType="num">
                                      <p:cBhvr>
                                        <p:cTn id="41"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4147" grpId="0" uiExpand="1" build="p"/>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72DB-89BB-4A48-83FB-032A780382B7}"/>
              </a:ext>
            </a:extLst>
          </p:cNvPr>
          <p:cNvSpPr>
            <a:spLocks noGrp="1"/>
          </p:cNvSpPr>
          <p:nvPr>
            <p:ph type="title"/>
          </p:nvPr>
        </p:nvSpPr>
        <p:spPr/>
        <p:txBody>
          <a:bodyPr/>
          <a:lstStyle/>
          <a:p>
            <a:r>
              <a:rPr lang="zh-CN" altLang="en-US" dirty="0"/>
              <a:t>管梅谷</a:t>
            </a:r>
          </a:p>
        </p:txBody>
      </p:sp>
      <p:sp>
        <p:nvSpPr>
          <p:cNvPr id="3" name="Content Placeholder 2">
            <a:extLst>
              <a:ext uri="{FF2B5EF4-FFF2-40B4-BE49-F238E27FC236}">
                <a16:creationId xmlns:a16="http://schemas.microsoft.com/office/drawing/2014/main" id="{82C84325-8E27-461A-9546-72307D9E5943}"/>
              </a:ext>
            </a:extLst>
          </p:cNvPr>
          <p:cNvSpPr>
            <a:spLocks noGrp="1"/>
          </p:cNvSpPr>
          <p:nvPr>
            <p:ph idx="1"/>
          </p:nvPr>
        </p:nvSpPr>
        <p:spPr>
          <a:xfrm>
            <a:off x="3441700" y="978358"/>
            <a:ext cx="8448675" cy="5562600"/>
          </a:xfrm>
        </p:spPr>
        <p:txBody>
          <a:bodyPr>
            <a:noAutofit/>
          </a:bodyPr>
          <a:lstStyle/>
          <a:p>
            <a:r>
              <a:rPr lang="en-US" altLang="zh-CN" dirty="0"/>
              <a:t>1957</a:t>
            </a:r>
            <a:r>
              <a:rPr lang="zh-CN" altLang="en-US" dirty="0"/>
              <a:t>年毕业于华东师范大学数学系</a:t>
            </a:r>
            <a:endParaRPr lang="en-US" altLang="zh-CN" dirty="0"/>
          </a:p>
          <a:p>
            <a:r>
              <a:rPr lang="en-US" altLang="zh-CN" dirty="0"/>
              <a:t>1957</a:t>
            </a:r>
            <a:r>
              <a:rPr lang="zh-CN" altLang="en-US" dirty="0"/>
              <a:t>年至</a:t>
            </a:r>
            <a:r>
              <a:rPr lang="en-US" altLang="zh-CN" dirty="0"/>
              <a:t>1990</a:t>
            </a:r>
            <a:r>
              <a:rPr lang="zh-CN" altLang="en-US" dirty="0"/>
              <a:t>年在山东师范大学工作</a:t>
            </a:r>
            <a:endParaRPr lang="en-US" altLang="zh-CN" dirty="0"/>
          </a:p>
          <a:p>
            <a:r>
              <a:rPr lang="en-US" altLang="zh-CN" dirty="0"/>
              <a:t>1984</a:t>
            </a:r>
            <a:r>
              <a:rPr lang="zh-CN" altLang="en-US" dirty="0"/>
              <a:t>年至</a:t>
            </a:r>
            <a:r>
              <a:rPr lang="en-US" altLang="zh-CN" dirty="0"/>
              <a:t>1990</a:t>
            </a:r>
            <a:r>
              <a:rPr lang="zh-CN" altLang="en-US" dirty="0"/>
              <a:t>年担任山东师范大学校长</a:t>
            </a:r>
            <a:endParaRPr lang="en-US" altLang="zh-CN" dirty="0"/>
          </a:p>
          <a:p>
            <a:r>
              <a:rPr lang="en-US" altLang="zh-CN" dirty="0"/>
              <a:t>1990</a:t>
            </a:r>
            <a:r>
              <a:rPr lang="zh-CN" altLang="en-US" dirty="0"/>
              <a:t>年至</a:t>
            </a:r>
            <a:r>
              <a:rPr lang="en-US" altLang="zh-CN" dirty="0"/>
              <a:t>1995</a:t>
            </a:r>
            <a:r>
              <a:rPr lang="zh-CN" altLang="en-US" dirty="0"/>
              <a:t>年任复旦大学运筹学系主任</a:t>
            </a:r>
            <a:endParaRPr lang="en-US" altLang="zh-CN" dirty="0"/>
          </a:p>
          <a:p>
            <a:r>
              <a:rPr lang="zh-CN" altLang="en-US" dirty="0"/>
              <a:t>一直从事运筹学、组合优化与图论方面的研究工作，是国内外知名度很高的学者。</a:t>
            </a:r>
            <a:endParaRPr lang="en-US" altLang="zh-CN" dirty="0"/>
          </a:p>
          <a:p>
            <a:r>
              <a:rPr lang="zh-CN" altLang="en-US" dirty="0"/>
              <a:t>代表性论著有</a:t>
            </a:r>
            <a:r>
              <a:rPr lang="en-US" altLang="zh-CN" dirty="0"/>
              <a:t>《</a:t>
            </a:r>
            <a:r>
              <a:rPr lang="zh-CN" altLang="en-US" dirty="0"/>
              <a:t>线性规划</a:t>
            </a:r>
            <a:r>
              <a:rPr lang="en-US" altLang="zh-CN" dirty="0"/>
              <a:t>》《</a:t>
            </a:r>
            <a:r>
              <a:rPr lang="zh-CN" altLang="en-US" dirty="0"/>
              <a:t>图论中的几个极值问题</a:t>
            </a:r>
            <a:r>
              <a:rPr lang="en-US" altLang="zh-CN" dirty="0"/>
              <a:t>》《</a:t>
            </a:r>
            <a:r>
              <a:rPr lang="zh-CN" altLang="en-US" dirty="0"/>
              <a:t>奇偶点图上作业法</a:t>
            </a:r>
            <a:r>
              <a:rPr lang="en-US" altLang="zh-CN" dirty="0"/>
              <a:t>》</a:t>
            </a:r>
            <a:r>
              <a:rPr lang="zh-CN" altLang="en-US" dirty="0"/>
              <a:t>等。</a:t>
            </a:r>
            <a:endParaRPr lang="en-US" altLang="zh-CN" dirty="0"/>
          </a:p>
          <a:p>
            <a:r>
              <a:rPr lang="en-US" altLang="zh-CN" dirty="0"/>
              <a:t>1960</a:t>
            </a:r>
            <a:r>
              <a:rPr lang="zh-CN" altLang="en-US" dirty="0"/>
              <a:t>年在国际上最先提出的邮递员问题被国际图论界命名为“中国邮路问题”，载入经典著作。</a:t>
            </a:r>
            <a:endParaRPr lang="en-US" altLang="zh-CN" dirty="0"/>
          </a:p>
          <a:p>
            <a:r>
              <a:rPr lang="en-US" altLang="zh-CN" dirty="0"/>
              <a:t>2016</a:t>
            </a:r>
            <a:r>
              <a:rPr lang="zh-CN" altLang="en-US" dirty="0"/>
              <a:t>年，被中国运筹学会授予科学技术奖</a:t>
            </a:r>
            <a:r>
              <a:rPr lang="en-US" altLang="zh-CN" dirty="0"/>
              <a:t>——</a:t>
            </a:r>
            <a:r>
              <a:rPr lang="zh-CN" altLang="en-US" dirty="0"/>
              <a:t>终身成就奖。</a:t>
            </a:r>
            <a:endParaRPr lang="zh-CN" altLang="zh-CN" dirty="0"/>
          </a:p>
        </p:txBody>
      </p:sp>
      <p:sp>
        <p:nvSpPr>
          <p:cNvPr id="6" name="Rectangle 5">
            <a:extLst>
              <a:ext uri="{FF2B5EF4-FFF2-40B4-BE49-F238E27FC236}">
                <a16:creationId xmlns:a16="http://schemas.microsoft.com/office/drawing/2014/main" id="{B62DC13E-EBC1-4941-AE45-1E0282BA4485}"/>
              </a:ext>
            </a:extLst>
          </p:cNvPr>
          <p:cNvSpPr/>
          <p:nvPr/>
        </p:nvSpPr>
        <p:spPr>
          <a:xfrm>
            <a:off x="688975" y="4267994"/>
            <a:ext cx="2052723" cy="1689052"/>
          </a:xfrm>
          <a:prstGeom prst="rect">
            <a:avLst/>
          </a:prstGeom>
        </p:spPr>
        <p:txBody>
          <a:bodyPr wrap="square">
            <a:spAutoFit/>
          </a:bodyPr>
          <a:lstStyle/>
          <a:p>
            <a:pPr>
              <a:lnSpc>
                <a:spcPct val="150000"/>
              </a:lnSpc>
            </a:pPr>
            <a:r>
              <a:rPr lang="zh-CN" altLang="en-US" b="1" dirty="0">
                <a:solidFill>
                  <a:srgbClr val="0000FF"/>
                </a:solidFill>
                <a:latin typeface="+mn-ea"/>
              </a:rPr>
              <a:t>管梅谷</a:t>
            </a:r>
            <a:endParaRPr lang="en-US" altLang="zh-CN" b="1" dirty="0">
              <a:solidFill>
                <a:srgbClr val="0000FF"/>
              </a:solidFill>
              <a:latin typeface="+mn-ea"/>
            </a:endParaRPr>
          </a:p>
          <a:p>
            <a:pPr>
              <a:lnSpc>
                <a:spcPct val="150000"/>
              </a:lnSpc>
            </a:pPr>
            <a:r>
              <a:rPr lang="zh-CN" altLang="en-US" b="1" dirty="0">
                <a:latin typeface="+mn-ea"/>
              </a:rPr>
              <a:t>上海市人</a:t>
            </a:r>
            <a:endParaRPr lang="en-US" altLang="zh-CN" b="1" dirty="0">
              <a:latin typeface="+mn-ea"/>
            </a:endParaRPr>
          </a:p>
          <a:p>
            <a:pPr>
              <a:lnSpc>
                <a:spcPct val="150000"/>
              </a:lnSpc>
            </a:pPr>
            <a:r>
              <a:rPr lang="zh-CN" altLang="en-US" b="1" dirty="0">
                <a:latin typeface="+mn-ea"/>
              </a:rPr>
              <a:t>数学家</a:t>
            </a:r>
          </a:p>
        </p:txBody>
      </p:sp>
      <p:pic>
        <p:nvPicPr>
          <p:cNvPr id="8" name="图片 7">
            <a:extLst>
              <a:ext uri="{FF2B5EF4-FFF2-40B4-BE49-F238E27FC236}">
                <a16:creationId xmlns:a16="http://schemas.microsoft.com/office/drawing/2014/main" id="{17CAF945-8BC2-4FF3-9BD7-4B4E5EFEA0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408" y="1372551"/>
            <a:ext cx="2546767" cy="2638800"/>
          </a:xfrm>
          <a:prstGeom prst="rect">
            <a:avLst/>
          </a:prstGeom>
        </p:spPr>
      </p:pic>
    </p:spTree>
    <p:custDataLst>
      <p:tags r:id="rId1"/>
    </p:custDataLst>
    <p:extLst>
      <p:ext uri="{BB962C8B-B14F-4D97-AF65-F5344CB8AC3E}">
        <p14:creationId xmlns:p14="http://schemas.microsoft.com/office/powerpoint/2010/main" val="334792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pPr eaLnBrk="1" hangingPunct="1"/>
            <a:r>
              <a:rPr lang="zh-CN" altLang="en-US" dirty="0"/>
              <a:t>例</a:t>
            </a:r>
            <a:r>
              <a:rPr lang="en-US" altLang="zh-CN" dirty="0"/>
              <a:t>7.21</a:t>
            </a:r>
            <a:endParaRPr lang="zh-CN" altLang="en-US" dirty="0"/>
          </a:p>
        </p:txBody>
      </p:sp>
      <p:sp>
        <p:nvSpPr>
          <p:cNvPr id="1391619" name="Rectangle 3"/>
          <p:cNvSpPr>
            <a:spLocks noGrp="1" noChangeArrowheads="1"/>
          </p:cNvSpPr>
          <p:nvPr>
            <p:ph type="body" idx="1"/>
          </p:nvPr>
        </p:nvSpPr>
        <p:spPr>
          <a:xfrm>
            <a:off x="250379" y="976102"/>
            <a:ext cx="10755154" cy="642573"/>
          </a:xfrm>
        </p:spPr>
        <p:txBody>
          <a:bodyPr/>
          <a:lstStyle/>
          <a:p>
            <a:pPr indent="0">
              <a:buNone/>
            </a:pPr>
            <a:r>
              <a:rPr lang="zh-CN" altLang="en-US" dirty="0"/>
              <a:t>判断下面</a:t>
            </a:r>
            <a:r>
              <a:rPr lang="en-US" altLang="zh-CN" dirty="0"/>
              <a:t>6</a:t>
            </a:r>
            <a:r>
              <a:rPr lang="zh-CN" altLang="en-US" dirty="0"/>
              <a:t>个图中，是否是哈密顿图？是否存在哈密顿通路？</a:t>
            </a:r>
          </a:p>
        </p:txBody>
      </p:sp>
      <p:sp>
        <p:nvSpPr>
          <p:cNvPr id="1391718" name="AutoShape 102"/>
          <p:cNvSpPr>
            <a:spLocks noChangeArrowheads="1"/>
          </p:cNvSpPr>
          <p:nvPr/>
        </p:nvSpPr>
        <p:spPr bwMode="auto">
          <a:xfrm>
            <a:off x="460375" y="5258594"/>
            <a:ext cx="1008296" cy="1052596"/>
          </a:xfrm>
          <a:prstGeom prst="wedgeRectCallout">
            <a:avLst>
              <a:gd name="adj1" fmla="val 30280"/>
              <a:gd name="adj2" fmla="val -120842"/>
            </a:avLst>
          </a:prstGeom>
          <a:solidFill>
            <a:srgbClr val="FFFF66"/>
          </a:solidFill>
          <a:ln w="12700" algn="ctr">
            <a:solidFill>
              <a:srgbClr val="003300"/>
            </a:solidFill>
            <a:miter lim="800000"/>
            <a:headEnd/>
            <a:tailEnd/>
          </a:ln>
        </p:spPr>
        <p:txBody>
          <a:bodyPr anchor="ctr">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lnSpc>
                <a:spcPct val="130000"/>
              </a:lnSpc>
            </a:pPr>
            <a:r>
              <a:rPr lang="zh-CN" altLang="en-US" b="1" dirty="0">
                <a:solidFill>
                  <a:srgbClr val="0000FF"/>
                </a:solidFill>
                <a:latin typeface="+mn-lt"/>
                <a:ea typeface="+mn-ea"/>
              </a:rPr>
              <a:t>哈密</a:t>
            </a:r>
          </a:p>
          <a:p>
            <a:pPr algn="ctr" eaLnBrk="1" hangingPunct="1">
              <a:lnSpc>
                <a:spcPct val="130000"/>
              </a:lnSpc>
            </a:pPr>
            <a:r>
              <a:rPr lang="zh-CN" altLang="en-US" b="1" dirty="0">
                <a:solidFill>
                  <a:srgbClr val="0000FF"/>
                </a:solidFill>
                <a:latin typeface="+mn-lt"/>
                <a:ea typeface="+mn-ea"/>
              </a:rPr>
              <a:t>顿图</a:t>
            </a:r>
            <a:r>
              <a:rPr lang="zh-CN" altLang="en-US" dirty="0">
                <a:solidFill>
                  <a:srgbClr val="0000FF"/>
                </a:solidFill>
                <a:latin typeface="+mn-lt"/>
                <a:ea typeface="+mn-ea"/>
              </a:rPr>
              <a:t>  </a:t>
            </a:r>
          </a:p>
        </p:txBody>
      </p:sp>
      <p:sp>
        <p:nvSpPr>
          <p:cNvPr id="1391719" name="AutoShape 103"/>
          <p:cNvSpPr>
            <a:spLocks noChangeArrowheads="1"/>
          </p:cNvSpPr>
          <p:nvPr/>
        </p:nvSpPr>
        <p:spPr bwMode="auto">
          <a:xfrm>
            <a:off x="1590417" y="5258594"/>
            <a:ext cx="1803287" cy="1052596"/>
          </a:xfrm>
          <a:prstGeom prst="wedgeRectCallout">
            <a:avLst>
              <a:gd name="adj1" fmla="val 39059"/>
              <a:gd name="adj2" fmla="val -124660"/>
            </a:avLst>
          </a:prstGeom>
          <a:solidFill>
            <a:srgbClr val="FFFF66"/>
          </a:solidFill>
          <a:ln w="12700" algn="ctr">
            <a:solidFill>
              <a:srgbClr val="003300"/>
            </a:solidFill>
            <a:miter lim="800000"/>
            <a:headEnd/>
            <a:tailEnd/>
          </a:ln>
        </p:spPr>
        <p:txBody>
          <a:bodyPr wrap="square" anchor="ctr">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lnSpc>
                <a:spcPct val="130000"/>
              </a:lnSpc>
            </a:pPr>
            <a:r>
              <a:rPr lang="zh-CN" altLang="en-US" b="1" dirty="0">
                <a:solidFill>
                  <a:srgbClr val="0000FF"/>
                </a:solidFill>
                <a:latin typeface="+mn-lt"/>
                <a:ea typeface="+mn-ea"/>
              </a:rPr>
              <a:t>不存在哈密顿通路</a:t>
            </a:r>
            <a:r>
              <a:rPr lang="zh-CN" altLang="en-US" dirty="0">
                <a:solidFill>
                  <a:srgbClr val="0000FF"/>
                </a:solidFill>
                <a:latin typeface="+mn-lt"/>
                <a:ea typeface="+mn-ea"/>
              </a:rPr>
              <a:t> </a:t>
            </a:r>
          </a:p>
        </p:txBody>
      </p:sp>
      <p:sp>
        <p:nvSpPr>
          <p:cNvPr id="1391720" name="AutoShape 104"/>
          <p:cNvSpPr>
            <a:spLocks noChangeArrowheads="1"/>
          </p:cNvSpPr>
          <p:nvPr/>
        </p:nvSpPr>
        <p:spPr bwMode="auto">
          <a:xfrm>
            <a:off x="3515450" y="5258594"/>
            <a:ext cx="2621494" cy="1052596"/>
          </a:xfrm>
          <a:prstGeom prst="wedgeRectCallout">
            <a:avLst>
              <a:gd name="adj1" fmla="val 16423"/>
              <a:gd name="adj2" fmla="val -118973"/>
            </a:avLst>
          </a:prstGeom>
          <a:solidFill>
            <a:srgbClr val="FFFF66"/>
          </a:solidFill>
          <a:ln w="12700" algn="ctr">
            <a:solidFill>
              <a:srgbClr val="003300"/>
            </a:solidFill>
            <a:miter lim="800000"/>
            <a:headEnd/>
            <a:tailEnd/>
          </a:ln>
        </p:spPr>
        <p:txBody>
          <a:bodyPr wrap="square" anchor="ctr">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lnSpc>
                <a:spcPct val="130000"/>
              </a:lnSpc>
            </a:pPr>
            <a:r>
              <a:rPr lang="zh-CN" altLang="en-US" b="1" dirty="0">
                <a:solidFill>
                  <a:srgbClr val="0000FF"/>
                </a:solidFill>
                <a:latin typeface="+mn-lt"/>
                <a:ea typeface="+mn-ea"/>
              </a:rPr>
              <a:t>不是哈密顿图，但存在哈密顿通路</a:t>
            </a:r>
            <a:r>
              <a:rPr lang="zh-CN" altLang="en-US" dirty="0">
                <a:solidFill>
                  <a:srgbClr val="0000FF"/>
                </a:solidFill>
                <a:latin typeface="+mn-lt"/>
                <a:ea typeface="+mn-ea"/>
              </a:rPr>
              <a:t> </a:t>
            </a:r>
          </a:p>
        </p:txBody>
      </p:sp>
      <p:sp>
        <p:nvSpPr>
          <p:cNvPr id="1391721" name="AutoShape 105"/>
          <p:cNvSpPr>
            <a:spLocks noChangeArrowheads="1"/>
          </p:cNvSpPr>
          <p:nvPr/>
        </p:nvSpPr>
        <p:spPr bwMode="auto">
          <a:xfrm>
            <a:off x="6258690" y="5258594"/>
            <a:ext cx="1008296" cy="1052596"/>
          </a:xfrm>
          <a:prstGeom prst="wedgeRectCallout">
            <a:avLst>
              <a:gd name="adj1" fmla="val 45728"/>
              <a:gd name="adj2" fmla="val -124770"/>
            </a:avLst>
          </a:prstGeom>
          <a:solidFill>
            <a:srgbClr val="FFFF66"/>
          </a:solidFill>
          <a:ln w="12700" algn="ctr">
            <a:solidFill>
              <a:srgbClr val="003300"/>
            </a:solidFill>
            <a:miter lim="800000"/>
            <a:headEnd/>
            <a:tailEnd/>
          </a:ln>
        </p:spPr>
        <p:txBody>
          <a:bodyPr anchor="ctr">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lnSpc>
                <a:spcPct val="130000"/>
              </a:lnSpc>
            </a:pPr>
            <a:r>
              <a:rPr lang="zh-CN" altLang="en-US" b="1" dirty="0">
                <a:solidFill>
                  <a:srgbClr val="0000FF"/>
                </a:solidFill>
                <a:latin typeface="+mn-lt"/>
                <a:ea typeface="+mn-ea"/>
              </a:rPr>
              <a:t>哈密</a:t>
            </a:r>
          </a:p>
          <a:p>
            <a:pPr algn="ctr" eaLnBrk="1" hangingPunct="1">
              <a:lnSpc>
                <a:spcPct val="130000"/>
              </a:lnSpc>
            </a:pPr>
            <a:r>
              <a:rPr lang="zh-CN" altLang="en-US" b="1" dirty="0">
                <a:solidFill>
                  <a:srgbClr val="0000FF"/>
                </a:solidFill>
                <a:latin typeface="+mn-lt"/>
                <a:ea typeface="+mn-ea"/>
              </a:rPr>
              <a:t>顿图</a:t>
            </a:r>
            <a:r>
              <a:rPr lang="zh-CN" altLang="en-US" dirty="0">
                <a:solidFill>
                  <a:srgbClr val="0000FF"/>
                </a:solidFill>
                <a:latin typeface="+mn-lt"/>
                <a:ea typeface="+mn-ea"/>
              </a:rPr>
              <a:t>  </a:t>
            </a:r>
          </a:p>
        </p:txBody>
      </p:sp>
      <p:sp>
        <p:nvSpPr>
          <p:cNvPr id="1391722" name="AutoShape 106"/>
          <p:cNvSpPr>
            <a:spLocks noChangeArrowheads="1"/>
          </p:cNvSpPr>
          <p:nvPr/>
        </p:nvSpPr>
        <p:spPr bwMode="auto">
          <a:xfrm>
            <a:off x="7388732" y="5258594"/>
            <a:ext cx="2628000" cy="1052596"/>
          </a:xfrm>
          <a:prstGeom prst="wedgeRectCallout">
            <a:avLst>
              <a:gd name="adj1" fmla="val 17127"/>
              <a:gd name="adj2" fmla="val -123244"/>
            </a:avLst>
          </a:prstGeom>
          <a:solidFill>
            <a:srgbClr val="FFFF66"/>
          </a:solidFill>
          <a:ln w="12700" algn="ctr">
            <a:solidFill>
              <a:srgbClr val="003300"/>
            </a:solidFill>
            <a:miter lim="800000"/>
            <a:headEnd/>
            <a:tailEnd/>
          </a:ln>
        </p:spPr>
        <p:txBody>
          <a:bodyPr wrap="square" anchor="ctr">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lnSpc>
                <a:spcPct val="130000"/>
              </a:lnSpc>
            </a:pPr>
            <a:r>
              <a:rPr lang="zh-CN" altLang="en-US" b="1" dirty="0">
                <a:solidFill>
                  <a:srgbClr val="0000FF"/>
                </a:solidFill>
                <a:latin typeface="+mn-lt"/>
                <a:ea typeface="+mn-ea"/>
              </a:rPr>
              <a:t>不是哈密顿图，但存在哈密顿通路</a:t>
            </a:r>
            <a:endParaRPr lang="zh-CN" altLang="en-US" dirty="0">
              <a:solidFill>
                <a:srgbClr val="0000FF"/>
              </a:solidFill>
              <a:latin typeface="+mn-lt"/>
              <a:ea typeface="+mn-ea"/>
            </a:endParaRPr>
          </a:p>
        </p:txBody>
      </p:sp>
      <p:sp>
        <p:nvSpPr>
          <p:cNvPr id="1391723" name="AutoShape 107"/>
          <p:cNvSpPr>
            <a:spLocks noChangeArrowheads="1"/>
          </p:cNvSpPr>
          <p:nvPr/>
        </p:nvSpPr>
        <p:spPr bwMode="auto">
          <a:xfrm>
            <a:off x="10138477" y="5258594"/>
            <a:ext cx="1722672" cy="1052596"/>
          </a:xfrm>
          <a:prstGeom prst="wedgeRectCallout">
            <a:avLst>
              <a:gd name="adj1" fmla="val 5850"/>
              <a:gd name="adj2" fmla="val -122265"/>
            </a:avLst>
          </a:prstGeom>
          <a:solidFill>
            <a:srgbClr val="FFFF66"/>
          </a:solidFill>
          <a:ln w="12700" algn="ctr">
            <a:solidFill>
              <a:srgbClr val="003300"/>
            </a:solidFill>
            <a:miter lim="800000"/>
            <a:headEnd/>
            <a:tailEnd/>
          </a:ln>
        </p:spPr>
        <p:txBody>
          <a:bodyPr wrap="square" anchor="ctr">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lnSpc>
                <a:spcPct val="130000"/>
              </a:lnSpc>
            </a:pPr>
            <a:r>
              <a:rPr lang="zh-CN" altLang="en-US" b="1" dirty="0">
                <a:solidFill>
                  <a:srgbClr val="0000FF"/>
                </a:solidFill>
                <a:latin typeface="+mn-lt"/>
                <a:ea typeface="+mn-ea"/>
              </a:rPr>
              <a:t>不存在哈密顿通路</a:t>
            </a:r>
            <a:r>
              <a:rPr lang="zh-CN" altLang="en-US" dirty="0">
                <a:solidFill>
                  <a:srgbClr val="0000FF"/>
                </a:solidFill>
                <a:latin typeface="+mn-lt"/>
                <a:ea typeface="+mn-ea"/>
              </a:rPr>
              <a:t> </a:t>
            </a:r>
          </a:p>
        </p:txBody>
      </p:sp>
      <p:grpSp>
        <p:nvGrpSpPr>
          <p:cNvPr id="107" name="Group 101"/>
          <p:cNvGrpSpPr>
            <a:grpSpLocks/>
          </p:cNvGrpSpPr>
          <p:nvPr/>
        </p:nvGrpSpPr>
        <p:grpSpPr bwMode="auto">
          <a:xfrm>
            <a:off x="416727" y="1994731"/>
            <a:ext cx="11540623" cy="2502481"/>
            <a:chOff x="287" y="1649"/>
            <a:chExt cx="5451" cy="1182"/>
          </a:xfrm>
        </p:grpSpPr>
        <p:sp>
          <p:nvSpPr>
            <p:cNvPr id="112" name="Line 10"/>
            <p:cNvSpPr>
              <a:spLocks noChangeAspect="1" noChangeShapeType="1"/>
            </p:cNvSpPr>
            <p:nvPr/>
          </p:nvSpPr>
          <p:spPr bwMode="auto">
            <a:xfrm>
              <a:off x="463" y="2492"/>
              <a:ext cx="454" cy="1"/>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3" name="Line 11"/>
            <p:cNvSpPr>
              <a:spLocks noChangeAspect="1" noChangeShapeType="1"/>
            </p:cNvSpPr>
            <p:nvPr/>
          </p:nvSpPr>
          <p:spPr bwMode="auto">
            <a:xfrm>
              <a:off x="681" y="1865"/>
              <a:ext cx="1" cy="363"/>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4" name="Line 12"/>
            <p:cNvSpPr>
              <a:spLocks noChangeAspect="1" noChangeShapeType="1"/>
            </p:cNvSpPr>
            <p:nvPr/>
          </p:nvSpPr>
          <p:spPr bwMode="auto">
            <a:xfrm>
              <a:off x="711" y="2251"/>
              <a:ext cx="208" cy="227"/>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5" name="Line 13"/>
            <p:cNvSpPr>
              <a:spLocks noChangeAspect="1" noChangeShapeType="1"/>
            </p:cNvSpPr>
            <p:nvPr/>
          </p:nvSpPr>
          <p:spPr bwMode="auto">
            <a:xfrm flipH="1">
              <a:off x="464" y="2251"/>
              <a:ext cx="207" cy="227"/>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6" name="Line 14"/>
            <p:cNvSpPr>
              <a:spLocks noChangeAspect="1" noChangeShapeType="1"/>
            </p:cNvSpPr>
            <p:nvPr/>
          </p:nvSpPr>
          <p:spPr bwMode="auto">
            <a:xfrm flipV="1">
              <a:off x="439" y="1851"/>
              <a:ext cx="226" cy="617"/>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7" name="Line 15"/>
            <p:cNvSpPr>
              <a:spLocks noChangeAspect="1" noChangeShapeType="1"/>
            </p:cNvSpPr>
            <p:nvPr/>
          </p:nvSpPr>
          <p:spPr bwMode="auto">
            <a:xfrm>
              <a:off x="705" y="1851"/>
              <a:ext cx="226" cy="617"/>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8" name="Text Box 16"/>
            <p:cNvSpPr txBox="1">
              <a:spLocks noChangeAspect="1" noChangeArrowheads="1"/>
            </p:cNvSpPr>
            <p:nvPr/>
          </p:nvSpPr>
          <p:spPr bwMode="auto">
            <a:xfrm>
              <a:off x="975" y="2426"/>
              <a:ext cx="1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3</a:t>
              </a:r>
              <a:endParaRPr lang="en-US" altLang="zh-CN" b="1" dirty="0">
                <a:latin typeface="+mn-lt"/>
                <a:ea typeface="+mn-ea"/>
                <a:cs typeface="Times New Roman" panose="02020603050405020304" pitchFamily="18" charset="0"/>
              </a:endParaRPr>
            </a:p>
          </p:txBody>
        </p:sp>
        <p:sp>
          <p:nvSpPr>
            <p:cNvPr id="119" name="Text Box 17"/>
            <p:cNvSpPr txBox="1">
              <a:spLocks noChangeAspect="1" noChangeArrowheads="1"/>
            </p:cNvSpPr>
            <p:nvPr/>
          </p:nvSpPr>
          <p:spPr bwMode="auto">
            <a:xfrm>
              <a:off x="612" y="1649"/>
              <a:ext cx="1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1</a:t>
              </a:r>
              <a:endParaRPr lang="en-US" altLang="zh-CN" b="1" dirty="0">
                <a:latin typeface="+mn-lt"/>
                <a:ea typeface="+mn-ea"/>
                <a:cs typeface="Times New Roman" panose="02020603050405020304" pitchFamily="18" charset="0"/>
              </a:endParaRPr>
            </a:p>
          </p:txBody>
        </p:sp>
        <p:sp>
          <p:nvSpPr>
            <p:cNvPr id="120" name="Text Box 18"/>
            <p:cNvSpPr txBox="1">
              <a:spLocks noChangeAspect="1" noChangeArrowheads="1"/>
            </p:cNvSpPr>
            <p:nvPr/>
          </p:nvSpPr>
          <p:spPr bwMode="auto">
            <a:xfrm>
              <a:off x="287" y="2451"/>
              <a:ext cx="1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2</a:t>
              </a:r>
              <a:endParaRPr lang="en-US" altLang="zh-CN" b="1" dirty="0">
                <a:latin typeface="+mn-lt"/>
                <a:ea typeface="+mn-ea"/>
                <a:cs typeface="Times New Roman" panose="02020603050405020304" pitchFamily="18" charset="0"/>
              </a:endParaRPr>
            </a:p>
          </p:txBody>
        </p:sp>
        <p:sp>
          <p:nvSpPr>
            <p:cNvPr id="121" name="Text Box 19"/>
            <p:cNvSpPr txBox="1">
              <a:spLocks noChangeAspect="1" noChangeArrowheads="1"/>
            </p:cNvSpPr>
            <p:nvPr/>
          </p:nvSpPr>
          <p:spPr bwMode="auto">
            <a:xfrm>
              <a:off x="618" y="2229"/>
              <a:ext cx="1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4</a:t>
              </a:r>
              <a:endParaRPr lang="en-US" altLang="zh-CN" b="1" dirty="0">
                <a:latin typeface="+mn-lt"/>
                <a:ea typeface="+mn-ea"/>
                <a:cs typeface="Times New Roman" panose="02020603050405020304" pitchFamily="18" charset="0"/>
              </a:endParaRPr>
            </a:p>
          </p:txBody>
        </p:sp>
        <p:sp>
          <p:nvSpPr>
            <p:cNvPr id="122" name="Text Box 20"/>
            <p:cNvSpPr txBox="1">
              <a:spLocks noChangeAspect="1" noChangeArrowheads="1"/>
            </p:cNvSpPr>
            <p:nvPr/>
          </p:nvSpPr>
          <p:spPr bwMode="auto">
            <a:xfrm>
              <a:off x="590" y="2657"/>
              <a:ext cx="22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800080"/>
                  </a:solidFill>
                  <a:latin typeface="+mn-lt"/>
                  <a:ea typeface="+mn-ea"/>
                  <a:cs typeface="Times New Roman" panose="02020603050405020304" pitchFamily="18" charset="0"/>
                </a:rPr>
                <a:t>(a)</a:t>
              </a:r>
            </a:p>
          </p:txBody>
        </p:sp>
        <p:sp>
          <p:nvSpPr>
            <p:cNvPr id="123" name="Line 21"/>
            <p:cNvSpPr>
              <a:spLocks noChangeAspect="1" noChangeShapeType="1"/>
            </p:cNvSpPr>
            <p:nvPr/>
          </p:nvSpPr>
          <p:spPr bwMode="auto">
            <a:xfrm>
              <a:off x="3276" y="1841"/>
              <a:ext cx="454" cy="0"/>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4" name="Line 22"/>
            <p:cNvSpPr>
              <a:spLocks noChangeAspect="1" noChangeShapeType="1"/>
            </p:cNvSpPr>
            <p:nvPr/>
          </p:nvSpPr>
          <p:spPr bwMode="auto">
            <a:xfrm>
              <a:off x="3249" y="1859"/>
              <a:ext cx="0" cy="472"/>
            </a:xfrm>
            <a:prstGeom prst="line">
              <a:avLst/>
            </a:prstGeom>
            <a:noFill/>
            <a:ln w="25400">
              <a:solidFill>
                <a:srgbClr val="000000"/>
              </a:solidFill>
              <a:round/>
              <a:headEnd type="none" w="med"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5" name="Line 23"/>
            <p:cNvSpPr>
              <a:spLocks noChangeAspect="1" noChangeShapeType="1"/>
            </p:cNvSpPr>
            <p:nvPr/>
          </p:nvSpPr>
          <p:spPr bwMode="auto">
            <a:xfrm>
              <a:off x="3276" y="2359"/>
              <a:ext cx="454" cy="0"/>
            </a:xfrm>
            <a:prstGeom prst="line">
              <a:avLst/>
            </a:prstGeom>
            <a:noFill/>
            <a:ln w="25400">
              <a:solidFill>
                <a:srgbClr val="000000"/>
              </a:solidFill>
              <a:round/>
              <a:headEnd type="none" w="med"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6" name="Line 24"/>
            <p:cNvSpPr>
              <a:spLocks noChangeAspect="1" noChangeShapeType="1"/>
            </p:cNvSpPr>
            <p:nvPr/>
          </p:nvSpPr>
          <p:spPr bwMode="auto">
            <a:xfrm flipH="1">
              <a:off x="3760" y="1859"/>
              <a:ext cx="0" cy="472"/>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7" name="Text Box 25"/>
            <p:cNvSpPr txBox="1">
              <a:spLocks noChangeAspect="1" noChangeArrowheads="1"/>
            </p:cNvSpPr>
            <p:nvPr/>
          </p:nvSpPr>
          <p:spPr bwMode="auto">
            <a:xfrm>
              <a:off x="3722" y="2342"/>
              <a:ext cx="1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3</a:t>
              </a:r>
              <a:endParaRPr lang="en-US" altLang="zh-CN" b="1" dirty="0">
                <a:latin typeface="+mn-lt"/>
                <a:ea typeface="+mn-ea"/>
                <a:cs typeface="Times New Roman" panose="02020603050405020304" pitchFamily="18" charset="0"/>
              </a:endParaRPr>
            </a:p>
          </p:txBody>
        </p:sp>
        <p:sp>
          <p:nvSpPr>
            <p:cNvPr id="128" name="Text Box 26"/>
            <p:cNvSpPr txBox="1">
              <a:spLocks noChangeAspect="1" noChangeArrowheads="1"/>
            </p:cNvSpPr>
            <p:nvPr/>
          </p:nvSpPr>
          <p:spPr bwMode="auto">
            <a:xfrm>
              <a:off x="3167" y="1649"/>
              <a:ext cx="1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1</a:t>
              </a:r>
              <a:endParaRPr lang="en-US" altLang="zh-CN" b="1" dirty="0">
                <a:latin typeface="+mn-lt"/>
                <a:ea typeface="+mn-ea"/>
                <a:cs typeface="Times New Roman" panose="02020603050405020304" pitchFamily="18" charset="0"/>
              </a:endParaRPr>
            </a:p>
          </p:txBody>
        </p:sp>
        <p:sp>
          <p:nvSpPr>
            <p:cNvPr id="133" name="Text Box 31"/>
            <p:cNvSpPr txBox="1">
              <a:spLocks noChangeAspect="1" noChangeArrowheads="1"/>
            </p:cNvSpPr>
            <p:nvPr/>
          </p:nvSpPr>
          <p:spPr bwMode="auto">
            <a:xfrm>
              <a:off x="3129" y="2322"/>
              <a:ext cx="1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2</a:t>
              </a:r>
              <a:endParaRPr lang="en-US" altLang="zh-CN" b="1" dirty="0">
                <a:latin typeface="+mn-lt"/>
                <a:ea typeface="+mn-ea"/>
                <a:cs typeface="Times New Roman" panose="02020603050405020304" pitchFamily="18" charset="0"/>
              </a:endParaRPr>
            </a:p>
          </p:txBody>
        </p:sp>
        <p:sp>
          <p:nvSpPr>
            <p:cNvPr id="134" name="Text Box 32"/>
            <p:cNvSpPr txBox="1">
              <a:spLocks noChangeAspect="1" noChangeArrowheads="1"/>
            </p:cNvSpPr>
            <p:nvPr/>
          </p:nvSpPr>
          <p:spPr bwMode="auto">
            <a:xfrm>
              <a:off x="3722" y="1649"/>
              <a:ext cx="1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4</a:t>
              </a:r>
              <a:endParaRPr lang="en-US" altLang="zh-CN" b="1">
                <a:latin typeface="+mn-lt"/>
                <a:ea typeface="+mn-ea"/>
                <a:cs typeface="Times New Roman" panose="02020603050405020304" pitchFamily="18" charset="0"/>
              </a:endParaRPr>
            </a:p>
          </p:txBody>
        </p:sp>
        <p:sp>
          <p:nvSpPr>
            <p:cNvPr id="135" name="Text Box 33"/>
            <p:cNvSpPr txBox="1">
              <a:spLocks noChangeAspect="1" noChangeArrowheads="1"/>
            </p:cNvSpPr>
            <p:nvPr/>
          </p:nvSpPr>
          <p:spPr bwMode="auto">
            <a:xfrm>
              <a:off x="3392" y="2657"/>
              <a:ext cx="22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solidFill>
                    <a:srgbClr val="800080"/>
                  </a:solidFill>
                  <a:latin typeface="+mn-lt"/>
                  <a:ea typeface="+mn-ea"/>
                  <a:cs typeface="Times New Roman" panose="02020603050405020304" pitchFamily="18" charset="0"/>
                </a:rPr>
                <a:t>(d)</a:t>
              </a:r>
            </a:p>
          </p:txBody>
        </p:sp>
        <p:sp>
          <p:nvSpPr>
            <p:cNvPr id="136" name="Line 34"/>
            <p:cNvSpPr>
              <a:spLocks noChangeAspect="1" noChangeShapeType="1"/>
            </p:cNvSpPr>
            <p:nvPr/>
          </p:nvSpPr>
          <p:spPr bwMode="auto">
            <a:xfrm flipV="1">
              <a:off x="1350" y="1860"/>
              <a:ext cx="1" cy="617"/>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38" name="Line 36"/>
            <p:cNvSpPr>
              <a:spLocks noChangeAspect="1" noChangeShapeType="1"/>
            </p:cNvSpPr>
            <p:nvPr/>
          </p:nvSpPr>
          <p:spPr bwMode="auto">
            <a:xfrm>
              <a:off x="1384" y="2495"/>
              <a:ext cx="442" cy="1"/>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39" name="Line 37"/>
            <p:cNvSpPr>
              <a:spLocks noChangeAspect="1" noChangeShapeType="1"/>
            </p:cNvSpPr>
            <p:nvPr/>
          </p:nvSpPr>
          <p:spPr bwMode="auto">
            <a:xfrm flipV="1">
              <a:off x="1848" y="1860"/>
              <a:ext cx="1" cy="617"/>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41" name="Line 39"/>
            <p:cNvSpPr>
              <a:spLocks noChangeAspect="1" noChangeShapeType="1"/>
            </p:cNvSpPr>
            <p:nvPr/>
          </p:nvSpPr>
          <p:spPr bwMode="auto">
            <a:xfrm>
              <a:off x="1384" y="1842"/>
              <a:ext cx="442" cy="0"/>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42" name="Line 40"/>
            <p:cNvSpPr>
              <a:spLocks noChangeAspect="1" noChangeShapeType="1"/>
            </p:cNvSpPr>
            <p:nvPr/>
          </p:nvSpPr>
          <p:spPr bwMode="auto">
            <a:xfrm>
              <a:off x="1689" y="2440"/>
              <a:ext cx="146" cy="46"/>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48" name="Line 46"/>
            <p:cNvSpPr>
              <a:spLocks noChangeAspect="1" noChangeShapeType="1"/>
            </p:cNvSpPr>
            <p:nvPr/>
          </p:nvSpPr>
          <p:spPr bwMode="auto">
            <a:xfrm>
              <a:off x="1366" y="1849"/>
              <a:ext cx="327" cy="182"/>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49" name="Line 47"/>
            <p:cNvSpPr>
              <a:spLocks noChangeAspect="1" noChangeShapeType="1"/>
            </p:cNvSpPr>
            <p:nvPr/>
          </p:nvSpPr>
          <p:spPr bwMode="auto">
            <a:xfrm>
              <a:off x="1727" y="2064"/>
              <a:ext cx="108" cy="408"/>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50" name="Text Box 48"/>
            <p:cNvSpPr txBox="1">
              <a:spLocks noChangeAspect="1" noChangeArrowheads="1"/>
            </p:cNvSpPr>
            <p:nvPr/>
          </p:nvSpPr>
          <p:spPr bwMode="auto">
            <a:xfrm>
              <a:off x="1865" y="2426"/>
              <a:ext cx="1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3</a:t>
              </a:r>
              <a:endParaRPr lang="en-US" altLang="zh-CN" b="1" dirty="0">
                <a:latin typeface="+mn-lt"/>
                <a:ea typeface="+mn-ea"/>
                <a:cs typeface="Times New Roman" panose="02020603050405020304" pitchFamily="18" charset="0"/>
              </a:endParaRPr>
            </a:p>
          </p:txBody>
        </p:sp>
        <p:sp>
          <p:nvSpPr>
            <p:cNvPr id="151" name="Text Box 49"/>
            <p:cNvSpPr txBox="1">
              <a:spLocks noChangeAspect="1" noChangeArrowheads="1"/>
            </p:cNvSpPr>
            <p:nvPr/>
          </p:nvSpPr>
          <p:spPr bwMode="auto">
            <a:xfrm>
              <a:off x="1257" y="1649"/>
              <a:ext cx="1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1</a:t>
              </a:r>
              <a:endParaRPr lang="en-US" altLang="zh-CN" b="1" dirty="0">
                <a:latin typeface="+mn-lt"/>
                <a:ea typeface="+mn-ea"/>
                <a:cs typeface="Times New Roman" panose="02020603050405020304" pitchFamily="18" charset="0"/>
              </a:endParaRPr>
            </a:p>
          </p:txBody>
        </p:sp>
        <p:sp>
          <p:nvSpPr>
            <p:cNvPr id="152" name="Text Box 50"/>
            <p:cNvSpPr txBox="1">
              <a:spLocks noChangeAspect="1" noChangeArrowheads="1"/>
            </p:cNvSpPr>
            <p:nvPr/>
          </p:nvSpPr>
          <p:spPr bwMode="auto">
            <a:xfrm>
              <a:off x="1223" y="2451"/>
              <a:ext cx="1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2</a:t>
              </a:r>
              <a:endParaRPr lang="en-US" altLang="zh-CN" b="1" dirty="0">
                <a:latin typeface="+mn-lt"/>
                <a:ea typeface="+mn-ea"/>
                <a:cs typeface="Times New Roman" panose="02020603050405020304" pitchFamily="18" charset="0"/>
              </a:endParaRPr>
            </a:p>
          </p:txBody>
        </p:sp>
        <p:sp>
          <p:nvSpPr>
            <p:cNvPr id="153" name="Text Box 51"/>
            <p:cNvSpPr txBox="1">
              <a:spLocks noChangeAspect="1" noChangeArrowheads="1"/>
            </p:cNvSpPr>
            <p:nvPr/>
          </p:nvSpPr>
          <p:spPr bwMode="auto">
            <a:xfrm>
              <a:off x="1817" y="1649"/>
              <a:ext cx="18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4</a:t>
              </a:r>
              <a:endParaRPr lang="en-US" altLang="zh-CN" b="1" dirty="0">
                <a:latin typeface="+mn-lt"/>
                <a:ea typeface="+mn-ea"/>
                <a:cs typeface="Times New Roman" panose="02020603050405020304" pitchFamily="18" charset="0"/>
              </a:endParaRPr>
            </a:p>
          </p:txBody>
        </p:sp>
        <p:sp>
          <p:nvSpPr>
            <p:cNvPr id="154" name="Text Box 52"/>
            <p:cNvSpPr txBox="1">
              <a:spLocks noChangeAspect="1" noChangeArrowheads="1"/>
            </p:cNvSpPr>
            <p:nvPr/>
          </p:nvSpPr>
          <p:spPr bwMode="auto">
            <a:xfrm>
              <a:off x="1501" y="2657"/>
              <a:ext cx="22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solidFill>
                    <a:srgbClr val="800080"/>
                  </a:solidFill>
                  <a:latin typeface="+mn-lt"/>
                  <a:ea typeface="+mn-ea"/>
                  <a:cs typeface="Times New Roman" panose="02020603050405020304" pitchFamily="18" charset="0"/>
                </a:rPr>
                <a:t>(b)</a:t>
              </a:r>
            </a:p>
          </p:txBody>
        </p:sp>
        <p:sp>
          <p:nvSpPr>
            <p:cNvPr id="155" name="Line 53"/>
            <p:cNvSpPr>
              <a:spLocks noChangeAspect="1" noChangeShapeType="1"/>
            </p:cNvSpPr>
            <p:nvPr/>
          </p:nvSpPr>
          <p:spPr bwMode="auto">
            <a:xfrm>
              <a:off x="1363" y="1866"/>
              <a:ext cx="109" cy="363"/>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56" name="Line 54"/>
            <p:cNvSpPr>
              <a:spLocks noChangeAspect="1" noChangeShapeType="1"/>
            </p:cNvSpPr>
            <p:nvPr/>
          </p:nvSpPr>
          <p:spPr bwMode="auto">
            <a:xfrm>
              <a:off x="1501" y="2275"/>
              <a:ext cx="145" cy="150"/>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57" name="Text Box 55"/>
            <p:cNvSpPr txBox="1">
              <a:spLocks noChangeAspect="1" noChangeArrowheads="1"/>
            </p:cNvSpPr>
            <p:nvPr/>
          </p:nvSpPr>
          <p:spPr bwMode="auto">
            <a:xfrm>
              <a:off x="1656" y="1859"/>
              <a:ext cx="1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5</a:t>
              </a:r>
              <a:endParaRPr lang="en-US" altLang="zh-CN" b="1" dirty="0">
                <a:latin typeface="+mn-lt"/>
                <a:ea typeface="+mn-ea"/>
                <a:cs typeface="Times New Roman" panose="02020603050405020304" pitchFamily="18" charset="0"/>
              </a:endParaRPr>
            </a:p>
          </p:txBody>
        </p:sp>
        <p:sp>
          <p:nvSpPr>
            <p:cNvPr id="158" name="Text Box 56"/>
            <p:cNvSpPr txBox="1">
              <a:spLocks noChangeAspect="1" noChangeArrowheads="1"/>
            </p:cNvSpPr>
            <p:nvPr/>
          </p:nvSpPr>
          <p:spPr bwMode="auto">
            <a:xfrm>
              <a:off x="1383" y="2242"/>
              <a:ext cx="1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6</a:t>
              </a:r>
              <a:endParaRPr lang="en-US" altLang="zh-CN" b="1" dirty="0">
                <a:latin typeface="+mn-lt"/>
                <a:ea typeface="+mn-ea"/>
                <a:cs typeface="Times New Roman" panose="02020603050405020304" pitchFamily="18" charset="0"/>
              </a:endParaRPr>
            </a:p>
          </p:txBody>
        </p:sp>
        <p:sp>
          <p:nvSpPr>
            <p:cNvPr id="159" name="Text Box 57"/>
            <p:cNvSpPr txBox="1">
              <a:spLocks noChangeAspect="1" noChangeArrowheads="1"/>
            </p:cNvSpPr>
            <p:nvPr/>
          </p:nvSpPr>
          <p:spPr bwMode="auto">
            <a:xfrm>
              <a:off x="1625" y="2259"/>
              <a:ext cx="1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7</a:t>
              </a:r>
              <a:endParaRPr lang="en-US" altLang="zh-CN" b="1" dirty="0">
                <a:latin typeface="+mn-lt"/>
                <a:ea typeface="+mn-ea"/>
                <a:cs typeface="Times New Roman" panose="02020603050405020304" pitchFamily="18" charset="0"/>
              </a:endParaRPr>
            </a:p>
          </p:txBody>
        </p:sp>
        <p:sp>
          <p:nvSpPr>
            <p:cNvPr id="160" name="Text Box 58"/>
            <p:cNvSpPr txBox="1">
              <a:spLocks noChangeAspect="1" noChangeArrowheads="1"/>
            </p:cNvSpPr>
            <p:nvPr/>
          </p:nvSpPr>
          <p:spPr bwMode="auto">
            <a:xfrm>
              <a:off x="2177" y="2322"/>
              <a:ext cx="1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2</a:t>
              </a:r>
              <a:endParaRPr lang="en-US" altLang="zh-CN" b="1" dirty="0">
                <a:latin typeface="+mn-lt"/>
                <a:ea typeface="+mn-ea"/>
                <a:cs typeface="Times New Roman" panose="02020603050405020304" pitchFamily="18" charset="0"/>
              </a:endParaRPr>
            </a:p>
          </p:txBody>
        </p:sp>
        <p:sp>
          <p:nvSpPr>
            <p:cNvPr id="161" name="Text Box 59"/>
            <p:cNvSpPr txBox="1">
              <a:spLocks noChangeAspect="1" noChangeArrowheads="1"/>
            </p:cNvSpPr>
            <p:nvPr/>
          </p:nvSpPr>
          <p:spPr bwMode="auto">
            <a:xfrm>
              <a:off x="2789" y="2337"/>
              <a:ext cx="1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4</a:t>
              </a:r>
              <a:endParaRPr lang="en-US" altLang="zh-CN" b="1" dirty="0">
                <a:latin typeface="+mn-lt"/>
                <a:ea typeface="+mn-ea"/>
                <a:cs typeface="Times New Roman" panose="02020603050405020304" pitchFamily="18" charset="0"/>
              </a:endParaRPr>
            </a:p>
          </p:txBody>
        </p:sp>
        <p:sp>
          <p:nvSpPr>
            <p:cNvPr id="162" name="Line 60"/>
            <p:cNvSpPr>
              <a:spLocks noChangeAspect="1" noChangeShapeType="1"/>
            </p:cNvSpPr>
            <p:nvPr/>
          </p:nvSpPr>
          <p:spPr bwMode="auto">
            <a:xfrm>
              <a:off x="2301" y="1861"/>
              <a:ext cx="0" cy="472"/>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63" name="Line 61"/>
            <p:cNvSpPr>
              <a:spLocks noChangeAspect="1" noChangeShapeType="1"/>
            </p:cNvSpPr>
            <p:nvPr/>
          </p:nvSpPr>
          <p:spPr bwMode="auto">
            <a:xfrm flipH="1">
              <a:off x="2848" y="1861"/>
              <a:ext cx="0" cy="472"/>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64" name="Text Box 62"/>
            <p:cNvSpPr txBox="1">
              <a:spLocks noChangeAspect="1" noChangeArrowheads="1"/>
            </p:cNvSpPr>
            <p:nvPr/>
          </p:nvSpPr>
          <p:spPr bwMode="auto">
            <a:xfrm>
              <a:off x="2215" y="1649"/>
              <a:ext cx="1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1</a:t>
              </a:r>
              <a:endParaRPr lang="en-US" altLang="zh-CN" b="1" dirty="0">
                <a:latin typeface="+mn-lt"/>
                <a:ea typeface="+mn-ea"/>
                <a:cs typeface="Times New Roman" panose="02020603050405020304" pitchFamily="18" charset="0"/>
              </a:endParaRPr>
            </a:p>
          </p:txBody>
        </p:sp>
        <p:sp>
          <p:nvSpPr>
            <p:cNvPr id="169" name="Line 67"/>
            <p:cNvSpPr>
              <a:spLocks noChangeAspect="1" noChangeShapeType="1"/>
            </p:cNvSpPr>
            <p:nvPr/>
          </p:nvSpPr>
          <p:spPr bwMode="auto">
            <a:xfrm flipH="1">
              <a:off x="2309" y="2115"/>
              <a:ext cx="249" cy="249"/>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70" name="Line 68"/>
            <p:cNvSpPr>
              <a:spLocks noChangeAspect="1" noChangeShapeType="1"/>
            </p:cNvSpPr>
            <p:nvPr/>
          </p:nvSpPr>
          <p:spPr bwMode="auto">
            <a:xfrm>
              <a:off x="2315" y="1836"/>
              <a:ext cx="243" cy="242"/>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71" name="Text Box 69"/>
            <p:cNvSpPr txBox="1">
              <a:spLocks noChangeAspect="1" noChangeArrowheads="1"/>
            </p:cNvSpPr>
            <p:nvPr/>
          </p:nvSpPr>
          <p:spPr bwMode="auto">
            <a:xfrm>
              <a:off x="2829" y="1649"/>
              <a:ext cx="1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5</a:t>
              </a:r>
              <a:endParaRPr lang="en-US" altLang="zh-CN" b="1">
                <a:latin typeface="+mn-lt"/>
                <a:ea typeface="+mn-ea"/>
                <a:cs typeface="Times New Roman" panose="02020603050405020304" pitchFamily="18" charset="0"/>
              </a:endParaRPr>
            </a:p>
          </p:txBody>
        </p:sp>
        <p:sp>
          <p:nvSpPr>
            <p:cNvPr id="172" name="Text Box 70"/>
            <p:cNvSpPr txBox="1">
              <a:spLocks noChangeAspect="1" noChangeArrowheads="1"/>
            </p:cNvSpPr>
            <p:nvPr/>
          </p:nvSpPr>
          <p:spPr bwMode="auto">
            <a:xfrm>
              <a:off x="2462" y="2657"/>
              <a:ext cx="22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800080"/>
                  </a:solidFill>
                  <a:latin typeface="+mn-lt"/>
                  <a:ea typeface="+mn-ea"/>
                  <a:cs typeface="Times New Roman" panose="02020603050405020304" pitchFamily="18" charset="0"/>
                </a:rPr>
                <a:t>(c)</a:t>
              </a:r>
            </a:p>
          </p:txBody>
        </p:sp>
        <p:sp>
          <p:nvSpPr>
            <p:cNvPr id="174" name="Line 72"/>
            <p:cNvSpPr>
              <a:spLocks noChangeAspect="1" noChangeShapeType="1"/>
            </p:cNvSpPr>
            <p:nvPr/>
          </p:nvSpPr>
          <p:spPr bwMode="auto">
            <a:xfrm flipH="1">
              <a:off x="2601" y="1861"/>
              <a:ext cx="226" cy="226"/>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75" name="Line 73"/>
            <p:cNvSpPr>
              <a:spLocks noChangeAspect="1" noChangeShapeType="1"/>
            </p:cNvSpPr>
            <p:nvPr/>
          </p:nvSpPr>
          <p:spPr bwMode="auto">
            <a:xfrm>
              <a:off x="2601" y="2123"/>
              <a:ext cx="226" cy="227"/>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76" name="Text Box 74"/>
            <p:cNvSpPr txBox="1">
              <a:spLocks noChangeAspect="1" noChangeArrowheads="1"/>
            </p:cNvSpPr>
            <p:nvPr/>
          </p:nvSpPr>
          <p:spPr bwMode="auto">
            <a:xfrm>
              <a:off x="2506" y="2096"/>
              <a:ext cx="1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3</a:t>
              </a:r>
              <a:endParaRPr lang="en-US" altLang="zh-CN" b="1" dirty="0">
                <a:latin typeface="+mn-lt"/>
                <a:ea typeface="+mn-ea"/>
                <a:cs typeface="Times New Roman" panose="02020603050405020304" pitchFamily="18" charset="0"/>
              </a:endParaRPr>
            </a:p>
          </p:txBody>
        </p:sp>
        <p:sp>
          <p:nvSpPr>
            <p:cNvPr id="177" name="Line 75"/>
            <p:cNvSpPr>
              <a:spLocks noChangeAspect="1" noChangeShapeType="1"/>
            </p:cNvSpPr>
            <p:nvPr/>
          </p:nvSpPr>
          <p:spPr bwMode="auto">
            <a:xfrm>
              <a:off x="4187" y="1841"/>
              <a:ext cx="454" cy="0"/>
            </a:xfrm>
            <a:prstGeom prst="line">
              <a:avLst/>
            </a:prstGeom>
            <a:noFill/>
            <a:ln w="25400">
              <a:solidFill>
                <a:srgbClr val="000000"/>
              </a:solidFill>
              <a:round/>
              <a:headEnd type="none" w="med"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78" name="Line 76"/>
            <p:cNvSpPr>
              <a:spLocks noChangeAspect="1" noChangeShapeType="1"/>
            </p:cNvSpPr>
            <p:nvPr/>
          </p:nvSpPr>
          <p:spPr bwMode="auto">
            <a:xfrm>
              <a:off x="4160" y="1859"/>
              <a:ext cx="0" cy="472"/>
            </a:xfrm>
            <a:prstGeom prst="line">
              <a:avLst/>
            </a:prstGeom>
            <a:noFill/>
            <a:ln w="25400">
              <a:solidFill>
                <a:srgbClr val="000000"/>
              </a:solidFill>
              <a:round/>
              <a:headEnd type="none" w="med"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79" name="Line 77"/>
            <p:cNvSpPr>
              <a:spLocks noChangeAspect="1" noChangeShapeType="1"/>
            </p:cNvSpPr>
            <p:nvPr/>
          </p:nvSpPr>
          <p:spPr bwMode="auto">
            <a:xfrm>
              <a:off x="4187" y="2359"/>
              <a:ext cx="454" cy="0"/>
            </a:xfrm>
            <a:prstGeom prst="line">
              <a:avLst/>
            </a:prstGeom>
            <a:noFill/>
            <a:ln w="25400">
              <a:solidFill>
                <a:srgbClr val="000000"/>
              </a:solidFill>
              <a:round/>
              <a:headEnd type="none" w="med"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80" name="Line 78"/>
            <p:cNvSpPr>
              <a:spLocks noChangeAspect="1" noChangeShapeType="1"/>
            </p:cNvSpPr>
            <p:nvPr/>
          </p:nvSpPr>
          <p:spPr bwMode="auto">
            <a:xfrm flipH="1">
              <a:off x="4671" y="1859"/>
              <a:ext cx="0" cy="472"/>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81" name="Text Box 79"/>
            <p:cNvSpPr txBox="1">
              <a:spLocks noChangeAspect="1" noChangeArrowheads="1"/>
            </p:cNvSpPr>
            <p:nvPr/>
          </p:nvSpPr>
          <p:spPr bwMode="auto">
            <a:xfrm>
              <a:off x="4624" y="2342"/>
              <a:ext cx="1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3</a:t>
              </a:r>
              <a:endParaRPr lang="en-US" altLang="zh-CN" b="1" dirty="0">
                <a:latin typeface="+mn-lt"/>
                <a:ea typeface="+mn-ea"/>
                <a:cs typeface="Times New Roman" panose="02020603050405020304" pitchFamily="18" charset="0"/>
              </a:endParaRPr>
            </a:p>
          </p:txBody>
        </p:sp>
        <p:sp>
          <p:nvSpPr>
            <p:cNvPr id="182" name="Text Box 80"/>
            <p:cNvSpPr txBox="1">
              <a:spLocks noChangeAspect="1" noChangeArrowheads="1"/>
            </p:cNvSpPr>
            <p:nvPr/>
          </p:nvSpPr>
          <p:spPr bwMode="auto">
            <a:xfrm>
              <a:off x="4075" y="1649"/>
              <a:ext cx="1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1</a:t>
              </a:r>
              <a:endParaRPr lang="en-US" altLang="zh-CN" b="1" dirty="0">
                <a:latin typeface="+mn-lt"/>
                <a:ea typeface="+mn-ea"/>
                <a:cs typeface="Times New Roman" panose="02020603050405020304" pitchFamily="18" charset="0"/>
              </a:endParaRPr>
            </a:p>
          </p:txBody>
        </p:sp>
        <p:sp>
          <p:nvSpPr>
            <p:cNvPr id="187" name="Text Box 85"/>
            <p:cNvSpPr txBox="1">
              <a:spLocks noChangeAspect="1" noChangeArrowheads="1"/>
            </p:cNvSpPr>
            <p:nvPr/>
          </p:nvSpPr>
          <p:spPr bwMode="auto">
            <a:xfrm>
              <a:off x="4037" y="2322"/>
              <a:ext cx="1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2</a:t>
              </a:r>
              <a:endParaRPr lang="en-US" altLang="zh-CN" b="1">
                <a:latin typeface="+mn-lt"/>
                <a:ea typeface="+mn-ea"/>
                <a:cs typeface="Times New Roman" panose="02020603050405020304" pitchFamily="18" charset="0"/>
              </a:endParaRPr>
            </a:p>
          </p:txBody>
        </p:sp>
        <p:sp>
          <p:nvSpPr>
            <p:cNvPr id="188" name="Text Box 86"/>
            <p:cNvSpPr txBox="1">
              <a:spLocks noChangeAspect="1" noChangeArrowheads="1"/>
            </p:cNvSpPr>
            <p:nvPr/>
          </p:nvSpPr>
          <p:spPr bwMode="auto">
            <a:xfrm>
              <a:off x="4624" y="1649"/>
              <a:ext cx="1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4</a:t>
              </a:r>
              <a:endParaRPr lang="en-US" altLang="zh-CN" b="1" dirty="0">
                <a:latin typeface="+mn-lt"/>
                <a:ea typeface="+mn-ea"/>
                <a:cs typeface="Times New Roman" panose="02020603050405020304" pitchFamily="18" charset="0"/>
              </a:endParaRPr>
            </a:p>
          </p:txBody>
        </p:sp>
        <p:sp>
          <p:nvSpPr>
            <p:cNvPr id="189" name="Text Box 87"/>
            <p:cNvSpPr txBox="1">
              <a:spLocks noChangeAspect="1" noChangeArrowheads="1"/>
            </p:cNvSpPr>
            <p:nvPr/>
          </p:nvSpPr>
          <p:spPr bwMode="auto">
            <a:xfrm>
              <a:off x="4303" y="2657"/>
              <a:ext cx="22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solidFill>
                    <a:srgbClr val="800080"/>
                  </a:solidFill>
                  <a:latin typeface="+mn-lt"/>
                  <a:ea typeface="+mn-ea"/>
                  <a:cs typeface="Times New Roman" panose="02020603050405020304" pitchFamily="18" charset="0"/>
                </a:rPr>
                <a:t>(e)</a:t>
              </a:r>
            </a:p>
          </p:txBody>
        </p:sp>
        <p:sp>
          <p:nvSpPr>
            <p:cNvPr id="190" name="Line 88"/>
            <p:cNvSpPr>
              <a:spLocks noChangeAspect="1" noChangeShapeType="1"/>
            </p:cNvSpPr>
            <p:nvPr/>
          </p:nvSpPr>
          <p:spPr bwMode="auto">
            <a:xfrm>
              <a:off x="5099" y="1841"/>
              <a:ext cx="454" cy="0"/>
            </a:xfrm>
            <a:prstGeom prst="line">
              <a:avLst/>
            </a:prstGeom>
            <a:noFill/>
            <a:ln w="25400">
              <a:solidFill>
                <a:srgbClr val="000000"/>
              </a:solidFill>
              <a:round/>
              <a:headEnd type="none" w="med"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91" name="Line 89"/>
            <p:cNvSpPr>
              <a:spLocks noChangeAspect="1" noChangeShapeType="1"/>
            </p:cNvSpPr>
            <p:nvPr/>
          </p:nvSpPr>
          <p:spPr bwMode="auto">
            <a:xfrm>
              <a:off x="5072" y="1859"/>
              <a:ext cx="0" cy="472"/>
            </a:xfrm>
            <a:prstGeom prst="line">
              <a:avLst/>
            </a:prstGeom>
            <a:noFill/>
            <a:ln w="25400">
              <a:solidFill>
                <a:srgbClr val="000000"/>
              </a:solidFill>
              <a:round/>
              <a:headEnd type="none" w="med"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92" name="Line 90"/>
            <p:cNvSpPr>
              <a:spLocks noChangeAspect="1" noChangeShapeType="1"/>
            </p:cNvSpPr>
            <p:nvPr/>
          </p:nvSpPr>
          <p:spPr bwMode="auto">
            <a:xfrm>
              <a:off x="5099" y="2359"/>
              <a:ext cx="454" cy="0"/>
            </a:xfrm>
            <a:prstGeom prst="line">
              <a:avLst/>
            </a:prstGeom>
            <a:noFill/>
            <a:ln w="25400">
              <a:solidFill>
                <a:srgbClr val="000000"/>
              </a:solidFill>
              <a:round/>
              <a:headEnd type="none" w="med"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93" name="Line 91"/>
            <p:cNvSpPr>
              <a:spLocks noChangeAspect="1" noChangeShapeType="1"/>
            </p:cNvSpPr>
            <p:nvPr/>
          </p:nvSpPr>
          <p:spPr bwMode="auto">
            <a:xfrm flipH="1">
              <a:off x="5583" y="1859"/>
              <a:ext cx="0" cy="472"/>
            </a:xfrm>
            <a:prstGeom prst="line">
              <a:avLst/>
            </a:prstGeom>
            <a:noFill/>
            <a:ln w="25400">
              <a:solidFill>
                <a:srgbClr val="000000"/>
              </a:solidFill>
              <a:round/>
              <a:headEnd type="none" w="med"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94" name="Text Box 92"/>
            <p:cNvSpPr txBox="1">
              <a:spLocks noChangeAspect="1" noChangeArrowheads="1"/>
            </p:cNvSpPr>
            <p:nvPr/>
          </p:nvSpPr>
          <p:spPr bwMode="auto">
            <a:xfrm>
              <a:off x="5557" y="2342"/>
              <a:ext cx="1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3</a:t>
              </a:r>
              <a:endParaRPr lang="en-US" altLang="zh-CN" b="1" dirty="0">
                <a:latin typeface="+mn-lt"/>
                <a:ea typeface="+mn-ea"/>
                <a:cs typeface="Times New Roman" panose="02020603050405020304" pitchFamily="18" charset="0"/>
              </a:endParaRPr>
            </a:p>
          </p:txBody>
        </p:sp>
        <p:sp>
          <p:nvSpPr>
            <p:cNvPr id="195" name="Text Box 93"/>
            <p:cNvSpPr txBox="1">
              <a:spLocks noChangeAspect="1" noChangeArrowheads="1"/>
            </p:cNvSpPr>
            <p:nvPr/>
          </p:nvSpPr>
          <p:spPr bwMode="auto">
            <a:xfrm>
              <a:off x="4982" y="1649"/>
              <a:ext cx="18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1</a:t>
              </a:r>
              <a:endParaRPr lang="en-US" altLang="zh-CN" b="1" dirty="0">
                <a:latin typeface="+mn-lt"/>
                <a:ea typeface="+mn-ea"/>
                <a:cs typeface="Times New Roman" panose="02020603050405020304" pitchFamily="18" charset="0"/>
              </a:endParaRPr>
            </a:p>
          </p:txBody>
        </p:sp>
        <p:sp>
          <p:nvSpPr>
            <p:cNvPr id="200" name="Text Box 98"/>
            <p:cNvSpPr txBox="1">
              <a:spLocks noChangeAspect="1" noChangeArrowheads="1"/>
            </p:cNvSpPr>
            <p:nvPr/>
          </p:nvSpPr>
          <p:spPr bwMode="auto">
            <a:xfrm>
              <a:off x="4944" y="2322"/>
              <a:ext cx="18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2</a:t>
              </a:r>
              <a:endParaRPr lang="en-US" altLang="zh-CN" b="1">
                <a:latin typeface="+mn-lt"/>
                <a:ea typeface="+mn-ea"/>
                <a:cs typeface="Times New Roman" panose="02020603050405020304" pitchFamily="18" charset="0"/>
              </a:endParaRPr>
            </a:p>
          </p:txBody>
        </p:sp>
        <p:sp>
          <p:nvSpPr>
            <p:cNvPr id="201" name="Text Box 99"/>
            <p:cNvSpPr txBox="1">
              <a:spLocks noChangeAspect="1" noChangeArrowheads="1"/>
            </p:cNvSpPr>
            <p:nvPr/>
          </p:nvSpPr>
          <p:spPr bwMode="auto">
            <a:xfrm>
              <a:off x="5557" y="1649"/>
              <a:ext cx="18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4</a:t>
              </a:r>
              <a:endParaRPr lang="en-US" altLang="zh-CN" b="1" dirty="0">
                <a:latin typeface="+mn-lt"/>
                <a:ea typeface="+mn-ea"/>
                <a:cs typeface="Times New Roman" panose="02020603050405020304" pitchFamily="18" charset="0"/>
              </a:endParaRPr>
            </a:p>
          </p:txBody>
        </p:sp>
        <p:sp>
          <p:nvSpPr>
            <p:cNvPr id="202" name="Text Box 100"/>
            <p:cNvSpPr txBox="1">
              <a:spLocks noChangeAspect="1" noChangeArrowheads="1"/>
            </p:cNvSpPr>
            <p:nvPr/>
          </p:nvSpPr>
          <p:spPr bwMode="auto">
            <a:xfrm>
              <a:off x="5215" y="2657"/>
              <a:ext cx="22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solidFill>
                    <a:srgbClr val="800080"/>
                  </a:solidFill>
                  <a:latin typeface="+mn-lt"/>
                  <a:ea typeface="+mn-ea"/>
                  <a:cs typeface="Times New Roman" panose="02020603050405020304" pitchFamily="18" charset="0"/>
                </a:rPr>
                <a:t>(f)</a:t>
              </a:r>
            </a:p>
          </p:txBody>
        </p:sp>
        <p:sp>
          <p:nvSpPr>
            <p:cNvPr id="108" name="Oval 6"/>
            <p:cNvSpPr>
              <a:spLocks noChangeArrowheads="1"/>
            </p:cNvSpPr>
            <p:nvPr/>
          </p:nvSpPr>
          <p:spPr bwMode="auto">
            <a:xfrm>
              <a:off x="661" y="1819"/>
              <a:ext cx="51" cy="51"/>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09" name="Oval 7"/>
            <p:cNvSpPr>
              <a:spLocks noChangeArrowheads="1"/>
            </p:cNvSpPr>
            <p:nvPr/>
          </p:nvSpPr>
          <p:spPr bwMode="auto">
            <a:xfrm>
              <a:off x="420" y="2472"/>
              <a:ext cx="51" cy="51"/>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10" name="Oval 8"/>
            <p:cNvSpPr>
              <a:spLocks noChangeArrowheads="1"/>
            </p:cNvSpPr>
            <p:nvPr/>
          </p:nvSpPr>
          <p:spPr bwMode="auto">
            <a:xfrm>
              <a:off x="661" y="2223"/>
              <a:ext cx="51" cy="51"/>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11" name="Oval 9"/>
            <p:cNvSpPr>
              <a:spLocks noChangeArrowheads="1"/>
            </p:cNvSpPr>
            <p:nvPr/>
          </p:nvSpPr>
          <p:spPr bwMode="auto">
            <a:xfrm>
              <a:off x="917" y="2472"/>
              <a:ext cx="51" cy="51"/>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29" name="Oval 27"/>
            <p:cNvSpPr>
              <a:spLocks noChangeArrowheads="1"/>
            </p:cNvSpPr>
            <p:nvPr/>
          </p:nvSpPr>
          <p:spPr bwMode="auto">
            <a:xfrm>
              <a:off x="3226" y="2336"/>
              <a:ext cx="51" cy="51"/>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30" name="Oval 28"/>
            <p:cNvSpPr>
              <a:spLocks noChangeArrowheads="1"/>
            </p:cNvSpPr>
            <p:nvPr/>
          </p:nvSpPr>
          <p:spPr bwMode="auto">
            <a:xfrm>
              <a:off x="3226" y="1815"/>
              <a:ext cx="51" cy="51"/>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31" name="Oval 29"/>
            <p:cNvSpPr>
              <a:spLocks noChangeArrowheads="1"/>
            </p:cNvSpPr>
            <p:nvPr/>
          </p:nvSpPr>
          <p:spPr bwMode="auto">
            <a:xfrm>
              <a:off x="3737" y="2336"/>
              <a:ext cx="51" cy="51"/>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32" name="Oval 30"/>
            <p:cNvSpPr>
              <a:spLocks noChangeArrowheads="1"/>
            </p:cNvSpPr>
            <p:nvPr/>
          </p:nvSpPr>
          <p:spPr bwMode="auto">
            <a:xfrm>
              <a:off x="3738" y="1815"/>
              <a:ext cx="51" cy="51"/>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37" name="Oval 35"/>
            <p:cNvSpPr>
              <a:spLocks noChangeArrowheads="1"/>
            </p:cNvSpPr>
            <p:nvPr/>
          </p:nvSpPr>
          <p:spPr bwMode="auto">
            <a:xfrm>
              <a:off x="1332" y="2472"/>
              <a:ext cx="51" cy="51"/>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40" name="Oval 38"/>
            <p:cNvSpPr>
              <a:spLocks noChangeArrowheads="1"/>
            </p:cNvSpPr>
            <p:nvPr/>
          </p:nvSpPr>
          <p:spPr bwMode="auto">
            <a:xfrm>
              <a:off x="1826" y="1819"/>
              <a:ext cx="51" cy="51"/>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43" name="Oval 41"/>
            <p:cNvSpPr>
              <a:spLocks noChangeArrowheads="1"/>
            </p:cNvSpPr>
            <p:nvPr/>
          </p:nvSpPr>
          <p:spPr bwMode="auto">
            <a:xfrm>
              <a:off x="1826" y="2472"/>
              <a:ext cx="51" cy="51"/>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44" name="Oval 42"/>
            <p:cNvSpPr>
              <a:spLocks noChangeArrowheads="1"/>
            </p:cNvSpPr>
            <p:nvPr/>
          </p:nvSpPr>
          <p:spPr bwMode="auto">
            <a:xfrm>
              <a:off x="1332" y="1819"/>
              <a:ext cx="51" cy="51"/>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45" name="Oval 43"/>
            <p:cNvSpPr>
              <a:spLocks noChangeArrowheads="1"/>
            </p:cNvSpPr>
            <p:nvPr/>
          </p:nvSpPr>
          <p:spPr bwMode="auto">
            <a:xfrm>
              <a:off x="1460" y="2231"/>
              <a:ext cx="51" cy="51"/>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46" name="Oval 44"/>
            <p:cNvSpPr>
              <a:spLocks noChangeArrowheads="1"/>
            </p:cNvSpPr>
            <p:nvPr/>
          </p:nvSpPr>
          <p:spPr bwMode="auto">
            <a:xfrm>
              <a:off x="1646" y="2412"/>
              <a:ext cx="51" cy="51"/>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47" name="Oval 45"/>
            <p:cNvSpPr>
              <a:spLocks noChangeArrowheads="1"/>
            </p:cNvSpPr>
            <p:nvPr/>
          </p:nvSpPr>
          <p:spPr bwMode="auto">
            <a:xfrm>
              <a:off x="1688" y="2017"/>
              <a:ext cx="51" cy="51"/>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66" name="Oval 64"/>
            <p:cNvSpPr>
              <a:spLocks noChangeArrowheads="1"/>
            </p:cNvSpPr>
            <p:nvPr/>
          </p:nvSpPr>
          <p:spPr bwMode="auto">
            <a:xfrm>
              <a:off x="2278" y="1815"/>
              <a:ext cx="51" cy="51"/>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67" name="Oval 65"/>
            <p:cNvSpPr>
              <a:spLocks noChangeArrowheads="1"/>
            </p:cNvSpPr>
            <p:nvPr/>
          </p:nvSpPr>
          <p:spPr bwMode="auto">
            <a:xfrm>
              <a:off x="2825" y="2336"/>
              <a:ext cx="51" cy="51"/>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68" name="Oval 66"/>
            <p:cNvSpPr>
              <a:spLocks noChangeArrowheads="1"/>
            </p:cNvSpPr>
            <p:nvPr/>
          </p:nvSpPr>
          <p:spPr bwMode="auto">
            <a:xfrm>
              <a:off x="2826" y="1815"/>
              <a:ext cx="51" cy="51"/>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73" name="Oval 71"/>
            <p:cNvSpPr>
              <a:spLocks noChangeArrowheads="1"/>
            </p:cNvSpPr>
            <p:nvPr/>
          </p:nvSpPr>
          <p:spPr bwMode="auto">
            <a:xfrm>
              <a:off x="2556" y="2075"/>
              <a:ext cx="51" cy="51"/>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83" name="Oval 81"/>
            <p:cNvSpPr>
              <a:spLocks noChangeArrowheads="1"/>
            </p:cNvSpPr>
            <p:nvPr/>
          </p:nvSpPr>
          <p:spPr bwMode="auto">
            <a:xfrm>
              <a:off x="4137" y="2336"/>
              <a:ext cx="51" cy="51"/>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84" name="Oval 82"/>
            <p:cNvSpPr>
              <a:spLocks noChangeArrowheads="1"/>
            </p:cNvSpPr>
            <p:nvPr/>
          </p:nvSpPr>
          <p:spPr bwMode="auto">
            <a:xfrm>
              <a:off x="4137" y="1815"/>
              <a:ext cx="51" cy="51"/>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85" name="Oval 83"/>
            <p:cNvSpPr>
              <a:spLocks noChangeArrowheads="1"/>
            </p:cNvSpPr>
            <p:nvPr/>
          </p:nvSpPr>
          <p:spPr bwMode="auto">
            <a:xfrm>
              <a:off x="4648" y="2336"/>
              <a:ext cx="51" cy="51"/>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86" name="Oval 84"/>
            <p:cNvSpPr>
              <a:spLocks noChangeArrowheads="1"/>
            </p:cNvSpPr>
            <p:nvPr/>
          </p:nvSpPr>
          <p:spPr bwMode="auto">
            <a:xfrm>
              <a:off x="4649" y="1815"/>
              <a:ext cx="51" cy="51"/>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96" name="Oval 94"/>
            <p:cNvSpPr>
              <a:spLocks noChangeArrowheads="1"/>
            </p:cNvSpPr>
            <p:nvPr/>
          </p:nvSpPr>
          <p:spPr bwMode="auto">
            <a:xfrm>
              <a:off x="5049" y="2336"/>
              <a:ext cx="51" cy="51"/>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97" name="Oval 95"/>
            <p:cNvSpPr>
              <a:spLocks noChangeArrowheads="1"/>
            </p:cNvSpPr>
            <p:nvPr/>
          </p:nvSpPr>
          <p:spPr bwMode="auto">
            <a:xfrm>
              <a:off x="5049" y="1815"/>
              <a:ext cx="51" cy="51"/>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98" name="Oval 96"/>
            <p:cNvSpPr>
              <a:spLocks noChangeArrowheads="1"/>
            </p:cNvSpPr>
            <p:nvPr/>
          </p:nvSpPr>
          <p:spPr bwMode="auto">
            <a:xfrm>
              <a:off x="5560" y="2336"/>
              <a:ext cx="51" cy="51"/>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99" name="Oval 97"/>
            <p:cNvSpPr>
              <a:spLocks noChangeArrowheads="1"/>
            </p:cNvSpPr>
            <p:nvPr/>
          </p:nvSpPr>
          <p:spPr bwMode="auto">
            <a:xfrm>
              <a:off x="5561" y="1815"/>
              <a:ext cx="51" cy="51"/>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65" name="Oval 63"/>
            <p:cNvSpPr>
              <a:spLocks noChangeArrowheads="1"/>
            </p:cNvSpPr>
            <p:nvPr/>
          </p:nvSpPr>
          <p:spPr bwMode="auto">
            <a:xfrm>
              <a:off x="2278" y="2336"/>
              <a:ext cx="51" cy="51"/>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grpSp>
    </p:spTree>
    <p:extLst>
      <p:ext uri="{BB962C8B-B14F-4D97-AF65-F5344CB8AC3E}">
        <p14:creationId xmlns:p14="http://schemas.microsoft.com/office/powerpoint/2010/main" val="20784494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91619">
                                            <p:txEl>
                                              <p:pRg st="0" end="0"/>
                                            </p:txEl>
                                          </p:spTgt>
                                        </p:tgtEl>
                                        <p:attrNameLst>
                                          <p:attrName>style.visibility</p:attrName>
                                        </p:attrNameLst>
                                      </p:cBhvr>
                                      <p:to>
                                        <p:strVal val="visible"/>
                                      </p:to>
                                    </p:set>
                                    <p:anim calcmode="lin" valueType="num">
                                      <p:cBhvr additive="base">
                                        <p:cTn id="7" dur="500" fill="hold"/>
                                        <p:tgtEl>
                                          <p:spTgt spid="13916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91619">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withGroup">
                            <p:stCondLst>
                              <p:cond delay="500"/>
                            </p:stCondLst>
                            <p:childTnLst>
                              <p:par>
                                <p:cTn id="10" presetID="25" presetClass="entr" presetSubtype="0" fill="hold" nodeType="afterEffect">
                                  <p:stCondLst>
                                    <p:cond delay="0"/>
                                  </p:stCondLst>
                                  <p:childTnLst>
                                    <p:set>
                                      <p:cBhvr>
                                        <p:cTn id="11" dur="1" fill="hold">
                                          <p:stCondLst>
                                            <p:cond delay="0"/>
                                          </p:stCondLst>
                                        </p:cTn>
                                        <p:tgtEl>
                                          <p:spTgt spid="107"/>
                                        </p:tgtEl>
                                        <p:attrNameLst>
                                          <p:attrName>style.visibility</p:attrName>
                                        </p:attrNameLst>
                                      </p:cBhvr>
                                      <p:to>
                                        <p:strVal val="visible"/>
                                      </p:to>
                                    </p:set>
                                    <p:anim calcmode="lin" valueType="num">
                                      <p:cBhvr>
                                        <p:cTn id="12" dur="500" decel="50000" fill="hold">
                                          <p:stCondLst>
                                            <p:cond delay="0"/>
                                          </p:stCondLst>
                                        </p:cTn>
                                        <p:tgtEl>
                                          <p:spTgt spid="107"/>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107"/>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107"/>
                                        </p:tgtEl>
                                        <p:attrNameLst>
                                          <p:attrName>ppt_w</p:attrName>
                                        </p:attrNameLst>
                                      </p:cBhvr>
                                      <p:tavLst>
                                        <p:tav tm="0">
                                          <p:val>
                                            <p:strVal val="#ppt_w*.05"/>
                                          </p:val>
                                        </p:tav>
                                        <p:tav tm="100000">
                                          <p:val>
                                            <p:strVal val="#ppt_w"/>
                                          </p:val>
                                        </p:tav>
                                      </p:tavLst>
                                    </p:anim>
                                    <p:anim calcmode="lin" valueType="num">
                                      <p:cBhvr>
                                        <p:cTn id="15" dur="1000" fill="hold"/>
                                        <p:tgtEl>
                                          <p:spTgt spid="107"/>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107"/>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107"/>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107"/>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10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9" fill="hold" grpId="0" nodeType="clickEffect">
                                  <p:stCondLst>
                                    <p:cond delay="0"/>
                                  </p:stCondLst>
                                  <p:childTnLst>
                                    <p:set>
                                      <p:cBhvr>
                                        <p:cTn id="23" dur="1" fill="hold">
                                          <p:stCondLst>
                                            <p:cond delay="0"/>
                                          </p:stCondLst>
                                        </p:cTn>
                                        <p:tgtEl>
                                          <p:spTgt spid="1391718"/>
                                        </p:tgtEl>
                                        <p:attrNameLst>
                                          <p:attrName>style.visibility</p:attrName>
                                        </p:attrNameLst>
                                      </p:cBhvr>
                                      <p:to>
                                        <p:strVal val="visible"/>
                                      </p:to>
                                    </p:set>
                                    <p:anim calcmode="lin" valueType="num">
                                      <p:cBhvr additive="base">
                                        <p:cTn id="24" dur="500" fill="hold"/>
                                        <p:tgtEl>
                                          <p:spTgt spid="1391718"/>
                                        </p:tgtEl>
                                        <p:attrNameLst>
                                          <p:attrName>ppt_x</p:attrName>
                                        </p:attrNameLst>
                                      </p:cBhvr>
                                      <p:tavLst>
                                        <p:tav tm="0">
                                          <p:val>
                                            <p:strVal val="0-#ppt_w/2"/>
                                          </p:val>
                                        </p:tav>
                                        <p:tav tm="100000">
                                          <p:val>
                                            <p:strVal val="#ppt_x"/>
                                          </p:val>
                                        </p:tav>
                                      </p:tavLst>
                                    </p:anim>
                                    <p:anim calcmode="lin" valueType="num">
                                      <p:cBhvr additive="base">
                                        <p:cTn id="25" dur="500" fill="hold"/>
                                        <p:tgtEl>
                                          <p:spTgt spid="1391718"/>
                                        </p:tgtEl>
                                        <p:attrNameLst>
                                          <p:attrName>ppt_y</p:attrName>
                                        </p:attrNameLst>
                                      </p:cBhvr>
                                      <p:tavLst>
                                        <p:tav tm="0">
                                          <p:val>
                                            <p:strVal val="0-#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9" fill="hold" grpId="0" nodeType="clickEffect">
                                  <p:stCondLst>
                                    <p:cond delay="0"/>
                                  </p:stCondLst>
                                  <p:childTnLst>
                                    <p:set>
                                      <p:cBhvr>
                                        <p:cTn id="29" dur="1" fill="hold">
                                          <p:stCondLst>
                                            <p:cond delay="0"/>
                                          </p:stCondLst>
                                        </p:cTn>
                                        <p:tgtEl>
                                          <p:spTgt spid="1391719"/>
                                        </p:tgtEl>
                                        <p:attrNameLst>
                                          <p:attrName>style.visibility</p:attrName>
                                        </p:attrNameLst>
                                      </p:cBhvr>
                                      <p:to>
                                        <p:strVal val="visible"/>
                                      </p:to>
                                    </p:set>
                                    <p:anim calcmode="lin" valueType="num">
                                      <p:cBhvr additive="base">
                                        <p:cTn id="30" dur="500" fill="hold"/>
                                        <p:tgtEl>
                                          <p:spTgt spid="1391719"/>
                                        </p:tgtEl>
                                        <p:attrNameLst>
                                          <p:attrName>ppt_x</p:attrName>
                                        </p:attrNameLst>
                                      </p:cBhvr>
                                      <p:tavLst>
                                        <p:tav tm="0">
                                          <p:val>
                                            <p:strVal val="0-#ppt_w/2"/>
                                          </p:val>
                                        </p:tav>
                                        <p:tav tm="100000">
                                          <p:val>
                                            <p:strVal val="#ppt_x"/>
                                          </p:val>
                                        </p:tav>
                                      </p:tavLst>
                                    </p:anim>
                                    <p:anim calcmode="lin" valueType="num">
                                      <p:cBhvr additive="base">
                                        <p:cTn id="31" dur="500" fill="hold"/>
                                        <p:tgtEl>
                                          <p:spTgt spid="1391719"/>
                                        </p:tgtEl>
                                        <p:attrNameLst>
                                          <p:attrName>ppt_y</p:attrName>
                                        </p:attrNameLst>
                                      </p:cBhvr>
                                      <p:tavLst>
                                        <p:tav tm="0">
                                          <p:val>
                                            <p:strVal val="0-#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9" fill="hold" grpId="0" nodeType="clickEffect">
                                  <p:stCondLst>
                                    <p:cond delay="0"/>
                                  </p:stCondLst>
                                  <p:childTnLst>
                                    <p:set>
                                      <p:cBhvr>
                                        <p:cTn id="35" dur="1" fill="hold">
                                          <p:stCondLst>
                                            <p:cond delay="0"/>
                                          </p:stCondLst>
                                        </p:cTn>
                                        <p:tgtEl>
                                          <p:spTgt spid="1391720"/>
                                        </p:tgtEl>
                                        <p:attrNameLst>
                                          <p:attrName>style.visibility</p:attrName>
                                        </p:attrNameLst>
                                      </p:cBhvr>
                                      <p:to>
                                        <p:strVal val="visible"/>
                                      </p:to>
                                    </p:set>
                                    <p:anim calcmode="lin" valueType="num">
                                      <p:cBhvr additive="base">
                                        <p:cTn id="36" dur="500" fill="hold"/>
                                        <p:tgtEl>
                                          <p:spTgt spid="1391720"/>
                                        </p:tgtEl>
                                        <p:attrNameLst>
                                          <p:attrName>ppt_x</p:attrName>
                                        </p:attrNameLst>
                                      </p:cBhvr>
                                      <p:tavLst>
                                        <p:tav tm="0">
                                          <p:val>
                                            <p:strVal val="0-#ppt_w/2"/>
                                          </p:val>
                                        </p:tav>
                                        <p:tav tm="100000">
                                          <p:val>
                                            <p:strVal val="#ppt_x"/>
                                          </p:val>
                                        </p:tav>
                                      </p:tavLst>
                                    </p:anim>
                                    <p:anim calcmode="lin" valueType="num">
                                      <p:cBhvr additive="base">
                                        <p:cTn id="37" dur="500" fill="hold"/>
                                        <p:tgtEl>
                                          <p:spTgt spid="1391720"/>
                                        </p:tgtEl>
                                        <p:attrNameLst>
                                          <p:attrName>ppt_y</p:attrName>
                                        </p:attrNameLst>
                                      </p:cBhvr>
                                      <p:tavLst>
                                        <p:tav tm="0">
                                          <p:val>
                                            <p:strVal val="0-#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9" fill="hold" grpId="0" nodeType="clickEffect">
                                  <p:stCondLst>
                                    <p:cond delay="0"/>
                                  </p:stCondLst>
                                  <p:childTnLst>
                                    <p:set>
                                      <p:cBhvr>
                                        <p:cTn id="41" dur="1" fill="hold">
                                          <p:stCondLst>
                                            <p:cond delay="0"/>
                                          </p:stCondLst>
                                        </p:cTn>
                                        <p:tgtEl>
                                          <p:spTgt spid="1391721"/>
                                        </p:tgtEl>
                                        <p:attrNameLst>
                                          <p:attrName>style.visibility</p:attrName>
                                        </p:attrNameLst>
                                      </p:cBhvr>
                                      <p:to>
                                        <p:strVal val="visible"/>
                                      </p:to>
                                    </p:set>
                                    <p:anim calcmode="lin" valueType="num">
                                      <p:cBhvr additive="base">
                                        <p:cTn id="42" dur="500" fill="hold"/>
                                        <p:tgtEl>
                                          <p:spTgt spid="1391721"/>
                                        </p:tgtEl>
                                        <p:attrNameLst>
                                          <p:attrName>ppt_x</p:attrName>
                                        </p:attrNameLst>
                                      </p:cBhvr>
                                      <p:tavLst>
                                        <p:tav tm="0">
                                          <p:val>
                                            <p:strVal val="0-#ppt_w/2"/>
                                          </p:val>
                                        </p:tav>
                                        <p:tav tm="100000">
                                          <p:val>
                                            <p:strVal val="#ppt_x"/>
                                          </p:val>
                                        </p:tav>
                                      </p:tavLst>
                                    </p:anim>
                                    <p:anim calcmode="lin" valueType="num">
                                      <p:cBhvr additive="base">
                                        <p:cTn id="43" dur="500" fill="hold"/>
                                        <p:tgtEl>
                                          <p:spTgt spid="1391721"/>
                                        </p:tgtEl>
                                        <p:attrNameLst>
                                          <p:attrName>ppt_y</p:attrName>
                                        </p:attrNameLst>
                                      </p:cBhvr>
                                      <p:tavLst>
                                        <p:tav tm="0">
                                          <p:val>
                                            <p:strVal val="0-#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9" fill="hold" grpId="0" nodeType="clickEffect">
                                  <p:stCondLst>
                                    <p:cond delay="0"/>
                                  </p:stCondLst>
                                  <p:childTnLst>
                                    <p:set>
                                      <p:cBhvr>
                                        <p:cTn id="47" dur="1" fill="hold">
                                          <p:stCondLst>
                                            <p:cond delay="0"/>
                                          </p:stCondLst>
                                        </p:cTn>
                                        <p:tgtEl>
                                          <p:spTgt spid="1391722"/>
                                        </p:tgtEl>
                                        <p:attrNameLst>
                                          <p:attrName>style.visibility</p:attrName>
                                        </p:attrNameLst>
                                      </p:cBhvr>
                                      <p:to>
                                        <p:strVal val="visible"/>
                                      </p:to>
                                    </p:set>
                                    <p:anim calcmode="lin" valueType="num">
                                      <p:cBhvr additive="base">
                                        <p:cTn id="48" dur="500" fill="hold"/>
                                        <p:tgtEl>
                                          <p:spTgt spid="1391722"/>
                                        </p:tgtEl>
                                        <p:attrNameLst>
                                          <p:attrName>ppt_x</p:attrName>
                                        </p:attrNameLst>
                                      </p:cBhvr>
                                      <p:tavLst>
                                        <p:tav tm="0">
                                          <p:val>
                                            <p:strVal val="0-#ppt_w/2"/>
                                          </p:val>
                                        </p:tav>
                                        <p:tav tm="100000">
                                          <p:val>
                                            <p:strVal val="#ppt_x"/>
                                          </p:val>
                                        </p:tav>
                                      </p:tavLst>
                                    </p:anim>
                                    <p:anim calcmode="lin" valueType="num">
                                      <p:cBhvr additive="base">
                                        <p:cTn id="49" dur="500" fill="hold"/>
                                        <p:tgtEl>
                                          <p:spTgt spid="1391722"/>
                                        </p:tgtEl>
                                        <p:attrNameLst>
                                          <p:attrName>ppt_y</p:attrName>
                                        </p:attrNameLst>
                                      </p:cBhvr>
                                      <p:tavLst>
                                        <p:tav tm="0">
                                          <p:val>
                                            <p:strVal val="0-#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9" fill="hold" grpId="0" nodeType="clickEffect">
                                  <p:stCondLst>
                                    <p:cond delay="0"/>
                                  </p:stCondLst>
                                  <p:childTnLst>
                                    <p:set>
                                      <p:cBhvr>
                                        <p:cTn id="53" dur="1" fill="hold">
                                          <p:stCondLst>
                                            <p:cond delay="0"/>
                                          </p:stCondLst>
                                        </p:cTn>
                                        <p:tgtEl>
                                          <p:spTgt spid="1391723"/>
                                        </p:tgtEl>
                                        <p:attrNameLst>
                                          <p:attrName>style.visibility</p:attrName>
                                        </p:attrNameLst>
                                      </p:cBhvr>
                                      <p:to>
                                        <p:strVal val="visible"/>
                                      </p:to>
                                    </p:set>
                                    <p:anim calcmode="lin" valueType="num">
                                      <p:cBhvr additive="base">
                                        <p:cTn id="54" dur="500" fill="hold"/>
                                        <p:tgtEl>
                                          <p:spTgt spid="1391723"/>
                                        </p:tgtEl>
                                        <p:attrNameLst>
                                          <p:attrName>ppt_x</p:attrName>
                                        </p:attrNameLst>
                                      </p:cBhvr>
                                      <p:tavLst>
                                        <p:tav tm="0">
                                          <p:val>
                                            <p:strVal val="0-#ppt_w/2"/>
                                          </p:val>
                                        </p:tav>
                                        <p:tav tm="100000">
                                          <p:val>
                                            <p:strVal val="#ppt_x"/>
                                          </p:val>
                                        </p:tav>
                                      </p:tavLst>
                                    </p:anim>
                                    <p:anim calcmode="lin" valueType="num">
                                      <p:cBhvr additive="base">
                                        <p:cTn id="55" dur="500" fill="hold"/>
                                        <p:tgtEl>
                                          <p:spTgt spid="13917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1619" grpId="0" build="p"/>
      <p:bldP spid="1391718" grpId="0" animBg="1"/>
      <p:bldP spid="1391719" grpId="0" animBg="1"/>
      <p:bldP spid="1391720" grpId="0" animBg="1"/>
      <p:bldP spid="1391721" grpId="0" animBg="1"/>
      <p:bldP spid="1391722" grpId="0" animBg="1"/>
      <p:bldP spid="1391723"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pPr eaLnBrk="1" hangingPunct="1"/>
            <a:r>
              <a:rPr lang="en-US" altLang="zh-CN" dirty="0"/>
              <a:t>7.4.2 </a:t>
            </a:r>
            <a:r>
              <a:rPr lang="zh-CN" altLang="en-US" dirty="0"/>
              <a:t>哈密顿图的判定 </a:t>
            </a:r>
          </a:p>
        </p:txBody>
      </p:sp>
      <p:sp>
        <p:nvSpPr>
          <p:cNvPr id="1415171" name="Rectangle 3"/>
          <p:cNvSpPr>
            <a:spLocks noGrp="1" noChangeArrowheads="1"/>
          </p:cNvSpPr>
          <p:nvPr>
            <p:ph type="body" idx="1"/>
          </p:nvPr>
        </p:nvSpPr>
        <p:spPr>
          <a:xfrm>
            <a:off x="536575" y="915194"/>
            <a:ext cx="11277600" cy="5791200"/>
          </a:xfrm>
        </p:spPr>
        <p:txBody>
          <a:bodyPr>
            <a:noAutofit/>
          </a:bodyPr>
          <a:lstStyle/>
          <a:p>
            <a:pPr marL="0" indent="0" eaLnBrk="1" hangingPunct="1">
              <a:lnSpc>
                <a:spcPct val="140000"/>
              </a:lnSpc>
              <a:spcBef>
                <a:spcPts val="400"/>
              </a:spcBef>
              <a:buNone/>
            </a:pPr>
            <a:r>
              <a:rPr lang="zh-CN" altLang="en-US" dirty="0">
                <a:solidFill>
                  <a:srgbClr val="C00000"/>
                </a:solidFill>
              </a:rPr>
              <a:t>定理</a:t>
            </a:r>
            <a:r>
              <a:rPr lang="en-US" altLang="zh-CN" dirty="0">
                <a:solidFill>
                  <a:srgbClr val="C00000"/>
                </a:solidFill>
              </a:rPr>
              <a:t>7.7  </a:t>
            </a:r>
            <a:r>
              <a:rPr lang="zh-CN" altLang="en-US" dirty="0"/>
              <a:t>设无向图</a:t>
            </a:r>
            <a:r>
              <a:rPr lang="en-US" altLang="zh-CN" dirty="0"/>
              <a:t>G = &lt;V, E&gt;</a:t>
            </a:r>
            <a:r>
              <a:rPr lang="zh-CN" altLang="en-US" dirty="0"/>
              <a:t>是哈密顿图，</a:t>
            </a:r>
            <a:r>
              <a:rPr lang="en-US" altLang="zh-CN" dirty="0"/>
              <a:t>V</a:t>
            </a:r>
            <a:r>
              <a:rPr lang="en-US" altLang="zh-CN" baseline="-25000" dirty="0"/>
              <a:t>1</a:t>
            </a:r>
            <a:r>
              <a:rPr lang="zh-CN" altLang="en-US" dirty="0"/>
              <a:t>是</a:t>
            </a:r>
            <a:r>
              <a:rPr lang="en-US" altLang="zh-CN" dirty="0"/>
              <a:t>V</a:t>
            </a:r>
            <a:r>
              <a:rPr lang="zh-CN" altLang="en-US" dirty="0"/>
              <a:t>的任意非空子集，则</a:t>
            </a:r>
          </a:p>
          <a:p>
            <a:pPr marL="0" indent="0" algn="ctr" eaLnBrk="1" hangingPunct="1">
              <a:lnSpc>
                <a:spcPct val="140000"/>
              </a:lnSpc>
              <a:spcBef>
                <a:spcPts val="400"/>
              </a:spcBef>
              <a:buNone/>
            </a:pPr>
            <a:r>
              <a:rPr lang="en-US" altLang="zh-CN" dirty="0">
                <a:solidFill>
                  <a:srgbClr val="0000FF"/>
                </a:solidFill>
              </a:rPr>
              <a:t>p(G-V</a:t>
            </a:r>
            <a:r>
              <a:rPr lang="en-US" altLang="zh-CN" baseline="-25000" dirty="0">
                <a:solidFill>
                  <a:srgbClr val="0000FF"/>
                </a:solidFill>
              </a:rPr>
              <a:t>1</a:t>
            </a:r>
            <a:r>
              <a:rPr lang="en-US" altLang="zh-CN" dirty="0">
                <a:solidFill>
                  <a:srgbClr val="0000FF"/>
                </a:solidFill>
              </a:rPr>
              <a:t>) ≤ |V</a:t>
            </a:r>
            <a:r>
              <a:rPr lang="en-US" altLang="zh-CN" baseline="-25000" dirty="0">
                <a:solidFill>
                  <a:srgbClr val="0000FF"/>
                </a:solidFill>
              </a:rPr>
              <a:t>1</a:t>
            </a:r>
            <a:r>
              <a:rPr lang="en-US" altLang="zh-CN" dirty="0">
                <a:solidFill>
                  <a:srgbClr val="0000FF"/>
                </a:solidFill>
              </a:rPr>
              <a:t>|</a:t>
            </a:r>
          </a:p>
          <a:p>
            <a:pPr marL="0" indent="0" eaLnBrk="1" hangingPunct="1">
              <a:lnSpc>
                <a:spcPct val="140000"/>
              </a:lnSpc>
              <a:spcBef>
                <a:spcPts val="400"/>
              </a:spcBef>
              <a:buNone/>
            </a:pPr>
            <a:r>
              <a:rPr lang="zh-CN" altLang="en-US" dirty="0"/>
              <a:t>其中</a:t>
            </a:r>
            <a:r>
              <a:rPr lang="en-US" altLang="zh-CN" dirty="0"/>
              <a:t>p(G-V</a:t>
            </a:r>
            <a:r>
              <a:rPr lang="en-US" altLang="zh-CN" baseline="-25000" dirty="0"/>
              <a:t>1</a:t>
            </a:r>
            <a:r>
              <a:rPr lang="en-US" altLang="zh-CN" dirty="0"/>
              <a:t>)</a:t>
            </a:r>
            <a:r>
              <a:rPr lang="zh-CN" altLang="en-US" dirty="0"/>
              <a:t>是从</a:t>
            </a:r>
            <a:r>
              <a:rPr lang="en-US" altLang="zh-CN" dirty="0"/>
              <a:t>G</a:t>
            </a:r>
            <a:r>
              <a:rPr lang="zh-CN" altLang="en-US" dirty="0"/>
              <a:t>中删除</a:t>
            </a:r>
            <a:r>
              <a:rPr lang="en-US" altLang="zh-CN" dirty="0"/>
              <a:t>V</a:t>
            </a:r>
            <a:r>
              <a:rPr lang="en-US" altLang="zh-CN" baseline="-25000" dirty="0"/>
              <a:t>1</a:t>
            </a:r>
            <a:r>
              <a:rPr lang="zh-CN" altLang="en-US" dirty="0"/>
              <a:t>后所得到图的连通分支数。</a:t>
            </a:r>
            <a:endParaRPr lang="en-US" altLang="zh-CN" dirty="0"/>
          </a:p>
          <a:p>
            <a:pPr marL="0" lvl="0" indent="0" eaLnBrk="1" hangingPunct="1">
              <a:lnSpc>
                <a:spcPct val="140000"/>
              </a:lnSpc>
              <a:spcBef>
                <a:spcPts val="400"/>
              </a:spcBef>
              <a:buNone/>
            </a:pPr>
            <a:r>
              <a:rPr lang="zh-CN" altLang="en-US" dirty="0">
                <a:solidFill>
                  <a:srgbClr val="C00000"/>
                </a:solidFill>
              </a:rPr>
              <a:t>证明  </a:t>
            </a:r>
            <a:r>
              <a:rPr lang="zh-CN" altLang="en-US" dirty="0"/>
              <a:t>设</a:t>
            </a:r>
            <a:r>
              <a:rPr lang="en-US" altLang="zh-CN" dirty="0"/>
              <a:t>C</a:t>
            </a:r>
            <a:r>
              <a:rPr lang="zh-CN" altLang="en-US" dirty="0"/>
              <a:t>是</a:t>
            </a:r>
            <a:r>
              <a:rPr lang="en-US" altLang="zh-CN" dirty="0"/>
              <a:t>G</a:t>
            </a:r>
            <a:r>
              <a:rPr lang="zh-CN" altLang="en-US" dirty="0"/>
              <a:t>中的一条哈密顿回路，</a:t>
            </a:r>
            <a:r>
              <a:rPr lang="en-US" altLang="zh-CN" dirty="0"/>
              <a:t>V</a:t>
            </a:r>
            <a:r>
              <a:rPr lang="en-US" altLang="zh-CN" baseline="-25000" dirty="0"/>
              <a:t>1</a:t>
            </a:r>
            <a:r>
              <a:rPr lang="zh-CN" altLang="en-US" dirty="0"/>
              <a:t>是</a:t>
            </a:r>
            <a:r>
              <a:rPr lang="en-US" altLang="zh-CN" dirty="0"/>
              <a:t>V</a:t>
            </a:r>
            <a:r>
              <a:rPr lang="zh-CN" altLang="en-US" dirty="0"/>
              <a:t>的任意非空子集。下面分两种情况讨论：</a:t>
            </a:r>
            <a:endParaRPr lang="en-US" altLang="zh-CN" dirty="0"/>
          </a:p>
          <a:p>
            <a:pPr marL="0" indent="0">
              <a:lnSpc>
                <a:spcPct val="140000"/>
              </a:lnSpc>
              <a:spcBef>
                <a:spcPts val="400"/>
              </a:spcBef>
              <a:buNone/>
            </a:pPr>
            <a:r>
              <a:rPr lang="zh-CN" altLang="en-US" dirty="0">
                <a:solidFill>
                  <a:srgbClr val="800080"/>
                </a:solidFill>
              </a:rPr>
              <a:t>（</a:t>
            </a:r>
            <a:r>
              <a:rPr lang="en-US" altLang="zh-CN" dirty="0">
                <a:solidFill>
                  <a:srgbClr val="800080"/>
                </a:solidFill>
              </a:rPr>
              <a:t>1</a:t>
            </a:r>
            <a:r>
              <a:rPr lang="zh-CN" altLang="en-US" dirty="0">
                <a:solidFill>
                  <a:srgbClr val="800080"/>
                </a:solidFill>
              </a:rPr>
              <a:t>）</a:t>
            </a:r>
            <a:r>
              <a:rPr lang="en-US" altLang="zh-CN" dirty="0"/>
              <a:t>V</a:t>
            </a:r>
            <a:r>
              <a:rPr lang="en-US" altLang="zh-CN" baseline="-25000" dirty="0"/>
              <a:t>1</a:t>
            </a:r>
            <a:r>
              <a:rPr lang="zh-CN" altLang="en-US" dirty="0"/>
              <a:t>中结点在</a:t>
            </a:r>
            <a:r>
              <a:rPr lang="en-US" altLang="zh-CN" dirty="0"/>
              <a:t>C</a:t>
            </a:r>
            <a:r>
              <a:rPr lang="zh-CN" altLang="en-US" dirty="0"/>
              <a:t>中均相邻，显然</a:t>
            </a:r>
            <a:r>
              <a:rPr lang="en-US" altLang="zh-CN" dirty="0"/>
              <a:t>C-V</a:t>
            </a:r>
            <a:r>
              <a:rPr lang="en-US" altLang="zh-CN" baseline="-25000" dirty="0"/>
              <a:t>1</a:t>
            </a:r>
            <a:r>
              <a:rPr lang="zh-CN" altLang="en-US" dirty="0"/>
              <a:t>仍是连通的，但已非回路，因此</a:t>
            </a:r>
            <a:r>
              <a:rPr lang="en-US" altLang="zh-CN" dirty="0"/>
              <a:t>p(C-V</a:t>
            </a:r>
            <a:r>
              <a:rPr lang="en-US" altLang="zh-CN" baseline="-25000" dirty="0"/>
              <a:t>1</a:t>
            </a:r>
            <a:r>
              <a:rPr lang="en-US" altLang="zh-CN" dirty="0"/>
              <a:t>) = 1 ≤ |V</a:t>
            </a:r>
            <a:r>
              <a:rPr lang="en-US" altLang="zh-CN" baseline="-25000" dirty="0"/>
              <a:t>1</a:t>
            </a:r>
            <a:r>
              <a:rPr lang="en-US" altLang="zh-CN" dirty="0"/>
              <a:t>|</a:t>
            </a:r>
            <a:r>
              <a:rPr lang="zh-CN" altLang="en-US" dirty="0"/>
              <a:t>。</a:t>
            </a:r>
          </a:p>
          <a:p>
            <a:pPr marL="0" indent="0">
              <a:lnSpc>
                <a:spcPct val="140000"/>
              </a:lnSpc>
              <a:spcBef>
                <a:spcPts val="400"/>
              </a:spcBef>
              <a:buNone/>
            </a:pPr>
            <a:r>
              <a:rPr lang="zh-CN" altLang="en-US" dirty="0">
                <a:solidFill>
                  <a:srgbClr val="800080"/>
                </a:solidFill>
              </a:rPr>
              <a:t>（</a:t>
            </a:r>
            <a:r>
              <a:rPr lang="en-US" altLang="zh-CN" dirty="0">
                <a:solidFill>
                  <a:srgbClr val="800080"/>
                </a:solidFill>
              </a:rPr>
              <a:t>2</a:t>
            </a:r>
            <a:r>
              <a:rPr lang="zh-CN" altLang="en-US" dirty="0">
                <a:solidFill>
                  <a:srgbClr val="800080"/>
                </a:solidFill>
              </a:rPr>
              <a:t>）</a:t>
            </a:r>
            <a:r>
              <a:rPr lang="en-US" altLang="zh-CN" dirty="0"/>
              <a:t>V</a:t>
            </a:r>
            <a:r>
              <a:rPr lang="en-US" altLang="zh-CN" baseline="-25000" dirty="0"/>
              <a:t>1</a:t>
            </a:r>
            <a:r>
              <a:rPr lang="zh-CN" altLang="en-US" dirty="0"/>
              <a:t>中结点在</a:t>
            </a:r>
            <a:r>
              <a:rPr lang="en-US" altLang="zh-CN" dirty="0"/>
              <a:t>C</a:t>
            </a:r>
            <a:r>
              <a:rPr lang="zh-CN" altLang="en-US" dirty="0"/>
              <a:t>上存在</a:t>
            </a:r>
            <a:r>
              <a:rPr lang="en-US" altLang="zh-CN" dirty="0"/>
              <a:t>r(2 ≤ r ≤ |V</a:t>
            </a:r>
            <a:r>
              <a:rPr lang="en-US" altLang="zh-CN" baseline="-25000" dirty="0"/>
              <a:t>1</a:t>
            </a:r>
            <a:r>
              <a:rPr lang="en-US" altLang="zh-CN" dirty="0"/>
              <a:t>|)</a:t>
            </a:r>
            <a:r>
              <a:rPr lang="zh-CN" altLang="en-US" dirty="0"/>
              <a:t>个互不相邻，</a:t>
            </a:r>
            <a:r>
              <a:rPr lang="en-US" altLang="zh-CN" dirty="0"/>
              <a:t>C-V</a:t>
            </a:r>
            <a:r>
              <a:rPr lang="en-US" altLang="zh-CN" baseline="-25000" dirty="0"/>
              <a:t>1</a:t>
            </a:r>
            <a:r>
              <a:rPr lang="zh-CN" altLang="en-US" dirty="0"/>
              <a:t>是将</a:t>
            </a:r>
            <a:r>
              <a:rPr lang="en-US" altLang="zh-CN" dirty="0"/>
              <a:t>C</a:t>
            </a:r>
            <a:r>
              <a:rPr lang="zh-CN" altLang="en-US" dirty="0"/>
              <a:t>分为互不相连的</a:t>
            </a:r>
            <a:r>
              <a:rPr lang="en-US" altLang="zh-CN" dirty="0"/>
              <a:t>r</a:t>
            </a:r>
            <a:r>
              <a:rPr lang="zh-CN" altLang="en-US" dirty="0"/>
              <a:t>段，即</a:t>
            </a:r>
            <a:r>
              <a:rPr lang="en-US" altLang="zh-CN" dirty="0"/>
              <a:t>p(C-V</a:t>
            </a:r>
            <a:r>
              <a:rPr lang="en-US" altLang="zh-CN" baseline="-25000" dirty="0"/>
              <a:t>1</a:t>
            </a:r>
            <a:r>
              <a:rPr lang="en-US" altLang="zh-CN" dirty="0"/>
              <a:t>) = r ≤ |V</a:t>
            </a:r>
            <a:r>
              <a:rPr lang="en-US" altLang="zh-CN" baseline="-25000" dirty="0"/>
              <a:t>1</a:t>
            </a:r>
            <a:r>
              <a:rPr lang="en-US" altLang="zh-CN" dirty="0"/>
              <a:t>|</a:t>
            </a:r>
          </a:p>
          <a:p>
            <a:pPr marL="0" indent="0">
              <a:lnSpc>
                <a:spcPct val="140000"/>
              </a:lnSpc>
              <a:spcBef>
                <a:spcPts val="400"/>
              </a:spcBef>
              <a:buNone/>
            </a:pPr>
            <a:r>
              <a:rPr lang="zh-CN" altLang="en-US" dirty="0"/>
              <a:t>一般情况下，</a:t>
            </a:r>
            <a:r>
              <a:rPr lang="en-US" altLang="zh-CN" dirty="0"/>
              <a:t>V</a:t>
            </a:r>
            <a:r>
              <a:rPr lang="en-US" altLang="zh-CN" baseline="-25000" dirty="0"/>
              <a:t>1</a:t>
            </a:r>
            <a:r>
              <a:rPr lang="zh-CN" altLang="en-US" dirty="0"/>
              <a:t>中结点在</a:t>
            </a:r>
            <a:r>
              <a:rPr lang="en-US" altLang="zh-CN" dirty="0"/>
              <a:t>C</a:t>
            </a:r>
            <a:r>
              <a:rPr lang="zh-CN" altLang="en-US" dirty="0"/>
              <a:t>中即有相邻的，又有不相邻的，因此总有</a:t>
            </a:r>
            <a:r>
              <a:rPr lang="en-US" altLang="zh-CN" dirty="0"/>
              <a:t>p(C-V</a:t>
            </a:r>
            <a:r>
              <a:rPr lang="en-US" altLang="zh-CN" baseline="-25000" dirty="0"/>
              <a:t>1</a:t>
            </a:r>
            <a:r>
              <a:rPr lang="en-US" altLang="zh-CN" dirty="0"/>
              <a:t>) ≤ |V</a:t>
            </a:r>
            <a:r>
              <a:rPr lang="en-US" altLang="zh-CN" baseline="-25000" dirty="0"/>
              <a:t>1</a:t>
            </a:r>
            <a:r>
              <a:rPr lang="en-US" altLang="zh-CN" dirty="0"/>
              <a:t>|</a:t>
            </a:r>
            <a:r>
              <a:rPr lang="zh-CN" altLang="en-US" dirty="0"/>
              <a:t>。</a:t>
            </a:r>
          </a:p>
          <a:p>
            <a:pPr marL="0" indent="0">
              <a:lnSpc>
                <a:spcPct val="140000"/>
              </a:lnSpc>
              <a:spcBef>
                <a:spcPts val="400"/>
              </a:spcBef>
              <a:buNone/>
            </a:pPr>
            <a:r>
              <a:rPr lang="zh-CN" altLang="en-US" dirty="0"/>
              <a:t>因</a:t>
            </a:r>
            <a:r>
              <a:rPr lang="en-US" altLang="zh-CN" dirty="0"/>
              <a:t>C</a:t>
            </a:r>
            <a:r>
              <a:rPr lang="zh-CN" altLang="en-US" dirty="0"/>
              <a:t>是</a:t>
            </a:r>
            <a:r>
              <a:rPr lang="en-US" altLang="zh-CN" dirty="0"/>
              <a:t>G</a:t>
            </a:r>
            <a:r>
              <a:rPr lang="zh-CN" altLang="en-US" dirty="0"/>
              <a:t>的生成子图，从而</a:t>
            </a:r>
            <a:r>
              <a:rPr lang="en-US" altLang="zh-CN" dirty="0"/>
              <a:t>C-V</a:t>
            </a:r>
            <a:r>
              <a:rPr lang="en-US" altLang="zh-CN" baseline="-25000" dirty="0"/>
              <a:t>1</a:t>
            </a:r>
            <a:r>
              <a:rPr lang="zh-CN" altLang="en-US" dirty="0"/>
              <a:t>是</a:t>
            </a:r>
            <a:r>
              <a:rPr lang="en-US" altLang="zh-CN" dirty="0"/>
              <a:t>G-V</a:t>
            </a:r>
            <a:r>
              <a:rPr lang="en-US" altLang="zh-CN" baseline="-25000" dirty="0"/>
              <a:t>1</a:t>
            </a:r>
            <a:r>
              <a:rPr lang="zh-CN" altLang="en-US" dirty="0"/>
              <a:t>的生成子图，故</a:t>
            </a:r>
            <a:r>
              <a:rPr lang="en-US" altLang="zh-CN" dirty="0"/>
              <a:t>p(G-V</a:t>
            </a:r>
            <a:r>
              <a:rPr lang="en-US" altLang="zh-CN" baseline="-25000" dirty="0"/>
              <a:t>1</a:t>
            </a:r>
            <a:r>
              <a:rPr lang="en-US" altLang="zh-CN" dirty="0"/>
              <a:t>)  ≤  p(C-V</a:t>
            </a:r>
            <a:r>
              <a:rPr lang="en-US" altLang="zh-CN" baseline="-25000" dirty="0"/>
              <a:t>1</a:t>
            </a:r>
            <a:r>
              <a:rPr lang="en-US" altLang="zh-CN" dirty="0"/>
              <a:t>)  ≤  |V</a:t>
            </a:r>
            <a:r>
              <a:rPr lang="en-US" altLang="zh-CN" baseline="-25000" dirty="0"/>
              <a:t>1</a:t>
            </a:r>
            <a:r>
              <a:rPr lang="en-US" altLang="zh-CN" dirty="0"/>
              <a:t>|</a:t>
            </a:r>
            <a:r>
              <a:rPr lang="zh-CN" altLang="en-US" dirty="0"/>
              <a:t>。</a:t>
            </a:r>
          </a:p>
          <a:p>
            <a:pPr marL="0" indent="0" algn="ctr">
              <a:lnSpc>
                <a:spcPct val="140000"/>
              </a:lnSpc>
              <a:spcBef>
                <a:spcPts val="400"/>
              </a:spcBef>
              <a:buNone/>
            </a:pPr>
            <a:endParaRPr lang="zh-CN" altLang="en-US" dirty="0"/>
          </a:p>
          <a:p>
            <a:pPr marL="0" lvl="0" indent="0" eaLnBrk="1" hangingPunct="1">
              <a:lnSpc>
                <a:spcPct val="140000"/>
              </a:lnSpc>
              <a:spcBef>
                <a:spcPts val="400"/>
              </a:spcBef>
              <a:buNone/>
            </a:pPr>
            <a:endParaRPr lang="zh-CN" altLang="en-US" dirty="0"/>
          </a:p>
        </p:txBody>
      </p:sp>
    </p:spTree>
    <p:extLst>
      <p:ext uri="{BB962C8B-B14F-4D97-AF65-F5344CB8AC3E}">
        <p14:creationId xmlns:p14="http://schemas.microsoft.com/office/powerpoint/2010/main" val="26206004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15171">
                                            <p:txEl>
                                              <p:pRg st="0" end="0"/>
                                            </p:txEl>
                                          </p:spTgt>
                                        </p:tgtEl>
                                        <p:attrNameLst>
                                          <p:attrName>style.visibility</p:attrName>
                                        </p:attrNameLst>
                                      </p:cBhvr>
                                      <p:to>
                                        <p:strVal val="visible"/>
                                      </p:to>
                                    </p:set>
                                    <p:anim calcmode="lin" valueType="num">
                                      <p:cBhvr additive="base">
                                        <p:cTn id="7" dur="500" fill="hold"/>
                                        <p:tgtEl>
                                          <p:spTgt spid="14151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15171">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415171">
                                            <p:txEl>
                                              <p:pRg st="1" end="1"/>
                                            </p:txEl>
                                          </p:spTgt>
                                        </p:tgtEl>
                                        <p:attrNameLst>
                                          <p:attrName>style.visibility</p:attrName>
                                        </p:attrNameLst>
                                      </p:cBhvr>
                                      <p:to>
                                        <p:strVal val="visible"/>
                                      </p:to>
                                    </p:set>
                                    <p:anim calcmode="lin" valueType="num">
                                      <p:cBhvr additive="base">
                                        <p:cTn id="12" dur="500" fill="hold"/>
                                        <p:tgtEl>
                                          <p:spTgt spid="1415171">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15171">
                                            <p:txEl>
                                              <p:pRg st="1" end="1"/>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15171">
                                            <p:txEl>
                                              <p:pRg st="2" end="2"/>
                                            </p:txEl>
                                          </p:spTgt>
                                        </p:tgtEl>
                                        <p:attrNameLst>
                                          <p:attrName>style.visibility</p:attrName>
                                        </p:attrNameLst>
                                      </p:cBhvr>
                                      <p:to>
                                        <p:strVal val="visible"/>
                                      </p:to>
                                    </p:set>
                                    <p:anim calcmode="lin" valueType="num">
                                      <p:cBhvr additive="base">
                                        <p:cTn id="17" dur="500" fill="hold"/>
                                        <p:tgtEl>
                                          <p:spTgt spid="141517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151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15171">
                                            <p:txEl>
                                              <p:pRg st="3" end="3"/>
                                            </p:txEl>
                                          </p:spTgt>
                                        </p:tgtEl>
                                        <p:attrNameLst>
                                          <p:attrName>style.visibility</p:attrName>
                                        </p:attrNameLst>
                                      </p:cBhvr>
                                      <p:to>
                                        <p:strVal val="visible"/>
                                      </p:to>
                                    </p:set>
                                    <p:anim calcmode="lin" valueType="num">
                                      <p:cBhvr additive="base">
                                        <p:cTn id="23" dur="500" fill="hold"/>
                                        <p:tgtEl>
                                          <p:spTgt spid="1415171">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151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415171">
                                            <p:txEl>
                                              <p:pRg st="4" end="4"/>
                                            </p:txEl>
                                          </p:spTgt>
                                        </p:tgtEl>
                                        <p:attrNameLst>
                                          <p:attrName>style.visibility</p:attrName>
                                        </p:attrNameLst>
                                      </p:cBhvr>
                                      <p:to>
                                        <p:strVal val="visible"/>
                                      </p:to>
                                    </p:set>
                                    <p:anim calcmode="lin" valueType="num">
                                      <p:cBhvr additive="base">
                                        <p:cTn id="29" dur="500" fill="hold"/>
                                        <p:tgtEl>
                                          <p:spTgt spid="1415171">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4151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415171">
                                            <p:txEl>
                                              <p:pRg st="5" end="5"/>
                                            </p:txEl>
                                          </p:spTgt>
                                        </p:tgtEl>
                                        <p:attrNameLst>
                                          <p:attrName>style.visibility</p:attrName>
                                        </p:attrNameLst>
                                      </p:cBhvr>
                                      <p:to>
                                        <p:strVal val="visible"/>
                                      </p:to>
                                    </p:set>
                                    <p:anim calcmode="lin" valueType="num">
                                      <p:cBhvr additive="base">
                                        <p:cTn id="35" dur="500" fill="hold"/>
                                        <p:tgtEl>
                                          <p:spTgt spid="1415171">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41517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15171">
                                            <p:txEl>
                                              <p:pRg st="6" end="6"/>
                                            </p:txEl>
                                          </p:spTgt>
                                        </p:tgtEl>
                                        <p:attrNameLst>
                                          <p:attrName>style.visibility</p:attrName>
                                        </p:attrNameLst>
                                      </p:cBhvr>
                                      <p:to>
                                        <p:strVal val="visible"/>
                                      </p:to>
                                    </p:set>
                                    <p:anim calcmode="lin" valueType="num">
                                      <p:cBhvr additive="base">
                                        <p:cTn id="41" dur="500" fill="hold"/>
                                        <p:tgtEl>
                                          <p:spTgt spid="1415171">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41517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415171">
                                            <p:txEl>
                                              <p:pRg st="7" end="7"/>
                                            </p:txEl>
                                          </p:spTgt>
                                        </p:tgtEl>
                                        <p:attrNameLst>
                                          <p:attrName>style.visibility</p:attrName>
                                        </p:attrNameLst>
                                      </p:cBhvr>
                                      <p:to>
                                        <p:strVal val="visible"/>
                                      </p:to>
                                    </p:set>
                                    <p:anim calcmode="lin" valueType="num">
                                      <p:cBhvr additive="base">
                                        <p:cTn id="47" dur="500" fill="hold"/>
                                        <p:tgtEl>
                                          <p:spTgt spid="1415171">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415171">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5171"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lstStyle/>
          <a:p>
            <a:pPr eaLnBrk="1" hangingPunct="1"/>
            <a:r>
              <a:rPr lang="zh-CN" altLang="en-US" dirty="0">
                <a:latin typeface="+mn-lt"/>
                <a:ea typeface="+mn-ea"/>
              </a:rPr>
              <a:t>推论</a:t>
            </a:r>
            <a:r>
              <a:rPr lang="en-US" altLang="zh-CN" dirty="0">
                <a:latin typeface="+mn-lt"/>
                <a:ea typeface="+mn-ea"/>
              </a:rPr>
              <a:t>7.3</a:t>
            </a:r>
            <a:endParaRPr lang="zh-CN" altLang="en-US" dirty="0">
              <a:latin typeface="+mn-lt"/>
              <a:ea typeface="+mn-ea"/>
            </a:endParaRPr>
          </a:p>
        </p:txBody>
      </p:sp>
      <p:sp>
        <p:nvSpPr>
          <p:cNvPr id="1417219" name="Rectangle 3"/>
          <p:cNvSpPr>
            <a:spLocks noGrp="1" noChangeArrowheads="1"/>
          </p:cNvSpPr>
          <p:nvPr>
            <p:ph type="body" idx="1"/>
          </p:nvPr>
        </p:nvSpPr>
        <p:spPr>
          <a:xfrm>
            <a:off x="816871" y="1017085"/>
            <a:ext cx="10755153" cy="1498309"/>
          </a:xfrm>
        </p:spPr>
        <p:txBody>
          <a:bodyPr/>
          <a:lstStyle/>
          <a:p>
            <a:pPr marL="0" indent="0" eaLnBrk="1" hangingPunct="1">
              <a:lnSpc>
                <a:spcPct val="150000"/>
              </a:lnSpc>
              <a:buNone/>
            </a:pPr>
            <a:r>
              <a:rPr lang="zh-CN" altLang="en-US" dirty="0"/>
              <a:t>设无向图</a:t>
            </a:r>
            <a:r>
              <a:rPr lang="en-US" altLang="zh-CN" dirty="0"/>
              <a:t>G = &lt;V, E&gt;</a:t>
            </a:r>
            <a:r>
              <a:rPr lang="zh-CN" altLang="en-US" dirty="0"/>
              <a:t>中存在哈密顿通路，则对</a:t>
            </a:r>
            <a:r>
              <a:rPr lang="en-US" altLang="zh-CN" dirty="0"/>
              <a:t>V</a:t>
            </a:r>
            <a:r>
              <a:rPr lang="zh-CN" altLang="en-US" dirty="0"/>
              <a:t>的任意非空子集</a:t>
            </a:r>
            <a:r>
              <a:rPr lang="en-US" altLang="zh-CN" dirty="0"/>
              <a:t>V</a:t>
            </a:r>
            <a:r>
              <a:rPr lang="en-US" altLang="zh-CN" baseline="-25000" dirty="0"/>
              <a:t>1</a:t>
            </a:r>
            <a:r>
              <a:rPr lang="zh-CN" altLang="en-US" dirty="0"/>
              <a:t>，都有</a:t>
            </a:r>
          </a:p>
          <a:p>
            <a:pPr marL="0" indent="0" algn="ctr" eaLnBrk="1" hangingPunct="1">
              <a:lnSpc>
                <a:spcPct val="150000"/>
              </a:lnSpc>
              <a:buNone/>
            </a:pPr>
            <a:r>
              <a:rPr lang="en-US" altLang="zh-CN" dirty="0"/>
              <a:t>p(G-V</a:t>
            </a:r>
            <a:r>
              <a:rPr lang="en-US" altLang="zh-CN" baseline="-25000" dirty="0"/>
              <a:t>1</a:t>
            </a:r>
            <a:r>
              <a:rPr lang="en-US" altLang="zh-CN" dirty="0"/>
              <a:t>)  ≤  |V</a:t>
            </a:r>
            <a:r>
              <a:rPr lang="en-US" altLang="zh-CN" baseline="-25000" dirty="0"/>
              <a:t>1</a:t>
            </a:r>
            <a:r>
              <a:rPr lang="en-US" altLang="zh-CN" dirty="0"/>
              <a:t>| + 1 </a:t>
            </a:r>
            <a:endParaRPr lang="zh-CN" altLang="en-US" dirty="0"/>
          </a:p>
        </p:txBody>
      </p:sp>
      <p:grpSp>
        <p:nvGrpSpPr>
          <p:cNvPr id="2" name="Group 91"/>
          <p:cNvGrpSpPr>
            <a:grpSpLocks/>
          </p:cNvGrpSpPr>
          <p:nvPr/>
        </p:nvGrpSpPr>
        <p:grpSpPr bwMode="auto">
          <a:xfrm>
            <a:off x="8725216" y="2630673"/>
            <a:ext cx="2889919" cy="2375450"/>
            <a:chOff x="3515" y="2341"/>
            <a:chExt cx="1820" cy="1496"/>
          </a:xfrm>
        </p:grpSpPr>
        <p:sp>
          <p:nvSpPr>
            <p:cNvPr id="41013" name="Line 5"/>
            <p:cNvSpPr>
              <a:spLocks noChangeAspect="1" noChangeShapeType="1"/>
            </p:cNvSpPr>
            <p:nvPr/>
          </p:nvSpPr>
          <p:spPr bwMode="auto">
            <a:xfrm>
              <a:off x="4743" y="3639"/>
              <a:ext cx="86" cy="10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1014" name="Line 7"/>
            <p:cNvSpPr>
              <a:spLocks noChangeShapeType="1"/>
            </p:cNvSpPr>
            <p:nvPr/>
          </p:nvSpPr>
          <p:spPr bwMode="auto">
            <a:xfrm flipH="1">
              <a:off x="3566" y="2388"/>
              <a:ext cx="839"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1015" name="Line 8"/>
            <p:cNvSpPr>
              <a:spLocks noChangeAspect="1" noChangeShapeType="1"/>
            </p:cNvSpPr>
            <p:nvPr/>
          </p:nvSpPr>
          <p:spPr bwMode="auto">
            <a:xfrm flipH="1">
              <a:off x="4879" y="3041"/>
              <a:ext cx="408" cy="72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1016" name="Line 9"/>
            <p:cNvSpPr>
              <a:spLocks noChangeAspect="1" noChangeShapeType="1"/>
            </p:cNvSpPr>
            <p:nvPr/>
          </p:nvSpPr>
          <p:spPr bwMode="auto">
            <a:xfrm>
              <a:off x="4027" y="3797"/>
              <a:ext cx="816"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1017" name="Line 10"/>
            <p:cNvSpPr>
              <a:spLocks noChangeAspect="1" noChangeShapeType="1"/>
            </p:cNvSpPr>
            <p:nvPr/>
          </p:nvSpPr>
          <p:spPr bwMode="auto">
            <a:xfrm>
              <a:off x="4455" y="2409"/>
              <a:ext cx="816" cy="54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1018" name="Line 11"/>
            <p:cNvSpPr>
              <a:spLocks noChangeAspect="1" noChangeShapeType="1"/>
            </p:cNvSpPr>
            <p:nvPr/>
          </p:nvSpPr>
          <p:spPr bwMode="auto">
            <a:xfrm>
              <a:off x="3555" y="3021"/>
              <a:ext cx="408" cy="72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1019" name="Line 12"/>
            <p:cNvSpPr>
              <a:spLocks noChangeAspect="1" noChangeShapeType="1"/>
            </p:cNvSpPr>
            <p:nvPr/>
          </p:nvSpPr>
          <p:spPr bwMode="auto">
            <a:xfrm>
              <a:off x="3877" y="3005"/>
              <a:ext cx="1111"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1020" name="Line 13"/>
            <p:cNvSpPr>
              <a:spLocks noChangeAspect="1" noChangeShapeType="1"/>
            </p:cNvSpPr>
            <p:nvPr/>
          </p:nvSpPr>
          <p:spPr bwMode="auto">
            <a:xfrm flipH="1">
              <a:off x="4123" y="2693"/>
              <a:ext cx="292" cy="86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1021" name="Line 14"/>
            <p:cNvSpPr>
              <a:spLocks noChangeAspect="1" noChangeShapeType="1"/>
            </p:cNvSpPr>
            <p:nvPr/>
          </p:nvSpPr>
          <p:spPr bwMode="auto">
            <a:xfrm>
              <a:off x="4435" y="2701"/>
              <a:ext cx="288" cy="86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1022" name="Line 15"/>
            <p:cNvSpPr>
              <a:spLocks noChangeShapeType="1"/>
            </p:cNvSpPr>
            <p:nvPr/>
          </p:nvSpPr>
          <p:spPr bwMode="auto">
            <a:xfrm flipH="1">
              <a:off x="4153" y="3025"/>
              <a:ext cx="839" cy="54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1023" name="Line 16"/>
            <p:cNvSpPr>
              <a:spLocks noChangeAspect="1" noChangeShapeType="1"/>
            </p:cNvSpPr>
            <p:nvPr/>
          </p:nvSpPr>
          <p:spPr bwMode="auto">
            <a:xfrm>
              <a:off x="3833" y="2994"/>
              <a:ext cx="886" cy="59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1024" name="Line 17"/>
            <p:cNvSpPr>
              <a:spLocks noChangeAspect="1" noChangeShapeType="1"/>
            </p:cNvSpPr>
            <p:nvPr/>
          </p:nvSpPr>
          <p:spPr bwMode="auto">
            <a:xfrm>
              <a:off x="4419" y="2412"/>
              <a:ext cx="0" cy="20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1025" name="Line 18"/>
            <p:cNvSpPr>
              <a:spLocks noChangeAspect="1" noChangeShapeType="1"/>
            </p:cNvSpPr>
            <p:nvPr/>
          </p:nvSpPr>
          <p:spPr bwMode="auto">
            <a:xfrm flipH="1">
              <a:off x="4003" y="3612"/>
              <a:ext cx="91" cy="13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1026" name="Line 19"/>
            <p:cNvSpPr>
              <a:spLocks noChangeAspect="1" noChangeShapeType="1"/>
            </p:cNvSpPr>
            <p:nvPr/>
          </p:nvSpPr>
          <p:spPr bwMode="auto">
            <a:xfrm>
              <a:off x="3589" y="3005"/>
              <a:ext cx="204"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1027" name="Line 20"/>
            <p:cNvSpPr>
              <a:spLocks noChangeAspect="1" noChangeShapeType="1"/>
            </p:cNvSpPr>
            <p:nvPr/>
          </p:nvSpPr>
          <p:spPr bwMode="auto">
            <a:xfrm>
              <a:off x="5059" y="3005"/>
              <a:ext cx="18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p>
          </p:txBody>
        </p:sp>
        <p:sp>
          <p:nvSpPr>
            <p:cNvPr id="41028" name="Oval 21"/>
            <p:cNvSpPr>
              <a:spLocks noChangeAspect="1" noChangeArrowheads="1"/>
            </p:cNvSpPr>
            <p:nvPr/>
          </p:nvSpPr>
          <p:spPr bwMode="auto">
            <a:xfrm>
              <a:off x="4807" y="3745"/>
              <a:ext cx="92" cy="92"/>
            </a:xfrm>
            <a:prstGeom prst="ellipse">
              <a:avLst/>
            </a:prstGeom>
            <a:solidFill>
              <a:srgbClr val="FFFFFF"/>
            </a:solidFill>
            <a:ln w="25400">
              <a:solidFill>
                <a:srgbClr val="0000FF"/>
              </a:solidFill>
              <a:round/>
              <a:headEnd/>
              <a:tailEnd/>
            </a:ln>
          </p:spPr>
          <p:txBody>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endParaRPr>
            </a:p>
          </p:txBody>
        </p:sp>
        <p:sp>
          <p:nvSpPr>
            <p:cNvPr id="41029" name="Oval 22"/>
            <p:cNvSpPr>
              <a:spLocks noChangeAspect="1" noChangeArrowheads="1"/>
            </p:cNvSpPr>
            <p:nvPr/>
          </p:nvSpPr>
          <p:spPr bwMode="auto">
            <a:xfrm>
              <a:off x="4379" y="2341"/>
              <a:ext cx="92" cy="92"/>
            </a:xfrm>
            <a:prstGeom prst="ellipse">
              <a:avLst/>
            </a:prstGeom>
            <a:solidFill>
              <a:srgbClr val="FFFFFF"/>
            </a:solidFill>
            <a:ln w="25400">
              <a:solidFill>
                <a:srgbClr val="0000FF"/>
              </a:solidFill>
              <a:round/>
              <a:headEnd/>
              <a:tailEnd/>
            </a:ln>
          </p:spPr>
          <p:txBody>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endParaRPr>
            </a:p>
          </p:txBody>
        </p:sp>
        <p:sp>
          <p:nvSpPr>
            <p:cNvPr id="41030" name="Oval 23"/>
            <p:cNvSpPr>
              <a:spLocks noChangeAspect="1" noChangeArrowheads="1"/>
            </p:cNvSpPr>
            <p:nvPr/>
          </p:nvSpPr>
          <p:spPr bwMode="auto">
            <a:xfrm>
              <a:off x="3947" y="3745"/>
              <a:ext cx="92" cy="92"/>
            </a:xfrm>
            <a:prstGeom prst="ellipse">
              <a:avLst/>
            </a:prstGeom>
            <a:solidFill>
              <a:srgbClr val="FFFFFF"/>
            </a:solidFill>
            <a:ln w="25400">
              <a:solidFill>
                <a:srgbClr val="0000FF"/>
              </a:solidFill>
              <a:round/>
              <a:headEnd/>
              <a:tailEnd/>
            </a:ln>
          </p:spPr>
          <p:txBody>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endParaRPr>
            </a:p>
          </p:txBody>
        </p:sp>
        <p:sp>
          <p:nvSpPr>
            <p:cNvPr id="41031" name="Oval 24"/>
            <p:cNvSpPr>
              <a:spLocks noChangeAspect="1" noChangeArrowheads="1"/>
            </p:cNvSpPr>
            <p:nvPr/>
          </p:nvSpPr>
          <p:spPr bwMode="auto">
            <a:xfrm>
              <a:off x="3515" y="2961"/>
              <a:ext cx="92" cy="88"/>
            </a:xfrm>
            <a:prstGeom prst="ellipse">
              <a:avLst/>
            </a:prstGeom>
            <a:solidFill>
              <a:srgbClr val="FFFFFF"/>
            </a:solidFill>
            <a:ln w="25400">
              <a:solidFill>
                <a:srgbClr val="0000FF"/>
              </a:solidFill>
              <a:round/>
              <a:headEnd/>
              <a:tailEnd/>
            </a:ln>
          </p:spPr>
          <p:txBody>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endParaRPr>
            </a:p>
          </p:txBody>
        </p:sp>
        <p:sp>
          <p:nvSpPr>
            <p:cNvPr id="41032" name="Oval 25"/>
            <p:cNvSpPr>
              <a:spLocks noChangeAspect="1" noChangeArrowheads="1"/>
            </p:cNvSpPr>
            <p:nvPr/>
          </p:nvSpPr>
          <p:spPr bwMode="auto">
            <a:xfrm>
              <a:off x="5243" y="2961"/>
              <a:ext cx="92" cy="88"/>
            </a:xfrm>
            <a:prstGeom prst="ellipse">
              <a:avLst/>
            </a:prstGeom>
            <a:solidFill>
              <a:srgbClr val="FFFFFF"/>
            </a:solidFill>
            <a:ln w="25400">
              <a:solidFill>
                <a:srgbClr val="0000FF"/>
              </a:solidFill>
              <a:round/>
              <a:headEnd/>
              <a:tailEnd/>
            </a:ln>
          </p:spPr>
          <p:txBody>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endParaRPr>
            </a:p>
          </p:txBody>
        </p:sp>
        <p:sp>
          <p:nvSpPr>
            <p:cNvPr id="41033" name="Oval 26"/>
            <p:cNvSpPr>
              <a:spLocks noChangeAspect="1" noChangeArrowheads="1"/>
            </p:cNvSpPr>
            <p:nvPr/>
          </p:nvSpPr>
          <p:spPr bwMode="auto">
            <a:xfrm>
              <a:off x="4067" y="3537"/>
              <a:ext cx="88" cy="92"/>
            </a:xfrm>
            <a:prstGeom prst="ellipse">
              <a:avLst/>
            </a:prstGeom>
            <a:solidFill>
              <a:srgbClr val="FFFFFF"/>
            </a:solidFill>
            <a:ln w="25400">
              <a:solidFill>
                <a:srgbClr val="0000FF"/>
              </a:solidFill>
              <a:round/>
              <a:headEnd/>
              <a:tailEnd/>
            </a:ln>
          </p:spPr>
          <p:txBody>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endParaRPr>
            </a:p>
          </p:txBody>
        </p:sp>
        <p:sp>
          <p:nvSpPr>
            <p:cNvPr id="41034" name="Oval 27"/>
            <p:cNvSpPr>
              <a:spLocks noChangeAspect="1" noChangeArrowheads="1"/>
            </p:cNvSpPr>
            <p:nvPr/>
          </p:nvSpPr>
          <p:spPr bwMode="auto">
            <a:xfrm>
              <a:off x="3799" y="2961"/>
              <a:ext cx="92" cy="88"/>
            </a:xfrm>
            <a:prstGeom prst="ellipse">
              <a:avLst/>
            </a:prstGeom>
            <a:solidFill>
              <a:srgbClr val="FFFFFF"/>
            </a:solidFill>
            <a:ln w="25400">
              <a:solidFill>
                <a:srgbClr val="0000FF"/>
              </a:solidFill>
              <a:round/>
              <a:headEnd/>
              <a:tailEnd/>
            </a:ln>
          </p:spPr>
          <p:txBody>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endParaRPr>
            </a:p>
          </p:txBody>
        </p:sp>
        <p:sp>
          <p:nvSpPr>
            <p:cNvPr id="41035" name="Oval 28"/>
            <p:cNvSpPr>
              <a:spLocks noChangeAspect="1" noChangeArrowheads="1"/>
            </p:cNvSpPr>
            <p:nvPr/>
          </p:nvSpPr>
          <p:spPr bwMode="auto">
            <a:xfrm>
              <a:off x="4683" y="3561"/>
              <a:ext cx="92" cy="88"/>
            </a:xfrm>
            <a:prstGeom prst="ellipse">
              <a:avLst/>
            </a:prstGeom>
            <a:solidFill>
              <a:srgbClr val="FFFFFF"/>
            </a:solidFill>
            <a:ln w="25400">
              <a:solidFill>
                <a:srgbClr val="0000FF"/>
              </a:solidFill>
              <a:round/>
              <a:headEnd/>
              <a:tailEnd/>
            </a:ln>
          </p:spPr>
          <p:txBody>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endParaRPr>
            </a:p>
          </p:txBody>
        </p:sp>
        <p:sp>
          <p:nvSpPr>
            <p:cNvPr id="41036" name="Oval 29"/>
            <p:cNvSpPr>
              <a:spLocks noChangeAspect="1" noChangeArrowheads="1"/>
            </p:cNvSpPr>
            <p:nvPr/>
          </p:nvSpPr>
          <p:spPr bwMode="auto">
            <a:xfrm>
              <a:off x="4375" y="2597"/>
              <a:ext cx="92" cy="92"/>
            </a:xfrm>
            <a:prstGeom prst="ellipse">
              <a:avLst/>
            </a:prstGeom>
            <a:solidFill>
              <a:srgbClr val="FFFFFF"/>
            </a:solidFill>
            <a:ln w="25400">
              <a:solidFill>
                <a:srgbClr val="0000FF"/>
              </a:solidFill>
              <a:round/>
              <a:headEnd/>
              <a:tailEnd/>
            </a:ln>
          </p:spPr>
          <p:txBody>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endParaRPr>
            </a:p>
          </p:txBody>
        </p:sp>
        <p:sp>
          <p:nvSpPr>
            <p:cNvPr id="41037" name="Oval 30"/>
            <p:cNvSpPr>
              <a:spLocks noChangeAspect="1" noChangeArrowheads="1"/>
            </p:cNvSpPr>
            <p:nvPr/>
          </p:nvSpPr>
          <p:spPr bwMode="auto">
            <a:xfrm>
              <a:off x="4971" y="2961"/>
              <a:ext cx="92" cy="88"/>
            </a:xfrm>
            <a:prstGeom prst="ellipse">
              <a:avLst/>
            </a:prstGeom>
            <a:solidFill>
              <a:srgbClr val="FFFFFF"/>
            </a:solidFill>
            <a:ln w="25400">
              <a:solidFill>
                <a:srgbClr val="0000FF"/>
              </a:solidFill>
              <a:round/>
              <a:headEnd/>
              <a:tailEnd/>
            </a:ln>
          </p:spPr>
          <p:txBody>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endParaRPr>
            </a:p>
          </p:txBody>
        </p:sp>
      </p:grpSp>
      <p:sp>
        <p:nvSpPr>
          <p:cNvPr id="1417308" name="AutoShape 92"/>
          <p:cNvSpPr>
            <a:spLocks noChangeArrowheads="1"/>
          </p:cNvSpPr>
          <p:nvPr/>
        </p:nvSpPr>
        <p:spPr bwMode="auto">
          <a:xfrm>
            <a:off x="342185" y="2124944"/>
            <a:ext cx="8807682" cy="4209397"/>
          </a:xfrm>
          <a:prstGeom prst="horizontalScroll">
            <a:avLst>
              <a:gd name="adj" fmla="val 12500"/>
            </a:avLst>
          </a:prstGeom>
          <a:gradFill>
            <a:gsLst>
              <a:gs pos="0">
                <a:srgbClr val="FFCC00">
                  <a:gamma/>
                  <a:shade val="46275"/>
                  <a:invGamma/>
                </a:srgbClr>
              </a:gs>
              <a:gs pos="50000">
                <a:srgbClr val="FFCC00">
                  <a:alpha val="89999"/>
                </a:srgbClr>
              </a:gs>
              <a:gs pos="100000">
                <a:srgbClr val="FFCC00">
                  <a:gamma/>
                  <a:shade val="46275"/>
                  <a:invGamma/>
                </a:srgbClr>
              </a:gs>
            </a:gsLst>
            <a:lin ang="5400000" scaled="1"/>
          </a:gradFill>
          <a:ln w="12700">
            <a:solidFill>
              <a:srgbClr val="003300"/>
            </a:solidFill>
            <a:round/>
            <a:headEnd/>
            <a:tailEnd/>
          </a:ln>
          <a:effectLst/>
        </p:spPr>
        <p:txBody>
          <a:bodyPr lIns="180000" tIns="180000" rIns="180000" bIns="180000" anchor="ctr"/>
          <a:lstStyle/>
          <a:p>
            <a:pPr algn="just">
              <a:lnSpc>
                <a:spcPct val="150000"/>
              </a:lnSpc>
              <a:spcBef>
                <a:spcPts val="600"/>
              </a:spcBef>
              <a:defRPr/>
            </a:pPr>
            <a:r>
              <a:rPr lang="zh-CN" altLang="en-US" b="1" dirty="0">
                <a:cs typeface="Times New Roman" panose="02020603050405020304" pitchFamily="18" charset="0"/>
              </a:rPr>
              <a:t>定理</a:t>
            </a:r>
            <a:r>
              <a:rPr lang="en-US" altLang="zh-CN" b="1" dirty="0">
                <a:cs typeface="Times New Roman" panose="02020603050405020304" pitchFamily="18" charset="0"/>
              </a:rPr>
              <a:t>7.7</a:t>
            </a:r>
            <a:r>
              <a:rPr lang="zh-CN" altLang="en-US" b="1" dirty="0">
                <a:cs typeface="Times New Roman" panose="02020603050405020304" pitchFamily="18" charset="0"/>
              </a:rPr>
              <a:t>在应用中它本身用处不大，但它的</a:t>
            </a:r>
            <a:r>
              <a:rPr lang="zh-CN" altLang="en-US" b="1" dirty="0">
                <a:solidFill>
                  <a:srgbClr val="0000FF"/>
                </a:solidFill>
                <a:cs typeface="Times New Roman" panose="02020603050405020304" pitchFamily="18" charset="0"/>
              </a:rPr>
              <a:t>逆否命题</a:t>
            </a:r>
            <a:r>
              <a:rPr lang="zh-CN" altLang="en-US" b="1" dirty="0">
                <a:cs typeface="Times New Roman" panose="02020603050405020304" pitchFamily="18" charset="0"/>
              </a:rPr>
              <a:t>却非常有用。我们经常利用</a:t>
            </a:r>
            <a:r>
              <a:rPr lang="zh-CN" altLang="en-US" b="1" dirty="0">
                <a:solidFill>
                  <a:srgbClr val="7030A0"/>
                </a:solidFill>
                <a:cs typeface="Times New Roman" panose="02020603050405020304" pitchFamily="18" charset="0"/>
              </a:rPr>
              <a:t>定理</a:t>
            </a:r>
            <a:r>
              <a:rPr lang="en-US" altLang="zh-CN" b="1" dirty="0">
                <a:solidFill>
                  <a:srgbClr val="7030A0"/>
                </a:solidFill>
                <a:cs typeface="Times New Roman" panose="02020603050405020304" pitchFamily="18" charset="0"/>
              </a:rPr>
              <a:t>7.7</a:t>
            </a:r>
            <a:r>
              <a:rPr lang="zh-CN" altLang="en-US" b="1" dirty="0">
                <a:solidFill>
                  <a:srgbClr val="7030A0"/>
                </a:solidFill>
                <a:cs typeface="Times New Roman" panose="02020603050405020304" pitchFamily="18" charset="0"/>
              </a:rPr>
              <a:t>的逆否命题</a:t>
            </a:r>
            <a:r>
              <a:rPr lang="zh-CN" altLang="en-US" b="1" dirty="0">
                <a:cs typeface="Times New Roman" panose="02020603050405020304" pitchFamily="18" charset="0"/>
              </a:rPr>
              <a:t>来判断某些图</a:t>
            </a:r>
            <a:r>
              <a:rPr lang="zh-CN" altLang="en-US" b="1" dirty="0">
                <a:solidFill>
                  <a:srgbClr val="0000FF"/>
                </a:solidFill>
                <a:cs typeface="Times New Roman" panose="02020603050405020304" pitchFamily="18" charset="0"/>
              </a:rPr>
              <a:t>不是哈密顿图</a:t>
            </a:r>
            <a:r>
              <a:rPr lang="zh-CN" altLang="en-US" b="1" dirty="0">
                <a:cs typeface="Times New Roman" panose="02020603050405020304" pitchFamily="18" charset="0"/>
              </a:rPr>
              <a:t>，即：若存在</a:t>
            </a:r>
            <a:r>
              <a:rPr lang="en-US" altLang="zh-CN" b="1" dirty="0">
                <a:cs typeface="Times New Roman" panose="02020603050405020304" pitchFamily="18" charset="0"/>
              </a:rPr>
              <a:t>V</a:t>
            </a:r>
            <a:r>
              <a:rPr lang="zh-CN" altLang="en-US" b="1" dirty="0">
                <a:cs typeface="Times New Roman" panose="02020603050405020304" pitchFamily="18" charset="0"/>
              </a:rPr>
              <a:t>的某个非空子集</a:t>
            </a:r>
            <a:r>
              <a:rPr lang="en-US" altLang="zh-CN" b="1" dirty="0">
                <a:cs typeface="Times New Roman" panose="02020603050405020304" pitchFamily="18" charset="0"/>
              </a:rPr>
              <a:t>V</a:t>
            </a:r>
            <a:r>
              <a:rPr lang="en-US" altLang="zh-CN" b="1" baseline="-25000" dirty="0">
                <a:cs typeface="Times New Roman" panose="02020603050405020304" pitchFamily="18" charset="0"/>
              </a:rPr>
              <a:t>1</a:t>
            </a:r>
            <a:r>
              <a:rPr lang="zh-CN" altLang="en-US" b="1" dirty="0">
                <a:cs typeface="Times New Roman" panose="02020603050405020304" pitchFamily="18" charset="0"/>
              </a:rPr>
              <a:t>使得</a:t>
            </a:r>
            <a:endParaRPr lang="en-US" altLang="zh-CN" b="1" dirty="0">
              <a:cs typeface="Times New Roman" panose="02020603050405020304" pitchFamily="18" charset="0"/>
            </a:endParaRPr>
          </a:p>
          <a:p>
            <a:pPr algn="just">
              <a:lnSpc>
                <a:spcPct val="150000"/>
              </a:lnSpc>
              <a:spcBef>
                <a:spcPts val="600"/>
              </a:spcBef>
              <a:defRPr/>
            </a:pPr>
            <a:r>
              <a:rPr lang="en-US" altLang="zh-CN" b="1" dirty="0">
                <a:solidFill>
                  <a:srgbClr val="800080"/>
                </a:solidFill>
                <a:cs typeface="Times New Roman" panose="02020603050405020304" pitchFamily="18" charset="0"/>
              </a:rPr>
              <a:t>        p(G-V</a:t>
            </a:r>
            <a:r>
              <a:rPr lang="en-US" altLang="zh-CN" b="1" baseline="-25000" dirty="0">
                <a:solidFill>
                  <a:srgbClr val="800080"/>
                </a:solidFill>
                <a:cs typeface="Times New Roman" panose="02020603050405020304" pitchFamily="18" charset="0"/>
              </a:rPr>
              <a:t>1</a:t>
            </a:r>
            <a:r>
              <a:rPr lang="en-US" altLang="zh-CN" b="1" dirty="0">
                <a:solidFill>
                  <a:srgbClr val="800080"/>
                </a:solidFill>
                <a:cs typeface="Times New Roman" panose="02020603050405020304" pitchFamily="18" charset="0"/>
              </a:rPr>
              <a:t>)</a:t>
            </a:r>
            <a:r>
              <a:rPr lang="zh-CN" altLang="en-US" b="1" dirty="0">
                <a:solidFill>
                  <a:srgbClr val="800080"/>
                </a:solidFill>
                <a:cs typeface="Times New Roman" panose="02020603050405020304" pitchFamily="18" charset="0"/>
              </a:rPr>
              <a:t>＞</a:t>
            </a:r>
            <a:r>
              <a:rPr lang="en-US" altLang="zh-CN" b="1" dirty="0">
                <a:solidFill>
                  <a:srgbClr val="800080"/>
                </a:solidFill>
                <a:cs typeface="Times New Roman" panose="02020603050405020304" pitchFamily="18" charset="0"/>
              </a:rPr>
              <a:t>|V</a:t>
            </a:r>
            <a:r>
              <a:rPr lang="en-US" altLang="zh-CN" b="1" baseline="-25000" dirty="0">
                <a:solidFill>
                  <a:srgbClr val="800080"/>
                </a:solidFill>
                <a:cs typeface="Times New Roman" panose="02020603050405020304" pitchFamily="18" charset="0"/>
              </a:rPr>
              <a:t>1</a:t>
            </a:r>
            <a:r>
              <a:rPr lang="en-US" altLang="zh-CN" b="1" dirty="0">
                <a:solidFill>
                  <a:srgbClr val="800080"/>
                </a:solidFill>
                <a:cs typeface="Times New Roman" panose="02020603050405020304" pitchFamily="18" charset="0"/>
              </a:rPr>
              <a:t>|</a:t>
            </a:r>
            <a:r>
              <a:rPr lang="zh-CN" altLang="en-US" b="1" dirty="0">
                <a:cs typeface="Times New Roman" panose="02020603050405020304" pitchFamily="18" charset="0"/>
              </a:rPr>
              <a:t>，则</a:t>
            </a:r>
            <a:r>
              <a:rPr lang="en-US" altLang="zh-CN" b="1" dirty="0">
                <a:solidFill>
                  <a:srgbClr val="0000FF"/>
                </a:solidFill>
                <a:cs typeface="Times New Roman" panose="02020603050405020304" pitchFamily="18" charset="0"/>
              </a:rPr>
              <a:t>G</a:t>
            </a:r>
            <a:r>
              <a:rPr lang="zh-CN" altLang="en-US" b="1" dirty="0">
                <a:solidFill>
                  <a:srgbClr val="0000FF"/>
                </a:solidFill>
                <a:cs typeface="Times New Roman" panose="02020603050405020304" pitchFamily="18" charset="0"/>
              </a:rPr>
              <a:t>不是哈密顿图</a:t>
            </a:r>
            <a:r>
              <a:rPr lang="zh-CN" altLang="en-US" b="1" dirty="0">
                <a:cs typeface="Times New Roman" panose="02020603050405020304" pitchFamily="18" charset="0"/>
              </a:rPr>
              <a:t>。 </a:t>
            </a:r>
          </a:p>
        </p:txBody>
      </p:sp>
      <p:sp>
        <p:nvSpPr>
          <p:cNvPr id="1417306" name="AutoShape 90"/>
          <p:cNvSpPr>
            <a:spLocks noChangeArrowheads="1"/>
          </p:cNvSpPr>
          <p:nvPr/>
        </p:nvSpPr>
        <p:spPr bwMode="auto">
          <a:xfrm>
            <a:off x="1069975" y="2378202"/>
            <a:ext cx="7318798" cy="2880392"/>
          </a:xfrm>
          <a:prstGeom prst="horizontalScroll">
            <a:avLst>
              <a:gd name="adj" fmla="val 12500"/>
            </a:avLst>
          </a:prstGeom>
          <a:gradFill rotWithShape="1">
            <a:gsLst>
              <a:gs pos="0">
                <a:srgbClr val="FFCC00">
                  <a:gamma/>
                  <a:shade val="46275"/>
                  <a:invGamma/>
                </a:srgbClr>
              </a:gs>
              <a:gs pos="50000">
                <a:srgbClr val="FFCC00">
                  <a:alpha val="89999"/>
                </a:srgbClr>
              </a:gs>
              <a:gs pos="100000">
                <a:srgbClr val="FFCC00">
                  <a:gamma/>
                  <a:shade val="46275"/>
                  <a:invGamma/>
                </a:srgbClr>
              </a:gs>
            </a:gsLst>
            <a:lin ang="5400000" scaled="1"/>
          </a:gradFill>
          <a:ln w="12700">
            <a:solidFill>
              <a:srgbClr val="003300"/>
            </a:solidFill>
            <a:round/>
            <a:headEnd/>
            <a:tailEnd/>
          </a:ln>
          <a:effectLst/>
        </p:spPr>
        <p:txBody>
          <a:bodyPr lIns="288000" rIns="288000" anchor="ctr"/>
          <a:lstStyle/>
          <a:p>
            <a:pPr>
              <a:lnSpc>
                <a:spcPct val="150000"/>
              </a:lnSpc>
              <a:spcBef>
                <a:spcPts val="600"/>
              </a:spcBef>
              <a:defRPr/>
            </a:pPr>
            <a:r>
              <a:rPr lang="zh-CN" altLang="en-US" b="1" dirty="0">
                <a:solidFill>
                  <a:srgbClr val="0000FF"/>
                </a:solidFill>
              </a:rPr>
              <a:t>注意：</a:t>
            </a:r>
          </a:p>
          <a:p>
            <a:pPr>
              <a:lnSpc>
                <a:spcPct val="150000"/>
              </a:lnSpc>
              <a:spcBef>
                <a:spcPts val="600"/>
              </a:spcBef>
              <a:defRPr/>
            </a:pPr>
            <a:r>
              <a:rPr lang="zh-CN" altLang="en-US" b="1" dirty="0"/>
              <a:t>定理</a:t>
            </a:r>
            <a:r>
              <a:rPr lang="en-US" altLang="zh-CN" b="1" dirty="0"/>
              <a:t>7.7</a:t>
            </a:r>
            <a:r>
              <a:rPr lang="zh-CN" altLang="en-US" b="1" dirty="0"/>
              <a:t>给出的是哈密顿图的必要条件，而不是充分条件。 </a:t>
            </a:r>
          </a:p>
        </p:txBody>
      </p:sp>
      <p:grpSp>
        <p:nvGrpSpPr>
          <p:cNvPr id="5" name="组合 4"/>
          <p:cNvGrpSpPr/>
          <p:nvPr/>
        </p:nvGrpSpPr>
        <p:grpSpPr>
          <a:xfrm>
            <a:off x="9348879" y="4267994"/>
            <a:ext cx="1742420" cy="2066347"/>
            <a:chOff x="2320047" y="3710497"/>
            <a:chExt cx="1742420" cy="2066347"/>
          </a:xfrm>
        </p:grpSpPr>
        <p:sp>
          <p:nvSpPr>
            <p:cNvPr id="94" name="Line 34"/>
            <p:cNvSpPr>
              <a:spLocks noChangeAspect="1" noChangeShapeType="1"/>
            </p:cNvSpPr>
            <p:nvPr/>
          </p:nvSpPr>
          <p:spPr bwMode="auto">
            <a:xfrm flipV="1">
              <a:off x="2588926" y="4157217"/>
              <a:ext cx="2117" cy="1306287"/>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95" name="Line 36"/>
            <p:cNvSpPr>
              <a:spLocks noChangeAspect="1" noChangeShapeType="1"/>
            </p:cNvSpPr>
            <p:nvPr/>
          </p:nvSpPr>
          <p:spPr bwMode="auto">
            <a:xfrm>
              <a:off x="2660909" y="5501613"/>
              <a:ext cx="935783" cy="2117"/>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96" name="Line 37"/>
            <p:cNvSpPr>
              <a:spLocks noChangeAspect="1" noChangeShapeType="1"/>
            </p:cNvSpPr>
            <p:nvPr/>
          </p:nvSpPr>
          <p:spPr bwMode="auto">
            <a:xfrm flipV="1">
              <a:off x="3643270" y="4157217"/>
              <a:ext cx="2117" cy="1306287"/>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97" name="Line 39"/>
            <p:cNvSpPr>
              <a:spLocks noChangeAspect="1" noChangeShapeType="1"/>
            </p:cNvSpPr>
            <p:nvPr/>
          </p:nvSpPr>
          <p:spPr bwMode="auto">
            <a:xfrm>
              <a:off x="2660909" y="4119109"/>
              <a:ext cx="935783" cy="0"/>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98" name="Line 40"/>
            <p:cNvSpPr>
              <a:spLocks noChangeAspect="1" noChangeShapeType="1"/>
            </p:cNvSpPr>
            <p:nvPr/>
          </p:nvSpPr>
          <p:spPr bwMode="auto">
            <a:xfrm>
              <a:off x="3306642" y="5385169"/>
              <a:ext cx="309105" cy="97389"/>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99" name="Line 46"/>
            <p:cNvSpPr>
              <a:spLocks noChangeAspect="1" noChangeShapeType="1"/>
            </p:cNvSpPr>
            <p:nvPr/>
          </p:nvSpPr>
          <p:spPr bwMode="auto">
            <a:xfrm>
              <a:off x="2622800" y="4133929"/>
              <a:ext cx="692310" cy="385323"/>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00" name="Line 47"/>
            <p:cNvSpPr>
              <a:spLocks noChangeAspect="1" noChangeShapeType="1"/>
            </p:cNvSpPr>
            <p:nvPr/>
          </p:nvSpPr>
          <p:spPr bwMode="auto">
            <a:xfrm>
              <a:off x="3387094" y="4589118"/>
              <a:ext cx="228653" cy="863801"/>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01" name="Text Box 48"/>
            <p:cNvSpPr txBox="1">
              <a:spLocks noChangeAspect="1" noChangeArrowheads="1"/>
            </p:cNvSpPr>
            <p:nvPr/>
          </p:nvSpPr>
          <p:spPr bwMode="auto">
            <a:xfrm>
              <a:off x="3679262" y="5355529"/>
              <a:ext cx="383205" cy="368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00B050"/>
                  </a:solidFill>
                  <a:latin typeface="+mn-lt"/>
                  <a:ea typeface="+mn-ea"/>
                  <a:cs typeface="Times New Roman" panose="02020603050405020304" pitchFamily="18" charset="0"/>
                </a:rPr>
                <a:t>v</a:t>
              </a:r>
              <a:r>
                <a:rPr lang="en-US" altLang="zh-CN" b="1" baseline="-25000" dirty="0">
                  <a:solidFill>
                    <a:srgbClr val="00B050"/>
                  </a:solidFill>
                  <a:latin typeface="+mn-lt"/>
                  <a:ea typeface="+mn-ea"/>
                  <a:cs typeface="Times New Roman" panose="02020603050405020304" pitchFamily="18" charset="0"/>
                </a:rPr>
                <a:t>3</a:t>
              </a:r>
              <a:endParaRPr lang="en-US" altLang="zh-CN" b="1" dirty="0">
                <a:solidFill>
                  <a:srgbClr val="00B050"/>
                </a:solidFill>
                <a:latin typeface="+mn-lt"/>
                <a:ea typeface="+mn-ea"/>
                <a:cs typeface="Times New Roman" panose="02020603050405020304" pitchFamily="18" charset="0"/>
              </a:endParaRPr>
            </a:p>
          </p:txBody>
        </p:sp>
        <p:sp>
          <p:nvSpPr>
            <p:cNvPr id="102" name="Text Box 49"/>
            <p:cNvSpPr txBox="1">
              <a:spLocks noChangeAspect="1" noChangeArrowheads="1"/>
            </p:cNvSpPr>
            <p:nvPr/>
          </p:nvSpPr>
          <p:spPr bwMode="auto">
            <a:xfrm>
              <a:off x="2392030" y="3710497"/>
              <a:ext cx="383205" cy="368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00B050"/>
                  </a:solidFill>
                  <a:latin typeface="+mn-lt"/>
                  <a:ea typeface="+mn-ea"/>
                  <a:cs typeface="Times New Roman" panose="02020603050405020304" pitchFamily="18" charset="0"/>
                </a:rPr>
                <a:t>v</a:t>
              </a:r>
              <a:r>
                <a:rPr lang="en-US" altLang="zh-CN" b="1" baseline="-25000" dirty="0">
                  <a:solidFill>
                    <a:srgbClr val="00B050"/>
                  </a:solidFill>
                  <a:latin typeface="+mn-lt"/>
                  <a:ea typeface="+mn-ea"/>
                  <a:cs typeface="Times New Roman" panose="02020603050405020304" pitchFamily="18" charset="0"/>
                </a:rPr>
                <a:t>1</a:t>
              </a:r>
              <a:endParaRPr lang="en-US" altLang="zh-CN" b="1" dirty="0">
                <a:solidFill>
                  <a:srgbClr val="00B050"/>
                </a:solidFill>
                <a:latin typeface="+mn-lt"/>
                <a:ea typeface="+mn-ea"/>
                <a:cs typeface="Times New Roman" panose="02020603050405020304" pitchFamily="18" charset="0"/>
              </a:endParaRPr>
            </a:p>
          </p:txBody>
        </p:sp>
        <p:sp>
          <p:nvSpPr>
            <p:cNvPr id="103" name="Text Box 50"/>
            <p:cNvSpPr txBox="1">
              <a:spLocks noChangeAspect="1" noChangeArrowheads="1"/>
            </p:cNvSpPr>
            <p:nvPr/>
          </p:nvSpPr>
          <p:spPr bwMode="auto">
            <a:xfrm>
              <a:off x="2320047" y="5408458"/>
              <a:ext cx="383205" cy="368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2</a:t>
              </a:r>
              <a:endParaRPr lang="en-US" altLang="zh-CN" b="1" dirty="0">
                <a:latin typeface="+mn-lt"/>
                <a:ea typeface="+mn-ea"/>
                <a:cs typeface="Times New Roman" panose="02020603050405020304" pitchFamily="18" charset="0"/>
              </a:endParaRPr>
            </a:p>
          </p:txBody>
        </p:sp>
        <p:sp>
          <p:nvSpPr>
            <p:cNvPr id="104" name="Text Box 51"/>
            <p:cNvSpPr txBox="1">
              <a:spLocks noChangeAspect="1" noChangeArrowheads="1"/>
            </p:cNvSpPr>
            <p:nvPr/>
          </p:nvSpPr>
          <p:spPr bwMode="auto">
            <a:xfrm>
              <a:off x="3577638" y="3710497"/>
              <a:ext cx="385323" cy="368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4</a:t>
              </a:r>
              <a:endParaRPr lang="en-US" altLang="zh-CN" b="1" dirty="0">
                <a:latin typeface="+mn-lt"/>
                <a:ea typeface="+mn-ea"/>
                <a:cs typeface="Times New Roman" panose="02020603050405020304" pitchFamily="18" charset="0"/>
              </a:endParaRPr>
            </a:p>
          </p:txBody>
        </p:sp>
        <p:sp>
          <p:nvSpPr>
            <p:cNvPr id="106" name="Line 53"/>
            <p:cNvSpPr>
              <a:spLocks noChangeAspect="1" noChangeShapeType="1"/>
            </p:cNvSpPr>
            <p:nvPr/>
          </p:nvSpPr>
          <p:spPr bwMode="auto">
            <a:xfrm>
              <a:off x="2616449" y="4169920"/>
              <a:ext cx="230770" cy="768528"/>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07" name="Line 54"/>
            <p:cNvSpPr>
              <a:spLocks noChangeAspect="1" noChangeShapeType="1"/>
            </p:cNvSpPr>
            <p:nvPr/>
          </p:nvSpPr>
          <p:spPr bwMode="auto">
            <a:xfrm>
              <a:off x="2908617" y="5035838"/>
              <a:ext cx="306988" cy="317574"/>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08" name="Text Box 55"/>
            <p:cNvSpPr txBox="1">
              <a:spLocks noChangeAspect="1" noChangeArrowheads="1"/>
            </p:cNvSpPr>
            <p:nvPr/>
          </p:nvSpPr>
          <p:spPr bwMode="auto">
            <a:xfrm>
              <a:off x="3236776" y="4155100"/>
              <a:ext cx="383205" cy="368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5</a:t>
              </a:r>
              <a:endParaRPr lang="en-US" altLang="zh-CN" b="1" dirty="0">
                <a:latin typeface="+mn-lt"/>
                <a:ea typeface="+mn-ea"/>
                <a:cs typeface="Times New Roman" panose="02020603050405020304" pitchFamily="18" charset="0"/>
              </a:endParaRPr>
            </a:p>
          </p:txBody>
        </p:sp>
        <p:sp>
          <p:nvSpPr>
            <p:cNvPr id="109" name="Text Box 56"/>
            <p:cNvSpPr txBox="1">
              <a:spLocks noChangeAspect="1" noChangeArrowheads="1"/>
            </p:cNvSpPr>
            <p:nvPr/>
          </p:nvSpPr>
          <p:spPr bwMode="auto">
            <a:xfrm>
              <a:off x="2658792" y="4965972"/>
              <a:ext cx="383205" cy="368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6</a:t>
              </a:r>
              <a:endParaRPr lang="en-US" altLang="zh-CN" b="1" dirty="0">
                <a:latin typeface="+mn-lt"/>
                <a:ea typeface="+mn-ea"/>
                <a:cs typeface="Times New Roman" panose="02020603050405020304" pitchFamily="18" charset="0"/>
              </a:endParaRPr>
            </a:p>
          </p:txBody>
        </p:sp>
        <p:sp>
          <p:nvSpPr>
            <p:cNvPr id="110" name="Text Box 57"/>
            <p:cNvSpPr txBox="1">
              <a:spLocks noChangeAspect="1" noChangeArrowheads="1"/>
            </p:cNvSpPr>
            <p:nvPr/>
          </p:nvSpPr>
          <p:spPr bwMode="auto">
            <a:xfrm>
              <a:off x="3171144" y="5001964"/>
              <a:ext cx="383205" cy="368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7</a:t>
              </a:r>
              <a:endParaRPr lang="en-US" altLang="zh-CN" b="1" dirty="0">
                <a:latin typeface="+mn-lt"/>
                <a:ea typeface="+mn-ea"/>
                <a:cs typeface="Times New Roman" panose="02020603050405020304" pitchFamily="18" charset="0"/>
              </a:endParaRPr>
            </a:p>
          </p:txBody>
        </p:sp>
        <p:sp>
          <p:nvSpPr>
            <p:cNvPr id="149" name="Oval 35"/>
            <p:cNvSpPr>
              <a:spLocks noChangeArrowheads="1"/>
            </p:cNvSpPr>
            <p:nvPr/>
          </p:nvSpPr>
          <p:spPr bwMode="auto">
            <a:xfrm>
              <a:off x="2550817" y="5452918"/>
              <a:ext cx="107975"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50" name="Oval 38"/>
            <p:cNvSpPr>
              <a:spLocks noChangeArrowheads="1"/>
            </p:cNvSpPr>
            <p:nvPr/>
          </p:nvSpPr>
          <p:spPr bwMode="auto">
            <a:xfrm>
              <a:off x="3596693" y="4070414"/>
              <a:ext cx="107975"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51" name="Oval 41"/>
            <p:cNvSpPr>
              <a:spLocks noChangeArrowheads="1"/>
            </p:cNvSpPr>
            <p:nvPr/>
          </p:nvSpPr>
          <p:spPr bwMode="auto">
            <a:xfrm>
              <a:off x="3596693" y="5452918"/>
              <a:ext cx="107975"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52" name="Oval 42"/>
            <p:cNvSpPr>
              <a:spLocks noChangeArrowheads="1"/>
            </p:cNvSpPr>
            <p:nvPr/>
          </p:nvSpPr>
          <p:spPr bwMode="auto">
            <a:xfrm>
              <a:off x="2550817" y="4070414"/>
              <a:ext cx="107975"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53" name="Oval 43"/>
            <p:cNvSpPr>
              <a:spLocks noChangeArrowheads="1"/>
            </p:cNvSpPr>
            <p:nvPr/>
          </p:nvSpPr>
          <p:spPr bwMode="auto">
            <a:xfrm>
              <a:off x="2821813" y="4942683"/>
              <a:ext cx="107975"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54" name="Oval 44"/>
            <p:cNvSpPr>
              <a:spLocks noChangeArrowheads="1"/>
            </p:cNvSpPr>
            <p:nvPr/>
          </p:nvSpPr>
          <p:spPr bwMode="auto">
            <a:xfrm>
              <a:off x="3215604" y="5325889"/>
              <a:ext cx="107975"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55" name="Oval 45"/>
            <p:cNvSpPr>
              <a:spLocks noChangeArrowheads="1"/>
            </p:cNvSpPr>
            <p:nvPr/>
          </p:nvSpPr>
          <p:spPr bwMode="auto">
            <a:xfrm>
              <a:off x="3304525" y="4489611"/>
              <a:ext cx="107975"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grpSp>
      <p:grpSp>
        <p:nvGrpSpPr>
          <p:cNvPr id="6" name="组合 5"/>
          <p:cNvGrpSpPr/>
          <p:nvPr/>
        </p:nvGrpSpPr>
        <p:grpSpPr>
          <a:xfrm>
            <a:off x="9338294" y="1882642"/>
            <a:ext cx="1763591" cy="1824991"/>
            <a:chOff x="4339815" y="3710497"/>
            <a:chExt cx="1763591" cy="1824991"/>
          </a:xfrm>
        </p:grpSpPr>
        <p:sp>
          <p:nvSpPr>
            <p:cNvPr id="111" name="Text Box 58"/>
            <p:cNvSpPr txBox="1">
              <a:spLocks noChangeAspect="1" noChangeArrowheads="1"/>
            </p:cNvSpPr>
            <p:nvPr/>
          </p:nvSpPr>
          <p:spPr bwMode="auto">
            <a:xfrm>
              <a:off x="4339815" y="5135344"/>
              <a:ext cx="383205" cy="368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2</a:t>
              </a:r>
              <a:endParaRPr lang="en-US" altLang="zh-CN" b="1" dirty="0">
                <a:latin typeface="+mn-lt"/>
                <a:ea typeface="+mn-ea"/>
                <a:cs typeface="Times New Roman" panose="02020603050405020304" pitchFamily="18" charset="0"/>
              </a:endParaRPr>
            </a:p>
          </p:txBody>
        </p:sp>
        <p:sp>
          <p:nvSpPr>
            <p:cNvPr id="112" name="Text Box 59"/>
            <p:cNvSpPr txBox="1">
              <a:spLocks noChangeAspect="1" noChangeArrowheads="1"/>
            </p:cNvSpPr>
            <p:nvPr/>
          </p:nvSpPr>
          <p:spPr bwMode="auto">
            <a:xfrm>
              <a:off x="5635515" y="5167102"/>
              <a:ext cx="383205" cy="368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4</a:t>
              </a:r>
              <a:endParaRPr lang="en-US" altLang="zh-CN" b="1" dirty="0">
                <a:latin typeface="+mn-lt"/>
                <a:ea typeface="+mn-ea"/>
                <a:cs typeface="Times New Roman" panose="02020603050405020304" pitchFamily="18" charset="0"/>
              </a:endParaRPr>
            </a:p>
          </p:txBody>
        </p:sp>
        <p:sp>
          <p:nvSpPr>
            <p:cNvPr id="113" name="Line 60"/>
            <p:cNvSpPr>
              <a:spLocks noChangeAspect="1" noChangeShapeType="1"/>
            </p:cNvSpPr>
            <p:nvPr/>
          </p:nvSpPr>
          <p:spPr bwMode="auto">
            <a:xfrm>
              <a:off x="4602342" y="4159335"/>
              <a:ext cx="0" cy="999299"/>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4" name="Line 61"/>
            <p:cNvSpPr>
              <a:spLocks noChangeAspect="1" noChangeShapeType="1"/>
            </p:cNvSpPr>
            <p:nvPr/>
          </p:nvSpPr>
          <p:spPr bwMode="auto">
            <a:xfrm flipH="1">
              <a:off x="5760427" y="4159335"/>
              <a:ext cx="0" cy="999299"/>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5" name="Text Box 62"/>
            <p:cNvSpPr txBox="1">
              <a:spLocks noChangeAspect="1" noChangeArrowheads="1"/>
            </p:cNvSpPr>
            <p:nvPr/>
          </p:nvSpPr>
          <p:spPr bwMode="auto">
            <a:xfrm>
              <a:off x="4420267" y="3710497"/>
              <a:ext cx="383205" cy="368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1</a:t>
              </a:r>
              <a:endParaRPr lang="en-US" altLang="zh-CN" b="1" dirty="0">
                <a:latin typeface="+mn-lt"/>
                <a:ea typeface="+mn-ea"/>
                <a:cs typeface="Times New Roman" panose="02020603050405020304" pitchFamily="18" charset="0"/>
              </a:endParaRPr>
            </a:p>
          </p:txBody>
        </p:sp>
        <p:sp>
          <p:nvSpPr>
            <p:cNvPr id="116" name="Line 67"/>
            <p:cNvSpPr>
              <a:spLocks noChangeAspect="1" noChangeShapeType="1"/>
            </p:cNvSpPr>
            <p:nvPr/>
          </p:nvSpPr>
          <p:spPr bwMode="auto">
            <a:xfrm flipH="1">
              <a:off x="4619280" y="4697093"/>
              <a:ext cx="527172" cy="527172"/>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7" name="Line 68"/>
            <p:cNvSpPr>
              <a:spLocks noChangeAspect="1" noChangeShapeType="1"/>
            </p:cNvSpPr>
            <p:nvPr/>
          </p:nvSpPr>
          <p:spPr bwMode="auto">
            <a:xfrm>
              <a:off x="4631982" y="4106406"/>
              <a:ext cx="514469" cy="512352"/>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8" name="Text Box 69"/>
            <p:cNvSpPr txBox="1">
              <a:spLocks noChangeAspect="1" noChangeArrowheads="1"/>
            </p:cNvSpPr>
            <p:nvPr/>
          </p:nvSpPr>
          <p:spPr bwMode="auto">
            <a:xfrm>
              <a:off x="5720201" y="3710497"/>
              <a:ext cx="383205" cy="368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5</a:t>
              </a:r>
              <a:endParaRPr lang="en-US" altLang="zh-CN" b="1">
                <a:latin typeface="+mn-lt"/>
                <a:ea typeface="+mn-ea"/>
                <a:cs typeface="Times New Roman" panose="02020603050405020304" pitchFamily="18" charset="0"/>
              </a:endParaRPr>
            </a:p>
          </p:txBody>
        </p:sp>
        <p:sp>
          <p:nvSpPr>
            <p:cNvPr id="120" name="Line 72"/>
            <p:cNvSpPr>
              <a:spLocks noChangeAspect="1" noChangeShapeType="1"/>
            </p:cNvSpPr>
            <p:nvPr/>
          </p:nvSpPr>
          <p:spPr bwMode="auto">
            <a:xfrm flipH="1">
              <a:off x="5237489" y="4159335"/>
              <a:ext cx="478477" cy="478478"/>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1" name="Line 73"/>
            <p:cNvSpPr>
              <a:spLocks noChangeAspect="1" noChangeShapeType="1"/>
            </p:cNvSpPr>
            <p:nvPr/>
          </p:nvSpPr>
          <p:spPr bwMode="auto">
            <a:xfrm>
              <a:off x="5237489" y="4714030"/>
              <a:ext cx="478477" cy="480595"/>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2" name="Text Box 74"/>
            <p:cNvSpPr txBox="1">
              <a:spLocks noChangeAspect="1" noChangeArrowheads="1"/>
            </p:cNvSpPr>
            <p:nvPr/>
          </p:nvSpPr>
          <p:spPr bwMode="auto">
            <a:xfrm>
              <a:off x="5036359" y="4656867"/>
              <a:ext cx="383205" cy="368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00B050"/>
                  </a:solidFill>
                  <a:latin typeface="+mn-lt"/>
                  <a:ea typeface="+mn-ea"/>
                  <a:cs typeface="Times New Roman" panose="02020603050405020304" pitchFamily="18" charset="0"/>
                </a:rPr>
                <a:t>v</a:t>
              </a:r>
              <a:r>
                <a:rPr lang="en-US" altLang="zh-CN" b="1" baseline="-25000" dirty="0">
                  <a:solidFill>
                    <a:srgbClr val="00B050"/>
                  </a:solidFill>
                  <a:latin typeface="+mn-lt"/>
                  <a:ea typeface="+mn-ea"/>
                  <a:cs typeface="Times New Roman" panose="02020603050405020304" pitchFamily="18" charset="0"/>
                </a:rPr>
                <a:t>3</a:t>
              </a:r>
              <a:endParaRPr lang="en-US" altLang="zh-CN" b="1" dirty="0">
                <a:solidFill>
                  <a:srgbClr val="00B050"/>
                </a:solidFill>
                <a:latin typeface="+mn-lt"/>
                <a:ea typeface="+mn-ea"/>
                <a:cs typeface="Times New Roman" panose="02020603050405020304" pitchFamily="18" charset="0"/>
              </a:endParaRPr>
            </a:p>
          </p:txBody>
        </p:sp>
        <p:sp>
          <p:nvSpPr>
            <p:cNvPr id="156" name="Oval 64"/>
            <p:cNvSpPr>
              <a:spLocks noChangeArrowheads="1"/>
            </p:cNvSpPr>
            <p:nvPr/>
          </p:nvSpPr>
          <p:spPr bwMode="auto">
            <a:xfrm>
              <a:off x="4553648" y="4061945"/>
              <a:ext cx="107975"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57" name="Oval 65"/>
            <p:cNvSpPr>
              <a:spLocks noChangeArrowheads="1"/>
            </p:cNvSpPr>
            <p:nvPr/>
          </p:nvSpPr>
          <p:spPr bwMode="auto">
            <a:xfrm>
              <a:off x="5711733" y="5164985"/>
              <a:ext cx="107975"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58" name="Oval 66"/>
            <p:cNvSpPr>
              <a:spLocks noChangeArrowheads="1"/>
            </p:cNvSpPr>
            <p:nvPr/>
          </p:nvSpPr>
          <p:spPr bwMode="auto">
            <a:xfrm>
              <a:off x="5713850" y="4061945"/>
              <a:ext cx="107975"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59" name="Oval 71"/>
            <p:cNvSpPr>
              <a:spLocks noChangeArrowheads="1"/>
            </p:cNvSpPr>
            <p:nvPr/>
          </p:nvSpPr>
          <p:spPr bwMode="auto">
            <a:xfrm>
              <a:off x="5142217" y="4612406"/>
              <a:ext cx="107975"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68" name="Oval 63"/>
            <p:cNvSpPr>
              <a:spLocks noChangeArrowheads="1"/>
            </p:cNvSpPr>
            <p:nvPr/>
          </p:nvSpPr>
          <p:spPr bwMode="auto">
            <a:xfrm>
              <a:off x="4553648" y="5164985"/>
              <a:ext cx="107975"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grpSp>
    </p:spTree>
    <p:extLst>
      <p:ext uri="{BB962C8B-B14F-4D97-AF65-F5344CB8AC3E}">
        <p14:creationId xmlns:p14="http://schemas.microsoft.com/office/powerpoint/2010/main" val="30049382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17219">
                                            <p:txEl>
                                              <p:pRg st="0" end="0"/>
                                            </p:txEl>
                                          </p:spTgt>
                                        </p:tgtEl>
                                        <p:attrNameLst>
                                          <p:attrName>style.visibility</p:attrName>
                                        </p:attrNameLst>
                                      </p:cBhvr>
                                      <p:to>
                                        <p:strVal val="visible"/>
                                      </p:to>
                                    </p:set>
                                    <p:anim calcmode="lin" valueType="num">
                                      <p:cBhvr additive="base">
                                        <p:cTn id="7" dur="500" fill="hold"/>
                                        <p:tgtEl>
                                          <p:spTgt spid="14172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17219">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417219">
                                            <p:txEl>
                                              <p:pRg st="1" end="1"/>
                                            </p:txEl>
                                          </p:spTgt>
                                        </p:tgtEl>
                                        <p:attrNameLst>
                                          <p:attrName>style.visibility</p:attrName>
                                        </p:attrNameLst>
                                      </p:cBhvr>
                                      <p:to>
                                        <p:strVal val="visible"/>
                                      </p:to>
                                    </p:set>
                                    <p:anim calcmode="lin" valueType="num">
                                      <p:cBhvr additive="base">
                                        <p:cTn id="12" dur="500" fill="hold"/>
                                        <p:tgtEl>
                                          <p:spTgt spid="1417219">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172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1417306"/>
                                        </p:tgtEl>
                                        <p:attrNameLst>
                                          <p:attrName>style.visibility</p:attrName>
                                        </p:attrNameLst>
                                      </p:cBhvr>
                                      <p:to>
                                        <p:strVal val="visible"/>
                                      </p:to>
                                    </p:set>
                                    <p:anim calcmode="lin" valueType="num">
                                      <p:cBhvr additive="base">
                                        <p:cTn id="18" dur="500" fill="hold"/>
                                        <p:tgtEl>
                                          <p:spTgt spid="1417306"/>
                                        </p:tgtEl>
                                        <p:attrNameLst>
                                          <p:attrName>ppt_x</p:attrName>
                                        </p:attrNameLst>
                                      </p:cBhvr>
                                      <p:tavLst>
                                        <p:tav tm="0">
                                          <p:val>
                                            <p:strVal val="#ppt_x"/>
                                          </p:val>
                                        </p:tav>
                                        <p:tav tm="100000">
                                          <p:val>
                                            <p:strVal val="#ppt_x"/>
                                          </p:val>
                                        </p:tav>
                                      </p:tavLst>
                                    </p:anim>
                                    <p:anim calcmode="lin" valueType="num">
                                      <p:cBhvr additive="base">
                                        <p:cTn id="19" dur="500" fill="hold"/>
                                        <p:tgtEl>
                                          <p:spTgt spid="1417306"/>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5"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25"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26"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27" dur="1000" fill="hold"/>
                                        <p:tgtEl>
                                          <p:spTgt spid="2"/>
                                        </p:tgtEl>
                                        <p:attrNameLst>
                                          <p:attrName>ppt_h</p:attrName>
                                        </p:attrNameLst>
                                      </p:cBhvr>
                                      <p:tavLst>
                                        <p:tav tm="0">
                                          <p:val>
                                            <p:strVal val="#ppt_h"/>
                                          </p:val>
                                        </p:tav>
                                        <p:tav tm="100000">
                                          <p:val>
                                            <p:strVal val="#ppt_h"/>
                                          </p:val>
                                        </p:tav>
                                      </p:tavLst>
                                    </p:anim>
                                    <p:anim calcmode="lin" valueType="num">
                                      <p:cBhvr>
                                        <p:cTn id="28"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29"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30"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31" dur="1000" decel="50000">
                                          <p:stCondLst>
                                            <p:cond delay="0"/>
                                          </p:stCondLst>
                                        </p:cTn>
                                        <p:tgtEl>
                                          <p:spTgt spid="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5" presetClass="exit" presetSubtype="0" fill="hold" nodeType="clickEffect">
                                  <p:stCondLst>
                                    <p:cond delay="0"/>
                                  </p:stCondLst>
                                  <p:childTnLst>
                                    <p:animEffect transition="out" filter="fade">
                                      <p:cBhvr>
                                        <p:cTn id="35" dur="1000" accel="50000">
                                          <p:stCondLst>
                                            <p:cond delay="0"/>
                                          </p:stCondLst>
                                        </p:cTn>
                                        <p:tgtEl>
                                          <p:spTgt spid="1417306"/>
                                        </p:tgtEl>
                                      </p:cBhvr>
                                    </p:animEffect>
                                    <p:anim calcmode="lin" valueType="num">
                                      <p:cBhvr>
                                        <p:cTn id="36" dur="500" accel="50000">
                                          <p:stCondLst>
                                            <p:cond delay="0"/>
                                          </p:stCondLst>
                                        </p:cTn>
                                        <p:tgtEl>
                                          <p:spTgt spid="1417306"/>
                                        </p:tgtEl>
                                        <p:attrNameLst>
                                          <p:attrName>ppt_y</p:attrName>
                                        </p:attrNameLst>
                                      </p:cBhvr>
                                      <p:tavLst>
                                        <p:tav tm="0">
                                          <p:val>
                                            <p:strVal val="ppt_y"/>
                                          </p:val>
                                        </p:tav>
                                        <p:tav tm="100000">
                                          <p:val>
                                            <p:strVal val="ppt_y+.1"/>
                                          </p:val>
                                        </p:tav>
                                      </p:tavLst>
                                    </p:anim>
                                    <p:anim calcmode="lin" valueType="num">
                                      <p:cBhvr>
                                        <p:cTn id="37" dur="500" decel="50000">
                                          <p:stCondLst>
                                            <p:cond delay="500"/>
                                          </p:stCondLst>
                                        </p:cTn>
                                        <p:tgtEl>
                                          <p:spTgt spid="1417306"/>
                                        </p:tgtEl>
                                        <p:attrNameLst>
                                          <p:attrName>ppt_y</p:attrName>
                                        </p:attrNameLst>
                                      </p:cBhvr>
                                      <p:tavLst>
                                        <p:tav tm="0">
                                          <p:val>
                                            <p:strVal val="ppt_y"/>
                                          </p:val>
                                        </p:tav>
                                        <p:tav tm="100000">
                                          <p:val>
                                            <p:strVal val="ppt_y-.1"/>
                                          </p:val>
                                        </p:tav>
                                      </p:tavLst>
                                    </p:anim>
                                    <p:anim calcmode="lin" valueType="num">
                                      <p:cBhvr>
                                        <p:cTn id="38" dur="500" accel="50000">
                                          <p:stCondLst>
                                            <p:cond delay="500"/>
                                          </p:stCondLst>
                                        </p:cTn>
                                        <p:tgtEl>
                                          <p:spTgt spid="1417306"/>
                                        </p:tgtEl>
                                        <p:attrNameLst>
                                          <p:attrName>ppt_x</p:attrName>
                                        </p:attrNameLst>
                                      </p:cBhvr>
                                      <p:tavLst>
                                        <p:tav tm="0">
                                          <p:val>
                                            <p:strVal val="ppt_x"/>
                                          </p:val>
                                        </p:tav>
                                        <p:tav tm="100000">
                                          <p:val>
                                            <p:strVal val="ppt_x+.4"/>
                                          </p:val>
                                        </p:tav>
                                      </p:tavLst>
                                    </p:anim>
                                    <p:anim calcmode="lin" valueType="num">
                                      <p:cBhvr>
                                        <p:cTn id="39" dur="1000"/>
                                        <p:tgtEl>
                                          <p:spTgt spid="1417306"/>
                                        </p:tgtEl>
                                        <p:attrNameLst>
                                          <p:attrName>ppt_h</p:attrName>
                                        </p:attrNameLst>
                                      </p:cBhvr>
                                      <p:tavLst>
                                        <p:tav tm="0">
                                          <p:val>
                                            <p:strVal val="ppt_h"/>
                                          </p:val>
                                        </p:tav>
                                        <p:tav tm="100000">
                                          <p:val>
                                            <p:strVal val="ppt_h"/>
                                          </p:val>
                                        </p:tav>
                                      </p:tavLst>
                                    </p:anim>
                                    <p:anim calcmode="lin" valueType="num">
                                      <p:cBhvr>
                                        <p:cTn id="40" dur="500" accel="50000">
                                          <p:stCondLst>
                                            <p:cond delay="0"/>
                                          </p:stCondLst>
                                        </p:cTn>
                                        <p:tgtEl>
                                          <p:spTgt spid="1417306"/>
                                        </p:tgtEl>
                                        <p:attrNameLst>
                                          <p:attrName>ppt_w</p:attrName>
                                        </p:attrNameLst>
                                      </p:cBhvr>
                                      <p:tavLst>
                                        <p:tav tm="0">
                                          <p:val>
                                            <p:strVal val="ppt_w"/>
                                          </p:val>
                                        </p:tav>
                                        <p:tav tm="100000">
                                          <p:val>
                                            <p:strVal val="ppt_w*.05"/>
                                          </p:val>
                                        </p:tav>
                                      </p:tavLst>
                                    </p:anim>
                                    <p:anim calcmode="lin" valueType="num">
                                      <p:cBhvr>
                                        <p:cTn id="41" dur="500" decel="50000">
                                          <p:stCondLst>
                                            <p:cond delay="500"/>
                                          </p:stCondLst>
                                        </p:cTn>
                                        <p:tgtEl>
                                          <p:spTgt spid="1417306"/>
                                        </p:tgtEl>
                                        <p:attrNameLst>
                                          <p:attrName>ppt_w</p:attrName>
                                        </p:attrNameLst>
                                      </p:cBhvr>
                                      <p:tavLst>
                                        <p:tav tm="0">
                                          <p:val>
                                            <p:strVal val="ppt_w"/>
                                          </p:val>
                                        </p:tav>
                                        <p:tav tm="100000">
                                          <p:val>
                                            <p:strVal val="ppt_w/.05"/>
                                          </p:val>
                                        </p:tav>
                                      </p:tavLst>
                                    </p:anim>
                                    <p:anim calcmode="lin" valueType="num">
                                      <p:cBhvr>
                                        <p:cTn id="42" dur="500" accel="50000">
                                          <p:stCondLst>
                                            <p:cond delay="500"/>
                                          </p:stCondLst>
                                        </p:cTn>
                                        <p:tgtEl>
                                          <p:spTgt spid="1417306"/>
                                        </p:tgtEl>
                                        <p:attrNameLst>
                                          <p:attrName>style.rotation</p:attrName>
                                        </p:attrNameLst>
                                      </p:cBhvr>
                                      <p:tavLst>
                                        <p:tav tm="0">
                                          <p:val>
                                            <p:fltVal val="0"/>
                                          </p:val>
                                        </p:tav>
                                        <p:tav tm="100000">
                                          <p:val>
                                            <p:fltVal val="-90"/>
                                          </p:val>
                                        </p:tav>
                                      </p:tavLst>
                                    </p:anim>
                                    <p:set>
                                      <p:cBhvr>
                                        <p:cTn id="43" dur="1" fill="hold">
                                          <p:stCondLst>
                                            <p:cond delay="999"/>
                                          </p:stCondLst>
                                        </p:cTn>
                                        <p:tgtEl>
                                          <p:spTgt spid="1417306"/>
                                        </p:tgtEl>
                                        <p:attrNameLst>
                                          <p:attrName>style.visibility</p:attrName>
                                        </p:attrNameLst>
                                      </p:cBhvr>
                                      <p:to>
                                        <p:strVal val="hidden"/>
                                      </p:to>
                                    </p:set>
                                  </p:childTnLst>
                                </p:cTn>
                              </p:par>
                              <p:par>
                                <p:cTn id="44" presetID="25" presetClass="exit" presetSubtype="0" fill="hold" nodeType="withEffect">
                                  <p:stCondLst>
                                    <p:cond delay="0"/>
                                  </p:stCondLst>
                                  <p:childTnLst>
                                    <p:animEffect transition="out" filter="fade">
                                      <p:cBhvr>
                                        <p:cTn id="45" dur="1000" accel="50000">
                                          <p:stCondLst>
                                            <p:cond delay="0"/>
                                          </p:stCondLst>
                                        </p:cTn>
                                        <p:tgtEl>
                                          <p:spTgt spid="2"/>
                                        </p:tgtEl>
                                      </p:cBhvr>
                                    </p:animEffect>
                                    <p:anim calcmode="lin" valueType="num">
                                      <p:cBhvr>
                                        <p:cTn id="46"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47"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48"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49" dur="1000"/>
                                        <p:tgtEl>
                                          <p:spTgt spid="2"/>
                                        </p:tgtEl>
                                        <p:attrNameLst>
                                          <p:attrName>ppt_h</p:attrName>
                                        </p:attrNameLst>
                                      </p:cBhvr>
                                      <p:tavLst>
                                        <p:tav tm="0">
                                          <p:val>
                                            <p:strVal val="ppt_h"/>
                                          </p:val>
                                        </p:tav>
                                        <p:tav tm="100000">
                                          <p:val>
                                            <p:strVal val="ppt_h"/>
                                          </p:val>
                                        </p:tav>
                                      </p:tavLst>
                                    </p:anim>
                                    <p:anim calcmode="lin" valueType="num">
                                      <p:cBhvr>
                                        <p:cTn id="50"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51"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52" dur="500" accel="50000">
                                          <p:stCondLst>
                                            <p:cond delay="500"/>
                                          </p:stCondLst>
                                        </p:cTn>
                                        <p:tgtEl>
                                          <p:spTgt spid="2"/>
                                        </p:tgtEl>
                                        <p:attrNameLst>
                                          <p:attrName>style.rotation</p:attrName>
                                        </p:attrNameLst>
                                      </p:cBhvr>
                                      <p:tavLst>
                                        <p:tav tm="0">
                                          <p:val>
                                            <p:fltVal val="0"/>
                                          </p:val>
                                        </p:tav>
                                        <p:tav tm="100000">
                                          <p:val>
                                            <p:fltVal val="-90"/>
                                          </p:val>
                                        </p:tav>
                                      </p:tavLst>
                                    </p:anim>
                                    <p:set>
                                      <p:cBhvr>
                                        <p:cTn id="53" dur="1" fill="hold">
                                          <p:stCondLst>
                                            <p:cond delay="999"/>
                                          </p:stCondLst>
                                        </p:cTn>
                                        <p:tgtEl>
                                          <p:spTgt spid="2"/>
                                        </p:tgtEl>
                                        <p:attrNameLst>
                                          <p:attrName>style.visibility</p:attrName>
                                        </p:attrNameLst>
                                      </p:cBhvr>
                                      <p:to>
                                        <p:strVal val="hidden"/>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4" fill="hold" nodeType="clickEffect">
                                  <p:stCondLst>
                                    <p:cond delay="0"/>
                                  </p:stCondLst>
                                  <p:childTnLst>
                                    <p:set>
                                      <p:cBhvr>
                                        <p:cTn id="57" dur="1" fill="hold">
                                          <p:stCondLst>
                                            <p:cond delay="0"/>
                                          </p:stCondLst>
                                        </p:cTn>
                                        <p:tgtEl>
                                          <p:spTgt spid="1417308"/>
                                        </p:tgtEl>
                                        <p:attrNameLst>
                                          <p:attrName>style.visibility</p:attrName>
                                        </p:attrNameLst>
                                      </p:cBhvr>
                                      <p:to>
                                        <p:strVal val="visible"/>
                                      </p:to>
                                    </p:set>
                                    <p:anim calcmode="lin" valueType="num">
                                      <p:cBhvr additive="base">
                                        <p:cTn id="58" dur="500" fill="hold"/>
                                        <p:tgtEl>
                                          <p:spTgt spid="1417308"/>
                                        </p:tgtEl>
                                        <p:attrNameLst>
                                          <p:attrName>ppt_x</p:attrName>
                                        </p:attrNameLst>
                                      </p:cBhvr>
                                      <p:tavLst>
                                        <p:tav tm="0">
                                          <p:val>
                                            <p:strVal val="#ppt_x"/>
                                          </p:val>
                                        </p:tav>
                                        <p:tav tm="100000">
                                          <p:val>
                                            <p:strVal val="#ppt_x"/>
                                          </p:val>
                                        </p:tav>
                                      </p:tavLst>
                                    </p:anim>
                                    <p:anim calcmode="lin" valueType="num">
                                      <p:cBhvr additive="base">
                                        <p:cTn id="59" dur="500" fill="hold"/>
                                        <p:tgtEl>
                                          <p:spTgt spid="1417308"/>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5" presetClass="entr" presetSubtype="0" fill="hold" nodeType="clickEffect">
                                  <p:stCondLst>
                                    <p:cond delay="0"/>
                                  </p:stCondLst>
                                  <p:childTnLst>
                                    <p:set>
                                      <p:cBhvr>
                                        <p:cTn id="63" dur="1" fill="hold">
                                          <p:stCondLst>
                                            <p:cond delay="0"/>
                                          </p:stCondLst>
                                        </p:cTn>
                                        <p:tgtEl>
                                          <p:spTgt spid="6"/>
                                        </p:tgtEl>
                                        <p:attrNameLst>
                                          <p:attrName>style.visibility</p:attrName>
                                        </p:attrNameLst>
                                      </p:cBhvr>
                                      <p:to>
                                        <p:strVal val="visible"/>
                                      </p:to>
                                    </p:set>
                                    <p:anim calcmode="lin" valueType="num">
                                      <p:cBhvr>
                                        <p:cTn id="64"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65"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66"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67" dur="1000" fill="hold"/>
                                        <p:tgtEl>
                                          <p:spTgt spid="6"/>
                                        </p:tgtEl>
                                        <p:attrNameLst>
                                          <p:attrName>ppt_h</p:attrName>
                                        </p:attrNameLst>
                                      </p:cBhvr>
                                      <p:tavLst>
                                        <p:tav tm="0">
                                          <p:val>
                                            <p:strVal val="#ppt_h"/>
                                          </p:val>
                                        </p:tav>
                                        <p:tav tm="100000">
                                          <p:val>
                                            <p:strVal val="#ppt_h"/>
                                          </p:val>
                                        </p:tav>
                                      </p:tavLst>
                                    </p:anim>
                                    <p:anim calcmode="lin" valueType="num">
                                      <p:cBhvr>
                                        <p:cTn id="68"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69"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70"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71" dur="1000" decel="50000">
                                          <p:stCondLst>
                                            <p:cond delay="0"/>
                                          </p:stCondLst>
                                        </p:cTn>
                                        <p:tgtEl>
                                          <p:spTgt spid="6"/>
                                        </p:tgtEl>
                                      </p:cBhvr>
                                    </p:animEffect>
                                  </p:childTnLst>
                                </p:cTn>
                              </p:par>
                            </p:childTnLst>
                          </p:cTn>
                        </p:par>
                      </p:childTnLst>
                    </p:cTn>
                  </p:par>
                  <p:par>
                    <p:cTn id="72" fill="hold">
                      <p:stCondLst>
                        <p:cond delay="indefinite"/>
                      </p:stCondLst>
                      <p:childTnLst>
                        <p:par>
                          <p:cTn id="73" fill="hold">
                            <p:stCondLst>
                              <p:cond delay="0"/>
                            </p:stCondLst>
                            <p:childTnLst>
                              <p:par>
                                <p:cTn id="74" presetID="25" presetClass="entr" presetSubtype="0" fill="hold" nodeType="click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p:cTn id="76"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77"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78"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79" dur="1000" fill="hold"/>
                                        <p:tgtEl>
                                          <p:spTgt spid="5"/>
                                        </p:tgtEl>
                                        <p:attrNameLst>
                                          <p:attrName>ppt_h</p:attrName>
                                        </p:attrNameLst>
                                      </p:cBhvr>
                                      <p:tavLst>
                                        <p:tav tm="0">
                                          <p:val>
                                            <p:strVal val="#ppt_h"/>
                                          </p:val>
                                        </p:tav>
                                        <p:tav tm="100000">
                                          <p:val>
                                            <p:strVal val="#ppt_h"/>
                                          </p:val>
                                        </p:tav>
                                      </p:tavLst>
                                    </p:anim>
                                    <p:anim calcmode="lin" valueType="num">
                                      <p:cBhvr>
                                        <p:cTn id="80"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81"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82"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83" dur="1000" decel="50000">
                                          <p:stCondLst>
                                            <p:cond delay="0"/>
                                          </p:stCondLst>
                                        </p:cTn>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7219"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lstStyle/>
          <a:p>
            <a:r>
              <a:rPr lang="zh-CN" altLang="en-US" dirty="0">
                <a:latin typeface="+mn-lt"/>
                <a:ea typeface="+mn-ea"/>
              </a:rPr>
              <a:t>解题小贴士</a:t>
            </a:r>
            <a:r>
              <a:rPr lang="en-US" altLang="zh-CN" dirty="0">
                <a:latin typeface="+mn-lt"/>
                <a:ea typeface="+mn-ea"/>
              </a:rPr>
              <a:t>——</a:t>
            </a:r>
            <a:r>
              <a:rPr lang="zh-CN" altLang="en-US" dirty="0">
                <a:latin typeface="+mn-lt"/>
                <a:ea typeface="+mn-ea"/>
              </a:rPr>
              <a:t>判断不是哈密顿图</a:t>
            </a:r>
          </a:p>
        </p:txBody>
      </p:sp>
      <p:sp>
        <p:nvSpPr>
          <p:cNvPr id="1417219" name="Rectangle 3"/>
          <p:cNvSpPr>
            <a:spLocks noGrp="1" noChangeArrowheads="1"/>
          </p:cNvSpPr>
          <p:nvPr>
            <p:ph type="body" idx="1"/>
          </p:nvPr>
        </p:nvSpPr>
        <p:spPr>
          <a:xfrm>
            <a:off x="1755775" y="1143795"/>
            <a:ext cx="7111104" cy="4114800"/>
          </a:xfrm>
          <a:solidFill>
            <a:schemeClr val="bg2"/>
          </a:solidFill>
        </p:spPr>
        <p:txBody>
          <a:bodyPr>
            <a:normAutofit/>
          </a:bodyPr>
          <a:lstStyle/>
          <a:p>
            <a:pPr>
              <a:lnSpc>
                <a:spcPct val="150000"/>
              </a:lnSpc>
              <a:buClr>
                <a:srgbClr val="7030A0"/>
              </a:buClr>
              <a:buFont typeface="Wingdings" panose="05000000000000000000" pitchFamily="2" charset="2"/>
              <a:buChar char="n"/>
            </a:pPr>
            <a:r>
              <a:rPr lang="zh-CN" altLang="en-US" dirty="0"/>
              <a:t>在图中能够找到</a:t>
            </a:r>
            <a:r>
              <a:rPr lang="en-US" altLang="zh-CN" dirty="0"/>
              <a:t>V</a:t>
            </a:r>
            <a:r>
              <a:rPr lang="zh-CN" altLang="en-US" dirty="0"/>
              <a:t>的某个非空子集</a:t>
            </a:r>
            <a:r>
              <a:rPr lang="en-US" altLang="zh-CN" dirty="0"/>
              <a:t>V</a:t>
            </a:r>
            <a:r>
              <a:rPr lang="en-US" altLang="zh-CN" baseline="-25000" dirty="0"/>
              <a:t>1</a:t>
            </a:r>
            <a:r>
              <a:rPr lang="zh-CN" altLang="en-US" dirty="0"/>
              <a:t>使得</a:t>
            </a:r>
            <a:endParaRPr lang="en-US" altLang="zh-CN" dirty="0"/>
          </a:p>
          <a:p>
            <a:pPr marL="0" indent="0" algn="ctr">
              <a:lnSpc>
                <a:spcPct val="150000"/>
              </a:lnSpc>
              <a:buClr>
                <a:srgbClr val="7030A0"/>
              </a:buClr>
              <a:buNone/>
            </a:pPr>
            <a:r>
              <a:rPr lang="en-US" altLang="zh-CN" dirty="0">
                <a:solidFill>
                  <a:srgbClr val="0000FF"/>
                </a:solidFill>
              </a:rPr>
              <a:t>p(G</a:t>
            </a:r>
            <a:r>
              <a:rPr lang="zh-CN" altLang="en-US" dirty="0">
                <a:solidFill>
                  <a:srgbClr val="0000FF"/>
                </a:solidFill>
              </a:rPr>
              <a:t>－</a:t>
            </a:r>
            <a:r>
              <a:rPr lang="en-US" altLang="zh-CN" dirty="0">
                <a:solidFill>
                  <a:srgbClr val="0000FF"/>
                </a:solidFill>
              </a:rPr>
              <a:t>V</a:t>
            </a:r>
            <a:r>
              <a:rPr lang="en-US" altLang="zh-CN" baseline="-25000" dirty="0">
                <a:solidFill>
                  <a:srgbClr val="0000FF"/>
                </a:solidFill>
              </a:rPr>
              <a:t>1</a:t>
            </a:r>
            <a:r>
              <a:rPr lang="en-US" altLang="zh-CN" dirty="0">
                <a:solidFill>
                  <a:srgbClr val="0000FF"/>
                </a:solidFill>
              </a:rPr>
              <a:t>)</a:t>
            </a:r>
            <a:r>
              <a:rPr lang="zh-CN" altLang="en-US" dirty="0">
                <a:solidFill>
                  <a:srgbClr val="0000FF"/>
                </a:solidFill>
              </a:rPr>
              <a:t>＞</a:t>
            </a:r>
            <a:r>
              <a:rPr lang="en-US" altLang="zh-CN" dirty="0">
                <a:solidFill>
                  <a:srgbClr val="0000FF"/>
                </a:solidFill>
              </a:rPr>
              <a:t>|V</a:t>
            </a:r>
            <a:r>
              <a:rPr lang="en-US" altLang="zh-CN" baseline="-25000" dirty="0">
                <a:solidFill>
                  <a:srgbClr val="0000FF"/>
                </a:solidFill>
              </a:rPr>
              <a:t>1</a:t>
            </a:r>
            <a:r>
              <a:rPr lang="en-US" altLang="zh-CN" dirty="0">
                <a:solidFill>
                  <a:srgbClr val="0000FF"/>
                </a:solidFill>
              </a:rPr>
              <a:t>|</a:t>
            </a:r>
          </a:p>
          <a:p>
            <a:pPr marL="0" indent="540000">
              <a:lnSpc>
                <a:spcPct val="150000"/>
              </a:lnSpc>
              <a:buClr>
                <a:srgbClr val="7030A0"/>
              </a:buClr>
              <a:buNone/>
            </a:pPr>
            <a:r>
              <a:rPr lang="zh-CN" altLang="en-US" dirty="0"/>
              <a:t>则</a:t>
            </a:r>
            <a:r>
              <a:rPr lang="en-US" altLang="zh-CN" dirty="0"/>
              <a:t>G</a:t>
            </a:r>
            <a:r>
              <a:rPr lang="zh-CN" altLang="en-US" dirty="0"/>
              <a:t>不是哈密顿图；</a:t>
            </a:r>
          </a:p>
          <a:p>
            <a:pPr>
              <a:lnSpc>
                <a:spcPct val="150000"/>
              </a:lnSpc>
              <a:buClr>
                <a:srgbClr val="7030A0"/>
              </a:buClr>
              <a:buFont typeface="Wingdings" panose="05000000000000000000" pitchFamily="2" charset="2"/>
              <a:buChar char="n"/>
            </a:pPr>
            <a:r>
              <a:rPr lang="zh-CN" altLang="en-US" dirty="0"/>
              <a:t>在图中能够找到</a:t>
            </a:r>
            <a:r>
              <a:rPr lang="en-US" altLang="zh-CN" dirty="0"/>
              <a:t>V</a:t>
            </a:r>
            <a:r>
              <a:rPr lang="zh-CN" altLang="en-US" dirty="0"/>
              <a:t>的某个非空子集</a:t>
            </a:r>
            <a:r>
              <a:rPr lang="en-US" altLang="zh-CN" dirty="0"/>
              <a:t>V</a:t>
            </a:r>
            <a:r>
              <a:rPr lang="en-US" altLang="zh-CN" baseline="-25000" dirty="0"/>
              <a:t>1</a:t>
            </a:r>
            <a:r>
              <a:rPr lang="zh-CN" altLang="en-US" dirty="0"/>
              <a:t>使得</a:t>
            </a:r>
            <a:endParaRPr lang="en-US" altLang="zh-CN" dirty="0"/>
          </a:p>
          <a:p>
            <a:pPr marL="0" indent="0" algn="ctr">
              <a:lnSpc>
                <a:spcPct val="150000"/>
              </a:lnSpc>
              <a:buClr>
                <a:srgbClr val="7030A0"/>
              </a:buClr>
              <a:buNone/>
            </a:pPr>
            <a:r>
              <a:rPr lang="en-US" altLang="zh-CN" dirty="0">
                <a:solidFill>
                  <a:srgbClr val="0000FF"/>
                </a:solidFill>
              </a:rPr>
              <a:t>p(G</a:t>
            </a:r>
            <a:r>
              <a:rPr lang="zh-CN" altLang="en-US" dirty="0">
                <a:solidFill>
                  <a:srgbClr val="0000FF"/>
                </a:solidFill>
              </a:rPr>
              <a:t>－</a:t>
            </a:r>
            <a:r>
              <a:rPr lang="en-US" altLang="zh-CN" dirty="0">
                <a:solidFill>
                  <a:srgbClr val="0000FF"/>
                </a:solidFill>
              </a:rPr>
              <a:t>V</a:t>
            </a:r>
            <a:r>
              <a:rPr lang="en-US" altLang="zh-CN" baseline="-25000" dirty="0">
                <a:solidFill>
                  <a:srgbClr val="0000FF"/>
                </a:solidFill>
              </a:rPr>
              <a:t>1</a:t>
            </a:r>
            <a:r>
              <a:rPr lang="en-US" altLang="zh-CN" dirty="0">
                <a:solidFill>
                  <a:srgbClr val="0000FF"/>
                </a:solidFill>
              </a:rPr>
              <a:t>)</a:t>
            </a:r>
            <a:r>
              <a:rPr lang="zh-CN" altLang="en-US" dirty="0">
                <a:solidFill>
                  <a:srgbClr val="0000FF"/>
                </a:solidFill>
              </a:rPr>
              <a:t>＞</a:t>
            </a:r>
            <a:r>
              <a:rPr lang="en-US" altLang="zh-CN" dirty="0">
                <a:solidFill>
                  <a:srgbClr val="0000FF"/>
                </a:solidFill>
              </a:rPr>
              <a:t>|V</a:t>
            </a:r>
            <a:r>
              <a:rPr lang="en-US" altLang="zh-CN" baseline="-25000" dirty="0">
                <a:solidFill>
                  <a:srgbClr val="0000FF"/>
                </a:solidFill>
              </a:rPr>
              <a:t>1</a:t>
            </a:r>
            <a:r>
              <a:rPr lang="en-US" altLang="zh-CN" dirty="0">
                <a:solidFill>
                  <a:srgbClr val="0000FF"/>
                </a:solidFill>
              </a:rPr>
              <a:t>|</a:t>
            </a:r>
            <a:r>
              <a:rPr lang="zh-CN" altLang="en-US" dirty="0">
                <a:solidFill>
                  <a:srgbClr val="0000FF"/>
                </a:solidFill>
              </a:rPr>
              <a:t>＋</a:t>
            </a:r>
            <a:r>
              <a:rPr lang="en-US" altLang="zh-CN" dirty="0">
                <a:solidFill>
                  <a:srgbClr val="0000FF"/>
                </a:solidFill>
              </a:rPr>
              <a:t>1</a:t>
            </a:r>
          </a:p>
          <a:p>
            <a:pPr marL="0" indent="540000">
              <a:lnSpc>
                <a:spcPct val="150000"/>
              </a:lnSpc>
              <a:buClr>
                <a:srgbClr val="7030A0"/>
              </a:buClr>
              <a:buNone/>
            </a:pPr>
            <a:r>
              <a:rPr lang="zh-CN" altLang="en-US" dirty="0"/>
              <a:t>则</a:t>
            </a:r>
            <a:r>
              <a:rPr lang="en-US" altLang="zh-CN" dirty="0"/>
              <a:t>G</a:t>
            </a:r>
            <a:r>
              <a:rPr lang="zh-CN" altLang="en-US" dirty="0"/>
              <a:t>中不存在哈密顿通路。</a:t>
            </a:r>
          </a:p>
        </p:txBody>
      </p:sp>
    </p:spTree>
    <p:extLst>
      <p:ext uri="{BB962C8B-B14F-4D97-AF65-F5344CB8AC3E}">
        <p14:creationId xmlns:p14="http://schemas.microsoft.com/office/powerpoint/2010/main" val="32780871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17219">
                                            <p:bg/>
                                          </p:spTgt>
                                        </p:tgtEl>
                                        <p:attrNameLst>
                                          <p:attrName>style.visibility</p:attrName>
                                        </p:attrNameLst>
                                      </p:cBhvr>
                                      <p:to>
                                        <p:strVal val="visible"/>
                                      </p:to>
                                    </p:set>
                                    <p:anim calcmode="lin" valueType="num">
                                      <p:cBhvr additive="base">
                                        <p:cTn id="7" dur="500" fill="hold"/>
                                        <p:tgtEl>
                                          <p:spTgt spid="141721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1417219">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17219">
                                            <p:txEl>
                                              <p:pRg st="0" end="0"/>
                                            </p:txEl>
                                          </p:spTgt>
                                        </p:tgtEl>
                                        <p:attrNameLst>
                                          <p:attrName>style.visibility</p:attrName>
                                        </p:attrNameLst>
                                      </p:cBhvr>
                                      <p:to>
                                        <p:strVal val="visible"/>
                                      </p:to>
                                    </p:set>
                                    <p:anim calcmode="lin" valueType="num">
                                      <p:cBhvr additive="base">
                                        <p:cTn id="13" dur="500" fill="hold"/>
                                        <p:tgtEl>
                                          <p:spTgt spid="141721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17219">
                                            <p:txEl>
                                              <p:pRg st="0" end="0"/>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1417219">
                                            <p:txEl>
                                              <p:pRg st="1" end="1"/>
                                            </p:txEl>
                                          </p:spTgt>
                                        </p:tgtEl>
                                        <p:attrNameLst>
                                          <p:attrName>style.visibility</p:attrName>
                                        </p:attrNameLst>
                                      </p:cBhvr>
                                      <p:to>
                                        <p:strVal val="visible"/>
                                      </p:to>
                                    </p:set>
                                    <p:anim calcmode="lin" valueType="num">
                                      <p:cBhvr additive="base">
                                        <p:cTn id="18" dur="500" fill="hold"/>
                                        <p:tgtEl>
                                          <p:spTgt spid="1417219">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417219">
                                            <p:txEl>
                                              <p:pRg st="1" end="1"/>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1417219">
                                            <p:txEl>
                                              <p:pRg st="2" end="2"/>
                                            </p:txEl>
                                          </p:spTgt>
                                        </p:tgtEl>
                                        <p:attrNameLst>
                                          <p:attrName>style.visibility</p:attrName>
                                        </p:attrNameLst>
                                      </p:cBhvr>
                                      <p:to>
                                        <p:strVal val="visible"/>
                                      </p:to>
                                    </p:set>
                                    <p:anim calcmode="lin" valueType="num">
                                      <p:cBhvr additive="base">
                                        <p:cTn id="23" dur="500" fill="hold"/>
                                        <p:tgtEl>
                                          <p:spTgt spid="1417219">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17219">
                                            <p:txEl>
                                              <p:pRg st="2" end="2"/>
                                            </p:txEl>
                                          </p:spTgt>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 presetClass="entr" presetSubtype="4" fill="hold" grpId="0" nodeType="afterEffect">
                                  <p:stCondLst>
                                    <p:cond delay="0"/>
                                  </p:stCondLst>
                                  <p:childTnLst>
                                    <p:set>
                                      <p:cBhvr>
                                        <p:cTn id="27" dur="1" fill="hold">
                                          <p:stCondLst>
                                            <p:cond delay="0"/>
                                          </p:stCondLst>
                                        </p:cTn>
                                        <p:tgtEl>
                                          <p:spTgt spid="1417219">
                                            <p:txEl>
                                              <p:pRg st="3" end="3"/>
                                            </p:txEl>
                                          </p:spTgt>
                                        </p:tgtEl>
                                        <p:attrNameLst>
                                          <p:attrName>style.visibility</p:attrName>
                                        </p:attrNameLst>
                                      </p:cBhvr>
                                      <p:to>
                                        <p:strVal val="visible"/>
                                      </p:to>
                                    </p:set>
                                    <p:anim calcmode="lin" valueType="num">
                                      <p:cBhvr additive="base">
                                        <p:cTn id="28" dur="500" fill="hold"/>
                                        <p:tgtEl>
                                          <p:spTgt spid="1417219">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417219">
                                            <p:txEl>
                                              <p:pRg st="3" end="3"/>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2" presetClass="entr" presetSubtype="4" fill="hold" grpId="0" nodeType="afterEffect">
                                  <p:stCondLst>
                                    <p:cond delay="0"/>
                                  </p:stCondLst>
                                  <p:childTnLst>
                                    <p:set>
                                      <p:cBhvr>
                                        <p:cTn id="32" dur="1" fill="hold">
                                          <p:stCondLst>
                                            <p:cond delay="0"/>
                                          </p:stCondLst>
                                        </p:cTn>
                                        <p:tgtEl>
                                          <p:spTgt spid="1417219">
                                            <p:txEl>
                                              <p:pRg st="4" end="4"/>
                                            </p:txEl>
                                          </p:spTgt>
                                        </p:tgtEl>
                                        <p:attrNameLst>
                                          <p:attrName>style.visibility</p:attrName>
                                        </p:attrNameLst>
                                      </p:cBhvr>
                                      <p:to>
                                        <p:strVal val="visible"/>
                                      </p:to>
                                    </p:set>
                                    <p:anim calcmode="lin" valueType="num">
                                      <p:cBhvr additive="base">
                                        <p:cTn id="33" dur="500" fill="hold"/>
                                        <p:tgtEl>
                                          <p:spTgt spid="1417219">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417219">
                                            <p:txEl>
                                              <p:pRg st="4" end="4"/>
                                            </p:txEl>
                                          </p:spTgt>
                                        </p:tgtEl>
                                        <p:attrNameLst>
                                          <p:attrName>ppt_y</p:attrName>
                                        </p:attrNameLst>
                                      </p:cBhvr>
                                      <p:tavLst>
                                        <p:tav tm="0">
                                          <p:val>
                                            <p:strVal val="1+#ppt_h/2"/>
                                          </p:val>
                                        </p:tav>
                                        <p:tav tm="100000">
                                          <p:val>
                                            <p:strVal val="#ppt_y"/>
                                          </p:val>
                                        </p:tav>
                                      </p:tavLst>
                                    </p:anim>
                                  </p:childTnLst>
                                </p:cTn>
                              </p:par>
                            </p:childTnLst>
                          </p:cTn>
                        </p:par>
                        <p:par>
                          <p:cTn id="35" fill="hold">
                            <p:stCondLst>
                              <p:cond delay="2500"/>
                            </p:stCondLst>
                            <p:childTnLst>
                              <p:par>
                                <p:cTn id="36" presetID="2" presetClass="entr" presetSubtype="4" fill="hold" grpId="0" nodeType="afterEffect">
                                  <p:stCondLst>
                                    <p:cond delay="0"/>
                                  </p:stCondLst>
                                  <p:childTnLst>
                                    <p:set>
                                      <p:cBhvr>
                                        <p:cTn id="37" dur="1" fill="hold">
                                          <p:stCondLst>
                                            <p:cond delay="0"/>
                                          </p:stCondLst>
                                        </p:cTn>
                                        <p:tgtEl>
                                          <p:spTgt spid="1417219">
                                            <p:txEl>
                                              <p:pRg st="5" end="5"/>
                                            </p:txEl>
                                          </p:spTgt>
                                        </p:tgtEl>
                                        <p:attrNameLst>
                                          <p:attrName>style.visibility</p:attrName>
                                        </p:attrNameLst>
                                      </p:cBhvr>
                                      <p:to>
                                        <p:strVal val="visible"/>
                                      </p:to>
                                    </p:set>
                                    <p:anim calcmode="lin" valueType="num">
                                      <p:cBhvr additive="base">
                                        <p:cTn id="38" dur="500" fill="hold"/>
                                        <p:tgtEl>
                                          <p:spTgt spid="1417219">
                                            <p:txEl>
                                              <p:pRg st="5" end="5"/>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41721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7219" grpId="0" build="p"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pPr eaLnBrk="1" hangingPunct="1"/>
            <a:r>
              <a:rPr lang="zh-CN" altLang="en-US" dirty="0"/>
              <a:t>例</a:t>
            </a:r>
            <a:r>
              <a:rPr lang="en-US" altLang="zh-CN" dirty="0"/>
              <a:t>7.22</a:t>
            </a:r>
            <a:endParaRPr lang="zh-CN" altLang="en-US" dirty="0"/>
          </a:p>
        </p:txBody>
      </p:sp>
      <p:sp>
        <p:nvSpPr>
          <p:cNvPr id="1418243" name="Rectangle 3"/>
          <p:cNvSpPr>
            <a:spLocks noGrp="1" noChangeArrowheads="1"/>
          </p:cNvSpPr>
          <p:nvPr>
            <p:ph type="body" idx="1"/>
          </p:nvPr>
        </p:nvSpPr>
        <p:spPr>
          <a:xfrm>
            <a:off x="776940" y="1016875"/>
            <a:ext cx="9315489" cy="812719"/>
          </a:xfrm>
        </p:spPr>
        <p:txBody>
          <a:bodyPr/>
          <a:lstStyle/>
          <a:p>
            <a:pPr marL="0" indent="0" eaLnBrk="1" hangingPunct="1">
              <a:buNone/>
            </a:pPr>
            <a:r>
              <a:rPr lang="zh-CN" altLang="en-US" dirty="0"/>
              <a:t>证明下图中不存在哈密顿回路。</a:t>
            </a:r>
          </a:p>
        </p:txBody>
      </p:sp>
      <p:sp>
        <p:nvSpPr>
          <p:cNvPr id="1418305" name="Rectangle 65"/>
          <p:cNvSpPr>
            <a:spLocks noChangeArrowheads="1"/>
          </p:cNvSpPr>
          <p:nvPr/>
        </p:nvSpPr>
        <p:spPr bwMode="auto">
          <a:xfrm>
            <a:off x="6022975" y="2439194"/>
            <a:ext cx="5614745" cy="2456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lnSpc>
                <a:spcPct val="150000"/>
              </a:lnSpc>
              <a:spcBef>
                <a:spcPct val="20000"/>
              </a:spcBef>
              <a:buClr>
                <a:srgbClr val="FF3300"/>
              </a:buClr>
              <a:buFont typeface="Wingdings" panose="05000000000000000000" pitchFamily="2" charset="2"/>
              <a:buNone/>
            </a:pPr>
            <a:r>
              <a:rPr lang="zh-CN" altLang="en-US" b="1" dirty="0">
                <a:solidFill>
                  <a:srgbClr val="C00000"/>
                </a:solidFill>
                <a:latin typeface="+mn-lt"/>
                <a:ea typeface="+mn-ea"/>
              </a:rPr>
              <a:t>证明</a:t>
            </a:r>
            <a:r>
              <a:rPr lang="zh-CN" altLang="en-US" b="1" dirty="0">
                <a:solidFill>
                  <a:schemeClr val="accent1"/>
                </a:solidFill>
                <a:latin typeface="+mn-lt"/>
                <a:ea typeface="+mn-ea"/>
              </a:rPr>
              <a:t>  </a:t>
            </a:r>
            <a:r>
              <a:rPr lang="zh-CN" altLang="en-US" b="1" dirty="0">
                <a:solidFill>
                  <a:srgbClr val="000000"/>
                </a:solidFill>
                <a:latin typeface="+mn-lt"/>
                <a:ea typeface="+mn-ea"/>
              </a:rPr>
              <a:t>在图中，删除结点子集｛</a:t>
            </a:r>
            <a:r>
              <a:rPr lang="en-US" altLang="zh-CN" b="1" dirty="0">
                <a:solidFill>
                  <a:srgbClr val="0000FF"/>
                </a:solidFill>
                <a:latin typeface="+mn-lt"/>
                <a:ea typeface="+mn-ea"/>
              </a:rPr>
              <a:t>d, e, f</a:t>
            </a:r>
            <a:r>
              <a:rPr lang="zh-CN" altLang="en-US" b="1" dirty="0">
                <a:solidFill>
                  <a:srgbClr val="000000"/>
                </a:solidFill>
                <a:latin typeface="+mn-lt"/>
                <a:ea typeface="+mn-ea"/>
              </a:rPr>
              <a:t>｝，</a:t>
            </a:r>
            <a:endParaRPr lang="en-US" altLang="zh-CN" b="1" dirty="0">
              <a:solidFill>
                <a:srgbClr val="000000"/>
              </a:solidFill>
              <a:latin typeface="+mn-lt"/>
              <a:ea typeface="+mn-ea"/>
            </a:endParaRPr>
          </a:p>
          <a:p>
            <a:pPr eaLnBrk="1" hangingPunct="1">
              <a:lnSpc>
                <a:spcPct val="150000"/>
              </a:lnSpc>
              <a:spcBef>
                <a:spcPct val="20000"/>
              </a:spcBef>
              <a:buClr>
                <a:srgbClr val="FF3300"/>
              </a:buClr>
              <a:buFont typeface="Wingdings" panose="05000000000000000000" pitchFamily="2" charset="2"/>
              <a:buNone/>
            </a:pPr>
            <a:r>
              <a:rPr lang="zh-CN" altLang="en-US" b="1" dirty="0">
                <a:solidFill>
                  <a:srgbClr val="000000"/>
                </a:solidFill>
                <a:latin typeface="+mn-lt"/>
                <a:ea typeface="+mn-ea"/>
              </a:rPr>
              <a:t>得到的图，有</a:t>
            </a:r>
            <a:r>
              <a:rPr lang="en-US" altLang="zh-CN" b="1" dirty="0">
                <a:latin typeface="+mn-lt"/>
                <a:ea typeface="+mn-ea"/>
              </a:rPr>
              <a:t>4</a:t>
            </a:r>
            <a:r>
              <a:rPr lang="zh-CN" altLang="en-US" b="1" dirty="0">
                <a:solidFill>
                  <a:srgbClr val="000000"/>
                </a:solidFill>
                <a:latin typeface="+mn-lt"/>
                <a:ea typeface="+mn-ea"/>
              </a:rPr>
              <a:t>个连通分支，</a:t>
            </a:r>
            <a:endParaRPr lang="en-US" altLang="zh-CN" b="1" dirty="0">
              <a:solidFill>
                <a:srgbClr val="000000"/>
              </a:solidFill>
              <a:latin typeface="+mn-lt"/>
              <a:ea typeface="+mn-ea"/>
            </a:endParaRPr>
          </a:p>
          <a:p>
            <a:pPr eaLnBrk="1" hangingPunct="1">
              <a:lnSpc>
                <a:spcPct val="150000"/>
              </a:lnSpc>
              <a:spcBef>
                <a:spcPct val="20000"/>
              </a:spcBef>
              <a:buClr>
                <a:srgbClr val="FF3300"/>
              </a:buClr>
              <a:buFont typeface="Wingdings" panose="05000000000000000000" pitchFamily="2" charset="2"/>
              <a:buNone/>
            </a:pPr>
            <a:r>
              <a:rPr lang="zh-CN" altLang="en-US" b="1" dirty="0">
                <a:solidFill>
                  <a:srgbClr val="000000"/>
                </a:solidFill>
                <a:latin typeface="+mn-lt"/>
                <a:ea typeface="+mn-ea"/>
              </a:rPr>
              <a:t>由定理</a:t>
            </a:r>
            <a:r>
              <a:rPr lang="en-US" altLang="zh-CN" b="1" dirty="0">
                <a:solidFill>
                  <a:srgbClr val="000000"/>
                </a:solidFill>
                <a:latin typeface="+mn-lt"/>
                <a:ea typeface="+mn-ea"/>
              </a:rPr>
              <a:t>7.7</a:t>
            </a:r>
            <a:r>
              <a:rPr lang="zh-CN" altLang="en-US" b="1" dirty="0">
                <a:solidFill>
                  <a:srgbClr val="000000"/>
                </a:solidFill>
                <a:latin typeface="+mn-lt"/>
                <a:ea typeface="+mn-ea"/>
              </a:rPr>
              <a:t>知，该图不是哈密顿图，因而不会存在哈密顿回路。</a:t>
            </a:r>
          </a:p>
        </p:txBody>
      </p:sp>
      <p:sp>
        <p:nvSpPr>
          <p:cNvPr id="41993" name="Line 68"/>
          <p:cNvSpPr>
            <a:spLocks noChangeShapeType="1"/>
          </p:cNvSpPr>
          <p:nvPr/>
        </p:nvSpPr>
        <p:spPr bwMode="auto">
          <a:xfrm>
            <a:off x="3705466" y="4950063"/>
            <a:ext cx="1392322" cy="960222"/>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41994" name="Line 69"/>
          <p:cNvSpPr>
            <a:spLocks noChangeAspect="1" noChangeShapeType="1"/>
          </p:cNvSpPr>
          <p:nvPr/>
        </p:nvSpPr>
        <p:spPr bwMode="auto">
          <a:xfrm>
            <a:off x="2947007" y="2504524"/>
            <a:ext cx="0" cy="1419622"/>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41996" name="Line 71"/>
          <p:cNvSpPr>
            <a:spLocks noChangeShapeType="1"/>
          </p:cNvSpPr>
          <p:nvPr/>
        </p:nvSpPr>
        <p:spPr bwMode="auto">
          <a:xfrm flipH="1">
            <a:off x="830345" y="5000890"/>
            <a:ext cx="1344311" cy="960222"/>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41997" name="Line 72"/>
          <p:cNvSpPr>
            <a:spLocks noChangeAspect="1" noChangeShapeType="1"/>
          </p:cNvSpPr>
          <p:nvPr/>
        </p:nvSpPr>
        <p:spPr bwMode="auto">
          <a:xfrm>
            <a:off x="2294418" y="4950063"/>
            <a:ext cx="1318421"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41998" name="Line 73"/>
          <p:cNvSpPr>
            <a:spLocks noChangeShapeType="1"/>
          </p:cNvSpPr>
          <p:nvPr/>
        </p:nvSpPr>
        <p:spPr bwMode="auto">
          <a:xfrm flipV="1">
            <a:off x="2243346" y="4063003"/>
            <a:ext cx="624144" cy="86420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41999" name="Line 74"/>
          <p:cNvSpPr>
            <a:spLocks noChangeShapeType="1"/>
          </p:cNvSpPr>
          <p:nvPr/>
        </p:nvSpPr>
        <p:spPr bwMode="auto">
          <a:xfrm>
            <a:off x="2955055" y="4039410"/>
            <a:ext cx="720167" cy="86420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42000" name="Line 75"/>
          <p:cNvSpPr>
            <a:spLocks noChangeShapeType="1"/>
          </p:cNvSpPr>
          <p:nvPr/>
        </p:nvSpPr>
        <p:spPr bwMode="auto">
          <a:xfrm flipV="1">
            <a:off x="796197" y="5484443"/>
            <a:ext cx="3600833" cy="528122"/>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42001" name="Line 76"/>
          <p:cNvSpPr>
            <a:spLocks noChangeAspect="1" noChangeShapeType="1"/>
          </p:cNvSpPr>
          <p:nvPr/>
        </p:nvSpPr>
        <p:spPr bwMode="auto">
          <a:xfrm>
            <a:off x="1516914" y="5495880"/>
            <a:ext cx="3616673" cy="473752"/>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42002" name="Line 77"/>
          <p:cNvSpPr>
            <a:spLocks noChangeShapeType="1"/>
          </p:cNvSpPr>
          <p:nvPr/>
        </p:nvSpPr>
        <p:spPr bwMode="auto">
          <a:xfrm flipH="1" flipV="1">
            <a:off x="2984824" y="3221870"/>
            <a:ext cx="2208511" cy="2688622"/>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42003" name="Line 78"/>
          <p:cNvSpPr>
            <a:spLocks noChangeShapeType="1"/>
          </p:cNvSpPr>
          <p:nvPr/>
        </p:nvSpPr>
        <p:spPr bwMode="auto">
          <a:xfrm flipV="1">
            <a:off x="737660" y="3220052"/>
            <a:ext cx="2173360" cy="2766099"/>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42004" name="Line 79"/>
          <p:cNvSpPr>
            <a:spLocks noChangeAspect="1" noChangeShapeType="1"/>
          </p:cNvSpPr>
          <p:nvPr/>
        </p:nvSpPr>
        <p:spPr bwMode="auto">
          <a:xfrm flipH="1">
            <a:off x="1447653" y="2457150"/>
            <a:ext cx="1435698" cy="2994438"/>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42005" name="Line 80"/>
          <p:cNvSpPr>
            <a:spLocks noChangeShapeType="1"/>
          </p:cNvSpPr>
          <p:nvPr/>
        </p:nvSpPr>
        <p:spPr bwMode="auto">
          <a:xfrm>
            <a:off x="2974722" y="2401605"/>
            <a:ext cx="1487036" cy="3013072"/>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42006" name="Line 81"/>
          <p:cNvSpPr>
            <a:spLocks noChangeAspect="1" noChangeShapeType="1"/>
          </p:cNvSpPr>
          <p:nvPr/>
        </p:nvSpPr>
        <p:spPr bwMode="auto">
          <a:xfrm>
            <a:off x="1539683" y="5451586"/>
            <a:ext cx="2790058"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42007" name="Line 82"/>
          <p:cNvSpPr>
            <a:spLocks noChangeShapeType="1"/>
          </p:cNvSpPr>
          <p:nvPr/>
        </p:nvSpPr>
        <p:spPr bwMode="auto">
          <a:xfrm>
            <a:off x="2954558" y="3223133"/>
            <a:ext cx="1488344" cy="2208511"/>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42008" name="Line 83"/>
          <p:cNvSpPr>
            <a:spLocks noChangeAspect="1" noChangeShapeType="1"/>
          </p:cNvSpPr>
          <p:nvPr/>
        </p:nvSpPr>
        <p:spPr bwMode="auto">
          <a:xfrm flipH="1">
            <a:off x="1488610" y="3239655"/>
            <a:ext cx="1479204" cy="2190694"/>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42009" name="Line 84"/>
          <p:cNvSpPr>
            <a:spLocks noChangeAspect="1" noChangeShapeType="1"/>
          </p:cNvSpPr>
          <p:nvPr/>
        </p:nvSpPr>
        <p:spPr bwMode="auto">
          <a:xfrm flipV="1">
            <a:off x="1539682" y="4971301"/>
            <a:ext cx="2137468" cy="475386"/>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42010" name="Line 85"/>
          <p:cNvSpPr>
            <a:spLocks noChangeAspect="1" noChangeShapeType="1"/>
          </p:cNvSpPr>
          <p:nvPr/>
        </p:nvSpPr>
        <p:spPr bwMode="auto">
          <a:xfrm>
            <a:off x="2213081" y="4966399"/>
            <a:ext cx="2139360" cy="473752"/>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42011" name="Line 86"/>
          <p:cNvSpPr>
            <a:spLocks noChangeAspect="1" noChangeShapeType="1"/>
          </p:cNvSpPr>
          <p:nvPr/>
        </p:nvSpPr>
        <p:spPr bwMode="auto">
          <a:xfrm flipH="1">
            <a:off x="2163900" y="3246191"/>
            <a:ext cx="790675" cy="1694071"/>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42012" name="Line 87"/>
          <p:cNvSpPr>
            <a:spLocks noChangeAspect="1" noChangeShapeType="1"/>
          </p:cNvSpPr>
          <p:nvPr/>
        </p:nvSpPr>
        <p:spPr bwMode="auto">
          <a:xfrm>
            <a:off x="2947007" y="3239656"/>
            <a:ext cx="788783" cy="1690803"/>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42013" name="Line 88"/>
          <p:cNvSpPr>
            <a:spLocks noChangeAspect="1" noChangeShapeType="1"/>
          </p:cNvSpPr>
          <p:nvPr/>
        </p:nvSpPr>
        <p:spPr bwMode="auto">
          <a:xfrm>
            <a:off x="2988634" y="4004007"/>
            <a:ext cx="1407086" cy="1392322"/>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42014" name="Line 89"/>
          <p:cNvSpPr>
            <a:spLocks noChangeAspect="1" noChangeShapeType="1"/>
          </p:cNvSpPr>
          <p:nvPr/>
        </p:nvSpPr>
        <p:spPr bwMode="auto">
          <a:xfrm flipV="1">
            <a:off x="1532116" y="3997659"/>
            <a:ext cx="1312746" cy="1416354"/>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42021" name="Text Box 96"/>
          <p:cNvSpPr txBox="1">
            <a:spLocks noChangeAspect="1" noChangeArrowheads="1"/>
          </p:cNvSpPr>
          <p:nvPr/>
        </p:nvSpPr>
        <p:spPr bwMode="auto">
          <a:xfrm>
            <a:off x="2588798" y="2946260"/>
            <a:ext cx="3348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d</a:t>
            </a:r>
          </a:p>
        </p:txBody>
      </p:sp>
      <p:sp>
        <p:nvSpPr>
          <p:cNvPr id="42022" name="Text Box 97"/>
          <p:cNvSpPr txBox="1">
            <a:spLocks noChangeAspect="1" noChangeArrowheads="1"/>
          </p:cNvSpPr>
          <p:nvPr/>
        </p:nvSpPr>
        <p:spPr bwMode="auto">
          <a:xfrm>
            <a:off x="4235271" y="5468040"/>
            <a:ext cx="3234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f</a:t>
            </a:r>
          </a:p>
        </p:txBody>
      </p:sp>
      <p:sp>
        <p:nvSpPr>
          <p:cNvPr id="42023" name="Text Box 98"/>
          <p:cNvSpPr txBox="1">
            <a:spLocks noChangeAspect="1" noChangeArrowheads="1"/>
          </p:cNvSpPr>
          <p:nvPr/>
        </p:nvSpPr>
        <p:spPr bwMode="auto">
          <a:xfrm>
            <a:off x="1331112" y="5440975"/>
            <a:ext cx="3272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e</a:t>
            </a:r>
          </a:p>
        </p:txBody>
      </p:sp>
      <p:sp>
        <p:nvSpPr>
          <p:cNvPr id="42026" name="Text Box 101"/>
          <p:cNvSpPr txBox="1">
            <a:spLocks noChangeAspect="1" noChangeArrowheads="1"/>
          </p:cNvSpPr>
          <p:nvPr/>
        </p:nvSpPr>
        <p:spPr bwMode="auto">
          <a:xfrm>
            <a:off x="2775949" y="1975461"/>
            <a:ext cx="3272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a</a:t>
            </a:r>
          </a:p>
        </p:txBody>
      </p:sp>
      <p:sp>
        <p:nvSpPr>
          <p:cNvPr id="42027" name="Text Box 102"/>
          <p:cNvSpPr txBox="1">
            <a:spLocks noChangeAspect="1" noChangeArrowheads="1"/>
          </p:cNvSpPr>
          <p:nvPr/>
        </p:nvSpPr>
        <p:spPr bwMode="auto">
          <a:xfrm>
            <a:off x="580638" y="6036681"/>
            <a:ext cx="3272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b</a:t>
            </a:r>
          </a:p>
        </p:txBody>
      </p:sp>
      <p:sp>
        <p:nvSpPr>
          <p:cNvPr id="42028" name="Text Box 103"/>
          <p:cNvSpPr txBox="1">
            <a:spLocks noChangeAspect="1" noChangeArrowheads="1"/>
          </p:cNvSpPr>
          <p:nvPr/>
        </p:nvSpPr>
        <p:spPr bwMode="auto">
          <a:xfrm>
            <a:off x="4992865" y="5933941"/>
            <a:ext cx="3272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c</a:t>
            </a:r>
          </a:p>
        </p:txBody>
      </p:sp>
      <p:sp>
        <p:nvSpPr>
          <p:cNvPr id="42029" name="Text Box 104"/>
          <p:cNvSpPr txBox="1">
            <a:spLocks noChangeAspect="1" noChangeArrowheads="1"/>
          </p:cNvSpPr>
          <p:nvPr/>
        </p:nvSpPr>
        <p:spPr bwMode="auto">
          <a:xfrm>
            <a:off x="2773640" y="3995432"/>
            <a:ext cx="3253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g</a:t>
            </a:r>
          </a:p>
        </p:txBody>
      </p:sp>
      <p:sp>
        <p:nvSpPr>
          <p:cNvPr id="42030" name="Text Box 105"/>
          <p:cNvSpPr txBox="1">
            <a:spLocks noChangeAspect="1" noChangeArrowheads="1"/>
          </p:cNvSpPr>
          <p:nvPr/>
        </p:nvSpPr>
        <p:spPr bwMode="auto">
          <a:xfrm>
            <a:off x="2343939" y="4577022"/>
            <a:ext cx="3272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err="1">
                <a:latin typeface="+mn-lt"/>
                <a:ea typeface="+mn-ea"/>
                <a:cs typeface="Times New Roman" panose="02020603050405020304" pitchFamily="18" charset="0"/>
              </a:rPr>
              <a:t>i</a:t>
            </a:r>
            <a:endParaRPr lang="en-US" altLang="zh-CN" b="1" dirty="0">
              <a:latin typeface="+mn-lt"/>
              <a:ea typeface="+mn-ea"/>
              <a:cs typeface="Times New Roman" panose="02020603050405020304" pitchFamily="18" charset="0"/>
            </a:endParaRPr>
          </a:p>
        </p:txBody>
      </p:sp>
      <p:sp>
        <p:nvSpPr>
          <p:cNvPr id="42031" name="Text Box 106"/>
          <p:cNvSpPr txBox="1">
            <a:spLocks noChangeAspect="1" noChangeArrowheads="1"/>
          </p:cNvSpPr>
          <p:nvPr/>
        </p:nvSpPr>
        <p:spPr bwMode="auto">
          <a:xfrm>
            <a:off x="3258199" y="4607844"/>
            <a:ext cx="3348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h</a:t>
            </a:r>
          </a:p>
        </p:txBody>
      </p:sp>
      <p:sp>
        <p:nvSpPr>
          <p:cNvPr id="41995" name="Oval 70"/>
          <p:cNvSpPr>
            <a:spLocks noChangeArrowheads="1"/>
          </p:cNvSpPr>
          <p:nvPr/>
        </p:nvSpPr>
        <p:spPr bwMode="auto">
          <a:xfrm>
            <a:off x="701719" y="5926973"/>
            <a:ext cx="144033" cy="14400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42015" name="Oval 90"/>
          <p:cNvSpPr>
            <a:spLocks noChangeArrowheads="1"/>
          </p:cNvSpPr>
          <p:nvPr/>
        </p:nvSpPr>
        <p:spPr bwMode="auto">
          <a:xfrm>
            <a:off x="2143092" y="4892887"/>
            <a:ext cx="144033" cy="14400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42016" name="Oval 91"/>
          <p:cNvSpPr>
            <a:spLocks noChangeArrowheads="1"/>
          </p:cNvSpPr>
          <p:nvPr/>
        </p:nvSpPr>
        <p:spPr bwMode="auto">
          <a:xfrm>
            <a:off x="1409164" y="5409113"/>
            <a:ext cx="144033" cy="14400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42017" name="Oval 92"/>
          <p:cNvSpPr>
            <a:spLocks noChangeArrowheads="1"/>
          </p:cNvSpPr>
          <p:nvPr/>
        </p:nvSpPr>
        <p:spPr bwMode="auto">
          <a:xfrm>
            <a:off x="2867561" y="3151440"/>
            <a:ext cx="144033" cy="14400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42018" name="Oval 93"/>
          <p:cNvSpPr>
            <a:spLocks noChangeArrowheads="1"/>
          </p:cNvSpPr>
          <p:nvPr/>
        </p:nvSpPr>
        <p:spPr bwMode="auto">
          <a:xfrm>
            <a:off x="2844862" y="3929048"/>
            <a:ext cx="144033" cy="14400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42019" name="Oval 94"/>
          <p:cNvSpPr>
            <a:spLocks noChangeArrowheads="1"/>
          </p:cNvSpPr>
          <p:nvPr/>
        </p:nvSpPr>
        <p:spPr bwMode="auto">
          <a:xfrm>
            <a:off x="3618512" y="4855313"/>
            <a:ext cx="144033" cy="14400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42020" name="Oval 95"/>
          <p:cNvSpPr>
            <a:spLocks noChangeArrowheads="1"/>
          </p:cNvSpPr>
          <p:nvPr/>
        </p:nvSpPr>
        <p:spPr bwMode="auto">
          <a:xfrm>
            <a:off x="4329742" y="5368271"/>
            <a:ext cx="144033" cy="14400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42024" name="Oval 99"/>
          <p:cNvSpPr>
            <a:spLocks noChangeArrowheads="1"/>
          </p:cNvSpPr>
          <p:nvPr/>
        </p:nvSpPr>
        <p:spPr bwMode="auto">
          <a:xfrm>
            <a:off x="5082584" y="5868162"/>
            <a:ext cx="144033" cy="14400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42025" name="Oval 100"/>
          <p:cNvSpPr>
            <a:spLocks noChangeArrowheads="1"/>
          </p:cNvSpPr>
          <p:nvPr/>
        </p:nvSpPr>
        <p:spPr bwMode="auto">
          <a:xfrm>
            <a:off x="2859995" y="2359131"/>
            <a:ext cx="144033" cy="14400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Tree>
    <p:extLst>
      <p:ext uri="{BB962C8B-B14F-4D97-AF65-F5344CB8AC3E}">
        <p14:creationId xmlns:p14="http://schemas.microsoft.com/office/powerpoint/2010/main" val="20351963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18305">
                                            <p:txEl>
                                              <p:pRg st="0" end="0"/>
                                            </p:txEl>
                                          </p:spTgt>
                                        </p:tgtEl>
                                        <p:attrNameLst>
                                          <p:attrName>style.visibility</p:attrName>
                                        </p:attrNameLst>
                                      </p:cBhvr>
                                      <p:to>
                                        <p:strVal val="visible"/>
                                      </p:to>
                                    </p:set>
                                    <p:anim calcmode="lin" valueType="num">
                                      <p:cBhvr additive="base">
                                        <p:cTn id="7" dur="500" fill="hold"/>
                                        <p:tgtEl>
                                          <p:spTgt spid="141830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1830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xit" presetSubtype="32" fill="hold" grpId="0" nodeType="clickEffect">
                                  <p:stCondLst>
                                    <p:cond delay="0"/>
                                  </p:stCondLst>
                                  <p:childTnLst>
                                    <p:anim calcmode="lin" valueType="num">
                                      <p:cBhvr>
                                        <p:cTn id="12" dur="500"/>
                                        <p:tgtEl>
                                          <p:spTgt spid="42017"/>
                                        </p:tgtEl>
                                        <p:attrNameLst>
                                          <p:attrName>ppt_w</p:attrName>
                                        </p:attrNameLst>
                                      </p:cBhvr>
                                      <p:tavLst>
                                        <p:tav tm="0">
                                          <p:val>
                                            <p:strVal val="ppt_w"/>
                                          </p:val>
                                        </p:tav>
                                        <p:tav tm="100000">
                                          <p:val>
                                            <p:fltVal val="0"/>
                                          </p:val>
                                        </p:tav>
                                      </p:tavLst>
                                    </p:anim>
                                    <p:anim calcmode="lin" valueType="num">
                                      <p:cBhvr>
                                        <p:cTn id="13" dur="500"/>
                                        <p:tgtEl>
                                          <p:spTgt spid="42017"/>
                                        </p:tgtEl>
                                        <p:attrNameLst>
                                          <p:attrName>ppt_h</p:attrName>
                                        </p:attrNameLst>
                                      </p:cBhvr>
                                      <p:tavLst>
                                        <p:tav tm="0">
                                          <p:val>
                                            <p:strVal val="ppt_h"/>
                                          </p:val>
                                        </p:tav>
                                        <p:tav tm="100000">
                                          <p:val>
                                            <p:fltVal val="0"/>
                                          </p:val>
                                        </p:tav>
                                      </p:tavLst>
                                    </p:anim>
                                    <p:animEffect transition="out" filter="fade">
                                      <p:cBhvr>
                                        <p:cTn id="14" dur="500"/>
                                        <p:tgtEl>
                                          <p:spTgt spid="42017"/>
                                        </p:tgtEl>
                                      </p:cBhvr>
                                    </p:animEffect>
                                    <p:set>
                                      <p:cBhvr>
                                        <p:cTn id="15" dur="1" fill="hold">
                                          <p:stCondLst>
                                            <p:cond delay="499"/>
                                          </p:stCondLst>
                                        </p:cTn>
                                        <p:tgtEl>
                                          <p:spTgt spid="42017"/>
                                        </p:tgtEl>
                                        <p:attrNameLst>
                                          <p:attrName>style.visibility</p:attrName>
                                        </p:attrNameLst>
                                      </p:cBhvr>
                                      <p:to>
                                        <p:strVal val="hidden"/>
                                      </p:to>
                                    </p:set>
                                  </p:childTnLst>
                                </p:cTn>
                              </p:par>
                              <p:par>
                                <p:cTn id="16" presetID="53" presetClass="exit" presetSubtype="32" fill="hold" grpId="0" nodeType="withEffect">
                                  <p:stCondLst>
                                    <p:cond delay="0"/>
                                  </p:stCondLst>
                                  <p:childTnLst>
                                    <p:anim calcmode="lin" valueType="num">
                                      <p:cBhvr>
                                        <p:cTn id="17" dur="500"/>
                                        <p:tgtEl>
                                          <p:spTgt spid="42021"/>
                                        </p:tgtEl>
                                        <p:attrNameLst>
                                          <p:attrName>ppt_w</p:attrName>
                                        </p:attrNameLst>
                                      </p:cBhvr>
                                      <p:tavLst>
                                        <p:tav tm="0">
                                          <p:val>
                                            <p:strVal val="ppt_w"/>
                                          </p:val>
                                        </p:tav>
                                        <p:tav tm="100000">
                                          <p:val>
                                            <p:fltVal val="0"/>
                                          </p:val>
                                        </p:tav>
                                      </p:tavLst>
                                    </p:anim>
                                    <p:anim calcmode="lin" valueType="num">
                                      <p:cBhvr>
                                        <p:cTn id="18" dur="500"/>
                                        <p:tgtEl>
                                          <p:spTgt spid="42021"/>
                                        </p:tgtEl>
                                        <p:attrNameLst>
                                          <p:attrName>ppt_h</p:attrName>
                                        </p:attrNameLst>
                                      </p:cBhvr>
                                      <p:tavLst>
                                        <p:tav tm="0">
                                          <p:val>
                                            <p:strVal val="ppt_h"/>
                                          </p:val>
                                        </p:tav>
                                        <p:tav tm="100000">
                                          <p:val>
                                            <p:fltVal val="0"/>
                                          </p:val>
                                        </p:tav>
                                      </p:tavLst>
                                    </p:anim>
                                    <p:animEffect transition="out" filter="fade">
                                      <p:cBhvr>
                                        <p:cTn id="19" dur="500"/>
                                        <p:tgtEl>
                                          <p:spTgt spid="42021"/>
                                        </p:tgtEl>
                                      </p:cBhvr>
                                    </p:animEffect>
                                    <p:set>
                                      <p:cBhvr>
                                        <p:cTn id="20" dur="1" fill="hold">
                                          <p:stCondLst>
                                            <p:cond delay="499"/>
                                          </p:stCondLst>
                                        </p:cTn>
                                        <p:tgtEl>
                                          <p:spTgt spid="42021"/>
                                        </p:tgtEl>
                                        <p:attrNameLst>
                                          <p:attrName>style.visibility</p:attrName>
                                        </p:attrNameLst>
                                      </p:cBhvr>
                                      <p:to>
                                        <p:strVal val="hidden"/>
                                      </p:to>
                                    </p:set>
                                  </p:childTnLst>
                                </p:cTn>
                              </p:par>
                            </p:childTnLst>
                          </p:cTn>
                        </p:par>
                        <p:par>
                          <p:cTn id="21" fill="hold">
                            <p:stCondLst>
                              <p:cond delay="500"/>
                            </p:stCondLst>
                            <p:childTnLst>
                              <p:par>
                                <p:cTn id="22" presetID="22" presetClass="exit" presetSubtype="1" fill="hold" grpId="0" nodeType="afterEffect">
                                  <p:stCondLst>
                                    <p:cond delay="0"/>
                                  </p:stCondLst>
                                  <p:childTnLst>
                                    <p:animEffect transition="out" filter="wipe(up)">
                                      <p:cBhvr>
                                        <p:cTn id="23" dur="500"/>
                                        <p:tgtEl>
                                          <p:spTgt spid="41994"/>
                                        </p:tgtEl>
                                      </p:cBhvr>
                                    </p:animEffect>
                                    <p:set>
                                      <p:cBhvr>
                                        <p:cTn id="24" dur="1" fill="hold">
                                          <p:stCondLst>
                                            <p:cond delay="499"/>
                                          </p:stCondLst>
                                        </p:cTn>
                                        <p:tgtEl>
                                          <p:spTgt spid="41994"/>
                                        </p:tgtEl>
                                        <p:attrNameLst>
                                          <p:attrName>style.visibility</p:attrName>
                                        </p:attrNameLst>
                                      </p:cBhvr>
                                      <p:to>
                                        <p:strVal val="hidden"/>
                                      </p:to>
                                    </p:set>
                                  </p:childTnLst>
                                </p:cTn>
                              </p:par>
                            </p:childTnLst>
                          </p:cTn>
                        </p:par>
                        <p:par>
                          <p:cTn id="25" fill="hold">
                            <p:stCondLst>
                              <p:cond delay="1000"/>
                            </p:stCondLst>
                            <p:childTnLst>
                              <p:par>
                                <p:cTn id="26" presetID="22" presetClass="exit" presetSubtype="1" fill="hold" grpId="0" nodeType="afterEffect">
                                  <p:stCondLst>
                                    <p:cond delay="0"/>
                                  </p:stCondLst>
                                  <p:childTnLst>
                                    <p:animEffect transition="out" filter="wipe(up)">
                                      <p:cBhvr>
                                        <p:cTn id="27" dur="500"/>
                                        <p:tgtEl>
                                          <p:spTgt spid="42003"/>
                                        </p:tgtEl>
                                      </p:cBhvr>
                                    </p:animEffect>
                                    <p:set>
                                      <p:cBhvr>
                                        <p:cTn id="28" dur="1" fill="hold">
                                          <p:stCondLst>
                                            <p:cond delay="499"/>
                                          </p:stCondLst>
                                        </p:cTn>
                                        <p:tgtEl>
                                          <p:spTgt spid="42003"/>
                                        </p:tgtEl>
                                        <p:attrNameLst>
                                          <p:attrName>style.visibility</p:attrName>
                                        </p:attrNameLst>
                                      </p:cBhvr>
                                      <p:to>
                                        <p:strVal val="hidden"/>
                                      </p:to>
                                    </p:set>
                                  </p:childTnLst>
                                </p:cTn>
                              </p:par>
                            </p:childTnLst>
                          </p:cTn>
                        </p:par>
                        <p:par>
                          <p:cTn id="29" fill="hold">
                            <p:stCondLst>
                              <p:cond delay="1500"/>
                            </p:stCondLst>
                            <p:childTnLst>
                              <p:par>
                                <p:cTn id="30" presetID="22" presetClass="exit" presetSubtype="1" fill="hold" grpId="0" nodeType="afterEffect">
                                  <p:stCondLst>
                                    <p:cond delay="0"/>
                                  </p:stCondLst>
                                  <p:childTnLst>
                                    <p:animEffect transition="out" filter="wipe(up)">
                                      <p:cBhvr>
                                        <p:cTn id="31" dur="500"/>
                                        <p:tgtEl>
                                          <p:spTgt spid="42008"/>
                                        </p:tgtEl>
                                      </p:cBhvr>
                                    </p:animEffect>
                                    <p:set>
                                      <p:cBhvr>
                                        <p:cTn id="32" dur="1" fill="hold">
                                          <p:stCondLst>
                                            <p:cond delay="499"/>
                                          </p:stCondLst>
                                        </p:cTn>
                                        <p:tgtEl>
                                          <p:spTgt spid="42008"/>
                                        </p:tgtEl>
                                        <p:attrNameLst>
                                          <p:attrName>style.visibility</p:attrName>
                                        </p:attrNameLst>
                                      </p:cBhvr>
                                      <p:to>
                                        <p:strVal val="hidden"/>
                                      </p:to>
                                    </p:set>
                                  </p:childTnLst>
                                </p:cTn>
                              </p:par>
                            </p:childTnLst>
                          </p:cTn>
                        </p:par>
                        <p:par>
                          <p:cTn id="33" fill="hold">
                            <p:stCondLst>
                              <p:cond delay="2000"/>
                            </p:stCondLst>
                            <p:childTnLst>
                              <p:par>
                                <p:cTn id="34" presetID="22" presetClass="exit" presetSubtype="1" fill="hold" grpId="0" nodeType="afterEffect">
                                  <p:stCondLst>
                                    <p:cond delay="0"/>
                                  </p:stCondLst>
                                  <p:childTnLst>
                                    <p:animEffect transition="out" filter="wipe(up)">
                                      <p:cBhvr>
                                        <p:cTn id="35" dur="500"/>
                                        <p:tgtEl>
                                          <p:spTgt spid="42011"/>
                                        </p:tgtEl>
                                      </p:cBhvr>
                                    </p:animEffect>
                                    <p:set>
                                      <p:cBhvr>
                                        <p:cTn id="36" dur="1" fill="hold">
                                          <p:stCondLst>
                                            <p:cond delay="499"/>
                                          </p:stCondLst>
                                        </p:cTn>
                                        <p:tgtEl>
                                          <p:spTgt spid="42011"/>
                                        </p:tgtEl>
                                        <p:attrNameLst>
                                          <p:attrName>style.visibility</p:attrName>
                                        </p:attrNameLst>
                                      </p:cBhvr>
                                      <p:to>
                                        <p:strVal val="hidden"/>
                                      </p:to>
                                    </p:set>
                                  </p:childTnLst>
                                </p:cTn>
                              </p:par>
                            </p:childTnLst>
                          </p:cTn>
                        </p:par>
                        <p:par>
                          <p:cTn id="37" fill="hold">
                            <p:stCondLst>
                              <p:cond delay="2500"/>
                            </p:stCondLst>
                            <p:childTnLst>
                              <p:par>
                                <p:cTn id="38" presetID="22" presetClass="exit" presetSubtype="1" fill="hold" grpId="0" nodeType="afterEffect">
                                  <p:stCondLst>
                                    <p:cond delay="0"/>
                                  </p:stCondLst>
                                  <p:childTnLst>
                                    <p:animEffect transition="out" filter="wipe(up)">
                                      <p:cBhvr>
                                        <p:cTn id="39" dur="500"/>
                                        <p:tgtEl>
                                          <p:spTgt spid="42012"/>
                                        </p:tgtEl>
                                      </p:cBhvr>
                                    </p:animEffect>
                                    <p:set>
                                      <p:cBhvr>
                                        <p:cTn id="40" dur="1" fill="hold">
                                          <p:stCondLst>
                                            <p:cond delay="499"/>
                                          </p:stCondLst>
                                        </p:cTn>
                                        <p:tgtEl>
                                          <p:spTgt spid="42012"/>
                                        </p:tgtEl>
                                        <p:attrNameLst>
                                          <p:attrName>style.visibility</p:attrName>
                                        </p:attrNameLst>
                                      </p:cBhvr>
                                      <p:to>
                                        <p:strVal val="hidden"/>
                                      </p:to>
                                    </p:set>
                                  </p:childTnLst>
                                </p:cTn>
                              </p:par>
                            </p:childTnLst>
                          </p:cTn>
                        </p:par>
                        <p:par>
                          <p:cTn id="41" fill="hold">
                            <p:stCondLst>
                              <p:cond delay="3000"/>
                            </p:stCondLst>
                            <p:childTnLst>
                              <p:par>
                                <p:cTn id="42" presetID="22" presetClass="exit" presetSubtype="1" fill="hold" grpId="0" nodeType="afterEffect">
                                  <p:stCondLst>
                                    <p:cond delay="0"/>
                                  </p:stCondLst>
                                  <p:childTnLst>
                                    <p:animEffect transition="out" filter="wipe(up)">
                                      <p:cBhvr>
                                        <p:cTn id="43" dur="500"/>
                                        <p:tgtEl>
                                          <p:spTgt spid="42007"/>
                                        </p:tgtEl>
                                      </p:cBhvr>
                                    </p:animEffect>
                                    <p:set>
                                      <p:cBhvr>
                                        <p:cTn id="44" dur="1" fill="hold">
                                          <p:stCondLst>
                                            <p:cond delay="499"/>
                                          </p:stCondLst>
                                        </p:cTn>
                                        <p:tgtEl>
                                          <p:spTgt spid="42007"/>
                                        </p:tgtEl>
                                        <p:attrNameLst>
                                          <p:attrName>style.visibility</p:attrName>
                                        </p:attrNameLst>
                                      </p:cBhvr>
                                      <p:to>
                                        <p:strVal val="hidden"/>
                                      </p:to>
                                    </p:set>
                                  </p:childTnLst>
                                </p:cTn>
                              </p:par>
                            </p:childTnLst>
                          </p:cTn>
                        </p:par>
                        <p:par>
                          <p:cTn id="45" fill="hold">
                            <p:stCondLst>
                              <p:cond delay="3500"/>
                            </p:stCondLst>
                            <p:childTnLst>
                              <p:par>
                                <p:cTn id="46" presetID="22" presetClass="exit" presetSubtype="1" fill="hold" grpId="0" nodeType="afterEffect">
                                  <p:stCondLst>
                                    <p:cond delay="0"/>
                                  </p:stCondLst>
                                  <p:childTnLst>
                                    <p:animEffect transition="out" filter="wipe(up)">
                                      <p:cBhvr>
                                        <p:cTn id="47" dur="500"/>
                                        <p:tgtEl>
                                          <p:spTgt spid="42002"/>
                                        </p:tgtEl>
                                      </p:cBhvr>
                                    </p:animEffect>
                                    <p:set>
                                      <p:cBhvr>
                                        <p:cTn id="48" dur="1" fill="hold">
                                          <p:stCondLst>
                                            <p:cond delay="499"/>
                                          </p:stCondLst>
                                        </p:cTn>
                                        <p:tgtEl>
                                          <p:spTgt spid="4200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53" presetClass="exit" presetSubtype="32" fill="hold" grpId="0" nodeType="clickEffect">
                                  <p:stCondLst>
                                    <p:cond delay="0"/>
                                  </p:stCondLst>
                                  <p:childTnLst>
                                    <p:anim calcmode="lin" valueType="num">
                                      <p:cBhvr>
                                        <p:cTn id="52" dur="500"/>
                                        <p:tgtEl>
                                          <p:spTgt spid="42016"/>
                                        </p:tgtEl>
                                        <p:attrNameLst>
                                          <p:attrName>ppt_w</p:attrName>
                                        </p:attrNameLst>
                                      </p:cBhvr>
                                      <p:tavLst>
                                        <p:tav tm="0">
                                          <p:val>
                                            <p:strVal val="ppt_w"/>
                                          </p:val>
                                        </p:tav>
                                        <p:tav tm="100000">
                                          <p:val>
                                            <p:fltVal val="0"/>
                                          </p:val>
                                        </p:tav>
                                      </p:tavLst>
                                    </p:anim>
                                    <p:anim calcmode="lin" valueType="num">
                                      <p:cBhvr>
                                        <p:cTn id="53" dur="500"/>
                                        <p:tgtEl>
                                          <p:spTgt spid="42016"/>
                                        </p:tgtEl>
                                        <p:attrNameLst>
                                          <p:attrName>ppt_h</p:attrName>
                                        </p:attrNameLst>
                                      </p:cBhvr>
                                      <p:tavLst>
                                        <p:tav tm="0">
                                          <p:val>
                                            <p:strVal val="ppt_h"/>
                                          </p:val>
                                        </p:tav>
                                        <p:tav tm="100000">
                                          <p:val>
                                            <p:fltVal val="0"/>
                                          </p:val>
                                        </p:tav>
                                      </p:tavLst>
                                    </p:anim>
                                    <p:animEffect transition="out" filter="fade">
                                      <p:cBhvr>
                                        <p:cTn id="54" dur="500"/>
                                        <p:tgtEl>
                                          <p:spTgt spid="42016"/>
                                        </p:tgtEl>
                                      </p:cBhvr>
                                    </p:animEffect>
                                    <p:set>
                                      <p:cBhvr>
                                        <p:cTn id="55" dur="1" fill="hold">
                                          <p:stCondLst>
                                            <p:cond delay="499"/>
                                          </p:stCondLst>
                                        </p:cTn>
                                        <p:tgtEl>
                                          <p:spTgt spid="42016"/>
                                        </p:tgtEl>
                                        <p:attrNameLst>
                                          <p:attrName>style.visibility</p:attrName>
                                        </p:attrNameLst>
                                      </p:cBhvr>
                                      <p:to>
                                        <p:strVal val="hidden"/>
                                      </p:to>
                                    </p:set>
                                  </p:childTnLst>
                                </p:cTn>
                              </p:par>
                              <p:par>
                                <p:cTn id="56" presetID="53" presetClass="exit" presetSubtype="32" fill="hold" grpId="0" nodeType="withEffect">
                                  <p:stCondLst>
                                    <p:cond delay="0"/>
                                  </p:stCondLst>
                                  <p:childTnLst>
                                    <p:anim calcmode="lin" valueType="num">
                                      <p:cBhvr>
                                        <p:cTn id="57" dur="500"/>
                                        <p:tgtEl>
                                          <p:spTgt spid="42023"/>
                                        </p:tgtEl>
                                        <p:attrNameLst>
                                          <p:attrName>ppt_w</p:attrName>
                                        </p:attrNameLst>
                                      </p:cBhvr>
                                      <p:tavLst>
                                        <p:tav tm="0">
                                          <p:val>
                                            <p:strVal val="ppt_w"/>
                                          </p:val>
                                        </p:tav>
                                        <p:tav tm="100000">
                                          <p:val>
                                            <p:fltVal val="0"/>
                                          </p:val>
                                        </p:tav>
                                      </p:tavLst>
                                    </p:anim>
                                    <p:anim calcmode="lin" valueType="num">
                                      <p:cBhvr>
                                        <p:cTn id="58" dur="500"/>
                                        <p:tgtEl>
                                          <p:spTgt spid="42023"/>
                                        </p:tgtEl>
                                        <p:attrNameLst>
                                          <p:attrName>ppt_h</p:attrName>
                                        </p:attrNameLst>
                                      </p:cBhvr>
                                      <p:tavLst>
                                        <p:tav tm="0">
                                          <p:val>
                                            <p:strVal val="ppt_h"/>
                                          </p:val>
                                        </p:tav>
                                        <p:tav tm="100000">
                                          <p:val>
                                            <p:fltVal val="0"/>
                                          </p:val>
                                        </p:tav>
                                      </p:tavLst>
                                    </p:anim>
                                    <p:animEffect transition="out" filter="fade">
                                      <p:cBhvr>
                                        <p:cTn id="59" dur="500"/>
                                        <p:tgtEl>
                                          <p:spTgt spid="42023"/>
                                        </p:tgtEl>
                                      </p:cBhvr>
                                    </p:animEffect>
                                    <p:set>
                                      <p:cBhvr>
                                        <p:cTn id="60" dur="1" fill="hold">
                                          <p:stCondLst>
                                            <p:cond delay="499"/>
                                          </p:stCondLst>
                                        </p:cTn>
                                        <p:tgtEl>
                                          <p:spTgt spid="42023"/>
                                        </p:tgtEl>
                                        <p:attrNameLst>
                                          <p:attrName>style.visibility</p:attrName>
                                        </p:attrNameLst>
                                      </p:cBhvr>
                                      <p:to>
                                        <p:strVal val="hidden"/>
                                      </p:to>
                                    </p:set>
                                  </p:childTnLst>
                                </p:cTn>
                              </p:par>
                            </p:childTnLst>
                          </p:cTn>
                        </p:par>
                        <p:par>
                          <p:cTn id="61" fill="hold">
                            <p:stCondLst>
                              <p:cond delay="500"/>
                            </p:stCondLst>
                            <p:childTnLst>
                              <p:par>
                                <p:cTn id="62" presetID="22" presetClass="exit" presetSubtype="1" fill="hold" grpId="0" nodeType="afterEffect">
                                  <p:stCondLst>
                                    <p:cond delay="0"/>
                                  </p:stCondLst>
                                  <p:childTnLst>
                                    <p:animEffect transition="out" filter="wipe(up)">
                                      <p:cBhvr>
                                        <p:cTn id="63" dur="500"/>
                                        <p:tgtEl>
                                          <p:spTgt spid="41996"/>
                                        </p:tgtEl>
                                      </p:cBhvr>
                                    </p:animEffect>
                                    <p:set>
                                      <p:cBhvr>
                                        <p:cTn id="64" dur="1" fill="hold">
                                          <p:stCondLst>
                                            <p:cond delay="499"/>
                                          </p:stCondLst>
                                        </p:cTn>
                                        <p:tgtEl>
                                          <p:spTgt spid="41996"/>
                                        </p:tgtEl>
                                        <p:attrNameLst>
                                          <p:attrName>style.visibility</p:attrName>
                                        </p:attrNameLst>
                                      </p:cBhvr>
                                      <p:to>
                                        <p:strVal val="hidden"/>
                                      </p:to>
                                    </p:set>
                                  </p:childTnLst>
                                </p:cTn>
                              </p:par>
                            </p:childTnLst>
                          </p:cTn>
                        </p:par>
                        <p:par>
                          <p:cTn id="65" fill="hold">
                            <p:stCondLst>
                              <p:cond delay="1000"/>
                            </p:stCondLst>
                            <p:childTnLst>
                              <p:par>
                                <p:cTn id="66" presetID="22" presetClass="exit" presetSubtype="4" fill="hold" grpId="0" nodeType="afterEffect">
                                  <p:stCondLst>
                                    <p:cond delay="0"/>
                                  </p:stCondLst>
                                  <p:childTnLst>
                                    <p:animEffect transition="out" filter="wipe(down)">
                                      <p:cBhvr>
                                        <p:cTn id="67" dur="500"/>
                                        <p:tgtEl>
                                          <p:spTgt spid="42004"/>
                                        </p:tgtEl>
                                      </p:cBhvr>
                                    </p:animEffect>
                                    <p:set>
                                      <p:cBhvr>
                                        <p:cTn id="68" dur="1" fill="hold">
                                          <p:stCondLst>
                                            <p:cond delay="499"/>
                                          </p:stCondLst>
                                        </p:cTn>
                                        <p:tgtEl>
                                          <p:spTgt spid="42004"/>
                                        </p:tgtEl>
                                        <p:attrNameLst>
                                          <p:attrName>style.visibility</p:attrName>
                                        </p:attrNameLst>
                                      </p:cBhvr>
                                      <p:to>
                                        <p:strVal val="hidden"/>
                                      </p:to>
                                    </p:set>
                                  </p:childTnLst>
                                </p:cTn>
                              </p:par>
                            </p:childTnLst>
                          </p:cTn>
                        </p:par>
                        <p:par>
                          <p:cTn id="69" fill="hold">
                            <p:stCondLst>
                              <p:cond delay="1500"/>
                            </p:stCondLst>
                            <p:childTnLst>
                              <p:par>
                                <p:cTn id="70" presetID="22" presetClass="exit" presetSubtype="4" fill="hold" grpId="0" nodeType="afterEffect">
                                  <p:stCondLst>
                                    <p:cond delay="0"/>
                                  </p:stCondLst>
                                  <p:childTnLst>
                                    <p:animEffect transition="out" filter="wipe(down)">
                                      <p:cBhvr>
                                        <p:cTn id="71" dur="500"/>
                                        <p:tgtEl>
                                          <p:spTgt spid="42014"/>
                                        </p:tgtEl>
                                      </p:cBhvr>
                                    </p:animEffect>
                                    <p:set>
                                      <p:cBhvr>
                                        <p:cTn id="72" dur="1" fill="hold">
                                          <p:stCondLst>
                                            <p:cond delay="499"/>
                                          </p:stCondLst>
                                        </p:cTn>
                                        <p:tgtEl>
                                          <p:spTgt spid="42014"/>
                                        </p:tgtEl>
                                        <p:attrNameLst>
                                          <p:attrName>style.visibility</p:attrName>
                                        </p:attrNameLst>
                                      </p:cBhvr>
                                      <p:to>
                                        <p:strVal val="hidden"/>
                                      </p:to>
                                    </p:set>
                                  </p:childTnLst>
                                </p:cTn>
                              </p:par>
                            </p:childTnLst>
                          </p:cTn>
                        </p:par>
                        <p:par>
                          <p:cTn id="73" fill="hold">
                            <p:stCondLst>
                              <p:cond delay="2000"/>
                            </p:stCondLst>
                            <p:childTnLst>
                              <p:par>
                                <p:cTn id="74" presetID="22" presetClass="exit" presetSubtype="4" fill="hold" grpId="0" nodeType="afterEffect">
                                  <p:stCondLst>
                                    <p:cond delay="0"/>
                                  </p:stCondLst>
                                  <p:childTnLst>
                                    <p:animEffect transition="out" filter="wipe(down)">
                                      <p:cBhvr>
                                        <p:cTn id="75" dur="500"/>
                                        <p:tgtEl>
                                          <p:spTgt spid="42009"/>
                                        </p:tgtEl>
                                      </p:cBhvr>
                                    </p:animEffect>
                                    <p:set>
                                      <p:cBhvr>
                                        <p:cTn id="76" dur="1" fill="hold">
                                          <p:stCondLst>
                                            <p:cond delay="499"/>
                                          </p:stCondLst>
                                        </p:cTn>
                                        <p:tgtEl>
                                          <p:spTgt spid="42009"/>
                                        </p:tgtEl>
                                        <p:attrNameLst>
                                          <p:attrName>style.visibility</p:attrName>
                                        </p:attrNameLst>
                                      </p:cBhvr>
                                      <p:to>
                                        <p:strVal val="hidden"/>
                                      </p:to>
                                    </p:set>
                                  </p:childTnLst>
                                </p:cTn>
                              </p:par>
                            </p:childTnLst>
                          </p:cTn>
                        </p:par>
                        <p:par>
                          <p:cTn id="77" fill="hold">
                            <p:stCondLst>
                              <p:cond delay="2500"/>
                            </p:stCondLst>
                            <p:childTnLst>
                              <p:par>
                                <p:cTn id="78" presetID="22" presetClass="exit" presetSubtype="8" fill="hold" grpId="0" nodeType="afterEffect">
                                  <p:stCondLst>
                                    <p:cond delay="0"/>
                                  </p:stCondLst>
                                  <p:childTnLst>
                                    <p:animEffect transition="out" filter="wipe(left)">
                                      <p:cBhvr>
                                        <p:cTn id="79" dur="500"/>
                                        <p:tgtEl>
                                          <p:spTgt spid="42006"/>
                                        </p:tgtEl>
                                      </p:cBhvr>
                                    </p:animEffect>
                                    <p:set>
                                      <p:cBhvr>
                                        <p:cTn id="80" dur="1" fill="hold">
                                          <p:stCondLst>
                                            <p:cond delay="499"/>
                                          </p:stCondLst>
                                        </p:cTn>
                                        <p:tgtEl>
                                          <p:spTgt spid="42006"/>
                                        </p:tgtEl>
                                        <p:attrNameLst>
                                          <p:attrName>style.visibility</p:attrName>
                                        </p:attrNameLst>
                                      </p:cBhvr>
                                      <p:to>
                                        <p:strVal val="hidden"/>
                                      </p:to>
                                    </p:set>
                                  </p:childTnLst>
                                </p:cTn>
                              </p:par>
                            </p:childTnLst>
                          </p:cTn>
                        </p:par>
                        <p:par>
                          <p:cTn id="81" fill="hold">
                            <p:stCondLst>
                              <p:cond delay="3000"/>
                            </p:stCondLst>
                            <p:childTnLst>
                              <p:par>
                                <p:cTn id="82" presetID="22" presetClass="exit" presetSubtype="8" fill="hold" grpId="0" nodeType="afterEffect">
                                  <p:stCondLst>
                                    <p:cond delay="0"/>
                                  </p:stCondLst>
                                  <p:childTnLst>
                                    <p:animEffect transition="out" filter="wipe(left)">
                                      <p:cBhvr>
                                        <p:cTn id="83" dur="500"/>
                                        <p:tgtEl>
                                          <p:spTgt spid="42001"/>
                                        </p:tgtEl>
                                      </p:cBhvr>
                                    </p:animEffect>
                                    <p:set>
                                      <p:cBhvr>
                                        <p:cTn id="84" dur="1" fill="hold">
                                          <p:stCondLst>
                                            <p:cond delay="499"/>
                                          </p:stCondLst>
                                        </p:cTn>
                                        <p:tgtEl>
                                          <p:spTgt spid="42001"/>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53" presetClass="exit" presetSubtype="32" fill="hold" grpId="0" nodeType="clickEffect">
                                  <p:stCondLst>
                                    <p:cond delay="0"/>
                                  </p:stCondLst>
                                  <p:childTnLst>
                                    <p:anim calcmode="lin" valueType="num">
                                      <p:cBhvr>
                                        <p:cTn id="88" dur="500"/>
                                        <p:tgtEl>
                                          <p:spTgt spid="42020"/>
                                        </p:tgtEl>
                                        <p:attrNameLst>
                                          <p:attrName>ppt_w</p:attrName>
                                        </p:attrNameLst>
                                      </p:cBhvr>
                                      <p:tavLst>
                                        <p:tav tm="0">
                                          <p:val>
                                            <p:strVal val="ppt_w"/>
                                          </p:val>
                                        </p:tav>
                                        <p:tav tm="100000">
                                          <p:val>
                                            <p:fltVal val="0"/>
                                          </p:val>
                                        </p:tav>
                                      </p:tavLst>
                                    </p:anim>
                                    <p:anim calcmode="lin" valueType="num">
                                      <p:cBhvr>
                                        <p:cTn id="89" dur="500"/>
                                        <p:tgtEl>
                                          <p:spTgt spid="42020"/>
                                        </p:tgtEl>
                                        <p:attrNameLst>
                                          <p:attrName>ppt_h</p:attrName>
                                        </p:attrNameLst>
                                      </p:cBhvr>
                                      <p:tavLst>
                                        <p:tav tm="0">
                                          <p:val>
                                            <p:strVal val="ppt_h"/>
                                          </p:val>
                                        </p:tav>
                                        <p:tav tm="100000">
                                          <p:val>
                                            <p:fltVal val="0"/>
                                          </p:val>
                                        </p:tav>
                                      </p:tavLst>
                                    </p:anim>
                                    <p:animEffect transition="out" filter="fade">
                                      <p:cBhvr>
                                        <p:cTn id="90" dur="500"/>
                                        <p:tgtEl>
                                          <p:spTgt spid="42020"/>
                                        </p:tgtEl>
                                      </p:cBhvr>
                                    </p:animEffect>
                                    <p:set>
                                      <p:cBhvr>
                                        <p:cTn id="91" dur="1" fill="hold">
                                          <p:stCondLst>
                                            <p:cond delay="499"/>
                                          </p:stCondLst>
                                        </p:cTn>
                                        <p:tgtEl>
                                          <p:spTgt spid="42020"/>
                                        </p:tgtEl>
                                        <p:attrNameLst>
                                          <p:attrName>style.visibility</p:attrName>
                                        </p:attrNameLst>
                                      </p:cBhvr>
                                      <p:to>
                                        <p:strVal val="hidden"/>
                                      </p:to>
                                    </p:set>
                                  </p:childTnLst>
                                </p:cTn>
                              </p:par>
                              <p:par>
                                <p:cTn id="92" presetID="53" presetClass="exit" presetSubtype="32" fill="hold" grpId="0" nodeType="withEffect">
                                  <p:stCondLst>
                                    <p:cond delay="0"/>
                                  </p:stCondLst>
                                  <p:childTnLst>
                                    <p:anim calcmode="lin" valueType="num">
                                      <p:cBhvr>
                                        <p:cTn id="93" dur="500"/>
                                        <p:tgtEl>
                                          <p:spTgt spid="42022"/>
                                        </p:tgtEl>
                                        <p:attrNameLst>
                                          <p:attrName>ppt_w</p:attrName>
                                        </p:attrNameLst>
                                      </p:cBhvr>
                                      <p:tavLst>
                                        <p:tav tm="0">
                                          <p:val>
                                            <p:strVal val="ppt_w"/>
                                          </p:val>
                                        </p:tav>
                                        <p:tav tm="100000">
                                          <p:val>
                                            <p:fltVal val="0"/>
                                          </p:val>
                                        </p:tav>
                                      </p:tavLst>
                                    </p:anim>
                                    <p:anim calcmode="lin" valueType="num">
                                      <p:cBhvr>
                                        <p:cTn id="94" dur="500"/>
                                        <p:tgtEl>
                                          <p:spTgt spid="42022"/>
                                        </p:tgtEl>
                                        <p:attrNameLst>
                                          <p:attrName>ppt_h</p:attrName>
                                        </p:attrNameLst>
                                      </p:cBhvr>
                                      <p:tavLst>
                                        <p:tav tm="0">
                                          <p:val>
                                            <p:strVal val="ppt_h"/>
                                          </p:val>
                                        </p:tav>
                                        <p:tav tm="100000">
                                          <p:val>
                                            <p:fltVal val="0"/>
                                          </p:val>
                                        </p:tav>
                                      </p:tavLst>
                                    </p:anim>
                                    <p:animEffect transition="out" filter="fade">
                                      <p:cBhvr>
                                        <p:cTn id="95" dur="500"/>
                                        <p:tgtEl>
                                          <p:spTgt spid="42022"/>
                                        </p:tgtEl>
                                      </p:cBhvr>
                                    </p:animEffect>
                                    <p:set>
                                      <p:cBhvr>
                                        <p:cTn id="96" dur="1" fill="hold">
                                          <p:stCondLst>
                                            <p:cond delay="499"/>
                                          </p:stCondLst>
                                        </p:cTn>
                                        <p:tgtEl>
                                          <p:spTgt spid="42022"/>
                                        </p:tgtEl>
                                        <p:attrNameLst>
                                          <p:attrName>style.visibility</p:attrName>
                                        </p:attrNameLst>
                                      </p:cBhvr>
                                      <p:to>
                                        <p:strVal val="hidden"/>
                                      </p:to>
                                    </p:set>
                                  </p:childTnLst>
                                </p:cTn>
                              </p:par>
                            </p:childTnLst>
                          </p:cTn>
                        </p:par>
                        <p:par>
                          <p:cTn id="97" fill="hold">
                            <p:stCondLst>
                              <p:cond delay="500"/>
                            </p:stCondLst>
                            <p:childTnLst>
                              <p:par>
                                <p:cTn id="98" presetID="22" presetClass="exit" presetSubtype="4" fill="hold" grpId="0" nodeType="afterEffect">
                                  <p:stCondLst>
                                    <p:cond delay="0"/>
                                  </p:stCondLst>
                                  <p:childTnLst>
                                    <p:animEffect transition="out" filter="wipe(down)">
                                      <p:cBhvr>
                                        <p:cTn id="99" dur="500"/>
                                        <p:tgtEl>
                                          <p:spTgt spid="41993"/>
                                        </p:tgtEl>
                                      </p:cBhvr>
                                    </p:animEffect>
                                    <p:set>
                                      <p:cBhvr>
                                        <p:cTn id="100" dur="1" fill="hold">
                                          <p:stCondLst>
                                            <p:cond delay="499"/>
                                          </p:stCondLst>
                                        </p:cTn>
                                        <p:tgtEl>
                                          <p:spTgt spid="41993"/>
                                        </p:tgtEl>
                                        <p:attrNameLst>
                                          <p:attrName>style.visibility</p:attrName>
                                        </p:attrNameLst>
                                      </p:cBhvr>
                                      <p:to>
                                        <p:strVal val="hidden"/>
                                      </p:to>
                                    </p:set>
                                  </p:childTnLst>
                                </p:cTn>
                              </p:par>
                            </p:childTnLst>
                          </p:cTn>
                        </p:par>
                        <p:par>
                          <p:cTn id="101" fill="hold">
                            <p:stCondLst>
                              <p:cond delay="1000"/>
                            </p:stCondLst>
                            <p:childTnLst>
                              <p:par>
                                <p:cTn id="102" presetID="22" presetClass="exit" presetSubtype="1" fill="hold" grpId="0" nodeType="afterEffect">
                                  <p:stCondLst>
                                    <p:cond delay="0"/>
                                  </p:stCondLst>
                                  <p:childTnLst>
                                    <p:animEffect transition="out" filter="wipe(up)">
                                      <p:cBhvr>
                                        <p:cTn id="103" dur="500"/>
                                        <p:tgtEl>
                                          <p:spTgt spid="42000"/>
                                        </p:tgtEl>
                                      </p:cBhvr>
                                    </p:animEffect>
                                    <p:set>
                                      <p:cBhvr>
                                        <p:cTn id="104" dur="1" fill="hold">
                                          <p:stCondLst>
                                            <p:cond delay="499"/>
                                          </p:stCondLst>
                                        </p:cTn>
                                        <p:tgtEl>
                                          <p:spTgt spid="42000"/>
                                        </p:tgtEl>
                                        <p:attrNameLst>
                                          <p:attrName>style.visibility</p:attrName>
                                        </p:attrNameLst>
                                      </p:cBhvr>
                                      <p:to>
                                        <p:strVal val="hidden"/>
                                      </p:to>
                                    </p:set>
                                  </p:childTnLst>
                                </p:cTn>
                              </p:par>
                            </p:childTnLst>
                          </p:cTn>
                        </p:par>
                        <p:par>
                          <p:cTn id="105" fill="hold">
                            <p:stCondLst>
                              <p:cond delay="1500"/>
                            </p:stCondLst>
                            <p:childTnLst>
                              <p:par>
                                <p:cTn id="106" presetID="22" presetClass="exit" presetSubtype="4" fill="hold" grpId="0" nodeType="afterEffect">
                                  <p:stCondLst>
                                    <p:cond delay="0"/>
                                  </p:stCondLst>
                                  <p:childTnLst>
                                    <p:animEffect transition="out" filter="wipe(down)">
                                      <p:cBhvr>
                                        <p:cTn id="107" dur="500"/>
                                        <p:tgtEl>
                                          <p:spTgt spid="42010"/>
                                        </p:tgtEl>
                                      </p:cBhvr>
                                    </p:animEffect>
                                    <p:set>
                                      <p:cBhvr>
                                        <p:cTn id="108" dur="1" fill="hold">
                                          <p:stCondLst>
                                            <p:cond delay="499"/>
                                          </p:stCondLst>
                                        </p:cTn>
                                        <p:tgtEl>
                                          <p:spTgt spid="42010"/>
                                        </p:tgtEl>
                                        <p:attrNameLst>
                                          <p:attrName>style.visibility</p:attrName>
                                        </p:attrNameLst>
                                      </p:cBhvr>
                                      <p:to>
                                        <p:strVal val="hidden"/>
                                      </p:to>
                                    </p:set>
                                  </p:childTnLst>
                                </p:cTn>
                              </p:par>
                            </p:childTnLst>
                          </p:cTn>
                        </p:par>
                        <p:par>
                          <p:cTn id="109" fill="hold">
                            <p:stCondLst>
                              <p:cond delay="2000"/>
                            </p:stCondLst>
                            <p:childTnLst>
                              <p:par>
                                <p:cTn id="110" presetID="22" presetClass="exit" presetSubtype="4" fill="hold" grpId="0" nodeType="afterEffect">
                                  <p:stCondLst>
                                    <p:cond delay="0"/>
                                  </p:stCondLst>
                                  <p:childTnLst>
                                    <p:animEffect transition="out" filter="wipe(down)">
                                      <p:cBhvr>
                                        <p:cTn id="111" dur="500"/>
                                        <p:tgtEl>
                                          <p:spTgt spid="42013"/>
                                        </p:tgtEl>
                                      </p:cBhvr>
                                    </p:animEffect>
                                    <p:set>
                                      <p:cBhvr>
                                        <p:cTn id="112" dur="1" fill="hold">
                                          <p:stCondLst>
                                            <p:cond delay="499"/>
                                          </p:stCondLst>
                                        </p:cTn>
                                        <p:tgtEl>
                                          <p:spTgt spid="42013"/>
                                        </p:tgtEl>
                                        <p:attrNameLst>
                                          <p:attrName>style.visibility</p:attrName>
                                        </p:attrNameLst>
                                      </p:cBhvr>
                                      <p:to>
                                        <p:strVal val="hidden"/>
                                      </p:to>
                                    </p:set>
                                  </p:childTnLst>
                                </p:cTn>
                              </p:par>
                            </p:childTnLst>
                          </p:cTn>
                        </p:par>
                        <p:par>
                          <p:cTn id="113" fill="hold">
                            <p:stCondLst>
                              <p:cond delay="2500"/>
                            </p:stCondLst>
                            <p:childTnLst>
                              <p:par>
                                <p:cTn id="114" presetID="22" presetClass="exit" presetSubtype="4" fill="hold" grpId="1" nodeType="afterEffect">
                                  <p:stCondLst>
                                    <p:cond delay="0"/>
                                  </p:stCondLst>
                                  <p:childTnLst>
                                    <p:animEffect transition="out" filter="wipe(down)">
                                      <p:cBhvr>
                                        <p:cTn id="115" dur="500"/>
                                        <p:tgtEl>
                                          <p:spTgt spid="42013"/>
                                        </p:tgtEl>
                                      </p:cBhvr>
                                    </p:animEffect>
                                    <p:set>
                                      <p:cBhvr>
                                        <p:cTn id="116" dur="1" fill="hold">
                                          <p:stCondLst>
                                            <p:cond delay="499"/>
                                          </p:stCondLst>
                                        </p:cTn>
                                        <p:tgtEl>
                                          <p:spTgt spid="42013"/>
                                        </p:tgtEl>
                                        <p:attrNameLst>
                                          <p:attrName>style.visibility</p:attrName>
                                        </p:attrNameLst>
                                      </p:cBhvr>
                                      <p:to>
                                        <p:strVal val="hidden"/>
                                      </p:to>
                                    </p:set>
                                  </p:childTnLst>
                                </p:cTn>
                              </p:par>
                            </p:childTnLst>
                          </p:cTn>
                        </p:par>
                        <p:par>
                          <p:cTn id="117" fill="hold">
                            <p:stCondLst>
                              <p:cond delay="3000"/>
                            </p:stCondLst>
                            <p:childTnLst>
                              <p:par>
                                <p:cTn id="118" presetID="22" presetClass="exit" presetSubtype="4" fill="hold" grpId="0" nodeType="afterEffect">
                                  <p:stCondLst>
                                    <p:cond delay="0"/>
                                  </p:stCondLst>
                                  <p:childTnLst>
                                    <p:animEffect transition="out" filter="wipe(down)">
                                      <p:cBhvr>
                                        <p:cTn id="119" dur="500"/>
                                        <p:tgtEl>
                                          <p:spTgt spid="42005"/>
                                        </p:tgtEl>
                                      </p:cBhvr>
                                    </p:animEffect>
                                    <p:set>
                                      <p:cBhvr>
                                        <p:cTn id="120" dur="1" fill="hold">
                                          <p:stCondLst>
                                            <p:cond delay="499"/>
                                          </p:stCondLst>
                                        </p:cTn>
                                        <p:tgtEl>
                                          <p:spTgt spid="42005"/>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1418305">
                                            <p:txEl>
                                              <p:pRg st="1" end="1"/>
                                            </p:txEl>
                                          </p:spTgt>
                                        </p:tgtEl>
                                        <p:attrNameLst>
                                          <p:attrName>style.visibility</p:attrName>
                                        </p:attrNameLst>
                                      </p:cBhvr>
                                      <p:to>
                                        <p:strVal val="visible"/>
                                      </p:to>
                                    </p:set>
                                    <p:anim calcmode="lin" valueType="num">
                                      <p:cBhvr additive="base">
                                        <p:cTn id="125" dur="500" fill="hold"/>
                                        <p:tgtEl>
                                          <p:spTgt spid="1418305">
                                            <p:txEl>
                                              <p:pRg st="1" end="1"/>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141830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1418305">
                                            <p:txEl>
                                              <p:pRg st="2" end="2"/>
                                            </p:txEl>
                                          </p:spTgt>
                                        </p:tgtEl>
                                        <p:attrNameLst>
                                          <p:attrName>style.visibility</p:attrName>
                                        </p:attrNameLst>
                                      </p:cBhvr>
                                      <p:to>
                                        <p:strVal val="visible"/>
                                      </p:to>
                                    </p:set>
                                    <p:anim calcmode="lin" valueType="num">
                                      <p:cBhvr additive="base">
                                        <p:cTn id="131" dur="500" fill="hold"/>
                                        <p:tgtEl>
                                          <p:spTgt spid="1418305">
                                            <p:txEl>
                                              <p:pRg st="2" end="2"/>
                                            </p:txEl>
                                          </p:spTgt>
                                        </p:tgtEl>
                                        <p:attrNameLst>
                                          <p:attrName>ppt_x</p:attrName>
                                        </p:attrNameLst>
                                      </p:cBhvr>
                                      <p:tavLst>
                                        <p:tav tm="0">
                                          <p:val>
                                            <p:strVal val="#ppt_x"/>
                                          </p:val>
                                        </p:tav>
                                        <p:tav tm="100000">
                                          <p:val>
                                            <p:strVal val="#ppt_x"/>
                                          </p:val>
                                        </p:tav>
                                      </p:tavLst>
                                    </p:anim>
                                    <p:anim calcmode="lin" valueType="num">
                                      <p:cBhvr additive="base">
                                        <p:cTn id="132" dur="500" fill="hold"/>
                                        <p:tgtEl>
                                          <p:spTgt spid="141830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8305" grpId="0" uiExpand="1" build="p"/>
      <p:bldP spid="41993" grpId="0" animBg="1"/>
      <p:bldP spid="41994" grpId="0" animBg="1"/>
      <p:bldP spid="41996" grpId="0" animBg="1"/>
      <p:bldP spid="42000" grpId="0" animBg="1"/>
      <p:bldP spid="42001" grpId="0" animBg="1"/>
      <p:bldP spid="42002" grpId="0" animBg="1"/>
      <p:bldP spid="42003" grpId="0" animBg="1"/>
      <p:bldP spid="42004" grpId="0" animBg="1"/>
      <p:bldP spid="42005" grpId="0" animBg="1"/>
      <p:bldP spid="42006" grpId="0" animBg="1"/>
      <p:bldP spid="42007" grpId="0" animBg="1"/>
      <p:bldP spid="42008" grpId="0" animBg="1"/>
      <p:bldP spid="42009" grpId="0" animBg="1"/>
      <p:bldP spid="42010" grpId="0" animBg="1"/>
      <p:bldP spid="42011" grpId="0" animBg="1"/>
      <p:bldP spid="42012" grpId="0" animBg="1"/>
      <p:bldP spid="42013" grpId="0" animBg="1"/>
      <p:bldP spid="42013" grpId="1" animBg="1"/>
      <p:bldP spid="42014" grpId="0" animBg="1"/>
      <p:bldP spid="42021" grpId="0"/>
      <p:bldP spid="42022" grpId="0"/>
      <p:bldP spid="42023" grpId="0"/>
      <p:bldP spid="42016" grpId="0" animBg="1"/>
      <p:bldP spid="42017" grpId="0" animBg="1"/>
      <p:bldP spid="42020"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lstStyle/>
          <a:p>
            <a:pPr eaLnBrk="1" hangingPunct="1"/>
            <a:r>
              <a:rPr lang="zh-CN" altLang="en-US" dirty="0"/>
              <a:t>结论</a:t>
            </a:r>
          </a:p>
        </p:txBody>
      </p:sp>
      <p:sp>
        <p:nvSpPr>
          <p:cNvPr id="1419267" name="Rectangle 3"/>
          <p:cNvSpPr>
            <a:spLocks noGrp="1" noChangeArrowheads="1"/>
          </p:cNvSpPr>
          <p:nvPr>
            <p:ph type="body" idx="1"/>
          </p:nvPr>
        </p:nvSpPr>
        <p:spPr>
          <a:xfrm>
            <a:off x="893068" y="991394"/>
            <a:ext cx="10311507" cy="5715794"/>
          </a:xfrm>
        </p:spPr>
        <p:txBody>
          <a:bodyPr>
            <a:normAutofit lnSpcReduction="10000"/>
          </a:bodyPr>
          <a:lstStyle/>
          <a:p>
            <a:pPr marL="648000" indent="-648000">
              <a:lnSpc>
                <a:spcPct val="160000"/>
              </a:lnSpc>
              <a:spcBef>
                <a:spcPts val="600"/>
              </a:spcBef>
              <a:buNone/>
            </a:pPr>
            <a:r>
              <a:rPr lang="zh-CN" altLang="en-US" dirty="0">
                <a:solidFill>
                  <a:srgbClr val="C00000"/>
                </a:solidFill>
              </a:rPr>
              <a:t>定理</a:t>
            </a:r>
            <a:r>
              <a:rPr lang="en-US" altLang="zh-CN" dirty="0">
                <a:solidFill>
                  <a:srgbClr val="C00000"/>
                </a:solidFill>
              </a:rPr>
              <a:t>7.8 </a:t>
            </a:r>
            <a:r>
              <a:rPr lang="zh-CN" altLang="en-US" dirty="0"/>
              <a:t>设</a:t>
            </a:r>
            <a:r>
              <a:rPr lang="en-US" altLang="zh-CN" dirty="0"/>
              <a:t>G = &lt;V, E&gt;</a:t>
            </a:r>
            <a:r>
              <a:rPr lang="zh-CN" altLang="en-US" dirty="0"/>
              <a:t>是具有</a:t>
            </a:r>
            <a:r>
              <a:rPr lang="en-US" altLang="zh-CN" dirty="0"/>
              <a:t>n</a:t>
            </a:r>
            <a:r>
              <a:rPr lang="zh-CN" altLang="en-US" dirty="0"/>
              <a:t>个结点的简单无向图。如果对</a:t>
            </a:r>
            <a:r>
              <a:rPr lang="zh-CN" altLang="en-US" dirty="0">
                <a:solidFill>
                  <a:srgbClr val="008000"/>
                </a:solidFill>
              </a:rPr>
              <a:t>任意两个不相邻的结点</a:t>
            </a:r>
            <a:r>
              <a:rPr lang="en-US" altLang="zh-CN" dirty="0"/>
              <a:t>u, </a:t>
            </a:r>
            <a:r>
              <a:rPr lang="en-US" altLang="zh-CN" dirty="0" err="1"/>
              <a:t>v∈V</a:t>
            </a:r>
            <a:r>
              <a:rPr lang="zh-CN" altLang="en-US" dirty="0"/>
              <a:t>，均有</a:t>
            </a:r>
            <a:r>
              <a:rPr lang="en-US" altLang="zh-CN" dirty="0"/>
              <a:t>	</a:t>
            </a:r>
            <a:r>
              <a:rPr lang="en-US" altLang="zh-CN" dirty="0" err="1">
                <a:solidFill>
                  <a:srgbClr val="0000FF"/>
                </a:solidFill>
              </a:rPr>
              <a:t>deg</a:t>
            </a:r>
            <a:r>
              <a:rPr lang="en-US" altLang="zh-CN" dirty="0">
                <a:solidFill>
                  <a:srgbClr val="0000FF"/>
                </a:solidFill>
              </a:rPr>
              <a:t>(u) + </a:t>
            </a:r>
            <a:r>
              <a:rPr lang="en-US" altLang="zh-CN" dirty="0" err="1">
                <a:solidFill>
                  <a:srgbClr val="0000FF"/>
                </a:solidFill>
              </a:rPr>
              <a:t>deg</a:t>
            </a:r>
            <a:r>
              <a:rPr lang="en-US" altLang="zh-CN" dirty="0">
                <a:solidFill>
                  <a:srgbClr val="0000FF"/>
                </a:solidFill>
              </a:rPr>
              <a:t>(v) ≥ n - 1</a:t>
            </a:r>
          </a:p>
          <a:p>
            <a:pPr marL="648000" indent="0" eaLnBrk="1" hangingPunct="1">
              <a:lnSpc>
                <a:spcPct val="160000"/>
              </a:lnSpc>
              <a:spcBef>
                <a:spcPts val="600"/>
              </a:spcBef>
              <a:buNone/>
            </a:pPr>
            <a:r>
              <a:rPr lang="zh-CN" altLang="en-US" dirty="0"/>
              <a:t>则</a:t>
            </a:r>
            <a:r>
              <a:rPr lang="en-US" altLang="zh-CN" dirty="0">
                <a:solidFill>
                  <a:srgbClr val="800080"/>
                </a:solidFill>
              </a:rPr>
              <a:t>G</a:t>
            </a:r>
            <a:r>
              <a:rPr lang="zh-CN" altLang="en-US" dirty="0">
                <a:solidFill>
                  <a:srgbClr val="800080"/>
                </a:solidFill>
              </a:rPr>
              <a:t>中存在哈密顿通路</a:t>
            </a:r>
            <a:r>
              <a:rPr lang="zh-CN" altLang="en-US" dirty="0"/>
              <a:t>。</a:t>
            </a:r>
            <a:endParaRPr lang="en-US" altLang="zh-CN" dirty="0"/>
          </a:p>
          <a:p>
            <a:pPr marL="648000" indent="-648000">
              <a:lnSpc>
                <a:spcPct val="160000"/>
              </a:lnSpc>
              <a:spcBef>
                <a:spcPts val="600"/>
              </a:spcBef>
              <a:buNone/>
            </a:pPr>
            <a:r>
              <a:rPr lang="zh-CN" altLang="en-US" dirty="0">
                <a:solidFill>
                  <a:srgbClr val="C00000"/>
                </a:solidFill>
              </a:rPr>
              <a:t>推论</a:t>
            </a:r>
            <a:r>
              <a:rPr lang="en-US" altLang="zh-CN" dirty="0">
                <a:solidFill>
                  <a:srgbClr val="C00000"/>
                </a:solidFill>
              </a:rPr>
              <a:t>7.4  </a:t>
            </a:r>
            <a:r>
              <a:rPr lang="zh-CN" altLang="en-US" dirty="0"/>
              <a:t>设</a:t>
            </a:r>
            <a:r>
              <a:rPr lang="en-US" altLang="zh-CN" dirty="0"/>
              <a:t>G = &lt;V, E&gt;</a:t>
            </a:r>
            <a:r>
              <a:rPr lang="zh-CN" altLang="en-US" dirty="0"/>
              <a:t>是具有</a:t>
            </a:r>
            <a:r>
              <a:rPr lang="en-US" altLang="zh-CN" dirty="0"/>
              <a:t>n</a:t>
            </a:r>
            <a:r>
              <a:rPr lang="zh-CN" altLang="en-US" dirty="0"/>
              <a:t>个结点的简单无向图。如果对任意两个不相邻的结点</a:t>
            </a:r>
            <a:r>
              <a:rPr lang="en-US" altLang="zh-CN" dirty="0"/>
              <a:t>u, </a:t>
            </a:r>
            <a:r>
              <a:rPr lang="en-US" altLang="zh-CN" dirty="0" err="1"/>
              <a:t>v∈V</a:t>
            </a:r>
            <a:r>
              <a:rPr lang="zh-CN" altLang="en-US" dirty="0"/>
              <a:t>，均有</a:t>
            </a:r>
            <a:r>
              <a:rPr lang="en-US" altLang="zh-CN" dirty="0"/>
              <a:t>	</a:t>
            </a:r>
            <a:r>
              <a:rPr lang="en-US" altLang="zh-CN" dirty="0" err="1">
                <a:solidFill>
                  <a:srgbClr val="0000FF"/>
                </a:solidFill>
              </a:rPr>
              <a:t>deg</a:t>
            </a:r>
            <a:r>
              <a:rPr lang="en-US" altLang="zh-CN" dirty="0">
                <a:solidFill>
                  <a:srgbClr val="0000FF"/>
                </a:solidFill>
              </a:rPr>
              <a:t>(u) + </a:t>
            </a:r>
            <a:r>
              <a:rPr lang="en-US" altLang="zh-CN" dirty="0" err="1">
                <a:solidFill>
                  <a:srgbClr val="0000FF"/>
                </a:solidFill>
              </a:rPr>
              <a:t>deg</a:t>
            </a:r>
            <a:r>
              <a:rPr lang="en-US" altLang="zh-CN" dirty="0">
                <a:solidFill>
                  <a:srgbClr val="0000FF"/>
                </a:solidFill>
              </a:rPr>
              <a:t>(v) ≥ n</a:t>
            </a:r>
          </a:p>
          <a:p>
            <a:pPr marL="648000" indent="0">
              <a:lnSpc>
                <a:spcPct val="160000"/>
              </a:lnSpc>
              <a:spcBef>
                <a:spcPts val="600"/>
              </a:spcBef>
              <a:buNone/>
            </a:pPr>
            <a:r>
              <a:rPr lang="zh-CN" altLang="en-US" dirty="0"/>
              <a:t>则</a:t>
            </a:r>
            <a:r>
              <a:rPr lang="en-US" altLang="zh-CN" dirty="0"/>
              <a:t>G</a:t>
            </a:r>
            <a:r>
              <a:rPr lang="zh-CN" altLang="en-US" dirty="0"/>
              <a:t>中</a:t>
            </a:r>
            <a:r>
              <a:rPr lang="zh-CN" altLang="en-US" dirty="0">
                <a:solidFill>
                  <a:srgbClr val="800080"/>
                </a:solidFill>
              </a:rPr>
              <a:t>存在哈密顿回路</a:t>
            </a:r>
            <a:r>
              <a:rPr lang="zh-CN" altLang="en-US" dirty="0"/>
              <a:t>。</a:t>
            </a:r>
          </a:p>
          <a:p>
            <a:pPr marL="648000" indent="-648000">
              <a:lnSpc>
                <a:spcPct val="160000"/>
              </a:lnSpc>
              <a:spcBef>
                <a:spcPts val="600"/>
              </a:spcBef>
              <a:buNone/>
            </a:pPr>
            <a:r>
              <a:rPr lang="zh-CN" altLang="en-US" dirty="0">
                <a:solidFill>
                  <a:srgbClr val="C00000"/>
                </a:solidFill>
              </a:rPr>
              <a:t>推论</a:t>
            </a:r>
            <a:r>
              <a:rPr lang="en-US" altLang="zh-CN" dirty="0">
                <a:solidFill>
                  <a:srgbClr val="C00000"/>
                </a:solidFill>
              </a:rPr>
              <a:t>7.5  </a:t>
            </a:r>
            <a:r>
              <a:rPr lang="zh-CN" altLang="en-US" dirty="0"/>
              <a:t>设</a:t>
            </a:r>
            <a:r>
              <a:rPr lang="en-US" altLang="zh-CN" dirty="0"/>
              <a:t>G = &lt;V, E&gt;</a:t>
            </a:r>
            <a:r>
              <a:rPr lang="zh-CN" altLang="en-US" dirty="0"/>
              <a:t>是具有</a:t>
            </a:r>
            <a:r>
              <a:rPr lang="en-US" altLang="zh-CN" dirty="0"/>
              <a:t>n</a:t>
            </a:r>
            <a:r>
              <a:rPr lang="zh-CN" altLang="en-US" dirty="0"/>
              <a:t>（</a:t>
            </a:r>
            <a:r>
              <a:rPr lang="en-US" altLang="zh-CN" dirty="0"/>
              <a:t>n ≥ 3</a:t>
            </a:r>
            <a:r>
              <a:rPr lang="zh-CN" altLang="en-US" dirty="0"/>
              <a:t>）个结点的简单无向图。如果对任意</a:t>
            </a:r>
            <a:r>
              <a:rPr lang="en-US" altLang="zh-CN" dirty="0" err="1"/>
              <a:t>v∈V</a:t>
            </a:r>
            <a:r>
              <a:rPr lang="zh-CN" altLang="en-US" dirty="0"/>
              <a:t>，均有</a:t>
            </a:r>
            <a:r>
              <a:rPr lang="en-US" altLang="zh-CN" dirty="0"/>
              <a:t>	</a:t>
            </a:r>
            <a:r>
              <a:rPr lang="en-US" altLang="zh-CN" dirty="0" err="1">
                <a:solidFill>
                  <a:srgbClr val="0000FF"/>
                </a:solidFill>
              </a:rPr>
              <a:t>deg</a:t>
            </a:r>
            <a:r>
              <a:rPr lang="en-US" altLang="zh-CN" dirty="0">
                <a:solidFill>
                  <a:srgbClr val="0000FF"/>
                </a:solidFill>
              </a:rPr>
              <a:t>(v) ≥ n/2</a:t>
            </a:r>
            <a:r>
              <a:rPr lang="zh-CN" altLang="en-US" dirty="0"/>
              <a:t>，</a:t>
            </a:r>
            <a:endParaRPr lang="en-US" altLang="zh-CN" dirty="0"/>
          </a:p>
          <a:p>
            <a:pPr marL="648000" indent="0">
              <a:lnSpc>
                <a:spcPct val="160000"/>
              </a:lnSpc>
              <a:spcBef>
                <a:spcPts val="600"/>
              </a:spcBef>
              <a:buNone/>
            </a:pPr>
            <a:r>
              <a:rPr lang="zh-CN" altLang="en-US" dirty="0"/>
              <a:t>则</a:t>
            </a:r>
            <a:r>
              <a:rPr lang="en-US" altLang="zh-CN" dirty="0"/>
              <a:t>G</a:t>
            </a:r>
            <a:r>
              <a:rPr lang="zh-CN" altLang="en-US" dirty="0">
                <a:solidFill>
                  <a:srgbClr val="7030A0"/>
                </a:solidFill>
              </a:rPr>
              <a:t>是哈密顿图</a:t>
            </a:r>
            <a:r>
              <a:rPr lang="zh-CN" altLang="en-US" dirty="0"/>
              <a:t>。</a:t>
            </a:r>
          </a:p>
          <a:p>
            <a:pPr marL="648000" indent="-648000" eaLnBrk="1" hangingPunct="1">
              <a:lnSpc>
                <a:spcPct val="160000"/>
              </a:lnSpc>
              <a:spcBef>
                <a:spcPts val="600"/>
              </a:spcBef>
              <a:buNone/>
            </a:pPr>
            <a:endParaRPr lang="zh-CN" altLang="en-US" dirty="0"/>
          </a:p>
        </p:txBody>
      </p:sp>
    </p:spTree>
    <p:extLst>
      <p:ext uri="{BB962C8B-B14F-4D97-AF65-F5344CB8AC3E}">
        <p14:creationId xmlns:p14="http://schemas.microsoft.com/office/powerpoint/2010/main" val="29783064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19267">
                                            <p:txEl>
                                              <p:pRg st="0" end="0"/>
                                            </p:txEl>
                                          </p:spTgt>
                                        </p:tgtEl>
                                        <p:attrNameLst>
                                          <p:attrName>style.visibility</p:attrName>
                                        </p:attrNameLst>
                                      </p:cBhvr>
                                      <p:to>
                                        <p:strVal val="visible"/>
                                      </p:to>
                                    </p:set>
                                    <p:anim calcmode="lin" valueType="num">
                                      <p:cBhvr additive="base">
                                        <p:cTn id="7" dur="500" fill="hold"/>
                                        <p:tgtEl>
                                          <p:spTgt spid="14192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19267">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419267">
                                            <p:txEl>
                                              <p:pRg st="1" end="1"/>
                                            </p:txEl>
                                          </p:spTgt>
                                        </p:tgtEl>
                                        <p:attrNameLst>
                                          <p:attrName>style.visibility</p:attrName>
                                        </p:attrNameLst>
                                      </p:cBhvr>
                                      <p:to>
                                        <p:strVal val="visible"/>
                                      </p:to>
                                    </p:set>
                                    <p:anim calcmode="lin" valueType="num">
                                      <p:cBhvr additive="base">
                                        <p:cTn id="12" dur="500" fill="hold"/>
                                        <p:tgtEl>
                                          <p:spTgt spid="1419267">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192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419267">
                                            <p:txEl>
                                              <p:pRg st="2" end="2"/>
                                            </p:txEl>
                                          </p:spTgt>
                                        </p:tgtEl>
                                        <p:attrNameLst>
                                          <p:attrName>style.visibility</p:attrName>
                                        </p:attrNameLst>
                                      </p:cBhvr>
                                      <p:to>
                                        <p:strVal val="visible"/>
                                      </p:to>
                                    </p:set>
                                    <p:anim calcmode="lin" valueType="num">
                                      <p:cBhvr additive="base">
                                        <p:cTn id="18" dur="500" fill="hold"/>
                                        <p:tgtEl>
                                          <p:spTgt spid="1419267">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4192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419267">
                                            <p:txEl>
                                              <p:pRg st="3" end="3"/>
                                            </p:txEl>
                                          </p:spTgt>
                                        </p:tgtEl>
                                        <p:attrNameLst>
                                          <p:attrName>style.visibility</p:attrName>
                                        </p:attrNameLst>
                                      </p:cBhvr>
                                      <p:to>
                                        <p:strVal val="visible"/>
                                      </p:to>
                                    </p:set>
                                    <p:anim calcmode="lin" valueType="num">
                                      <p:cBhvr additive="base">
                                        <p:cTn id="24" dur="500" fill="hold"/>
                                        <p:tgtEl>
                                          <p:spTgt spid="1419267">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4192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419267">
                                            <p:txEl>
                                              <p:pRg st="4" end="4"/>
                                            </p:txEl>
                                          </p:spTgt>
                                        </p:tgtEl>
                                        <p:attrNameLst>
                                          <p:attrName>style.visibility</p:attrName>
                                        </p:attrNameLst>
                                      </p:cBhvr>
                                      <p:to>
                                        <p:strVal val="visible"/>
                                      </p:to>
                                    </p:set>
                                    <p:anim calcmode="lin" valueType="num">
                                      <p:cBhvr additive="base">
                                        <p:cTn id="30" dur="500" fill="hold"/>
                                        <p:tgtEl>
                                          <p:spTgt spid="1419267">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41926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419267">
                                            <p:txEl>
                                              <p:pRg st="5" end="5"/>
                                            </p:txEl>
                                          </p:spTgt>
                                        </p:tgtEl>
                                        <p:attrNameLst>
                                          <p:attrName>style.visibility</p:attrName>
                                        </p:attrNameLst>
                                      </p:cBhvr>
                                      <p:to>
                                        <p:strVal val="visible"/>
                                      </p:to>
                                    </p:set>
                                    <p:anim calcmode="lin" valueType="num">
                                      <p:cBhvr additive="base">
                                        <p:cTn id="36" dur="500" fill="hold"/>
                                        <p:tgtEl>
                                          <p:spTgt spid="1419267">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41926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267" grpId="0" uiExpand="1"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注意</a:t>
            </a:r>
          </a:p>
        </p:txBody>
      </p:sp>
      <p:sp>
        <p:nvSpPr>
          <p:cNvPr id="3" name="内容占位符 2"/>
          <p:cNvSpPr>
            <a:spLocks noGrp="1"/>
          </p:cNvSpPr>
          <p:nvPr>
            <p:ph idx="1"/>
          </p:nvPr>
        </p:nvSpPr>
        <p:spPr>
          <a:xfrm>
            <a:off x="612775" y="1222584"/>
            <a:ext cx="10883051" cy="2274700"/>
          </a:xfrm>
        </p:spPr>
        <p:txBody>
          <a:bodyPr>
            <a:normAutofit/>
          </a:bodyPr>
          <a:lstStyle/>
          <a:p>
            <a:pPr marL="0" indent="648000">
              <a:lnSpc>
                <a:spcPct val="150000"/>
              </a:lnSpc>
              <a:spcBef>
                <a:spcPts val="600"/>
              </a:spcBef>
              <a:buNone/>
            </a:pPr>
            <a:r>
              <a:rPr lang="zh-CN" altLang="en-US" dirty="0"/>
              <a:t>定理</a:t>
            </a:r>
            <a:r>
              <a:rPr lang="en-US" altLang="zh-CN" dirty="0"/>
              <a:t>7.8</a:t>
            </a:r>
            <a:r>
              <a:rPr lang="zh-CN" altLang="en-US" dirty="0"/>
              <a:t>及其推论给出的是哈密顿图（通路）的</a:t>
            </a:r>
            <a:r>
              <a:rPr lang="zh-CN" altLang="en-US" dirty="0">
                <a:solidFill>
                  <a:srgbClr val="800080"/>
                </a:solidFill>
              </a:rPr>
              <a:t>充分条件</a:t>
            </a:r>
            <a:r>
              <a:rPr lang="zh-CN" altLang="en-US" dirty="0"/>
              <a:t>，而</a:t>
            </a:r>
            <a:r>
              <a:rPr lang="zh-CN" altLang="en-US" dirty="0">
                <a:solidFill>
                  <a:srgbClr val="0000FF"/>
                </a:solidFill>
              </a:rPr>
              <a:t>不是必要条件</a:t>
            </a:r>
            <a:r>
              <a:rPr lang="zh-CN" altLang="en-US" dirty="0"/>
              <a:t>。</a:t>
            </a:r>
            <a:endParaRPr lang="en-US" altLang="zh-CN" dirty="0"/>
          </a:p>
          <a:p>
            <a:pPr marL="0" indent="648000">
              <a:lnSpc>
                <a:spcPct val="150000"/>
              </a:lnSpc>
              <a:spcBef>
                <a:spcPts val="600"/>
              </a:spcBef>
              <a:buNone/>
            </a:pPr>
            <a:r>
              <a:rPr lang="zh-CN" altLang="en-US" dirty="0"/>
              <a:t>在六边形图中，任两个不相邻的结点的度数之和都是</a:t>
            </a:r>
            <a:r>
              <a:rPr lang="en-US" altLang="zh-CN" dirty="0"/>
              <a:t>4</a:t>
            </a:r>
            <a:r>
              <a:rPr lang="zh-CN" altLang="en-US" dirty="0"/>
              <a:t>＜</a:t>
            </a:r>
            <a:r>
              <a:rPr lang="en-US" altLang="zh-CN" dirty="0"/>
              <a:t>6</a:t>
            </a:r>
            <a:r>
              <a:rPr lang="zh-CN" altLang="en-US" dirty="0"/>
              <a:t>，但六边形图是哈密顿图。</a:t>
            </a:r>
          </a:p>
          <a:p>
            <a:pPr marL="0" indent="648000">
              <a:lnSpc>
                <a:spcPct val="150000"/>
              </a:lnSpc>
              <a:spcBef>
                <a:spcPts val="600"/>
              </a:spcBef>
              <a:buNone/>
            </a:pPr>
            <a:endParaRPr lang="zh-CN" altLang="en-US" dirty="0"/>
          </a:p>
        </p:txBody>
      </p:sp>
      <p:grpSp>
        <p:nvGrpSpPr>
          <p:cNvPr id="4" name="Group 49"/>
          <p:cNvGrpSpPr>
            <a:grpSpLocks/>
          </p:cNvGrpSpPr>
          <p:nvPr/>
        </p:nvGrpSpPr>
        <p:grpSpPr bwMode="auto">
          <a:xfrm>
            <a:off x="8135048" y="2820194"/>
            <a:ext cx="3360778" cy="3471448"/>
            <a:chOff x="2968" y="1100"/>
            <a:chExt cx="1440" cy="1973"/>
          </a:xfrm>
        </p:grpSpPr>
        <p:sp>
          <p:nvSpPr>
            <p:cNvPr id="5" name="Line 4"/>
            <p:cNvSpPr>
              <a:spLocks noChangeShapeType="1"/>
            </p:cNvSpPr>
            <p:nvPr/>
          </p:nvSpPr>
          <p:spPr bwMode="auto">
            <a:xfrm>
              <a:off x="3685" y="1407"/>
              <a:ext cx="408" cy="24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6" name="Line 5"/>
            <p:cNvSpPr>
              <a:spLocks noChangeShapeType="1"/>
            </p:cNvSpPr>
            <p:nvPr/>
          </p:nvSpPr>
          <p:spPr bwMode="auto">
            <a:xfrm flipH="1">
              <a:off x="3268" y="1407"/>
              <a:ext cx="408" cy="24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7" name="Line 6"/>
            <p:cNvSpPr>
              <a:spLocks noChangeAspect="1" noChangeShapeType="1"/>
            </p:cNvSpPr>
            <p:nvPr/>
          </p:nvSpPr>
          <p:spPr bwMode="auto">
            <a:xfrm>
              <a:off x="4114" y="1693"/>
              <a:ext cx="0" cy="88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9" name="Line 8"/>
            <p:cNvSpPr>
              <a:spLocks noChangeAspect="1" noChangeShapeType="1"/>
            </p:cNvSpPr>
            <p:nvPr/>
          </p:nvSpPr>
          <p:spPr bwMode="auto">
            <a:xfrm>
              <a:off x="3235" y="1678"/>
              <a:ext cx="0" cy="88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12" name="Line 15"/>
            <p:cNvSpPr>
              <a:spLocks noChangeShapeType="1"/>
            </p:cNvSpPr>
            <p:nvPr/>
          </p:nvSpPr>
          <p:spPr bwMode="auto">
            <a:xfrm flipH="1">
              <a:off x="3679" y="2610"/>
              <a:ext cx="408" cy="24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13" name="Line 16"/>
            <p:cNvSpPr>
              <a:spLocks noChangeShapeType="1"/>
            </p:cNvSpPr>
            <p:nvPr/>
          </p:nvSpPr>
          <p:spPr bwMode="auto">
            <a:xfrm>
              <a:off x="3250" y="2610"/>
              <a:ext cx="408" cy="24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14" name="Text Box 17"/>
            <p:cNvSpPr txBox="1">
              <a:spLocks noChangeAspect="1" noChangeArrowheads="1"/>
            </p:cNvSpPr>
            <p:nvPr/>
          </p:nvSpPr>
          <p:spPr bwMode="auto">
            <a:xfrm>
              <a:off x="3577" y="1100"/>
              <a:ext cx="27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1</a:t>
              </a:r>
              <a:endParaRPr lang="en-US" altLang="zh-CN" b="1" dirty="0">
                <a:latin typeface="+mn-lt"/>
                <a:ea typeface="+mn-ea"/>
                <a:cs typeface="Times New Roman" panose="02020603050405020304" pitchFamily="18" charset="0"/>
              </a:endParaRPr>
            </a:p>
          </p:txBody>
        </p:sp>
        <p:sp>
          <p:nvSpPr>
            <p:cNvPr id="15" name="Text Box 18"/>
            <p:cNvSpPr txBox="1">
              <a:spLocks noChangeAspect="1" noChangeArrowheads="1"/>
            </p:cNvSpPr>
            <p:nvPr/>
          </p:nvSpPr>
          <p:spPr bwMode="auto">
            <a:xfrm>
              <a:off x="3577" y="2863"/>
              <a:ext cx="27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4</a:t>
              </a:r>
              <a:endParaRPr lang="en-US" altLang="zh-CN" b="1" dirty="0">
                <a:latin typeface="+mn-lt"/>
                <a:ea typeface="+mn-ea"/>
                <a:cs typeface="Times New Roman" panose="02020603050405020304" pitchFamily="18" charset="0"/>
              </a:endParaRPr>
            </a:p>
          </p:txBody>
        </p:sp>
        <p:sp>
          <p:nvSpPr>
            <p:cNvPr id="16" name="Text Box 19"/>
            <p:cNvSpPr txBox="1">
              <a:spLocks noChangeAspect="1" noChangeArrowheads="1"/>
            </p:cNvSpPr>
            <p:nvPr/>
          </p:nvSpPr>
          <p:spPr bwMode="auto">
            <a:xfrm>
              <a:off x="4104" y="1480"/>
              <a:ext cx="27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6</a:t>
              </a:r>
              <a:endParaRPr lang="en-US" altLang="zh-CN" b="1" dirty="0">
                <a:latin typeface="+mn-lt"/>
                <a:ea typeface="+mn-ea"/>
                <a:cs typeface="Times New Roman" panose="02020603050405020304" pitchFamily="18" charset="0"/>
              </a:endParaRPr>
            </a:p>
          </p:txBody>
        </p:sp>
        <p:sp>
          <p:nvSpPr>
            <p:cNvPr id="17" name="Text Box 20"/>
            <p:cNvSpPr txBox="1">
              <a:spLocks noChangeAspect="1" noChangeArrowheads="1"/>
            </p:cNvSpPr>
            <p:nvPr/>
          </p:nvSpPr>
          <p:spPr bwMode="auto">
            <a:xfrm>
              <a:off x="4135" y="2473"/>
              <a:ext cx="27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5</a:t>
              </a:r>
              <a:endParaRPr lang="en-US" altLang="zh-CN" b="1" dirty="0">
                <a:latin typeface="+mn-lt"/>
                <a:ea typeface="+mn-ea"/>
                <a:cs typeface="Times New Roman" panose="02020603050405020304" pitchFamily="18" charset="0"/>
              </a:endParaRPr>
            </a:p>
          </p:txBody>
        </p:sp>
        <p:sp>
          <p:nvSpPr>
            <p:cNvPr id="18" name="Text Box 21"/>
            <p:cNvSpPr txBox="1">
              <a:spLocks noChangeAspect="1" noChangeArrowheads="1"/>
            </p:cNvSpPr>
            <p:nvPr/>
          </p:nvSpPr>
          <p:spPr bwMode="auto">
            <a:xfrm>
              <a:off x="2971" y="1423"/>
              <a:ext cx="27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cs typeface="Times New Roman" panose="02020603050405020304" pitchFamily="18" charset="0"/>
              </a:endParaRPr>
            </a:p>
          </p:txBody>
        </p:sp>
        <p:sp>
          <p:nvSpPr>
            <p:cNvPr id="19" name="Text Box 22"/>
            <p:cNvSpPr txBox="1">
              <a:spLocks noChangeAspect="1" noChangeArrowheads="1"/>
            </p:cNvSpPr>
            <p:nvPr/>
          </p:nvSpPr>
          <p:spPr bwMode="auto">
            <a:xfrm>
              <a:off x="2971" y="2473"/>
              <a:ext cx="27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3</a:t>
              </a:r>
              <a:endParaRPr lang="en-US" altLang="zh-CN" b="1">
                <a:latin typeface="+mn-lt"/>
                <a:ea typeface="+mn-ea"/>
                <a:cs typeface="Times New Roman" panose="02020603050405020304" pitchFamily="18" charset="0"/>
              </a:endParaRPr>
            </a:p>
          </p:txBody>
        </p:sp>
        <p:sp>
          <p:nvSpPr>
            <p:cNvPr id="20" name="Text Box 48"/>
            <p:cNvSpPr txBox="1">
              <a:spLocks noChangeAspect="1" noChangeArrowheads="1"/>
            </p:cNvSpPr>
            <p:nvPr/>
          </p:nvSpPr>
          <p:spPr bwMode="auto">
            <a:xfrm>
              <a:off x="2968" y="1480"/>
              <a:ext cx="27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2</a:t>
              </a:r>
            </a:p>
          </p:txBody>
        </p:sp>
        <p:sp>
          <p:nvSpPr>
            <p:cNvPr id="21" name="Oval 11"/>
            <p:cNvSpPr>
              <a:spLocks noChangeArrowheads="1"/>
            </p:cNvSpPr>
            <p:nvPr/>
          </p:nvSpPr>
          <p:spPr bwMode="auto">
            <a:xfrm>
              <a:off x="4081" y="1630"/>
              <a:ext cx="62" cy="82"/>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cs typeface="Times New Roman" panose="02020603050405020304" pitchFamily="18" charset="0"/>
              </a:endParaRPr>
            </a:p>
          </p:txBody>
        </p:sp>
        <p:sp>
          <p:nvSpPr>
            <p:cNvPr id="22" name="Oval 12"/>
            <p:cNvSpPr>
              <a:spLocks noChangeArrowheads="1"/>
            </p:cNvSpPr>
            <p:nvPr/>
          </p:nvSpPr>
          <p:spPr bwMode="auto">
            <a:xfrm>
              <a:off x="4081" y="2545"/>
              <a:ext cx="62" cy="82"/>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cs typeface="Times New Roman" panose="02020603050405020304" pitchFamily="18" charset="0"/>
              </a:endParaRPr>
            </a:p>
          </p:txBody>
        </p:sp>
        <p:sp>
          <p:nvSpPr>
            <p:cNvPr id="23" name="Oval 13"/>
            <p:cNvSpPr>
              <a:spLocks noChangeArrowheads="1"/>
            </p:cNvSpPr>
            <p:nvPr/>
          </p:nvSpPr>
          <p:spPr bwMode="auto">
            <a:xfrm>
              <a:off x="3205" y="2545"/>
              <a:ext cx="62" cy="82"/>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cs typeface="Times New Roman" panose="02020603050405020304" pitchFamily="18" charset="0"/>
              </a:endParaRPr>
            </a:p>
          </p:txBody>
        </p:sp>
        <p:sp>
          <p:nvSpPr>
            <p:cNvPr id="24" name="Oval 14"/>
            <p:cNvSpPr>
              <a:spLocks noChangeArrowheads="1"/>
            </p:cNvSpPr>
            <p:nvPr/>
          </p:nvSpPr>
          <p:spPr bwMode="auto">
            <a:xfrm>
              <a:off x="3205" y="1630"/>
              <a:ext cx="62" cy="82"/>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cs typeface="Times New Roman" panose="02020603050405020304" pitchFamily="18" charset="0"/>
              </a:endParaRPr>
            </a:p>
          </p:txBody>
        </p:sp>
        <p:sp>
          <p:nvSpPr>
            <p:cNvPr id="25" name="Oval 23"/>
            <p:cNvSpPr>
              <a:spLocks noChangeArrowheads="1"/>
            </p:cNvSpPr>
            <p:nvPr/>
          </p:nvSpPr>
          <p:spPr bwMode="auto">
            <a:xfrm>
              <a:off x="3637" y="1365"/>
              <a:ext cx="62" cy="82"/>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cs typeface="Times New Roman" panose="02020603050405020304" pitchFamily="18" charset="0"/>
              </a:endParaRPr>
            </a:p>
          </p:txBody>
        </p:sp>
        <p:sp>
          <p:nvSpPr>
            <p:cNvPr id="26" name="Oval 24"/>
            <p:cNvSpPr>
              <a:spLocks noChangeArrowheads="1"/>
            </p:cNvSpPr>
            <p:nvPr/>
          </p:nvSpPr>
          <p:spPr bwMode="auto">
            <a:xfrm>
              <a:off x="3649" y="2814"/>
              <a:ext cx="62" cy="82"/>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cs typeface="Times New Roman" panose="02020603050405020304" pitchFamily="18" charset="0"/>
              </a:endParaRPr>
            </a:p>
          </p:txBody>
        </p:sp>
      </p:grpSp>
      <p:sp>
        <p:nvSpPr>
          <p:cNvPr id="28" name="Text Box 371"/>
          <p:cNvSpPr txBox="1">
            <a:spLocks noChangeArrowheads="1"/>
          </p:cNvSpPr>
          <p:nvPr/>
        </p:nvSpPr>
        <p:spPr bwMode="auto">
          <a:xfrm>
            <a:off x="1114606" y="3275432"/>
            <a:ext cx="6203538" cy="3016210"/>
          </a:xfrm>
          <a:prstGeom prst="rect">
            <a:avLst/>
          </a:prstGeom>
          <a:solidFill>
            <a:sysClr val="window" lastClr="FFFFFF">
              <a:lumMod val="85000"/>
              <a:lumOff val="0"/>
            </a:sysClr>
          </a:solidFill>
          <a:ln w="9525">
            <a:solidFill>
              <a:srgbClr val="000000"/>
            </a:solidFill>
            <a:miter lim="800000"/>
            <a:headEnd/>
            <a:tailEnd/>
          </a:ln>
        </p:spPr>
        <p:txBody>
          <a:bodyPr rot="0" vert="horz" wrap="square" lIns="91440" tIns="45720" rIns="91440" bIns="45720" anchor="t" anchorCtr="0" upright="1">
            <a:spAutoFit/>
          </a:bodyPr>
          <a:lstStyle/>
          <a:p>
            <a:pPr algn="just">
              <a:lnSpc>
                <a:spcPct val="150000"/>
              </a:lnSpc>
              <a:spcBef>
                <a:spcPts val="600"/>
              </a:spcBef>
              <a:spcAft>
                <a:spcPts val="0"/>
              </a:spcAft>
            </a:pPr>
            <a:r>
              <a:rPr lang="zh-CN" b="1" kern="100" dirty="0">
                <a:solidFill>
                  <a:srgbClr val="7030A0"/>
                </a:solidFill>
                <a:effectLst/>
                <a:cs typeface="宋体" panose="02010600030101010101" pitchFamily="2" charset="-122"/>
              </a:rPr>
              <a:t>解题小贴士</a:t>
            </a:r>
            <a:r>
              <a:rPr lang="en-US" altLang="zh-CN" b="1" kern="100" dirty="0">
                <a:solidFill>
                  <a:srgbClr val="7030A0"/>
                </a:solidFill>
                <a:effectLst/>
                <a:cs typeface="宋体" panose="02010600030101010101" pitchFamily="2" charset="-122"/>
              </a:rPr>
              <a:t>——</a:t>
            </a:r>
            <a:r>
              <a:rPr lang="zh-CN" b="1" kern="100" dirty="0">
                <a:solidFill>
                  <a:srgbClr val="7030A0"/>
                </a:solidFill>
                <a:effectLst/>
                <a:cs typeface="宋体" panose="02010600030101010101" pitchFamily="2" charset="-122"/>
              </a:rPr>
              <a:t>哈密顿图的判断</a:t>
            </a:r>
            <a:r>
              <a:rPr lang="en-US" b="1" kern="100" dirty="0">
                <a:solidFill>
                  <a:srgbClr val="7030A0"/>
                </a:solidFill>
                <a:effectLst/>
                <a:cs typeface="宋体" panose="02010600030101010101" pitchFamily="2" charset="-122"/>
              </a:rPr>
              <a:t>2</a:t>
            </a:r>
            <a:endParaRPr lang="zh-CN" b="1" kern="100" dirty="0">
              <a:solidFill>
                <a:srgbClr val="7030A0"/>
              </a:solidFill>
              <a:effectLst/>
              <a:cs typeface="宋体" panose="02010600030101010101" pitchFamily="2" charset="-122"/>
            </a:endParaRPr>
          </a:p>
          <a:p>
            <a:pPr marL="342900" indent="-342900" algn="just">
              <a:lnSpc>
                <a:spcPct val="150000"/>
              </a:lnSpc>
              <a:spcBef>
                <a:spcPts val="600"/>
              </a:spcBef>
              <a:spcAft>
                <a:spcPts val="0"/>
              </a:spcAft>
              <a:buClr>
                <a:srgbClr val="C00000"/>
              </a:buClr>
              <a:buSzPct val="80000"/>
              <a:buFont typeface="Wingdings" panose="05000000000000000000" pitchFamily="2" charset="2"/>
              <a:buChar char="n"/>
            </a:pPr>
            <a:r>
              <a:rPr lang="zh-CN" b="1" kern="100" dirty="0">
                <a:effectLst/>
                <a:cs typeface="宋体" panose="02010600030101010101" pitchFamily="2" charset="-122"/>
              </a:rPr>
              <a:t>任意两个不相邻的结点度数之和≥</a:t>
            </a:r>
            <a:r>
              <a:rPr lang="en-US" b="1" kern="100" dirty="0">
                <a:effectLst/>
                <a:cs typeface="宋体" panose="02010600030101010101" pitchFamily="2" charset="-122"/>
              </a:rPr>
              <a:t>n</a:t>
            </a:r>
            <a:r>
              <a:rPr lang="zh-CN" b="1" kern="100" dirty="0">
                <a:effectLst/>
                <a:cs typeface="宋体" panose="02010600030101010101" pitchFamily="2" charset="-122"/>
              </a:rPr>
              <a:t>－</a:t>
            </a:r>
            <a:r>
              <a:rPr lang="en-US" b="1" kern="100" dirty="0">
                <a:effectLst/>
                <a:cs typeface="宋体" panose="02010600030101010101" pitchFamily="2" charset="-122"/>
              </a:rPr>
              <a:t>1</a:t>
            </a:r>
            <a:r>
              <a:rPr lang="zh-CN" b="1" kern="100" dirty="0">
                <a:effectLst/>
                <a:cs typeface="宋体" panose="02010600030101010101" pitchFamily="2" charset="-122"/>
              </a:rPr>
              <a:t>，则存在哈密顿通路。</a:t>
            </a:r>
          </a:p>
          <a:p>
            <a:pPr marL="342900" indent="-342900" algn="just">
              <a:lnSpc>
                <a:spcPct val="150000"/>
              </a:lnSpc>
              <a:spcBef>
                <a:spcPts val="600"/>
              </a:spcBef>
              <a:spcAft>
                <a:spcPts val="0"/>
              </a:spcAft>
              <a:buClr>
                <a:srgbClr val="C00000"/>
              </a:buClr>
              <a:buSzPct val="80000"/>
              <a:buFont typeface="Wingdings" panose="05000000000000000000" pitchFamily="2" charset="2"/>
              <a:buChar char="n"/>
            </a:pPr>
            <a:r>
              <a:rPr lang="zh-CN" b="1" kern="100" dirty="0">
                <a:effectLst/>
                <a:cs typeface="宋体" panose="02010600030101010101" pitchFamily="2" charset="-122"/>
              </a:rPr>
              <a:t>任意两个不相邻的结点度数之和≥</a:t>
            </a:r>
            <a:r>
              <a:rPr lang="en-US" b="1" kern="100" dirty="0">
                <a:effectLst/>
                <a:cs typeface="宋体" panose="02010600030101010101" pitchFamily="2" charset="-122"/>
              </a:rPr>
              <a:t>n</a:t>
            </a:r>
            <a:r>
              <a:rPr lang="zh-CN" b="1" kern="100" dirty="0">
                <a:effectLst/>
                <a:cs typeface="宋体" panose="02010600030101010101" pitchFamily="2" charset="-122"/>
              </a:rPr>
              <a:t>，则存在哈密顿回路，该图为哈密顿图。</a:t>
            </a:r>
          </a:p>
        </p:txBody>
      </p:sp>
    </p:spTree>
    <p:extLst>
      <p:ext uri="{BB962C8B-B14F-4D97-AF65-F5344CB8AC3E}">
        <p14:creationId xmlns:p14="http://schemas.microsoft.com/office/powerpoint/2010/main" val="343680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5"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20" dur="1000" fill="hold"/>
                                        <p:tgtEl>
                                          <p:spTgt spid="4"/>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8"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ChangeArrowheads="1"/>
          </p:cNvSpPr>
          <p:nvPr/>
        </p:nvSpPr>
        <p:spPr bwMode="auto">
          <a:xfrm>
            <a:off x="917575" y="153194"/>
            <a:ext cx="7774199" cy="837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b="1">
                <a:solidFill>
                  <a:srgbClr val="000000"/>
                </a:solidFill>
                <a:latin typeface="Arial" panose="020B0604020202020204" pitchFamily="34" charset="0"/>
                <a:ea typeface="宋体" panose="02010600030101010101" pitchFamily="2" charset="-122"/>
              </a:defRPr>
            </a:lvl1pPr>
            <a:lvl2pPr marL="742950" indent="-285750" eaLnBrk="0" hangingPunct="0">
              <a:defRPr sz="2800" b="1">
                <a:solidFill>
                  <a:srgbClr val="000000"/>
                </a:solidFill>
                <a:latin typeface="Arial" panose="020B0604020202020204" pitchFamily="34" charset="0"/>
                <a:ea typeface="宋体" panose="02010600030101010101" pitchFamily="2" charset="-122"/>
              </a:defRPr>
            </a:lvl2pPr>
            <a:lvl3pPr marL="1143000" indent="-228600" eaLnBrk="0" hangingPunct="0">
              <a:defRPr sz="2800" b="1">
                <a:solidFill>
                  <a:srgbClr val="000000"/>
                </a:solidFill>
                <a:latin typeface="Arial" panose="020B0604020202020204" pitchFamily="34" charset="0"/>
                <a:ea typeface="宋体" panose="02010600030101010101" pitchFamily="2" charset="-122"/>
              </a:defRPr>
            </a:lvl3pPr>
            <a:lvl4pPr marL="1600200" indent="-228600" eaLnBrk="0" hangingPunct="0">
              <a:defRPr sz="2800" b="1">
                <a:solidFill>
                  <a:srgbClr val="000000"/>
                </a:solidFill>
                <a:latin typeface="Arial" panose="020B0604020202020204" pitchFamily="34" charset="0"/>
                <a:ea typeface="宋体" panose="02010600030101010101" pitchFamily="2" charset="-122"/>
              </a:defRPr>
            </a:lvl4pPr>
            <a:lvl5pPr marL="2057400" indent="-228600" eaLnBrk="0" hangingPunct="0">
              <a:defRPr sz="28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rgbClr val="000000"/>
                </a:solidFill>
                <a:latin typeface="Arial" panose="020B0604020202020204" pitchFamily="34" charset="0"/>
                <a:ea typeface="宋体" panose="02010600030101010101" pitchFamily="2" charset="-122"/>
              </a:defRPr>
            </a:lvl9pPr>
          </a:lstStyle>
          <a:p>
            <a:pPr eaLnBrk="1" hangingPunct="1"/>
            <a:r>
              <a:rPr lang="zh-CN" altLang="en-US" sz="3201" dirty="0">
                <a:solidFill>
                  <a:schemeClr val="bg1"/>
                </a:solidFill>
                <a:ea typeface="黑体" panose="02010609060101010101" pitchFamily="49" charset="-122"/>
              </a:rPr>
              <a:t>判定定理的盲区</a:t>
            </a:r>
          </a:p>
        </p:txBody>
      </p:sp>
      <p:graphicFrame>
        <p:nvGraphicFramePr>
          <p:cNvPr id="7170" name="Object 2"/>
          <p:cNvGraphicFramePr>
            <a:graphicFrameLocks noChangeAspect="1"/>
          </p:cNvGraphicFramePr>
          <p:nvPr>
            <p:extLst/>
          </p:nvPr>
        </p:nvGraphicFramePr>
        <p:xfrm>
          <a:off x="1969761" y="1605169"/>
          <a:ext cx="7542371" cy="4193557"/>
        </p:xfrm>
        <a:graphic>
          <a:graphicData uri="http://schemas.openxmlformats.org/presentationml/2006/ole">
            <mc:AlternateContent xmlns:mc="http://schemas.openxmlformats.org/markup-compatibility/2006">
              <mc:Choice xmlns:v="urn:schemas-microsoft-com:vml" Requires="v">
                <p:oleObj spid="_x0000_s110603" name="Document" r:id="rId3" imgW="4333944" imgH="2480253" progId="Word.Document.8">
                  <p:embed/>
                </p:oleObj>
              </mc:Choice>
              <mc:Fallback>
                <p:oleObj name="Document" r:id="rId3" imgW="4333944" imgH="2480253" progId="Word.Document.8">
                  <p:embed/>
                  <p:pic>
                    <p:nvPicPr>
                      <p:cNvPr id="7170" name="Object 2"/>
                      <p:cNvPicPr>
                        <a:picLocks noChangeAspect="1" noChangeArrowheads="1"/>
                      </p:cNvPicPr>
                      <p:nvPr/>
                    </p:nvPicPr>
                    <p:blipFill>
                      <a:blip r:embed="rId4"/>
                      <a:srcRect/>
                      <a:stretch>
                        <a:fillRect/>
                      </a:stretch>
                    </p:blipFill>
                    <p:spPr bwMode="auto">
                      <a:xfrm>
                        <a:off x="1969761" y="1605169"/>
                        <a:ext cx="7542371" cy="41935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51960763"/>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lstStyle/>
          <a:p>
            <a:pPr eaLnBrk="1" hangingPunct="1"/>
            <a:r>
              <a:rPr lang="zh-CN" altLang="en-US" dirty="0"/>
              <a:t>例</a:t>
            </a:r>
            <a:r>
              <a:rPr lang="en-US" altLang="zh-CN" dirty="0"/>
              <a:t>7.23</a:t>
            </a:r>
            <a:endParaRPr lang="zh-CN" altLang="en-US" dirty="0"/>
          </a:p>
        </p:txBody>
      </p:sp>
      <p:sp>
        <p:nvSpPr>
          <p:cNvPr id="1424387" name="Rectangle 3"/>
          <p:cNvSpPr>
            <a:spLocks noGrp="1" noChangeArrowheads="1"/>
          </p:cNvSpPr>
          <p:nvPr>
            <p:ph type="body" idx="1"/>
          </p:nvPr>
        </p:nvSpPr>
        <p:spPr>
          <a:xfrm>
            <a:off x="722550" y="1170951"/>
            <a:ext cx="10994544" cy="5364077"/>
          </a:xfrm>
        </p:spPr>
        <p:txBody>
          <a:bodyPr/>
          <a:lstStyle/>
          <a:p>
            <a:pPr marL="0" indent="0">
              <a:lnSpc>
                <a:spcPct val="150000"/>
              </a:lnSpc>
              <a:spcBef>
                <a:spcPts val="600"/>
              </a:spcBef>
              <a:buNone/>
            </a:pPr>
            <a:r>
              <a:rPr lang="zh-CN" altLang="en-US" dirty="0"/>
              <a:t>某地有</a:t>
            </a:r>
            <a:r>
              <a:rPr lang="en-US" altLang="zh-CN" dirty="0"/>
              <a:t>5</a:t>
            </a:r>
            <a:r>
              <a:rPr lang="zh-CN" altLang="en-US" dirty="0"/>
              <a:t>个风景点，若每个风景点均有</a:t>
            </a:r>
            <a:r>
              <a:rPr lang="en-US" altLang="zh-CN" dirty="0"/>
              <a:t>2</a:t>
            </a:r>
            <a:r>
              <a:rPr lang="zh-CN" altLang="en-US" dirty="0"/>
              <a:t>条道路与其他点相通。问游人可否经过每个风景点恰好一次而游完这</a:t>
            </a:r>
            <a:r>
              <a:rPr lang="en-US" altLang="zh-CN" dirty="0"/>
              <a:t>5</a:t>
            </a:r>
            <a:r>
              <a:rPr lang="zh-CN" altLang="en-US" dirty="0"/>
              <a:t>处？</a:t>
            </a:r>
          </a:p>
          <a:p>
            <a:pPr marL="0" indent="0">
              <a:lnSpc>
                <a:spcPct val="150000"/>
              </a:lnSpc>
              <a:spcBef>
                <a:spcPts val="600"/>
              </a:spcBef>
              <a:buNone/>
            </a:pPr>
            <a:r>
              <a:rPr lang="zh-CN" altLang="en-US" dirty="0">
                <a:solidFill>
                  <a:srgbClr val="C00000"/>
                </a:solidFill>
              </a:rPr>
              <a:t>解 </a:t>
            </a:r>
            <a:r>
              <a:rPr lang="zh-CN" altLang="en-US" dirty="0"/>
              <a:t> 看成是有</a:t>
            </a:r>
            <a:r>
              <a:rPr lang="en-US" altLang="zh-CN" dirty="0"/>
              <a:t>5</a:t>
            </a:r>
            <a:r>
              <a:rPr lang="zh-CN" altLang="en-US" dirty="0"/>
              <a:t>个结点的无向图，两风景点间的道路看成是无向图的边，因此每个结点的度数均为</a:t>
            </a:r>
            <a:r>
              <a:rPr lang="en-US" altLang="zh-CN" dirty="0"/>
              <a:t>2</a:t>
            </a:r>
            <a:r>
              <a:rPr lang="zh-CN" altLang="en-US" dirty="0"/>
              <a:t>，从而任意两个不相邻的结点的度数之和等于</a:t>
            </a:r>
            <a:r>
              <a:rPr lang="en-US" altLang="zh-CN" dirty="0"/>
              <a:t>4</a:t>
            </a:r>
            <a:r>
              <a:rPr lang="zh-CN" altLang="en-US" dirty="0"/>
              <a:t>，正好为总结点数减</a:t>
            </a:r>
            <a:r>
              <a:rPr lang="en-US" altLang="zh-CN" dirty="0"/>
              <a:t>1</a:t>
            </a:r>
            <a:r>
              <a:rPr lang="zh-CN" altLang="en-US" dirty="0"/>
              <a:t>。故此图中存在一条哈密顿通路，因此游人可以经过每个风景点恰好一次而游完这</a:t>
            </a:r>
            <a:r>
              <a:rPr lang="en-US" altLang="zh-CN" dirty="0"/>
              <a:t>5</a:t>
            </a:r>
            <a:r>
              <a:rPr lang="zh-CN" altLang="en-US" dirty="0"/>
              <a:t>处。</a:t>
            </a:r>
            <a:endParaRPr lang="en-US" altLang="zh-CN" dirty="0"/>
          </a:p>
        </p:txBody>
      </p:sp>
    </p:spTree>
    <p:extLst>
      <p:ext uri="{BB962C8B-B14F-4D97-AF65-F5344CB8AC3E}">
        <p14:creationId xmlns:p14="http://schemas.microsoft.com/office/powerpoint/2010/main" val="4565945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24387">
                                            <p:txEl>
                                              <p:pRg st="0" end="0"/>
                                            </p:txEl>
                                          </p:spTgt>
                                        </p:tgtEl>
                                        <p:attrNameLst>
                                          <p:attrName>style.visibility</p:attrName>
                                        </p:attrNameLst>
                                      </p:cBhvr>
                                      <p:to>
                                        <p:strVal val="visible"/>
                                      </p:to>
                                    </p:set>
                                    <p:anim calcmode="lin" valueType="num">
                                      <p:cBhvr additive="base">
                                        <p:cTn id="7" dur="500" fill="hold"/>
                                        <p:tgtEl>
                                          <p:spTgt spid="14243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243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24387">
                                            <p:txEl>
                                              <p:pRg st="1" end="1"/>
                                            </p:txEl>
                                          </p:spTgt>
                                        </p:tgtEl>
                                        <p:attrNameLst>
                                          <p:attrName>style.visibility</p:attrName>
                                        </p:attrNameLst>
                                      </p:cBhvr>
                                      <p:to>
                                        <p:strVal val="visible"/>
                                      </p:to>
                                    </p:set>
                                    <p:anim calcmode="lin" valueType="num">
                                      <p:cBhvr additive="base">
                                        <p:cTn id="13" dur="500" fill="hold"/>
                                        <p:tgtEl>
                                          <p:spTgt spid="14243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2438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4387"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a:xfrm>
            <a:off x="774700" y="277723"/>
            <a:ext cx="7106448" cy="429419"/>
          </a:xfrm>
        </p:spPr>
        <p:txBody>
          <a:bodyPr/>
          <a:lstStyle/>
          <a:p>
            <a:pPr algn="just">
              <a:lnSpc>
                <a:spcPct val="120000"/>
              </a:lnSpc>
              <a:spcBef>
                <a:spcPts val="800"/>
              </a:spcBef>
              <a:buClr>
                <a:srgbClr val="FF3300"/>
              </a:buClr>
            </a:pPr>
            <a:r>
              <a:rPr lang="zh-CN" altLang="en-US" dirty="0"/>
              <a:t>例</a:t>
            </a:r>
            <a:r>
              <a:rPr lang="en-US" altLang="zh-CN" dirty="0"/>
              <a:t>7.24  </a:t>
            </a:r>
            <a:r>
              <a:rPr lang="zh-CN" altLang="en-US" dirty="0">
                <a:solidFill>
                  <a:srgbClr val="C00000"/>
                </a:solidFill>
              </a:rPr>
              <a:t>判断是否存在哈密顿回路</a:t>
            </a:r>
            <a:r>
              <a:rPr lang="zh-CN" altLang="en-US" sz="3734" dirty="0">
                <a:solidFill>
                  <a:srgbClr val="000000"/>
                </a:solidFill>
              </a:rPr>
              <a:t> </a:t>
            </a:r>
            <a:endParaRPr lang="zh-CN" altLang="en-US" dirty="0"/>
          </a:p>
        </p:txBody>
      </p:sp>
      <p:sp>
        <p:nvSpPr>
          <p:cNvPr id="1425411" name="Rectangle 3"/>
          <p:cNvSpPr>
            <a:spLocks noGrp="1" noChangeArrowheads="1"/>
          </p:cNvSpPr>
          <p:nvPr>
            <p:ph type="body" idx="1"/>
          </p:nvPr>
        </p:nvSpPr>
        <p:spPr>
          <a:xfrm>
            <a:off x="816870" y="5258633"/>
            <a:ext cx="11236344" cy="1436280"/>
          </a:xfrm>
        </p:spPr>
        <p:txBody>
          <a:bodyPr/>
          <a:lstStyle/>
          <a:p>
            <a:pPr marL="0" indent="0" eaLnBrk="1" hangingPunct="1">
              <a:lnSpc>
                <a:spcPct val="150000"/>
              </a:lnSpc>
              <a:spcBef>
                <a:spcPct val="20000"/>
              </a:spcBef>
              <a:buNone/>
            </a:pPr>
            <a:r>
              <a:rPr lang="zh-CN" altLang="en-US" dirty="0">
                <a:solidFill>
                  <a:srgbClr val="0000FF"/>
                </a:solidFill>
              </a:rPr>
              <a:t>方法一</a:t>
            </a:r>
            <a:r>
              <a:rPr lang="zh-CN" altLang="en-US" dirty="0"/>
              <a:t>：删除结点子集</a:t>
            </a:r>
            <a:r>
              <a:rPr lang="en-US" altLang="zh-CN" dirty="0"/>
              <a:t>{a, b, c, d, e}</a:t>
            </a:r>
            <a:r>
              <a:rPr lang="zh-CN" altLang="en-US" dirty="0"/>
              <a:t>，得到的图有</a:t>
            </a:r>
            <a:r>
              <a:rPr lang="en-US" altLang="zh-CN" dirty="0"/>
              <a:t>7</a:t>
            </a:r>
            <a:r>
              <a:rPr lang="zh-CN" altLang="en-US" dirty="0"/>
              <a:t>个连通分支，该图不是哈密顿图，故不存在哈密顿回路。</a:t>
            </a:r>
            <a:endParaRPr lang="en-US" altLang="zh-CN" dirty="0"/>
          </a:p>
        </p:txBody>
      </p:sp>
      <p:grpSp>
        <p:nvGrpSpPr>
          <p:cNvPr id="180" name="Group 179"/>
          <p:cNvGrpSpPr>
            <a:grpSpLocks/>
          </p:cNvGrpSpPr>
          <p:nvPr/>
        </p:nvGrpSpPr>
        <p:grpSpPr bwMode="auto">
          <a:xfrm>
            <a:off x="1009432" y="1078687"/>
            <a:ext cx="4800518" cy="3975796"/>
            <a:chOff x="60" y="1251"/>
            <a:chExt cx="2126" cy="2004"/>
          </a:xfrm>
        </p:grpSpPr>
        <p:sp>
          <p:nvSpPr>
            <p:cNvPr id="222" name="Text Box 46"/>
            <p:cNvSpPr txBox="1">
              <a:spLocks noChangeAspect="1" noChangeArrowheads="1"/>
            </p:cNvSpPr>
            <p:nvPr/>
          </p:nvSpPr>
          <p:spPr bwMode="auto">
            <a:xfrm>
              <a:off x="726" y="2840"/>
              <a:ext cx="10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e</a:t>
              </a:r>
            </a:p>
          </p:txBody>
        </p:sp>
        <p:sp>
          <p:nvSpPr>
            <p:cNvPr id="183" name="Line 7"/>
            <p:cNvSpPr>
              <a:spLocks noChangeAspect="1" noChangeShapeType="1"/>
            </p:cNvSpPr>
            <p:nvPr/>
          </p:nvSpPr>
          <p:spPr bwMode="auto">
            <a:xfrm>
              <a:off x="498" y="2585"/>
              <a:ext cx="245" cy="24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47" name="Line 72"/>
            <p:cNvSpPr>
              <a:spLocks noChangeAspect="1" noChangeShapeType="1"/>
            </p:cNvSpPr>
            <p:nvPr/>
          </p:nvSpPr>
          <p:spPr bwMode="auto">
            <a:xfrm flipH="1">
              <a:off x="608" y="2881"/>
              <a:ext cx="136" cy="21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81" name="Line 5"/>
            <p:cNvSpPr>
              <a:spLocks noChangeAspect="1" noChangeShapeType="1"/>
            </p:cNvSpPr>
            <p:nvPr/>
          </p:nvSpPr>
          <p:spPr bwMode="auto">
            <a:xfrm flipV="1">
              <a:off x="628" y="3130"/>
              <a:ext cx="1021"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82" name="Line 6"/>
            <p:cNvSpPr>
              <a:spLocks noChangeAspect="1" noChangeShapeType="1"/>
            </p:cNvSpPr>
            <p:nvPr/>
          </p:nvSpPr>
          <p:spPr bwMode="auto">
            <a:xfrm flipV="1">
              <a:off x="1681" y="2053"/>
              <a:ext cx="298"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84" name="Line 8"/>
            <p:cNvSpPr>
              <a:spLocks noChangeAspect="1" noChangeShapeType="1"/>
            </p:cNvSpPr>
            <p:nvPr/>
          </p:nvSpPr>
          <p:spPr bwMode="auto">
            <a:xfrm>
              <a:off x="565" y="2191"/>
              <a:ext cx="218" cy="8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85" name="Line 9"/>
            <p:cNvSpPr>
              <a:spLocks noChangeAspect="1" noChangeShapeType="1"/>
            </p:cNvSpPr>
            <p:nvPr/>
          </p:nvSpPr>
          <p:spPr bwMode="auto">
            <a:xfrm>
              <a:off x="1501" y="1827"/>
              <a:ext cx="153" cy="32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86" name="Line 10"/>
            <p:cNvSpPr>
              <a:spLocks noChangeAspect="1" noChangeShapeType="1"/>
            </p:cNvSpPr>
            <p:nvPr/>
          </p:nvSpPr>
          <p:spPr bwMode="auto">
            <a:xfrm>
              <a:off x="1676" y="2204"/>
              <a:ext cx="54" cy="38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87" name="Line 11"/>
            <p:cNvSpPr>
              <a:spLocks noChangeAspect="1" noChangeShapeType="1"/>
            </p:cNvSpPr>
            <p:nvPr/>
          </p:nvSpPr>
          <p:spPr bwMode="auto">
            <a:xfrm flipV="1">
              <a:off x="1489" y="2634"/>
              <a:ext cx="242" cy="24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88" name="Line 12"/>
            <p:cNvSpPr>
              <a:spLocks noChangeAspect="1" noChangeShapeType="1"/>
            </p:cNvSpPr>
            <p:nvPr/>
          </p:nvSpPr>
          <p:spPr bwMode="auto">
            <a:xfrm flipV="1">
              <a:off x="1454" y="2187"/>
              <a:ext cx="195" cy="8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89" name="Line 13"/>
            <p:cNvSpPr>
              <a:spLocks noChangeAspect="1" noChangeShapeType="1"/>
            </p:cNvSpPr>
            <p:nvPr/>
          </p:nvSpPr>
          <p:spPr bwMode="auto">
            <a:xfrm flipV="1">
              <a:off x="810" y="2048"/>
              <a:ext cx="326" cy="21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90" name="Line 14"/>
            <p:cNvSpPr>
              <a:spLocks noChangeAspect="1" noChangeShapeType="1"/>
            </p:cNvSpPr>
            <p:nvPr/>
          </p:nvSpPr>
          <p:spPr bwMode="auto">
            <a:xfrm>
              <a:off x="1130" y="2048"/>
              <a:ext cx="327" cy="21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91" name="Line 15"/>
            <p:cNvSpPr>
              <a:spLocks noChangeAspect="1" noChangeShapeType="1"/>
            </p:cNvSpPr>
            <p:nvPr/>
          </p:nvSpPr>
          <p:spPr bwMode="auto">
            <a:xfrm flipH="1">
              <a:off x="1291" y="2285"/>
              <a:ext cx="163" cy="27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92" name="Line 16"/>
            <p:cNvSpPr>
              <a:spLocks noChangeAspect="1" noChangeShapeType="1"/>
            </p:cNvSpPr>
            <p:nvPr/>
          </p:nvSpPr>
          <p:spPr bwMode="auto">
            <a:xfrm>
              <a:off x="810" y="2285"/>
              <a:ext cx="163" cy="27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93" name="Line 17"/>
            <p:cNvSpPr>
              <a:spLocks noChangeAspect="1" noChangeShapeType="1"/>
            </p:cNvSpPr>
            <p:nvPr/>
          </p:nvSpPr>
          <p:spPr bwMode="auto">
            <a:xfrm>
              <a:off x="995" y="2561"/>
              <a:ext cx="272"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97" name="Line 21"/>
            <p:cNvSpPr>
              <a:spLocks noChangeAspect="1" noChangeShapeType="1"/>
            </p:cNvSpPr>
            <p:nvPr/>
          </p:nvSpPr>
          <p:spPr bwMode="auto">
            <a:xfrm flipV="1">
              <a:off x="1140" y="2884"/>
              <a:ext cx="326" cy="16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98" name="Line 22"/>
            <p:cNvSpPr>
              <a:spLocks noChangeAspect="1" noChangeShapeType="1"/>
            </p:cNvSpPr>
            <p:nvPr/>
          </p:nvSpPr>
          <p:spPr bwMode="auto">
            <a:xfrm>
              <a:off x="787" y="2873"/>
              <a:ext cx="326" cy="16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99" name="Line 23"/>
            <p:cNvSpPr>
              <a:spLocks noChangeAspect="1" noChangeShapeType="1"/>
            </p:cNvSpPr>
            <p:nvPr/>
          </p:nvSpPr>
          <p:spPr bwMode="auto">
            <a:xfrm flipH="1">
              <a:off x="788" y="2603"/>
              <a:ext cx="173" cy="22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00" name="Line 24"/>
            <p:cNvSpPr>
              <a:spLocks noChangeAspect="1" noChangeShapeType="1"/>
            </p:cNvSpPr>
            <p:nvPr/>
          </p:nvSpPr>
          <p:spPr bwMode="auto">
            <a:xfrm>
              <a:off x="1301" y="2577"/>
              <a:ext cx="163" cy="27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01" name="Line 25"/>
            <p:cNvSpPr>
              <a:spLocks noChangeAspect="1" noChangeShapeType="1"/>
            </p:cNvSpPr>
            <p:nvPr/>
          </p:nvSpPr>
          <p:spPr bwMode="auto">
            <a:xfrm>
              <a:off x="1482" y="2895"/>
              <a:ext cx="163" cy="21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07" name="Line 31"/>
            <p:cNvSpPr>
              <a:spLocks noChangeAspect="1" noChangeShapeType="1"/>
            </p:cNvSpPr>
            <p:nvPr/>
          </p:nvSpPr>
          <p:spPr bwMode="auto">
            <a:xfrm flipH="1">
              <a:off x="547" y="1839"/>
              <a:ext cx="163" cy="32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09" name="Line 33"/>
            <p:cNvSpPr>
              <a:spLocks noChangeAspect="1" noChangeShapeType="1"/>
            </p:cNvSpPr>
            <p:nvPr/>
          </p:nvSpPr>
          <p:spPr bwMode="auto">
            <a:xfrm>
              <a:off x="1131" y="1811"/>
              <a:ext cx="0" cy="21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10" name="Line 34"/>
            <p:cNvSpPr>
              <a:spLocks noChangeAspect="1" noChangeShapeType="1"/>
            </p:cNvSpPr>
            <p:nvPr/>
          </p:nvSpPr>
          <p:spPr bwMode="auto">
            <a:xfrm>
              <a:off x="1155" y="1769"/>
              <a:ext cx="327" cy="5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12" name="Line 36"/>
            <p:cNvSpPr>
              <a:spLocks noChangeShapeType="1"/>
            </p:cNvSpPr>
            <p:nvPr/>
          </p:nvSpPr>
          <p:spPr bwMode="auto">
            <a:xfrm flipV="1">
              <a:off x="742" y="1769"/>
              <a:ext cx="361" cy="5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13" name="Line 37"/>
            <p:cNvSpPr>
              <a:spLocks noChangeAspect="1" noChangeShapeType="1"/>
            </p:cNvSpPr>
            <p:nvPr/>
          </p:nvSpPr>
          <p:spPr bwMode="auto">
            <a:xfrm flipH="1">
              <a:off x="488" y="2226"/>
              <a:ext cx="55" cy="32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15" name="Line 39"/>
            <p:cNvSpPr>
              <a:spLocks noChangeAspect="1" noChangeShapeType="1"/>
            </p:cNvSpPr>
            <p:nvPr/>
          </p:nvSpPr>
          <p:spPr bwMode="auto">
            <a:xfrm flipH="1" flipV="1">
              <a:off x="197" y="2076"/>
              <a:ext cx="381" cy="103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16" name="Line 40"/>
            <p:cNvSpPr>
              <a:spLocks noChangeAspect="1" noChangeShapeType="1"/>
            </p:cNvSpPr>
            <p:nvPr/>
          </p:nvSpPr>
          <p:spPr bwMode="auto">
            <a:xfrm flipV="1">
              <a:off x="1665" y="2077"/>
              <a:ext cx="326" cy="103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17" name="Line 41"/>
            <p:cNvSpPr>
              <a:spLocks noChangeAspect="1" noChangeShapeType="1"/>
            </p:cNvSpPr>
            <p:nvPr/>
          </p:nvSpPr>
          <p:spPr bwMode="auto">
            <a:xfrm flipH="1" flipV="1">
              <a:off x="1151" y="1484"/>
              <a:ext cx="829" cy="55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18" name="Line 42"/>
            <p:cNvSpPr>
              <a:spLocks noChangeAspect="1" noChangeShapeType="1"/>
            </p:cNvSpPr>
            <p:nvPr/>
          </p:nvSpPr>
          <p:spPr bwMode="auto">
            <a:xfrm flipV="1">
              <a:off x="230" y="1484"/>
              <a:ext cx="871" cy="54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21" name="Text Box 45"/>
            <p:cNvSpPr txBox="1">
              <a:spLocks noChangeAspect="1" noChangeArrowheads="1"/>
            </p:cNvSpPr>
            <p:nvPr/>
          </p:nvSpPr>
          <p:spPr bwMode="auto">
            <a:xfrm>
              <a:off x="515" y="2463"/>
              <a:ext cx="10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cs typeface="Times New Roman" panose="02020603050405020304" pitchFamily="18" charset="0"/>
                </a:rPr>
                <a:t>5</a:t>
              </a:r>
            </a:p>
          </p:txBody>
        </p:sp>
        <p:sp>
          <p:nvSpPr>
            <p:cNvPr id="223" name="Text Box 47"/>
            <p:cNvSpPr txBox="1">
              <a:spLocks noChangeAspect="1" noChangeArrowheads="1"/>
            </p:cNvSpPr>
            <p:nvPr/>
          </p:nvSpPr>
          <p:spPr bwMode="auto">
            <a:xfrm>
              <a:off x="718" y="1831"/>
              <a:ext cx="10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4</a:t>
              </a:r>
            </a:p>
          </p:txBody>
        </p:sp>
        <p:sp>
          <p:nvSpPr>
            <p:cNvPr id="224" name="Text Box 48"/>
            <p:cNvSpPr txBox="1">
              <a:spLocks noChangeAspect="1" noChangeArrowheads="1"/>
            </p:cNvSpPr>
            <p:nvPr/>
          </p:nvSpPr>
          <p:spPr bwMode="auto">
            <a:xfrm>
              <a:off x="1082" y="2786"/>
              <a:ext cx="10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1</a:t>
              </a:r>
            </a:p>
          </p:txBody>
        </p:sp>
        <p:sp>
          <p:nvSpPr>
            <p:cNvPr id="225" name="Text Box 49"/>
            <p:cNvSpPr txBox="1">
              <a:spLocks noChangeAspect="1" noChangeArrowheads="1"/>
            </p:cNvSpPr>
            <p:nvPr/>
          </p:nvSpPr>
          <p:spPr bwMode="auto">
            <a:xfrm>
              <a:off x="1519" y="2785"/>
              <a:ext cx="10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a</a:t>
              </a:r>
            </a:p>
          </p:txBody>
        </p:sp>
        <p:sp>
          <p:nvSpPr>
            <p:cNvPr id="226" name="Text Box 50"/>
            <p:cNvSpPr txBox="1">
              <a:spLocks noChangeAspect="1" noChangeArrowheads="1"/>
            </p:cNvSpPr>
            <p:nvPr/>
          </p:nvSpPr>
          <p:spPr bwMode="auto">
            <a:xfrm>
              <a:off x="1587" y="2512"/>
              <a:ext cx="10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2</a:t>
              </a:r>
            </a:p>
          </p:txBody>
        </p:sp>
        <p:sp>
          <p:nvSpPr>
            <p:cNvPr id="227" name="Text Box 51"/>
            <p:cNvSpPr txBox="1">
              <a:spLocks noChangeAspect="1" noChangeArrowheads="1"/>
            </p:cNvSpPr>
            <p:nvPr/>
          </p:nvSpPr>
          <p:spPr bwMode="auto">
            <a:xfrm>
              <a:off x="1637" y="1991"/>
              <a:ext cx="10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b</a:t>
              </a:r>
            </a:p>
          </p:txBody>
        </p:sp>
        <p:sp>
          <p:nvSpPr>
            <p:cNvPr id="228" name="Text Box 52"/>
            <p:cNvSpPr txBox="1">
              <a:spLocks noChangeAspect="1" noChangeArrowheads="1"/>
            </p:cNvSpPr>
            <p:nvPr/>
          </p:nvSpPr>
          <p:spPr bwMode="auto">
            <a:xfrm>
              <a:off x="1381" y="1839"/>
              <a:ext cx="10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3</a:t>
              </a:r>
            </a:p>
          </p:txBody>
        </p:sp>
        <p:sp>
          <p:nvSpPr>
            <p:cNvPr id="229" name="Text Box 53"/>
            <p:cNvSpPr txBox="1">
              <a:spLocks noChangeAspect="1" noChangeArrowheads="1"/>
            </p:cNvSpPr>
            <p:nvPr/>
          </p:nvSpPr>
          <p:spPr bwMode="auto">
            <a:xfrm>
              <a:off x="1021" y="1603"/>
              <a:ext cx="10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c</a:t>
              </a:r>
            </a:p>
          </p:txBody>
        </p:sp>
        <p:sp>
          <p:nvSpPr>
            <p:cNvPr id="230" name="Text Box 54"/>
            <p:cNvSpPr txBox="1">
              <a:spLocks noChangeAspect="1" noChangeArrowheads="1"/>
            </p:cNvSpPr>
            <p:nvPr/>
          </p:nvSpPr>
          <p:spPr bwMode="auto">
            <a:xfrm>
              <a:off x="441" y="1939"/>
              <a:ext cx="10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d</a:t>
              </a:r>
            </a:p>
          </p:txBody>
        </p:sp>
        <p:sp>
          <p:nvSpPr>
            <p:cNvPr id="231" name="Line 56"/>
            <p:cNvSpPr>
              <a:spLocks noChangeAspect="1" noChangeShapeType="1"/>
            </p:cNvSpPr>
            <p:nvPr/>
          </p:nvSpPr>
          <p:spPr bwMode="auto">
            <a:xfrm flipV="1">
              <a:off x="1132" y="1514"/>
              <a:ext cx="0" cy="23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37" name="Text Box 62"/>
            <p:cNvSpPr txBox="1">
              <a:spLocks noChangeAspect="1" noChangeArrowheads="1"/>
            </p:cNvSpPr>
            <p:nvPr/>
          </p:nvSpPr>
          <p:spPr bwMode="auto">
            <a:xfrm>
              <a:off x="1305" y="2452"/>
              <a:ext cx="10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f</a:t>
              </a:r>
            </a:p>
          </p:txBody>
        </p:sp>
        <p:sp>
          <p:nvSpPr>
            <p:cNvPr id="238" name="Text Box 63"/>
            <p:cNvSpPr txBox="1">
              <a:spLocks noChangeAspect="1" noChangeArrowheads="1"/>
            </p:cNvSpPr>
            <p:nvPr/>
          </p:nvSpPr>
          <p:spPr bwMode="auto">
            <a:xfrm>
              <a:off x="1404" y="2029"/>
              <a:ext cx="10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g</a:t>
              </a:r>
            </a:p>
          </p:txBody>
        </p:sp>
        <p:sp>
          <p:nvSpPr>
            <p:cNvPr id="239" name="Text Box 64"/>
            <p:cNvSpPr txBox="1">
              <a:spLocks noChangeAspect="1" noChangeArrowheads="1"/>
            </p:cNvSpPr>
            <p:nvPr/>
          </p:nvSpPr>
          <p:spPr bwMode="auto">
            <a:xfrm>
              <a:off x="995" y="1841"/>
              <a:ext cx="10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cs typeface="Times New Roman" panose="02020603050405020304" pitchFamily="18" charset="0"/>
                </a:rPr>
                <a:t>h</a:t>
              </a:r>
            </a:p>
          </p:txBody>
        </p:sp>
        <p:sp>
          <p:nvSpPr>
            <p:cNvPr id="240" name="Text Box 65"/>
            <p:cNvSpPr txBox="1">
              <a:spLocks noChangeAspect="1" noChangeArrowheads="1"/>
            </p:cNvSpPr>
            <p:nvPr/>
          </p:nvSpPr>
          <p:spPr bwMode="auto">
            <a:xfrm>
              <a:off x="714" y="2263"/>
              <a:ext cx="10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err="1">
                  <a:latin typeface="+mn-lt"/>
                  <a:cs typeface="Times New Roman" panose="02020603050405020304" pitchFamily="18" charset="0"/>
                </a:rPr>
                <a:t>i</a:t>
              </a:r>
              <a:endParaRPr lang="en-US" altLang="zh-CN" b="1" dirty="0">
                <a:latin typeface="+mn-lt"/>
                <a:cs typeface="Times New Roman" panose="02020603050405020304" pitchFamily="18" charset="0"/>
              </a:endParaRPr>
            </a:p>
          </p:txBody>
        </p:sp>
        <p:sp>
          <p:nvSpPr>
            <p:cNvPr id="241" name="Text Box 66"/>
            <p:cNvSpPr txBox="1">
              <a:spLocks noChangeAspect="1" noChangeArrowheads="1"/>
            </p:cNvSpPr>
            <p:nvPr/>
          </p:nvSpPr>
          <p:spPr bwMode="auto">
            <a:xfrm>
              <a:off x="937" y="2573"/>
              <a:ext cx="10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j</a:t>
              </a:r>
            </a:p>
          </p:txBody>
        </p:sp>
        <p:sp>
          <p:nvSpPr>
            <p:cNvPr id="242" name="Text Box 67"/>
            <p:cNvSpPr txBox="1">
              <a:spLocks noChangeAspect="1" noChangeArrowheads="1"/>
            </p:cNvSpPr>
            <p:nvPr/>
          </p:nvSpPr>
          <p:spPr bwMode="auto">
            <a:xfrm>
              <a:off x="1688" y="3069"/>
              <a:ext cx="10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k</a:t>
              </a:r>
            </a:p>
          </p:txBody>
        </p:sp>
        <p:sp>
          <p:nvSpPr>
            <p:cNvPr id="243" name="Text Box 68"/>
            <p:cNvSpPr txBox="1">
              <a:spLocks noChangeAspect="1" noChangeArrowheads="1"/>
            </p:cNvSpPr>
            <p:nvPr/>
          </p:nvSpPr>
          <p:spPr bwMode="auto">
            <a:xfrm>
              <a:off x="2078" y="1889"/>
              <a:ext cx="10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m</a:t>
              </a:r>
            </a:p>
          </p:txBody>
        </p:sp>
        <p:sp>
          <p:nvSpPr>
            <p:cNvPr id="244" name="Text Box 69"/>
            <p:cNvSpPr txBox="1">
              <a:spLocks noChangeAspect="1" noChangeArrowheads="1"/>
            </p:cNvSpPr>
            <p:nvPr/>
          </p:nvSpPr>
          <p:spPr bwMode="auto">
            <a:xfrm>
              <a:off x="1090" y="1251"/>
              <a:ext cx="10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n</a:t>
              </a:r>
            </a:p>
          </p:txBody>
        </p:sp>
        <p:sp>
          <p:nvSpPr>
            <p:cNvPr id="245" name="Text Box 70"/>
            <p:cNvSpPr txBox="1">
              <a:spLocks noChangeAspect="1" noChangeArrowheads="1"/>
            </p:cNvSpPr>
            <p:nvPr/>
          </p:nvSpPr>
          <p:spPr bwMode="auto">
            <a:xfrm>
              <a:off x="60" y="1889"/>
              <a:ext cx="10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cs typeface="Times New Roman" panose="02020603050405020304" pitchFamily="18" charset="0"/>
                </a:rPr>
                <a:t>o</a:t>
              </a:r>
            </a:p>
          </p:txBody>
        </p:sp>
        <p:sp>
          <p:nvSpPr>
            <p:cNvPr id="246" name="Text Box 71"/>
            <p:cNvSpPr txBox="1">
              <a:spLocks noChangeAspect="1" noChangeArrowheads="1"/>
            </p:cNvSpPr>
            <p:nvPr/>
          </p:nvSpPr>
          <p:spPr bwMode="auto">
            <a:xfrm>
              <a:off x="458" y="3022"/>
              <a:ext cx="10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p</a:t>
              </a:r>
            </a:p>
          </p:txBody>
        </p:sp>
        <p:sp>
          <p:nvSpPr>
            <p:cNvPr id="250" name="Line 75"/>
            <p:cNvSpPr>
              <a:spLocks noChangeAspect="1" noChangeShapeType="1"/>
            </p:cNvSpPr>
            <p:nvPr/>
          </p:nvSpPr>
          <p:spPr bwMode="auto">
            <a:xfrm>
              <a:off x="233" y="2065"/>
              <a:ext cx="298" cy="1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94" name="Oval 18"/>
            <p:cNvSpPr>
              <a:spLocks noChangeArrowheads="1"/>
            </p:cNvSpPr>
            <p:nvPr/>
          </p:nvSpPr>
          <p:spPr bwMode="auto">
            <a:xfrm>
              <a:off x="785" y="2251"/>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195" name="Oval 19"/>
            <p:cNvSpPr>
              <a:spLocks noChangeArrowheads="1"/>
            </p:cNvSpPr>
            <p:nvPr/>
          </p:nvSpPr>
          <p:spPr bwMode="auto">
            <a:xfrm>
              <a:off x="1103" y="2019"/>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196" name="Oval 20"/>
            <p:cNvSpPr>
              <a:spLocks noChangeArrowheads="1"/>
            </p:cNvSpPr>
            <p:nvPr/>
          </p:nvSpPr>
          <p:spPr bwMode="auto">
            <a:xfrm>
              <a:off x="1421" y="2251"/>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03" name="Oval 27"/>
            <p:cNvSpPr>
              <a:spLocks noChangeArrowheads="1"/>
            </p:cNvSpPr>
            <p:nvPr/>
          </p:nvSpPr>
          <p:spPr bwMode="auto">
            <a:xfrm>
              <a:off x="1104" y="3020"/>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04" name="Oval 28"/>
            <p:cNvSpPr>
              <a:spLocks noChangeArrowheads="1"/>
            </p:cNvSpPr>
            <p:nvPr/>
          </p:nvSpPr>
          <p:spPr bwMode="auto">
            <a:xfrm>
              <a:off x="1451" y="2855"/>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05" name="Oval 29"/>
            <p:cNvSpPr>
              <a:spLocks noChangeArrowheads="1"/>
            </p:cNvSpPr>
            <p:nvPr/>
          </p:nvSpPr>
          <p:spPr bwMode="auto">
            <a:xfrm>
              <a:off x="1636" y="2156"/>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06" name="Oval 30"/>
            <p:cNvSpPr>
              <a:spLocks noChangeArrowheads="1"/>
            </p:cNvSpPr>
            <p:nvPr/>
          </p:nvSpPr>
          <p:spPr bwMode="auto">
            <a:xfrm>
              <a:off x="1703" y="2584"/>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08" name="Oval 32"/>
            <p:cNvSpPr>
              <a:spLocks noChangeArrowheads="1"/>
            </p:cNvSpPr>
            <p:nvPr/>
          </p:nvSpPr>
          <p:spPr bwMode="auto">
            <a:xfrm>
              <a:off x="454" y="2538"/>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11" name="Oval 35"/>
            <p:cNvSpPr>
              <a:spLocks noChangeArrowheads="1"/>
            </p:cNvSpPr>
            <p:nvPr/>
          </p:nvSpPr>
          <p:spPr bwMode="auto">
            <a:xfrm>
              <a:off x="1465" y="1805"/>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14" name="Oval 38"/>
            <p:cNvSpPr>
              <a:spLocks noChangeArrowheads="1"/>
            </p:cNvSpPr>
            <p:nvPr/>
          </p:nvSpPr>
          <p:spPr bwMode="auto">
            <a:xfrm>
              <a:off x="1104" y="1449"/>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19" name="Oval 43"/>
            <p:cNvSpPr>
              <a:spLocks noChangeArrowheads="1"/>
            </p:cNvSpPr>
            <p:nvPr/>
          </p:nvSpPr>
          <p:spPr bwMode="auto">
            <a:xfrm>
              <a:off x="1626" y="3103"/>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20" name="Oval 44"/>
            <p:cNvSpPr>
              <a:spLocks noChangeArrowheads="1"/>
            </p:cNvSpPr>
            <p:nvPr/>
          </p:nvSpPr>
          <p:spPr bwMode="auto">
            <a:xfrm>
              <a:off x="1969" y="2023"/>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32" name="Oval 57"/>
            <p:cNvSpPr>
              <a:spLocks noChangeArrowheads="1"/>
            </p:cNvSpPr>
            <p:nvPr/>
          </p:nvSpPr>
          <p:spPr bwMode="auto">
            <a:xfrm>
              <a:off x="512" y="2160"/>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34" name="Oval 59"/>
            <p:cNvSpPr>
              <a:spLocks noChangeArrowheads="1"/>
            </p:cNvSpPr>
            <p:nvPr/>
          </p:nvSpPr>
          <p:spPr bwMode="auto">
            <a:xfrm>
              <a:off x="1262" y="2534"/>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35" name="Oval 60"/>
            <p:cNvSpPr>
              <a:spLocks noChangeArrowheads="1"/>
            </p:cNvSpPr>
            <p:nvPr/>
          </p:nvSpPr>
          <p:spPr bwMode="auto">
            <a:xfrm>
              <a:off x="696" y="1806"/>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36" name="Oval 61"/>
            <p:cNvSpPr>
              <a:spLocks noChangeArrowheads="1"/>
            </p:cNvSpPr>
            <p:nvPr/>
          </p:nvSpPr>
          <p:spPr bwMode="auto">
            <a:xfrm>
              <a:off x="1104" y="1743"/>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48" name="Oval 73"/>
            <p:cNvSpPr>
              <a:spLocks noChangeArrowheads="1"/>
            </p:cNvSpPr>
            <p:nvPr/>
          </p:nvSpPr>
          <p:spPr bwMode="auto">
            <a:xfrm>
              <a:off x="573" y="3092"/>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49" name="Oval 74"/>
            <p:cNvSpPr>
              <a:spLocks noChangeArrowheads="1"/>
            </p:cNvSpPr>
            <p:nvPr/>
          </p:nvSpPr>
          <p:spPr bwMode="auto">
            <a:xfrm>
              <a:off x="180" y="2023"/>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33" name="Oval 58"/>
            <p:cNvSpPr>
              <a:spLocks noChangeArrowheads="1"/>
            </p:cNvSpPr>
            <p:nvPr/>
          </p:nvSpPr>
          <p:spPr bwMode="auto">
            <a:xfrm>
              <a:off x="954" y="2545"/>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02" name="Oval 26"/>
            <p:cNvSpPr>
              <a:spLocks noChangeArrowheads="1"/>
            </p:cNvSpPr>
            <p:nvPr/>
          </p:nvSpPr>
          <p:spPr bwMode="auto">
            <a:xfrm>
              <a:off x="735" y="2821"/>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grpSp>
      <p:grpSp>
        <p:nvGrpSpPr>
          <p:cNvPr id="322" name="Group 179"/>
          <p:cNvGrpSpPr>
            <a:grpSpLocks/>
          </p:cNvGrpSpPr>
          <p:nvPr/>
        </p:nvGrpSpPr>
        <p:grpSpPr bwMode="auto">
          <a:xfrm>
            <a:off x="6686663" y="1078687"/>
            <a:ext cx="4739552" cy="3975796"/>
            <a:chOff x="65" y="1251"/>
            <a:chExt cx="2099" cy="2004"/>
          </a:xfrm>
        </p:grpSpPr>
        <p:sp>
          <p:nvSpPr>
            <p:cNvPr id="326" name="Line 5"/>
            <p:cNvSpPr>
              <a:spLocks noChangeAspect="1" noChangeShapeType="1"/>
            </p:cNvSpPr>
            <p:nvPr/>
          </p:nvSpPr>
          <p:spPr bwMode="auto">
            <a:xfrm flipV="1">
              <a:off x="628" y="3130"/>
              <a:ext cx="1021"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333" name="Line 13"/>
            <p:cNvSpPr>
              <a:spLocks noChangeAspect="1" noChangeShapeType="1"/>
            </p:cNvSpPr>
            <p:nvPr/>
          </p:nvSpPr>
          <p:spPr bwMode="auto">
            <a:xfrm flipV="1">
              <a:off x="810" y="2048"/>
              <a:ext cx="326" cy="21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334" name="Line 14"/>
            <p:cNvSpPr>
              <a:spLocks noChangeAspect="1" noChangeShapeType="1"/>
            </p:cNvSpPr>
            <p:nvPr/>
          </p:nvSpPr>
          <p:spPr bwMode="auto">
            <a:xfrm>
              <a:off x="1130" y="2048"/>
              <a:ext cx="327" cy="21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335" name="Line 15"/>
            <p:cNvSpPr>
              <a:spLocks noChangeAspect="1" noChangeShapeType="1"/>
            </p:cNvSpPr>
            <p:nvPr/>
          </p:nvSpPr>
          <p:spPr bwMode="auto">
            <a:xfrm flipH="1">
              <a:off x="1291" y="2285"/>
              <a:ext cx="163" cy="27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336" name="Line 16"/>
            <p:cNvSpPr>
              <a:spLocks noChangeAspect="1" noChangeShapeType="1"/>
            </p:cNvSpPr>
            <p:nvPr/>
          </p:nvSpPr>
          <p:spPr bwMode="auto">
            <a:xfrm>
              <a:off x="810" y="2285"/>
              <a:ext cx="163" cy="27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337" name="Line 17"/>
            <p:cNvSpPr>
              <a:spLocks noChangeAspect="1" noChangeShapeType="1"/>
            </p:cNvSpPr>
            <p:nvPr/>
          </p:nvSpPr>
          <p:spPr bwMode="auto">
            <a:xfrm>
              <a:off x="995" y="2561"/>
              <a:ext cx="272"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348" name="Line 39"/>
            <p:cNvSpPr>
              <a:spLocks noChangeAspect="1" noChangeShapeType="1"/>
            </p:cNvSpPr>
            <p:nvPr/>
          </p:nvSpPr>
          <p:spPr bwMode="auto">
            <a:xfrm flipH="1" flipV="1">
              <a:off x="197" y="2076"/>
              <a:ext cx="381" cy="103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349" name="Line 40"/>
            <p:cNvSpPr>
              <a:spLocks noChangeAspect="1" noChangeShapeType="1"/>
            </p:cNvSpPr>
            <p:nvPr/>
          </p:nvSpPr>
          <p:spPr bwMode="auto">
            <a:xfrm flipV="1">
              <a:off x="1665" y="2077"/>
              <a:ext cx="326" cy="103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350" name="Line 41"/>
            <p:cNvSpPr>
              <a:spLocks noChangeAspect="1" noChangeShapeType="1"/>
            </p:cNvSpPr>
            <p:nvPr/>
          </p:nvSpPr>
          <p:spPr bwMode="auto">
            <a:xfrm flipH="1" flipV="1">
              <a:off x="1151" y="1484"/>
              <a:ext cx="829" cy="55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351" name="Line 42"/>
            <p:cNvSpPr>
              <a:spLocks noChangeAspect="1" noChangeShapeType="1"/>
            </p:cNvSpPr>
            <p:nvPr/>
          </p:nvSpPr>
          <p:spPr bwMode="auto">
            <a:xfrm flipV="1">
              <a:off x="230" y="1484"/>
              <a:ext cx="871" cy="54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352" name="Text Box 45"/>
            <p:cNvSpPr txBox="1">
              <a:spLocks noChangeAspect="1" noChangeArrowheads="1"/>
            </p:cNvSpPr>
            <p:nvPr/>
          </p:nvSpPr>
          <p:spPr bwMode="auto">
            <a:xfrm>
              <a:off x="515" y="2388"/>
              <a:ext cx="10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cs typeface="Times New Roman" panose="02020603050405020304" pitchFamily="18" charset="0"/>
                </a:rPr>
                <a:t>5</a:t>
              </a:r>
            </a:p>
          </p:txBody>
        </p:sp>
        <p:sp>
          <p:nvSpPr>
            <p:cNvPr id="353" name="Text Box 47"/>
            <p:cNvSpPr txBox="1">
              <a:spLocks noChangeAspect="1" noChangeArrowheads="1"/>
            </p:cNvSpPr>
            <p:nvPr/>
          </p:nvSpPr>
          <p:spPr bwMode="auto">
            <a:xfrm>
              <a:off x="718" y="1796"/>
              <a:ext cx="10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4</a:t>
              </a:r>
            </a:p>
          </p:txBody>
        </p:sp>
        <p:sp>
          <p:nvSpPr>
            <p:cNvPr id="354" name="Text Box 48"/>
            <p:cNvSpPr txBox="1">
              <a:spLocks noChangeAspect="1" noChangeArrowheads="1"/>
            </p:cNvSpPr>
            <p:nvPr/>
          </p:nvSpPr>
          <p:spPr bwMode="auto">
            <a:xfrm>
              <a:off x="1082" y="2786"/>
              <a:ext cx="10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1</a:t>
              </a:r>
            </a:p>
          </p:txBody>
        </p:sp>
        <p:sp>
          <p:nvSpPr>
            <p:cNvPr id="356" name="Text Box 50"/>
            <p:cNvSpPr txBox="1">
              <a:spLocks noChangeAspect="1" noChangeArrowheads="1"/>
            </p:cNvSpPr>
            <p:nvPr/>
          </p:nvSpPr>
          <p:spPr bwMode="auto">
            <a:xfrm>
              <a:off x="1586" y="2510"/>
              <a:ext cx="10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2</a:t>
              </a:r>
            </a:p>
          </p:txBody>
        </p:sp>
        <p:sp>
          <p:nvSpPr>
            <p:cNvPr id="358" name="Text Box 52"/>
            <p:cNvSpPr txBox="1">
              <a:spLocks noChangeAspect="1" noChangeArrowheads="1"/>
            </p:cNvSpPr>
            <p:nvPr/>
          </p:nvSpPr>
          <p:spPr bwMode="auto">
            <a:xfrm>
              <a:off x="1357" y="1746"/>
              <a:ext cx="10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3</a:t>
              </a:r>
            </a:p>
          </p:txBody>
        </p:sp>
        <p:sp>
          <p:nvSpPr>
            <p:cNvPr id="362" name="Text Box 62"/>
            <p:cNvSpPr txBox="1">
              <a:spLocks noChangeAspect="1" noChangeArrowheads="1"/>
            </p:cNvSpPr>
            <p:nvPr/>
          </p:nvSpPr>
          <p:spPr bwMode="auto">
            <a:xfrm>
              <a:off x="1306" y="2475"/>
              <a:ext cx="10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f</a:t>
              </a:r>
            </a:p>
          </p:txBody>
        </p:sp>
        <p:sp>
          <p:nvSpPr>
            <p:cNvPr id="363" name="Text Box 63"/>
            <p:cNvSpPr txBox="1">
              <a:spLocks noChangeAspect="1" noChangeArrowheads="1"/>
            </p:cNvSpPr>
            <p:nvPr/>
          </p:nvSpPr>
          <p:spPr bwMode="auto">
            <a:xfrm>
              <a:off x="1404" y="1974"/>
              <a:ext cx="10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g</a:t>
              </a:r>
            </a:p>
          </p:txBody>
        </p:sp>
        <p:sp>
          <p:nvSpPr>
            <p:cNvPr id="364" name="Text Box 64"/>
            <p:cNvSpPr txBox="1">
              <a:spLocks noChangeAspect="1" noChangeArrowheads="1"/>
            </p:cNvSpPr>
            <p:nvPr/>
          </p:nvSpPr>
          <p:spPr bwMode="auto">
            <a:xfrm>
              <a:off x="995" y="1841"/>
              <a:ext cx="10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cs typeface="Times New Roman" panose="02020603050405020304" pitchFamily="18" charset="0"/>
                </a:rPr>
                <a:t>h</a:t>
              </a:r>
            </a:p>
          </p:txBody>
        </p:sp>
        <p:sp>
          <p:nvSpPr>
            <p:cNvPr id="365" name="Text Box 65"/>
            <p:cNvSpPr txBox="1">
              <a:spLocks noChangeAspect="1" noChangeArrowheads="1"/>
            </p:cNvSpPr>
            <p:nvPr/>
          </p:nvSpPr>
          <p:spPr bwMode="auto">
            <a:xfrm>
              <a:off x="714" y="2263"/>
              <a:ext cx="10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err="1">
                  <a:latin typeface="+mn-lt"/>
                  <a:cs typeface="Times New Roman" panose="02020603050405020304" pitchFamily="18" charset="0"/>
                </a:rPr>
                <a:t>i</a:t>
              </a:r>
              <a:endParaRPr lang="en-US" altLang="zh-CN" b="1" dirty="0">
                <a:latin typeface="+mn-lt"/>
                <a:cs typeface="Times New Roman" panose="02020603050405020304" pitchFamily="18" charset="0"/>
              </a:endParaRPr>
            </a:p>
          </p:txBody>
        </p:sp>
        <p:sp>
          <p:nvSpPr>
            <p:cNvPr id="366" name="Text Box 66"/>
            <p:cNvSpPr txBox="1">
              <a:spLocks noChangeAspect="1" noChangeArrowheads="1"/>
            </p:cNvSpPr>
            <p:nvPr/>
          </p:nvSpPr>
          <p:spPr bwMode="auto">
            <a:xfrm>
              <a:off x="957" y="2553"/>
              <a:ext cx="10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j</a:t>
              </a:r>
            </a:p>
          </p:txBody>
        </p:sp>
        <p:sp>
          <p:nvSpPr>
            <p:cNvPr id="367" name="Text Box 67"/>
            <p:cNvSpPr txBox="1">
              <a:spLocks noChangeAspect="1" noChangeArrowheads="1"/>
            </p:cNvSpPr>
            <p:nvPr/>
          </p:nvSpPr>
          <p:spPr bwMode="auto">
            <a:xfrm>
              <a:off x="1688" y="3069"/>
              <a:ext cx="10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k</a:t>
              </a:r>
            </a:p>
          </p:txBody>
        </p:sp>
        <p:sp>
          <p:nvSpPr>
            <p:cNvPr id="368" name="Text Box 68"/>
            <p:cNvSpPr txBox="1">
              <a:spLocks noChangeAspect="1" noChangeArrowheads="1"/>
            </p:cNvSpPr>
            <p:nvPr/>
          </p:nvSpPr>
          <p:spPr bwMode="auto">
            <a:xfrm>
              <a:off x="2056" y="1939"/>
              <a:ext cx="10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m</a:t>
              </a:r>
            </a:p>
          </p:txBody>
        </p:sp>
        <p:sp>
          <p:nvSpPr>
            <p:cNvPr id="369" name="Text Box 69"/>
            <p:cNvSpPr txBox="1">
              <a:spLocks noChangeAspect="1" noChangeArrowheads="1"/>
            </p:cNvSpPr>
            <p:nvPr/>
          </p:nvSpPr>
          <p:spPr bwMode="auto">
            <a:xfrm>
              <a:off x="1090" y="1251"/>
              <a:ext cx="10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n</a:t>
              </a:r>
            </a:p>
          </p:txBody>
        </p:sp>
        <p:sp>
          <p:nvSpPr>
            <p:cNvPr id="370" name="Text Box 70"/>
            <p:cNvSpPr txBox="1">
              <a:spLocks noChangeAspect="1" noChangeArrowheads="1"/>
            </p:cNvSpPr>
            <p:nvPr/>
          </p:nvSpPr>
          <p:spPr bwMode="auto">
            <a:xfrm>
              <a:off x="65" y="1939"/>
              <a:ext cx="10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o</a:t>
              </a:r>
            </a:p>
          </p:txBody>
        </p:sp>
        <p:sp>
          <p:nvSpPr>
            <p:cNvPr id="371" name="Text Box 71"/>
            <p:cNvSpPr txBox="1">
              <a:spLocks noChangeAspect="1" noChangeArrowheads="1"/>
            </p:cNvSpPr>
            <p:nvPr/>
          </p:nvSpPr>
          <p:spPr bwMode="auto">
            <a:xfrm>
              <a:off x="463" y="3024"/>
              <a:ext cx="10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p</a:t>
              </a:r>
            </a:p>
          </p:txBody>
        </p:sp>
        <p:sp>
          <p:nvSpPr>
            <p:cNvPr id="373" name="Oval 18"/>
            <p:cNvSpPr>
              <a:spLocks noChangeArrowheads="1"/>
            </p:cNvSpPr>
            <p:nvPr/>
          </p:nvSpPr>
          <p:spPr bwMode="auto">
            <a:xfrm>
              <a:off x="785" y="2251"/>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374" name="Oval 19"/>
            <p:cNvSpPr>
              <a:spLocks noChangeArrowheads="1"/>
            </p:cNvSpPr>
            <p:nvPr/>
          </p:nvSpPr>
          <p:spPr bwMode="auto">
            <a:xfrm>
              <a:off x="1103" y="2019"/>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375" name="Oval 20"/>
            <p:cNvSpPr>
              <a:spLocks noChangeArrowheads="1"/>
            </p:cNvSpPr>
            <p:nvPr/>
          </p:nvSpPr>
          <p:spPr bwMode="auto">
            <a:xfrm>
              <a:off x="1421" y="2251"/>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376" name="Oval 27"/>
            <p:cNvSpPr>
              <a:spLocks noChangeArrowheads="1"/>
            </p:cNvSpPr>
            <p:nvPr/>
          </p:nvSpPr>
          <p:spPr bwMode="auto">
            <a:xfrm>
              <a:off x="1104" y="3020"/>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379" name="Oval 30"/>
            <p:cNvSpPr>
              <a:spLocks noChangeArrowheads="1"/>
            </p:cNvSpPr>
            <p:nvPr/>
          </p:nvSpPr>
          <p:spPr bwMode="auto">
            <a:xfrm>
              <a:off x="1703" y="2584"/>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380" name="Oval 32"/>
            <p:cNvSpPr>
              <a:spLocks noChangeArrowheads="1"/>
            </p:cNvSpPr>
            <p:nvPr/>
          </p:nvSpPr>
          <p:spPr bwMode="auto">
            <a:xfrm>
              <a:off x="454" y="2538"/>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381" name="Oval 35"/>
            <p:cNvSpPr>
              <a:spLocks noChangeArrowheads="1"/>
            </p:cNvSpPr>
            <p:nvPr/>
          </p:nvSpPr>
          <p:spPr bwMode="auto">
            <a:xfrm>
              <a:off x="1465" y="1805"/>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382" name="Oval 38"/>
            <p:cNvSpPr>
              <a:spLocks noChangeArrowheads="1"/>
            </p:cNvSpPr>
            <p:nvPr/>
          </p:nvSpPr>
          <p:spPr bwMode="auto">
            <a:xfrm>
              <a:off x="1104" y="1449"/>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383" name="Oval 43"/>
            <p:cNvSpPr>
              <a:spLocks noChangeArrowheads="1"/>
            </p:cNvSpPr>
            <p:nvPr/>
          </p:nvSpPr>
          <p:spPr bwMode="auto">
            <a:xfrm>
              <a:off x="1626" y="3103"/>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384" name="Oval 44"/>
            <p:cNvSpPr>
              <a:spLocks noChangeArrowheads="1"/>
            </p:cNvSpPr>
            <p:nvPr/>
          </p:nvSpPr>
          <p:spPr bwMode="auto">
            <a:xfrm>
              <a:off x="1969" y="2023"/>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386" name="Oval 59"/>
            <p:cNvSpPr>
              <a:spLocks noChangeArrowheads="1"/>
            </p:cNvSpPr>
            <p:nvPr/>
          </p:nvSpPr>
          <p:spPr bwMode="auto">
            <a:xfrm>
              <a:off x="1262" y="2534"/>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387" name="Oval 60"/>
            <p:cNvSpPr>
              <a:spLocks noChangeArrowheads="1"/>
            </p:cNvSpPr>
            <p:nvPr/>
          </p:nvSpPr>
          <p:spPr bwMode="auto">
            <a:xfrm>
              <a:off x="696" y="1806"/>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389" name="Oval 73"/>
            <p:cNvSpPr>
              <a:spLocks noChangeArrowheads="1"/>
            </p:cNvSpPr>
            <p:nvPr/>
          </p:nvSpPr>
          <p:spPr bwMode="auto">
            <a:xfrm>
              <a:off x="573" y="3092"/>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390" name="Oval 74"/>
            <p:cNvSpPr>
              <a:spLocks noChangeArrowheads="1"/>
            </p:cNvSpPr>
            <p:nvPr/>
          </p:nvSpPr>
          <p:spPr bwMode="auto">
            <a:xfrm>
              <a:off x="180" y="2023"/>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391" name="Oval 58"/>
            <p:cNvSpPr>
              <a:spLocks noChangeArrowheads="1"/>
            </p:cNvSpPr>
            <p:nvPr/>
          </p:nvSpPr>
          <p:spPr bwMode="auto">
            <a:xfrm>
              <a:off x="954" y="2545"/>
              <a:ext cx="64" cy="73"/>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grpSp>
    </p:spTree>
    <p:extLst>
      <p:ext uri="{BB962C8B-B14F-4D97-AF65-F5344CB8AC3E}">
        <p14:creationId xmlns:p14="http://schemas.microsoft.com/office/powerpoint/2010/main" val="26113721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180"/>
                                        </p:tgtEl>
                                        <p:attrNameLst>
                                          <p:attrName>style.visibility</p:attrName>
                                        </p:attrNameLst>
                                      </p:cBhvr>
                                      <p:to>
                                        <p:strVal val="visible"/>
                                      </p:to>
                                    </p:set>
                                    <p:anim calcmode="lin" valueType="num">
                                      <p:cBhvr>
                                        <p:cTn id="7" dur="500" decel="50000" fill="hold">
                                          <p:stCondLst>
                                            <p:cond delay="0"/>
                                          </p:stCondLst>
                                        </p:cTn>
                                        <p:tgtEl>
                                          <p:spTgt spid="180"/>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80"/>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80"/>
                                        </p:tgtEl>
                                        <p:attrNameLst>
                                          <p:attrName>ppt_w</p:attrName>
                                        </p:attrNameLst>
                                      </p:cBhvr>
                                      <p:tavLst>
                                        <p:tav tm="0">
                                          <p:val>
                                            <p:strVal val="#ppt_w*.05"/>
                                          </p:val>
                                        </p:tav>
                                        <p:tav tm="100000">
                                          <p:val>
                                            <p:strVal val="#ppt_w"/>
                                          </p:val>
                                        </p:tav>
                                      </p:tavLst>
                                    </p:anim>
                                    <p:anim calcmode="lin" valueType="num">
                                      <p:cBhvr>
                                        <p:cTn id="10" dur="1000" fill="hold"/>
                                        <p:tgtEl>
                                          <p:spTgt spid="180"/>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80"/>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80"/>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80"/>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80"/>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25411">
                                            <p:txEl>
                                              <p:pRg st="0" end="0"/>
                                            </p:txEl>
                                          </p:spTgt>
                                        </p:tgtEl>
                                        <p:attrNameLst>
                                          <p:attrName>style.visibility</p:attrName>
                                        </p:attrNameLst>
                                      </p:cBhvr>
                                      <p:to>
                                        <p:strVal val="visible"/>
                                      </p:to>
                                    </p:set>
                                    <p:anim calcmode="lin" valueType="num">
                                      <p:cBhvr additive="base">
                                        <p:cTn id="19" dur="500" fill="hold"/>
                                        <p:tgtEl>
                                          <p:spTgt spid="1425411">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25411">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5" presetClass="entr" presetSubtype="0" fill="hold" nodeType="afterEffect">
                                  <p:stCondLst>
                                    <p:cond delay="0"/>
                                  </p:stCondLst>
                                  <p:childTnLst>
                                    <p:set>
                                      <p:cBhvr>
                                        <p:cTn id="23" dur="1" fill="hold">
                                          <p:stCondLst>
                                            <p:cond delay="0"/>
                                          </p:stCondLst>
                                        </p:cTn>
                                        <p:tgtEl>
                                          <p:spTgt spid="322"/>
                                        </p:tgtEl>
                                        <p:attrNameLst>
                                          <p:attrName>style.visibility</p:attrName>
                                        </p:attrNameLst>
                                      </p:cBhvr>
                                      <p:to>
                                        <p:strVal val="visible"/>
                                      </p:to>
                                    </p:set>
                                    <p:anim calcmode="lin" valueType="num">
                                      <p:cBhvr>
                                        <p:cTn id="24" dur="500" decel="50000" fill="hold">
                                          <p:stCondLst>
                                            <p:cond delay="0"/>
                                          </p:stCondLst>
                                        </p:cTn>
                                        <p:tgtEl>
                                          <p:spTgt spid="322"/>
                                        </p:tgtEl>
                                        <p:attrNameLst>
                                          <p:attrName>style.rotation</p:attrName>
                                        </p:attrNameLst>
                                      </p:cBhvr>
                                      <p:tavLst>
                                        <p:tav tm="0">
                                          <p:val>
                                            <p:fltVal val="-90"/>
                                          </p:val>
                                        </p:tav>
                                        <p:tav tm="100000">
                                          <p:val>
                                            <p:fltVal val="0"/>
                                          </p:val>
                                        </p:tav>
                                      </p:tavLst>
                                    </p:anim>
                                    <p:anim calcmode="lin" valueType="num">
                                      <p:cBhvr>
                                        <p:cTn id="25" dur="500" decel="50000" fill="hold">
                                          <p:stCondLst>
                                            <p:cond delay="0"/>
                                          </p:stCondLst>
                                        </p:cTn>
                                        <p:tgtEl>
                                          <p:spTgt spid="322"/>
                                        </p:tgtEl>
                                        <p:attrNameLst>
                                          <p:attrName>ppt_w</p:attrName>
                                        </p:attrNameLst>
                                      </p:cBhvr>
                                      <p:tavLst>
                                        <p:tav tm="0">
                                          <p:val>
                                            <p:strVal val="#ppt_w"/>
                                          </p:val>
                                        </p:tav>
                                        <p:tav tm="100000">
                                          <p:val>
                                            <p:strVal val="#ppt_w*.05"/>
                                          </p:val>
                                        </p:tav>
                                      </p:tavLst>
                                    </p:anim>
                                    <p:anim calcmode="lin" valueType="num">
                                      <p:cBhvr>
                                        <p:cTn id="26" dur="500" accel="50000" fill="hold">
                                          <p:stCondLst>
                                            <p:cond delay="500"/>
                                          </p:stCondLst>
                                        </p:cTn>
                                        <p:tgtEl>
                                          <p:spTgt spid="322"/>
                                        </p:tgtEl>
                                        <p:attrNameLst>
                                          <p:attrName>ppt_w</p:attrName>
                                        </p:attrNameLst>
                                      </p:cBhvr>
                                      <p:tavLst>
                                        <p:tav tm="0">
                                          <p:val>
                                            <p:strVal val="#ppt_w*.05"/>
                                          </p:val>
                                        </p:tav>
                                        <p:tav tm="100000">
                                          <p:val>
                                            <p:strVal val="#ppt_w"/>
                                          </p:val>
                                        </p:tav>
                                      </p:tavLst>
                                    </p:anim>
                                    <p:anim calcmode="lin" valueType="num">
                                      <p:cBhvr>
                                        <p:cTn id="27" dur="1000" fill="hold"/>
                                        <p:tgtEl>
                                          <p:spTgt spid="322"/>
                                        </p:tgtEl>
                                        <p:attrNameLst>
                                          <p:attrName>ppt_h</p:attrName>
                                        </p:attrNameLst>
                                      </p:cBhvr>
                                      <p:tavLst>
                                        <p:tav tm="0">
                                          <p:val>
                                            <p:strVal val="#ppt_h"/>
                                          </p:val>
                                        </p:tav>
                                        <p:tav tm="100000">
                                          <p:val>
                                            <p:strVal val="#ppt_h"/>
                                          </p:val>
                                        </p:tav>
                                      </p:tavLst>
                                    </p:anim>
                                    <p:anim calcmode="lin" valueType="num">
                                      <p:cBhvr>
                                        <p:cTn id="28" dur="500" decel="50000" fill="hold">
                                          <p:stCondLst>
                                            <p:cond delay="0"/>
                                          </p:stCondLst>
                                        </p:cTn>
                                        <p:tgtEl>
                                          <p:spTgt spid="322"/>
                                        </p:tgtEl>
                                        <p:attrNameLst>
                                          <p:attrName>ppt_x</p:attrName>
                                        </p:attrNameLst>
                                      </p:cBhvr>
                                      <p:tavLst>
                                        <p:tav tm="0">
                                          <p:val>
                                            <p:strVal val="#ppt_x+.4"/>
                                          </p:val>
                                        </p:tav>
                                        <p:tav tm="100000">
                                          <p:val>
                                            <p:strVal val="#ppt_x"/>
                                          </p:val>
                                        </p:tav>
                                      </p:tavLst>
                                    </p:anim>
                                    <p:anim calcmode="lin" valueType="num">
                                      <p:cBhvr>
                                        <p:cTn id="29" dur="500" decel="50000" fill="hold">
                                          <p:stCondLst>
                                            <p:cond delay="0"/>
                                          </p:stCondLst>
                                        </p:cTn>
                                        <p:tgtEl>
                                          <p:spTgt spid="322"/>
                                        </p:tgtEl>
                                        <p:attrNameLst>
                                          <p:attrName>ppt_y</p:attrName>
                                        </p:attrNameLst>
                                      </p:cBhvr>
                                      <p:tavLst>
                                        <p:tav tm="0">
                                          <p:val>
                                            <p:strVal val="#ppt_y-.2"/>
                                          </p:val>
                                        </p:tav>
                                        <p:tav tm="100000">
                                          <p:val>
                                            <p:strVal val="#ppt_y+.1"/>
                                          </p:val>
                                        </p:tav>
                                      </p:tavLst>
                                    </p:anim>
                                    <p:anim calcmode="lin" valueType="num">
                                      <p:cBhvr>
                                        <p:cTn id="30" dur="500" accel="50000" fill="hold">
                                          <p:stCondLst>
                                            <p:cond delay="500"/>
                                          </p:stCondLst>
                                        </p:cTn>
                                        <p:tgtEl>
                                          <p:spTgt spid="322"/>
                                        </p:tgtEl>
                                        <p:attrNameLst>
                                          <p:attrName>ppt_y</p:attrName>
                                        </p:attrNameLst>
                                      </p:cBhvr>
                                      <p:tavLst>
                                        <p:tav tm="0">
                                          <p:val>
                                            <p:strVal val="#ppt_y+.1"/>
                                          </p:val>
                                        </p:tav>
                                        <p:tav tm="100000">
                                          <p:val>
                                            <p:strVal val="#ppt_y"/>
                                          </p:val>
                                        </p:tav>
                                      </p:tavLst>
                                    </p:anim>
                                    <p:animEffect transition="in" filter="fade">
                                      <p:cBhvr>
                                        <p:cTn id="31" dur="1000" decel="50000">
                                          <p:stCondLst>
                                            <p:cond delay="0"/>
                                          </p:stCondLst>
                                        </p:cTn>
                                        <p:tgtEl>
                                          <p:spTgt spid="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541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1"/>
          <p:cNvSpPr txBox="1"/>
          <p:nvPr/>
        </p:nvSpPr>
        <p:spPr>
          <a:xfrm>
            <a:off x="545294" y="2704702"/>
            <a:ext cx="1846659" cy="946434"/>
          </a:xfrm>
          <a:prstGeom prst="rect">
            <a:avLst/>
          </a:prstGeom>
          <a:noFill/>
        </p:spPr>
        <p:txBody>
          <a:bodyPr wrap="none" lIns="0" tIns="0" rIns="0" bIns="60981" rtlCol="0">
            <a:spAutoFit/>
          </a:bodyPr>
          <a:lstStyle/>
          <a:p>
            <a:pPr>
              <a:lnSpc>
                <a:spcPts val="6936"/>
              </a:lnSpc>
            </a:pPr>
            <a:r>
              <a:rPr lang="zh-CN" altLang="en-US" sz="3600" dirty="0">
                <a:solidFill>
                  <a:srgbClr val="4197DF"/>
                </a:solidFill>
                <a:latin typeface="Microsoft YaHei UI" pitchFamily="18" charset="0"/>
                <a:cs typeface="Microsoft YaHei UI" pitchFamily="18" charset="0"/>
              </a:rPr>
              <a:t>内容导航</a:t>
            </a:r>
            <a:endParaRPr lang="en-US" altLang="zh-CN" sz="3600" dirty="0">
              <a:solidFill>
                <a:srgbClr val="4197DF"/>
              </a:solidFill>
              <a:latin typeface="Microsoft YaHei UI" pitchFamily="18" charset="0"/>
              <a:cs typeface="Microsoft YaHei UI" pitchFamily="18" charset="0"/>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1"/>
              </a:lnSpc>
            </a:pPr>
            <a:r>
              <a:rPr lang="en-US" altLang="zh-CN" sz="1900" dirty="0">
                <a:solidFill>
                  <a:srgbClr val="4197DF"/>
                </a:solidFill>
                <a:latin typeface="Arial" panose="020B0604020202020204" pitchFamily="34" charset="0"/>
                <a:cs typeface="Times New Roman"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2">
            <a:extLst>
              <a:ext uri="{FF2B5EF4-FFF2-40B4-BE49-F238E27FC236}">
                <a16:creationId xmlns:a16="http://schemas.microsoft.com/office/drawing/2014/main" id="{0918C62C-717D-4F3B-BACF-43E7E50C8AFB}"/>
              </a:ext>
            </a:extLst>
          </p:cNvPr>
          <p:cNvGrpSpPr/>
          <p:nvPr/>
        </p:nvGrpSpPr>
        <p:grpSpPr>
          <a:xfrm>
            <a:off x="4346575" y="1030783"/>
            <a:ext cx="6629399" cy="5205255"/>
            <a:chOff x="4346575" y="1030783"/>
            <a:chExt cx="6629399" cy="5205255"/>
          </a:xfrm>
        </p:grpSpPr>
        <p:grpSp>
          <p:nvGrpSpPr>
            <p:cNvPr id="2" name="Group 1">
              <a:extLst>
                <a:ext uri="{FF2B5EF4-FFF2-40B4-BE49-F238E27FC236}">
                  <a16:creationId xmlns:a16="http://schemas.microsoft.com/office/drawing/2014/main" id="{642E7458-B175-4131-AF6A-410439B9F73D}"/>
                </a:ext>
              </a:extLst>
            </p:cNvPr>
            <p:cNvGrpSpPr/>
            <p:nvPr/>
          </p:nvGrpSpPr>
          <p:grpSpPr>
            <a:xfrm>
              <a:off x="4346575" y="1030783"/>
              <a:ext cx="6629399" cy="5205255"/>
              <a:chOff x="4346575" y="1030783"/>
              <a:chExt cx="6629399" cy="5205255"/>
            </a:xfrm>
          </p:grpSpPr>
          <p:grpSp>
            <p:nvGrpSpPr>
              <p:cNvPr id="101" name="Group 100">
                <a:extLst>
                  <a:ext uri="{FF2B5EF4-FFF2-40B4-BE49-F238E27FC236}">
                    <a16:creationId xmlns:a16="http://schemas.microsoft.com/office/drawing/2014/main" id="{69D44F9B-AFD9-4A1C-8FD3-70D7BD9749D7}"/>
                  </a:ext>
                </a:extLst>
              </p:cNvPr>
              <p:cNvGrpSpPr/>
              <p:nvPr/>
            </p:nvGrpSpPr>
            <p:grpSpPr>
              <a:xfrm>
                <a:off x="4346575" y="1030783"/>
                <a:ext cx="6629399" cy="5205255"/>
                <a:chOff x="4346575" y="961841"/>
                <a:chExt cx="6629399" cy="5205255"/>
              </a:xfrm>
            </p:grpSpPr>
            <p:sp>
              <p:nvSpPr>
                <p:cNvPr id="102" name="Freeform 3">
                  <a:extLst>
                    <a:ext uri="{FF2B5EF4-FFF2-40B4-BE49-F238E27FC236}">
                      <a16:creationId xmlns:a16="http://schemas.microsoft.com/office/drawing/2014/main" id="{0748F804-B317-4767-88ED-9BDFB61BA219}"/>
                    </a:ext>
                  </a:extLst>
                </p:cNvPr>
                <p:cNvSpPr/>
                <p:nvPr/>
              </p:nvSpPr>
              <p:spPr>
                <a:xfrm>
                  <a:off x="4346575" y="961841"/>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矩形 28">
                  <a:extLst>
                    <a:ext uri="{FF2B5EF4-FFF2-40B4-BE49-F238E27FC236}">
                      <a16:creationId xmlns:a16="http://schemas.microsoft.com/office/drawing/2014/main" id="{A6F6BE9C-0B8F-4632-A7F3-5FCCB0EA6149}"/>
                    </a:ext>
                  </a:extLst>
                </p:cNvPr>
                <p:cNvSpPr/>
                <p:nvPr/>
              </p:nvSpPr>
              <p:spPr>
                <a:xfrm>
                  <a:off x="5770005" y="2173656"/>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TextBox 1">
                  <a:extLst>
                    <a:ext uri="{FF2B5EF4-FFF2-40B4-BE49-F238E27FC236}">
                      <a16:creationId xmlns:a16="http://schemas.microsoft.com/office/drawing/2014/main" id="{B51EAA11-60DC-4A15-ACEC-F615E5F1A434}"/>
                    </a:ext>
                  </a:extLst>
                </p:cNvPr>
                <p:cNvSpPr txBox="1"/>
                <p:nvPr/>
              </p:nvSpPr>
              <p:spPr>
                <a:xfrm>
                  <a:off x="6995716" y="1773604"/>
                  <a:ext cx="1231106"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历史人物</a:t>
                  </a:r>
                </a:p>
              </p:txBody>
            </p:sp>
            <p:sp>
              <p:nvSpPr>
                <p:cNvPr id="105" name="TextBox 1">
                  <a:extLst>
                    <a:ext uri="{FF2B5EF4-FFF2-40B4-BE49-F238E27FC236}">
                      <a16:creationId xmlns:a16="http://schemas.microsoft.com/office/drawing/2014/main" id="{CCEEA981-1A40-441D-BDCB-BF75B77DD3DD}"/>
                    </a:ext>
                  </a:extLst>
                </p:cNvPr>
                <p:cNvSpPr txBox="1"/>
                <p:nvPr/>
              </p:nvSpPr>
              <p:spPr>
                <a:xfrm>
                  <a:off x="6995716" y="1303452"/>
                  <a:ext cx="2769989" cy="380480"/>
                </a:xfrm>
                <a:prstGeom prst="rect">
                  <a:avLst/>
                </a:prstGeom>
                <a:noFill/>
              </p:spPr>
              <p:txBody>
                <a:bodyPr wrap="none" lIns="0" tIns="72000" rIns="0" bIns="0" rtlCol="0">
                  <a:spAutoFit/>
                </a:bodyPr>
                <a:lstStyle/>
                <a:p>
                  <a:pPr lvl="0">
                    <a:lnSpc>
                      <a:spcPts val="2401"/>
                    </a:lnSpc>
                  </a:pPr>
                  <a:r>
                    <a:rPr lang="zh-CN" altLang="en-US" b="1" dirty="0">
                      <a:latin typeface="Microsoft YaHei UI" pitchFamily="18" charset="0"/>
                      <a:cs typeface="Microsoft YaHei UI" pitchFamily="18" charset="0"/>
                    </a:rPr>
                    <a:t>本章导读及学习要求</a:t>
                  </a:r>
                </a:p>
              </p:txBody>
            </p:sp>
            <p:sp>
              <p:nvSpPr>
                <p:cNvPr id="106" name="TextBox 1">
                  <a:extLst>
                    <a:ext uri="{FF2B5EF4-FFF2-40B4-BE49-F238E27FC236}">
                      <a16:creationId xmlns:a16="http://schemas.microsoft.com/office/drawing/2014/main" id="{CC1830B4-B7AE-4F4E-B2A2-7EA3C57296F9}"/>
                    </a:ext>
                  </a:extLst>
                </p:cNvPr>
                <p:cNvSpPr txBox="1"/>
                <p:nvPr/>
              </p:nvSpPr>
              <p:spPr>
                <a:xfrm>
                  <a:off x="6995716" y="2243756"/>
                  <a:ext cx="399148" cy="380480"/>
                </a:xfrm>
                <a:prstGeom prst="rect">
                  <a:avLst/>
                </a:prstGeom>
                <a:noFill/>
              </p:spPr>
              <p:txBody>
                <a:bodyPr wrap="none" lIns="0" tIns="72000" rIns="0" bIns="0" rtlCol="0">
                  <a:spAutoFit/>
                </a:bodyPr>
                <a:lstStyle/>
                <a:p>
                  <a:pPr>
                    <a:lnSpc>
                      <a:spcPts val="2401"/>
                    </a:lnSpc>
                  </a:pPr>
                  <a:r>
                    <a:rPr lang="zh-CN" altLang="en-US" b="1" dirty="0">
                      <a:solidFill>
                        <a:schemeClr val="bg1"/>
                      </a:solidFill>
                      <a:latin typeface="Microsoft YaHei UI" pitchFamily="18" charset="0"/>
                      <a:cs typeface="Microsoft YaHei UI" pitchFamily="18" charset="0"/>
                    </a:rPr>
                    <a:t> 树</a:t>
                  </a:r>
                </a:p>
              </p:txBody>
            </p:sp>
            <p:sp>
              <p:nvSpPr>
                <p:cNvPr id="107" name="TextBox 1">
                  <a:extLst>
                    <a:ext uri="{FF2B5EF4-FFF2-40B4-BE49-F238E27FC236}">
                      <a16:creationId xmlns:a16="http://schemas.microsoft.com/office/drawing/2014/main" id="{40765727-D636-4F8E-AE20-838EBB4DAC95}"/>
                    </a:ext>
                  </a:extLst>
                </p:cNvPr>
                <p:cNvSpPr txBox="1"/>
                <p:nvPr/>
              </p:nvSpPr>
              <p:spPr>
                <a:xfrm>
                  <a:off x="6995716" y="2713908"/>
                  <a:ext cx="615553"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根树</a:t>
                  </a:r>
                </a:p>
              </p:txBody>
            </p:sp>
            <p:sp>
              <p:nvSpPr>
                <p:cNvPr id="108" name="Freeform 3">
                  <a:extLst>
                    <a:ext uri="{FF2B5EF4-FFF2-40B4-BE49-F238E27FC236}">
                      <a16:creationId xmlns:a16="http://schemas.microsoft.com/office/drawing/2014/main" id="{B90F0CC1-39D6-4CF7-88A9-B6AE46CF38C8}"/>
                    </a:ext>
                  </a:extLst>
                </p:cNvPr>
                <p:cNvSpPr/>
                <p:nvPr/>
              </p:nvSpPr>
              <p:spPr>
                <a:xfrm>
                  <a:off x="6683910" y="1199544"/>
                  <a:ext cx="48816" cy="4788000"/>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109" name="Freeform 3">
                  <a:extLst>
                    <a:ext uri="{FF2B5EF4-FFF2-40B4-BE49-F238E27FC236}">
                      <a16:creationId xmlns:a16="http://schemas.microsoft.com/office/drawing/2014/main" id="{01B2C4A0-88D8-46EE-91A7-5F39E856220E}"/>
                    </a:ext>
                  </a:extLst>
                </p:cNvPr>
                <p:cNvSpPr/>
                <p:nvPr/>
              </p:nvSpPr>
              <p:spPr>
                <a:xfrm>
                  <a:off x="6637161" y="236286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solidFill>
                      <a:schemeClr val="tx1"/>
                    </a:solidFill>
                  </a:endParaRPr>
                </a:p>
              </p:txBody>
            </p:sp>
            <p:sp>
              <p:nvSpPr>
                <p:cNvPr id="110" name="Freeform 3">
                  <a:extLst>
                    <a:ext uri="{FF2B5EF4-FFF2-40B4-BE49-F238E27FC236}">
                      <a16:creationId xmlns:a16="http://schemas.microsoft.com/office/drawing/2014/main" id="{4422CB3B-D0D5-4FEA-B0A8-30267AF052B1}"/>
                    </a:ext>
                  </a:extLst>
                </p:cNvPr>
                <p:cNvSpPr/>
                <p:nvPr/>
              </p:nvSpPr>
              <p:spPr>
                <a:xfrm>
                  <a:off x="6637161" y="1422556"/>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dirty="0"/>
                </a:p>
              </p:txBody>
            </p:sp>
            <p:sp>
              <p:nvSpPr>
                <p:cNvPr id="111" name="Freeform 3">
                  <a:extLst>
                    <a:ext uri="{FF2B5EF4-FFF2-40B4-BE49-F238E27FC236}">
                      <a16:creationId xmlns:a16="http://schemas.microsoft.com/office/drawing/2014/main" id="{70E10679-B7C8-4B52-A553-660324F33697}"/>
                    </a:ext>
                  </a:extLst>
                </p:cNvPr>
                <p:cNvSpPr/>
                <p:nvPr/>
              </p:nvSpPr>
              <p:spPr>
                <a:xfrm>
                  <a:off x="6637161" y="330316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2" name="Freeform 3">
                  <a:extLst>
                    <a:ext uri="{FF2B5EF4-FFF2-40B4-BE49-F238E27FC236}">
                      <a16:creationId xmlns:a16="http://schemas.microsoft.com/office/drawing/2014/main" id="{43364136-87B0-4BD8-90E5-48453591600B}"/>
                    </a:ext>
                  </a:extLst>
                </p:cNvPr>
                <p:cNvSpPr/>
                <p:nvPr/>
              </p:nvSpPr>
              <p:spPr>
                <a:xfrm>
                  <a:off x="6637161" y="3773316"/>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4" name="TextBox 1">
                  <a:extLst>
                    <a:ext uri="{FF2B5EF4-FFF2-40B4-BE49-F238E27FC236}">
                      <a16:creationId xmlns:a16="http://schemas.microsoft.com/office/drawing/2014/main" id="{A8F6AC79-AB41-488F-8452-CE37BDACF859}"/>
                    </a:ext>
                  </a:extLst>
                </p:cNvPr>
                <p:cNvSpPr txBox="1"/>
                <p:nvPr/>
              </p:nvSpPr>
              <p:spPr>
                <a:xfrm>
                  <a:off x="6995716" y="3184060"/>
                  <a:ext cx="923330"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欧拉图</a:t>
                  </a:r>
                </a:p>
              </p:txBody>
            </p:sp>
            <p:sp>
              <p:nvSpPr>
                <p:cNvPr id="115" name="TextBox 1">
                  <a:extLst>
                    <a:ext uri="{FF2B5EF4-FFF2-40B4-BE49-F238E27FC236}">
                      <a16:creationId xmlns:a16="http://schemas.microsoft.com/office/drawing/2014/main" id="{A071343D-26C6-4A34-BF26-1E33134F5774}"/>
                    </a:ext>
                  </a:extLst>
                </p:cNvPr>
                <p:cNvSpPr txBox="1"/>
                <p:nvPr/>
              </p:nvSpPr>
              <p:spPr>
                <a:xfrm>
                  <a:off x="6995716" y="4124364"/>
                  <a:ext cx="615553"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偶图</a:t>
                  </a:r>
                </a:p>
              </p:txBody>
            </p:sp>
            <p:sp>
              <p:nvSpPr>
                <p:cNvPr id="116" name="Freeform 3">
                  <a:extLst>
                    <a:ext uri="{FF2B5EF4-FFF2-40B4-BE49-F238E27FC236}">
                      <a16:creationId xmlns:a16="http://schemas.microsoft.com/office/drawing/2014/main" id="{74C8B829-18F9-4783-B4D6-E9A724B05A1B}"/>
                    </a:ext>
                  </a:extLst>
                </p:cNvPr>
                <p:cNvSpPr/>
                <p:nvPr/>
              </p:nvSpPr>
              <p:spPr>
                <a:xfrm>
                  <a:off x="6637161" y="424346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7" name="Freeform 3">
                  <a:extLst>
                    <a:ext uri="{FF2B5EF4-FFF2-40B4-BE49-F238E27FC236}">
                      <a16:creationId xmlns:a16="http://schemas.microsoft.com/office/drawing/2014/main" id="{378B8E67-1CF4-4659-B877-45D776F3E72B}"/>
                    </a:ext>
                  </a:extLst>
                </p:cNvPr>
                <p:cNvSpPr/>
                <p:nvPr/>
              </p:nvSpPr>
              <p:spPr>
                <a:xfrm>
                  <a:off x="6637161" y="471362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8" name="TextBox 1">
                  <a:extLst>
                    <a:ext uri="{FF2B5EF4-FFF2-40B4-BE49-F238E27FC236}">
                      <a16:creationId xmlns:a16="http://schemas.microsoft.com/office/drawing/2014/main" id="{394D60F7-2AAA-4642-8303-8E0EEE89CCB8}"/>
                    </a:ext>
                  </a:extLst>
                </p:cNvPr>
                <p:cNvSpPr txBox="1"/>
                <p:nvPr/>
              </p:nvSpPr>
              <p:spPr>
                <a:xfrm>
                  <a:off x="5942177" y="2243756"/>
                  <a:ext cx="551433" cy="380480"/>
                </a:xfrm>
                <a:prstGeom prst="rect">
                  <a:avLst/>
                </a:prstGeom>
                <a:noFill/>
              </p:spPr>
              <p:txBody>
                <a:bodyPr wrap="none" lIns="0" tIns="72000" rIns="0" bIns="0" rtlCol="0">
                  <a:spAutoFit/>
                </a:bodyPr>
                <a:lstStyle/>
                <a:p>
                  <a:pPr>
                    <a:lnSpc>
                      <a:spcPts val="2401"/>
                    </a:lnSpc>
                  </a:pPr>
                  <a:r>
                    <a:rPr lang="en-US" altLang="zh-CN" b="1" dirty="0">
                      <a:solidFill>
                        <a:schemeClr val="bg1"/>
                      </a:solidFill>
                      <a:latin typeface="+mj-lt"/>
                      <a:cs typeface="Microsoft YaHei UI" pitchFamily="18" charset="0"/>
                    </a:rPr>
                    <a:t> </a:t>
                  </a:r>
                  <a:r>
                    <a:rPr lang="en-US" altLang="zh-CN" b="1" dirty="0">
                      <a:solidFill>
                        <a:schemeClr val="bg1"/>
                      </a:solidFill>
                      <a:latin typeface="Microsoft YaHei UI" pitchFamily="18" charset="0"/>
                      <a:cs typeface="Microsoft YaHei UI" pitchFamily="18" charset="0"/>
                    </a:rPr>
                    <a:t>7.1</a:t>
                  </a:r>
                </a:p>
              </p:txBody>
            </p:sp>
            <p:sp>
              <p:nvSpPr>
                <p:cNvPr id="119" name="TextBox 1">
                  <a:extLst>
                    <a:ext uri="{FF2B5EF4-FFF2-40B4-BE49-F238E27FC236}">
                      <a16:creationId xmlns:a16="http://schemas.microsoft.com/office/drawing/2014/main" id="{E1CDE1EB-C365-4582-B96F-C83DDED9EBC9}"/>
                    </a:ext>
                  </a:extLst>
                </p:cNvPr>
                <p:cNvSpPr txBox="1"/>
                <p:nvPr/>
              </p:nvSpPr>
              <p:spPr>
                <a:xfrm>
                  <a:off x="5942177" y="2713908"/>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7.2</a:t>
                  </a:r>
                </a:p>
              </p:txBody>
            </p:sp>
            <p:sp>
              <p:nvSpPr>
                <p:cNvPr id="120" name="TextBox 1">
                  <a:extLst>
                    <a:ext uri="{FF2B5EF4-FFF2-40B4-BE49-F238E27FC236}">
                      <a16:creationId xmlns:a16="http://schemas.microsoft.com/office/drawing/2014/main" id="{FFB0D305-8A65-4A96-986B-6C91ACFB4C55}"/>
                    </a:ext>
                  </a:extLst>
                </p:cNvPr>
                <p:cNvSpPr txBox="1"/>
                <p:nvPr/>
              </p:nvSpPr>
              <p:spPr>
                <a:xfrm>
                  <a:off x="5942177" y="3184060"/>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7.3</a:t>
                  </a:r>
                </a:p>
              </p:txBody>
            </p:sp>
            <p:sp>
              <p:nvSpPr>
                <p:cNvPr id="121" name="TextBox 1">
                  <a:extLst>
                    <a:ext uri="{FF2B5EF4-FFF2-40B4-BE49-F238E27FC236}">
                      <a16:creationId xmlns:a16="http://schemas.microsoft.com/office/drawing/2014/main" id="{74333F90-B985-4ECC-AF75-4E6B803AD6D7}"/>
                    </a:ext>
                  </a:extLst>
                </p:cNvPr>
                <p:cNvSpPr txBox="1"/>
                <p:nvPr/>
              </p:nvSpPr>
              <p:spPr>
                <a:xfrm>
                  <a:off x="5942177" y="3654212"/>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7.4</a:t>
                  </a:r>
                </a:p>
              </p:txBody>
            </p:sp>
            <p:sp>
              <p:nvSpPr>
                <p:cNvPr id="123" name="等腰三角形 77">
                  <a:extLst>
                    <a:ext uri="{FF2B5EF4-FFF2-40B4-BE49-F238E27FC236}">
                      <a16:creationId xmlns:a16="http://schemas.microsoft.com/office/drawing/2014/main" id="{112CFCA0-7F1C-4C83-82CD-C5FE37DBE4EB}"/>
                    </a:ext>
                  </a:extLst>
                </p:cNvPr>
                <p:cNvSpPr/>
                <p:nvPr/>
              </p:nvSpPr>
              <p:spPr>
                <a:xfrm>
                  <a:off x="6065493" y="1360146"/>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4" name="TextBox 1">
                  <a:extLst>
                    <a:ext uri="{FF2B5EF4-FFF2-40B4-BE49-F238E27FC236}">
                      <a16:creationId xmlns:a16="http://schemas.microsoft.com/office/drawing/2014/main" id="{CB6962AB-78A8-43D2-80C0-E0017035964B}"/>
                    </a:ext>
                  </a:extLst>
                </p:cNvPr>
                <p:cNvSpPr txBox="1"/>
                <p:nvPr/>
              </p:nvSpPr>
              <p:spPr>
                <a:xfrm>
                  <a:off x="6995716" y="5534821"/>
                  <a:ext cx="615553"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作业</a:t>
                  </a:r>
                </a:p>
              </p:txBody>
            </p:sp>
            <p:sp>
              <p:nvSpPr>
                <p:cNvPr id="125" name="Freeform 3">
                  <a:extLst>
                    <a:ext uri="{FF2B5EF4-FFF2-40B4-BE49-F238E27FC236}">
                      <a16:creationId xmlns:a16="http://schemas.microsoft.com/office/drawing/2014/main" id="{AED80363-CD6F-4373-8F88-7F6D3706B859}"/>
                    </a:ext>
                  </a:extLst>
                </p:cNvPr>
                <p:cNvSpPr/>
                <p:nvPr/>
              </p:nvSpPr>
              <p:spPr>
                <a:xfrm>
                  <a:off x="6637161" y="5653925"/>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26" name="TextBox 1">
                  <a:extLst>
                    <a:ext uri="{FF2B5EF4-FFF2-40B4-BE49-F238E27FC236}">
                      <a16:creationId xmlns:a16="http://schemas.microsoft.com/office/drawing/2014/main" id="{48C6A92F-C755-4B03-B09C-E3C865AA70FE}"/>
                    </a:ext>
                  </a:extLst>
                </p:cNvPr>
                <p:cNvSpPr txBox="1"/>
                <p:nvPr/>
              </p:nvSpPr>
              <p:spPr>
                <a:xfrm>
                  <a:off x="5942177" y="4124364"/>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7.5</a:t>
                  </a:r>
                </a:p>
              </p:txBody>
            </p:sp>
            <p:sp>
              <p:nvSpPr>
                <p:cNvPr id="53" name="TextBox 1">
                  <a:extLst>
                    <a:ext uri="{FF2B5EF4-FFF2-40B4-BE49-F238E27FC236}">
                      <a16:creationId xmlns:a16="http://schemas.microsoft.com/office/drawing/2014/main" id="{A071343D-26C6-4A34-BF26-1E33134F5774}"/>
                    </a:ext>
                  </a:extLst>
                </p:cNvPr>
                <p:cNvSpPr txBox="1"/>
                <p:nvPr/>
              </p:nvSpPr>
              <p:spPr>
                <a:xfrm>
                  <a:off x="6995716" y="4594516"/>
                  <a:ext cx="923330"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平面图</a:t>
                  </a:r>
                </a:p>
              </p:txBody>
            </p:sp>
            <p:sp>
              <p:nvSpPr>
                <p:cNvPr id="58" name="Freeform 3">
                  <a:extLst>
                    <a:ext uri="{FF2B5EF4-FFF2-40B4-BE49-F238E27FC236}">
                      <a16:creationId xmlns:a16="http://schemas.microsoft.com/office/drawing/2014/main" id="{AED80363-CD6F-4373-8F88-7F6D3706B859}"/>
                    </a:ext>
                  </a:extLst>
                </p:cNvPr>
                <p:cNvSpPr/>
                <p:nvPr/>
              </p:nvSpPr>
              <p:spPr>
                <a:xfrm>
                  <a:off x="6650750" y="518377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60" name="TextBox 1">
                  <a:extLst>
                    <a:ext uri="{FF2B5EF4-FFF2-40B4-BE49-F238E27FC236}">
                      <a16:creationId xmlns:a16="http://schemas.microsoft.com/office/drawing/2014/main" id="{A071343D-26C6-4A34-BF26-1E33134F5774}"/>
                    </a:ext>
                  </a:extLst>
                </p:cNvPr>
                <p:cNvSpPr txBox="1"/>
                <p:nvPr/>
              </p:nvSpPr>
              <p:spPr>
                <a:xfrm>
                  <a:off x="6995716" y="5064668"/>
                  <a:ext cx="1846659"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特殊图的应用</a:t>
                  </a:r>
                </a:p>
              </p:txBody>
            </p:sp>
            <p:sp>
              <p:nvSpPr>
                <p:cNvPr id="61" name="等腰三角形 77">
                  <a:extLst>
                    <a:ext uri="{FF2B5EF4-FFF2-40B4-BE49-F238E27FC236}">
                      <a16:creationId xmlns:a16="http://schemas.microsoft.com/office/drawing/2014/main" id="{112CFCA0-7F1C-4C83-82CD-C5FE37DBE4EB}"/>
                    </a:ext>
                  </a:extLst>
                </p:cNvPr>
                <p:cNvSpPr/>
                <p:nvPr/>
              </p:nvSpPr>
              <p:spPr>
                <a:xfrm>
                  <a:off x="6065493" y="1830298"/>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9" name="TextBox 1">
                <a:extLst>
                  <a:ext uri="{FF2B5EF4-FFF2-40B4-BE49-F238E27FC236}">
                    <a16:creationId xmlns:a16="http://schemas.microsoft.com/office/drawing/2014/main" id="{8D75A2F9-445F-4EBD-B108-6199412BC40D}"/>
                  </a:ext>
                </a:extLst>
              </p:cNvPr>
              <p:cNvSpPr txBox="1"/>
              <p:nvPr/>
            </p:nvSpPr>
            <p:spPr>
              <a:xfrm>
                <a:off x="6995716" y="3723154"/>
                <a:ext cx="1231106"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哈密顿图</a:t>
                </a:r>
              </a:p>
            </p:txBody>
          </p:sp>
          <p:sp>
            <p:nvSpPr>
              <p:cNvPr id="50" name="TextBox 1">
                <a:extLst>
                  <a:ext uri="{FF2B5EF4-FFF2-40B4-BE49-F238E27FC236}">
                    <a16:creationId xmlns:a16="http://schemas.microsoft.com/office/drawing/2014/main" id="{159A0760-2207-4EDB-B452-50B7B83350F3}"/>
                  </a:ext>
                </a:extLst>
              </p:cNvPr>
              <p:cNvSpPr txBox="1"/>
              <p:nvPr/>
            </p:nvSpPr>
            <p:spPr>
              <a:xfrm>
                <a:off x="5942177" y="5133610"/>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7.7</a:t>
                </a:r>
              </a:p>
            </p:txBody>
          </p:sp>
          <p:sp>
            <p:nvSpPr>
              <p:cNvPr id="54" name="TextBox 1">
                <a:extLst>
                  <a:ext uri="{FF2B5EF4-FFF2-40B4-BE49-F238E27FC236}">
                    <a16:creationId xmlns:a16="http://schemas.microsoft.com/office/drawing/2014/main" id="{159A0760-2207-4EDB-B452-50B7B83350F3}"/>
                  </a:ext>
                </a:extLst>
              </p:cNvPr>
              <p:cNvSpPr txBox="1"/>
              <p:nvPr/>
            </p:nvSpPr>
            <p:spPr>
              <a:xfrm>
                <a:off x="5942177" y="4663458"/>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7.6</a:t>
                </a:r>
              </a:p>
            </p:txBody>
          </p:sp>
          <p:sp>
            <p:nvSpPr>
              <p:cNvPr id="56" name="TextBox 1">
                <a:extLst>
                  <a:ext uri="{FF2B5EF4-FFF2-40B4-BE49-F238E27FC236}">
                    <a16:creationId xmlns:a16="http://schemas.microsoft.com/office/drawing/2014/main" id="{159A0760-2207-4EDB-B452-50B7B83350F3}"/>
                  </a:ext>
                </a:extLst>
              </p:cNvPr>
              <p:cNvSpPr txBox="1"/>
              <p:nvPr/>
            </p:nvSpPr>
            <p:spPr>
              <a:xfrm>
                <a:off x="5942177" y="5603763"/>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7.8</a:t>
                </a:r>
              </a:p>
            </p:txBody>
          </p:sp>
        </p:grpSp>
        <p:sp>
          <p:nvSpPr>
            <p:cNvPr id="66" name="Freeform 3">
              <a:extLst>
                <a:ext uri="{FF2B5EF4-FFF2-40B4-BE49-F238E27FC236}">
                  <a16:creationId xmlns:a16="http://schemas.microsoft.com/office/drawing/2014/main" id="{F355D099-3430-4DB3-A98C-BE089E6493D7}"/>
                </a:ext>
              </a:extLst>
            </p:cNvPr>
            <p:cNvSpPr/>
            <p:nvPr/>
          </p:nvSpPr>
          <p:spPr>
            <a:xfrm>
              <a:off x="6637161" y="196165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5" name="Freeform 3">
              <a:extLst>
                <a:ext uri="{FF2B5EF4-FFF2-40B4-BE49-F238E27FC236}">
                  <a16:creationId xmlns:a16="http://schemas.microsoft.com/office/drawing/2014/main" id="{F355D099-3430-4DB3-A98C-BE089E6493D7}"/>
                </a:ext>
              </a:extLst>
            </p:cNvPr>
            <p:cNvSpPr/>
            <p:nvPr/>
          </p:nvSpPr>
          <p:spPr>
            <a:xfrm>
              <a:off x="6637161" y="29019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grpSp>
    </p:spTree>
    <p:extLst>
      <p:ext uri="{BB962C8B-B14F-4D97-AF65-F5344CB8AC3E}">
        <p14:creationId xmlns:p14="http://schemas.microsoft.com/office/powerpoint/2010/main" val="1524295933"/>
      </p:ext>
    </p:extLst>
  </p:cSld>
  <p:clrMapOvr>
    <a:masterClrMapping/>
  </p:clrMapOvr>
  <p:transition spd="slow">
    <p:push dir="u"/>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a:xfrm>
            <a:off x="774700" y="277723"/>
            <a:ext cx="7106448" cy="429419"/>
          </a:xfrm>
        </p:spPr>
        <p:txBody>
          <a:bodyPr/>
          <a:lstStyle/>
          <a:p>
            <a:pPr algn="just">
              <a:lnSpc>
                <a:spcPct val="120000"/>
              </a:lnSpc>
              <a:spcBef>
                <a:spcPts val="800"/>
              </a:spcBef>
              <a:buClr>
                <a:srgbClr val="FF3300"/>
              </a:buClr>
            </a:pPr>
            <a:r>
              <a:rPr lang="zh-CN" altLang="en-US" dirty="0"/>
              <a:t>例</a:t>
            </a:r>
            <a:r>
              <a:rPr lang="en-US" altLang="zh-CN" dirty="0"/>
              <a:t>7.24  </a:t>
            </a:r>
            <a:r>
              <a:rPr lang="zh-CN" altLang="en-US" dirty="0"/>
              <a:t>判断是否存在哈密顿回路</a:t>
            </a:r>
            <a:r>
              <a:rPr lang="zh-CN" altLang="en-US" sz="3734" dirty="0"/>
              <a:t> </a:t>
            </a:r>
            <a:endParaRPr lang="zh-CN" altLang="en-US" dirty="0"/>
          </a:p>
        </p:txBody>
      </p:sp>
      <p:sp>
        <p:nvSpPr>
          <p:cNvPr id="1425411" name="Rectangle 3"/>
          <p:cNvSpPr>
            <a:spLocks noGrp="1" noChangeArrowheads="1"/>
          </p:cNvSpPr>
          <p:nvPr>
            <p:ph type="body" idx="1"/>
          </p:nvPr>
        </p:nvSpPr>
        <p:spPr>
          <a:xfrm>
            <a:off x="5864142" y="1125005"/>
            <a:ext cx="6026233" cy="5276589"/>
          </a:xfrm>
        </p:spPr>
        <p:txBody>
          <a:bodyPr>
            <a:normAutofit lnSpcReduction="10000"/>
          </a:bodyPr>
          <a:lstStyle/>
          <a:p>
            <a:pPr marL="0" indent="648000">
              <a:lnSpc>
                <a:spcPct val="160000"/>
              </a:lnSpc>
              <a:spcBef>
                <a:spcPts val="600"/>
              </a:spcBef>
              <a:buNone/>
            </a:pPr>
            <a:r>
              <a:rPr lang="zh-CN" altLang="en-US" dirty="0">
                <a:solidFill>
                  <a:srgbClr val="0000FF"/>
                </a:solidFill>
                <a:ea typeface="黑体" pitchFamily="49" charset="-122"/>
              </a:rPr>
              <a:t>方法二</a:t>
            </a:r>
            <a:r>
              <a:rPr lang="zh-CN" altLang="en-US" dirty="0">
                <a:ea typeface="黑体" pitchFamily="49" charset="-122"/>
              </a:rPr>
              <a:t>：若图中存在哈密顿回路，则该回路组成的图中任何结点的度数均为</a:t>
            </a:r>
            <a:r>
              <a:rPr lang="en-US" altLang="zh-CN" dirty="0">
                <a:ea typeface="黑体" pitchFamily="49" charset="-122"/>
              </a:rPr>
              <a:t>2</a:t>
            </a:r>
            <a:r>
              <a:rPr lang="zh-CN" altLang="en-US" dirty="0">
                <a:ea typeface="黑体" pitchFamily="49" charset="-122"/>
              </a:rPr>
              <a:t>。</a:t>
            </a:r>
            <a:endParaRPr lang="en-US" altLang="zh-CN" dirty="0">
              <a:ea typeface="黑体" pitchFamily="49" charset="-122"/>
            </a:endParaRPr>
          </a:p>
          <a:p>
            <a:pPr marL="0" indent="648000">
              <a:lnSpc>
                <a:spcPct val="160000"/>
              </a:lnSpc>
              <a:spcBef>
                <a:spcPts val="600"/>
              </a:spcBef>
              <a:buNone/>
            </a:pPr>
            <a:r>
              <a:rPr lang="zh-CN" altLang="en-US" dirty="0">
                <a:ea typeface="黑体" pitchFamily="49" charset="-122"/>
              </a:rPr>
              <a:t>因而结点</a:t>
            </a:r>
            <a:r>
              <a:rPr lang="en-US" altLang="zh-CN" dirty="0">
                <a:ea typeface="黑体" pitchFamily="49" charset="-122"/>
              </a:rPr>
              <a:t>1</a:t>
            </a:r>
            <a:r>
              <a:rPr lang="zh-CN" altLang="en-US" dirty="0">
                <a:ea typeface="黑体" pitchFamily="49" charset="-122"/>
              </a:rPr>
              <a:t>、</a:t>
            </a:r>
            <a:r>
              <a:rPr lang="en-US" altLang="zh-CN" dirty="0">
                <a:ea typeface="黑体" pitchFamily="49" charset="-122"/>
              </a:rPr>
              <a:t>2</a:t>
            </a:r>
            <a:r>
              <a:rPr lang="zh-CN" altLang="en-US" dirty="0">
                <a:ea typeface="黑体" pitchFamily="49" charset="-122"/>
              </a:rPr>
              <a:t>、</a:t>
            </a:r>
            <a:r>
              <a:rPr lang="en-US" altLang="zh-CN" dirty="0">
                <a:ea typeface="黑体" pitchFamily="49" charset="-122"/>
              </a:rPr>
              <a:t>3</a:t>
            </a:r>
            <a:r>
              <a:rPr lang="zh-CN" altLang="en-US" dirty="0">
                <a:ea typeface="黑体" pitchFamily="49" charset="-122"/>
              </a:rPr>
              <a:t>、</a:t>
            </a:r>
            <a:r>
              <a:rPr lang="en-US" altLang="zh-CN" dirty="0">
                <a:ea typeface="黑体" pitchFamily="49" charset="-122"/>
              </a:rPr>
              <a:t>4</a:t>
            </a:r>
            <a:r>
              <a:rPr lang="zh-CN" altLang="en-US" dirty="0">
                <a:ea typeface="黑体" pitchFamily="49" charset="-122"/>
              </a:rPr>
              <a:t>、</a:t>
            </a:r>
            <a:r>
              <a:rPr lang="en-US" altLang="zh-CN" dirty="0">
                <a:ea typeface="黑体" pitchFamily="49" charset="-122"/>
              </a:rPr>
              <a:t>5</a:t>
            </a:r>
            <a:r>
              <a:rPr lang="zh-CN" altLang="en-US" dirty="0">
                <a:ea typeface="黑体" pitchFamily="49" charset="-122"/>
              </a:rPr>
              <a:t>所关联的边均在回路中，于是在结点</a:t>
            </a:r>
            <a:r>
              <a:rPr lang="en-US" altLang="zh-CN" dirty="0">
                <a:ea typeface="黑体" pitchFamily="49" charset="-122"/>
              </a:rPr>
              <a:t>a</a:t>
            </a:r>
            <a:r>
              <a:rPr lang="zh-CN" altLang="en-US" dirty="0">
                <a:ea typeface="黑体" pitchFamily="49" charset="-122"/>
              </a:rPr>
              <a:t>、</a:t>
            </a:r>
            <a:r>
              <a:rPr lang="en-US" altLang="zh-CN" dirty="0">
                <a:ea typeface="黑体" pitchFamily="49" charset="-122"/>
              </a:rPr>
              <a:t>b</a:t>
            </a:r>
            <a:r>
              <a:rPr lang="zh-CN" altLang="en-US" dirty="0">
                <a:ea typeface="黑体" pitchFamily="49" charset="-122"/>
              </a:rPr>
              <a:t>、</a:t>
            </a:r>
            <a:r>
              <a:rPr lang="en-US" altLang="zh-CN" dirty="0">
                <a:ea typeface="黑体" pitchFamily="49" charset="-122"/>
              </a:rPr>
              <a:t>c</a:t>
            </a:r>
            <a:r>
              <a:rPr lang="zh-CN" altLang="en-US" dirty="0">
                <a:ea typeface="黑体" pitchFamily="49" charset="-122"/>
              </a:rPr>
              <a:t>、</a:t>
            </a:r>
            <a:r>
              <a:rPr lang="en-US" altLang="zh-CN" dirty="0">
                <a:ea typeface="黑体" pitchFamily="49" charset="-122"/>
              </a:rPr>
              <a:t>d</a:t>
            </a:r>
            <a:r>
              <a:rPr lang="zh-CN" altLang="en-US" dirty="0">
                <a:ea typeface="黑体" pitchFamily="49" charset="-122"/>
              </a:rPr>
              <a:t>、</a:t>
            </a:r>
            <a:r>
              <a:rPr lang="en-US" altLang="zh-CN" dirty="0">
                <a:ea typeface="黑体" pitchFamily="49" charset="-122"/>
              </a:rPr>
              <a:t>e</a:t>
            </a:r>
            <a:r>
              <a:rPr lang="zh-CN" altLang="en-US" dirty="0">
                <a:ea typeface="黑体" pitchFamily="49" charset="-122"/>
              </a:rPr>
              <a:t>处均应将不与</a:t>
            </a:r>
            <a:r>
              <a:rPr lang="en-US" altLang="zh-CN" dirty="0">
                <a:ea typeface="黑体" pitchFamily="49" charset="-122"/>
              </a:rPr>
              <a:t>1</a:t>
            </a:r>
            <a:r>
              <a:rPr lang="zh-CN" altLang="en-US" dirty="0">
                <a:ea typeface="黑体" pitchFamily="49" charset="-122"/>
              </a:rPr>
              <a:t>、</a:t>
            </a:r>
            <a:r>
              <a:rPr lang="en-US" altLang="zh-CN" dirty="0">
                <a:ea typeface="黑体" pitchFamily="49" charset="-122"/>
              </a:rPr>
              <a:t>2</a:t>
            </a:r>
            <a:r>
              <a:rPr lang="zh-CN" altLang="en-US" dirty="0">
                <a:ea typeface="黑体" pitchFamily="49" charset="-122"/>
              </a:rPr>
              <a:t>、</a:t>
            </a:r>
            <a:r>
              <a:rPr lang="en-US" altLang="zh-CN" dirty="0">
                <a:ea typeface="黑体" pitchFamily="49" charset="-122"/>
              </a:rPr>
              <a:t>3</a:t>
            </a:r>
            <a:r>
              <a:rPr lang="zh-CN" altLang="en-US" dirty="0">
                <a:ea typeface="黑体" pitchFamily="49" charset="-122"/>
              </a:rPr>
              <a:t>、</a:t>
            </a:r>
            <a:r>
              <a:rPr lang="en-US" altLang="zh-CN" dirty="0">
                <a:ea typeface="黑体" pitchFamily="49" charset="-122"/>
              </a:rPr>
              <a:t>4</a:t>
            </a:r>
            <a:r>
              <a:rPr lang="zh-CN" altLang="en-US" dirty="0">
                <a:ea typeface="黑体" pitchFamily="49" charset="-122"/>
              </a:rPr>
              <a:t>、</a:t>
            </a:r>
            <a:r>
              <a:rPr lang="en-US" altLang="zh-CN" dirty="0">
                <a:ea typeface="黑体" pitchFamily="49" charset="-122"/>
              </a:rPr>
              <a:t>5</a:t>
            </a:r>
            <a:r>
              <a:rPr lang="zh-CN" altLang="en-US" dirty="0">
                <a:ea typeface="黑体" pitchFamily="49" charset="-122"/>
              </a:rPr>
              <a:t>关联的边删除，而要删除与结点</a:t>
            </a:r>
            <a:r>
              <a:rPr lang="en-US" altLang="zh-CN" dirty="0">
                <a:ea typeface="黑体" pitchFamily="49" charset="-122"/>
              </a:rPr>
              <a:t>a</a:t>
            </a:r>
            <a:r>
              <a:rPr lang="zh-CN" altLang="en-US" dirty="0">
                <a:ea typeface="黑体" pitchFamily="49" charset="-122"/>
              </a:rPr>
              <a:t>、</a:t>
            </a:r>
            <a:r>
              <a:rPr lang="en-US" altLang="zh-CN" dirty="0">
                <a:ea typeface="黑体" pitchFamily="49" charset="-122"/>
              </a:rPr>
              <a:t>b</a:t>
            </a:r>
            <a:r>
              <a:rPr lang="zh-CN" altLang="en-US" dirty="0">
                <a:ea typeface="黑体" pitchFamily="49" charset="-122"/>
              </a:rPr>
              <a:t>、</a:t>
            </a:r>
            <a:r>
              <a:rPr lang="en-US" altLang="zh-CN" dirty="0">
                <a:ea typeface="黑体" pitchFamily="49" charset="-122"/>
              </a:rPr>
              <a:t>c</a:t>
            </a:r>
            <a:r>
              <a:rPr lang="zh-CN" altLang="en-US" dirty="0">
                <a:ea typeface="黑体" pitchFamily="49" charset="-122"/>
              </a:rPr>
              <a:t>、</a:t>
            </a:r>
            <a:r>
              <a:rPr lang="en-US" altLang="zh-CN" dirty="0">
                <a:ea typeface="黑体" pitchFamily="49" charset="-122"/>
              </a:rPr>
              <a:t>d</a:t>
            </a:r>
            <a:r>
              <a:rPr lang="zh-CN" altLang="en-US" dirty="0">
                <a:ea typeface="黑体" pitchFamily="49" charset="-122"/>
              </a:rPr>
              <a:t>、</a:t>
            </a:r>
            <a:r>
              <a:rPr lang="en-US" altLang="zh-CN" dirty="0">
                <a:ea typeface="黑体" pitchFamily="49" charset="-122"/>
              </a:rPr>
              <a:t>e</a:t>
            </a:r>
            <a:r>
              <a:rPr lang="zh-CN" altLang="en-US" dirty="0">
                <a:ea typeface="黑体" pitchFamily="49" charset="-122"/>
              </a:rPr>
              <a:t>关联的其它边，得到右图。</a:t>
            </a:r>
            <a:endParaRPr lang="en-US" altLang="zh-CN" dirty="0">
              <a:ea typeface="黑体" pitchFamily="49" charset="-122"/>
            </a:endParaRPr>
          </a:p>
          <a:p>
            <a:pPr marL="0" indent="648000">
              <a:lnSpc>
                <a:spcPct val="160000"/>
              </a:lnSpc>
              <a:spcBef>
                <a:spcPts val="600"/>
              </a:spcBef>
              <a:buNone/>
            </a:pPr>
            <a:r>
              <a:rPr lang="zh-CN" altLang="en-US" dirty="0">
                <a:ea typeface="黑体" pitchFamily="49" charset="-122"/>
              </a:rPr>
              <a:t>它不是连通图，因而图中不存在哈密顿回路。 </a:t>
            </a:r>
          </a:p>
        </p:txBody>
      </p:sp>
      <p:sp>
        <p:nvSpPr>
          <p:cNvPr id="222" name="Text Box 46"/>
          <p:cNvSpPr txBox="1">
            <a:spLocks noChangeAspect="1" noChangeArrowheads="1"/>
          </p:cNvSpPr>
          <p:nvPr/>
        </p:nvSpPr>
        <p:spPr bwMode="auto">
          <a:xfrm>
            <a:off x="2116606" y="4740063"/>
            <a:ext cx="243865" cy="3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e</a:t>
            </a:r>
          </a:p>
        </p:txBody>
      </p:sp>
      <p:sp>
        <p:nvSpPr>
          <p:cNvPr id="183" name="Line 7"/>
          <p:cNvSpPr>
            <a:spLocks noChangeAspect="1" noChangeShapeType="1"/>
          </p:cNvSpPr>
          <p:nvPr/>
        </p:nvSpPr>
        <p:spPr bwMode="auto">
          <a:xfrm>
            <a:off x="1601781" y="4234161"/>
            <a:ext cx="553211" cy="48606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47" name="Line 72"/>
          <p:cNvSpPr>
            <a:spLocks noChangeAspect="1" noChangeShapeType="1"/>
          </p:cNvSpPr>
          <p:nvPr/>
        </p:nvSpPr>
        <p:spPr bwMode="auto">
          <a:xfrm flipH="1">
            <a:off x="1850162" y="4821404"/>
            <a:ext cx="307089" cy="43249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81" name="Line 5"/>
          <p:cNvSpPr>
            <a:spLocks noChangeAspect="1" noChangeShapeType="1"/>
          </p:cNvSpPr>
          <p:nvPr/>
        </p:nvSpPr>
        <p:spPr bwMode="auto">
          <a:xfrm flipV="1">
            <a:off x="1895322" y="5315403"/>
            <a:ext cx="230542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82" name="Line 6"/>
          <p:cNvSpPr>
            <a:spLocks noChangeAspect="1" noChangeShapeType="1"/>
          </p:cNvSpPr>
          <p:nvPr/>
        </p:nvSpPr>
        <p:spPr bwMode="auto">
          <a:xfrm flipV="1">
            <a:off x="4273001" y="3178710"/>
            <a:ext cx="672885" cy="23807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84" name="Line 8"/>
          <p:cNvSpPr>
            <a:spLocks noChangeAspect="1" noChangeShapeType="1"/>
          </p:cNvSpPr>
          <p:nvPr/>
        </p:nvSpPr>
        <p:spPr bwMode="auto">
          <a:xfrm>
            <a:off x="1753067" y="3452492"/>
            <a:ext cx="492245" cy="16069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85" name="Line 9"/>
          <p:cNvSpPr>
            <a:spLocks noChangeAspect="1" noChangeShapeType="1"/>
          </p:cNvSpPr>
          <p:nvPr/>
        </p:nvSpPr>
        <p:spPr bwMode="auto">
          <a:xfrm>
            <a:off x="3866560" y="2730342"/>
            <a:ext cx="345475" cy="64676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86" name="Line 10"/>
          <p:cNvSpPr>
            <a:spLocks noChangeAspect="1" noChangeShapeType="1"/>
          </p:cNvSpPr>
          <p:nvPr/>
        </p:nvSpPr>
        <p:spPr bwMode="auto">
          <a:xfrm>
            <a:off x="4261711" y="3478283"/>
            <a:ext cx="121932" cy="75587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87" name="Line 11"/>
          <p:cNvSpPr>
            <a:spLocks noChangeAspect="1" noChangeShapeType="1"/>
          </p:cNvSpPr>
          <p:nvPr/>
        </p:nvSpPr>
        <p:spPr bwMode="auto">
          <a:xfrm flipV="1">
            <a:off x="3839464" y="4331373"/>
            <a:ext cx="546437" cy="48011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88" name="Line 12"/>
          <p:cNvSpPr>
            <a:spLocks noChangeAspect="1" noChangeShapeType="1"/>
          </p:cNvSpPr>
          <p:nvPr/>
        </p:nvSpPr>
        <p:spPr bwMode="auto">
          <a:xfrm flipV="1">
            <a:off x="3760434" y="3444557"/>
            <a:ext cx="440311" cy="16268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89" name="Line 13"/>
          <p:cNvSpPr>
            <a:spLocks noChangeAspect="1" noChangeShapeType="1"/>
          </p:cNvSpPr>
          <p:nvPr/>
        </p:nvSpPr>
        <p:spPr bwMode="auto">
          <a:xfrm flipV="1">
            <a:off x="2306279" y="3168790"/>
            <a:ext cx="736110" cy="43249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90" name="Line 14"/>
          <p:cNvSpPr>
            <a:spLocks noChangeAspect="1" noChangeShapeType="1"/>
          </p:cNvSpPr>
          <p:nvPr/>
        </p:nvSpPr>
        <p:spPr bwMode="auto">
          <a:xfrm>
            <a:off x="3028840" y="3168790"/>
            <a:ext cx="738368" cy="43249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91" name="Line 15"/>
          <p:cNvSpPr>
            <a:spLocks noChangeAspect="1" noChangeShapeType="1"/>
          </p:cNvSpPr>
          <p:nvPr/>
        </p:nvSpPr>
        <p:spPr bwMode="auto">
          <a:xfrm flipH="1">
            <a:off x="3392379" y="3638982"/>
            <a:ext cx="368055" cy="53764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92" name="Line 16"/>
          <p:cNvSpPr>
            <a:spLocks noChangeAspect="1" noChangeShapeType="1"/>
          </p:cNvSpPr>
          <p:nvPr/>
        </p:nvSpPr>
        <p:spPr bwMode="auto">
          <a:xfrm>
            <a:off x="2306279" y="3638982"/>
            <a:ext cx="368055" cy="53764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93" name="Line 17"/>
          <p:cNvSpPr>
            <a:spLocks noChangeAspect="1" noChangeShapeType="1"/>
          </p:cNvSpPr>
          <p:nvPr/>
        </p:nvSpPr>
        <p:spPr bwMode="auto">
          <a:xfrm>
            <a:off x="2724009" y="4186546"/>
            <a:ext cx="614177"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97" name="Line 21"/>
          <p:cNvSpPr>
            <a:spLocks noChangeAspect="1" noChangeShapeType="1"/>
          </p:cNvSpPr>
          <p:nvPr/>
        </p:nvSpPr>
        <p:spPr bwMode="auto">
          <a:xfrm flipV="1">
            <a:off x="3051420" y="4827356"/>
            <a:ext cx="736110" cy="32338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98" name="Line 22"/>
          <p:cNvSpPr>
            <a:spLocks noChangeAspect="1" noChangeShapeType="1"/>
          </p:cNvSpPr>
          <p:nvPr/>
        </p:nvSpPr>
        <p:spPr bwMode="auto">
          <a:xfrm>
            <a:off x="2254344" y="4805533"/>
            <a:ext cx="736110" cy="32338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99" name="Line 23"/>
          <p:cNvSpPr>
            <a:spLocks noChangeAspect="1" noChangeShapeType="1"/>
          </p:cNvSpPr>
          <p:nvPr/>
        </p:nvSpPr>
        <p:spPr bwMode="auto">
          <a:xfrm flipH="1">
            <a:off x="2256602" y="4269872"/>
            <a:ext cx="390635" cy="44241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00" name="Line 24"/>
          <p:cNvSpPr>
            <a:spLocks noChangeAspect="1" noChangeShapeType="1"/>
          </p:cNvSpPr>
          <p:nvPr/>
        </p:nvSpPr>
        <p:spPr bwMode="auto">
          <a:xfrm>
            <a:off x="3406830" y="4211954"/>
            <a:ext cx="404861" cy="59141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01" name="Line 25"/>
          <p:cNvSpPr>
            <a:spLocks noChangeAspect="1" noChangeShapeType="1"/>
          </p:cNvSpPr>
          <p:nvPr/>
        </p:nvSpPr>
        <p:spPr bwMode="auto">
          <a:xfrm>
            <a:off x="3823658" y="4849179"/>
            <a:ext cx="368055" cy="43249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07" name="Line 31"/>
          <p:cNvSpPr>
            <a:spLocks noChangeAspect="1" noChangeShapeType="1"/>
          </p:cNvSpPr>
          <p:nvPr/>
        </p:nvSpPr>
        <p:spPr bwMode="auto">
          <a:xfrm flipH="1">
            <a:off x="1712423" y="2754149"/>
            <a:ext cx="368055" cy="64676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09" name="Line 33"/>
          <p:cNvSpPr>
            <a:spLocks noChangeAspect="1" noChangeShapeType="1"/>
          </p:cNvSpPr>
          <p:nvPr/>
        </p:nvSpPr>
        <p:spPr bwMode="auto">
          <a:xfrm>
            <a:off x="3031098" y="2698599"/>
            <a:ext cx="0" cy="43249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10" name="Line 34"/>
          <p:cNvSpPr>
            <a:spLocks noChangeAspect="1" noChangeShapeType="1"/>
          </p:cNvSpPr>
          <p:nvPr/>
        </p:nvSpPr>
        <p:spPr bwMode="auto">
          <a:xfrm>
            <a:off x="3085290" y="2615274"/>
            <a:ext cx="738368" cy="10911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12" name="Line 36"/>
          <p:cNvSpPr>
            <a:spLocks noChangeShapeType="1"/>
          </p:cNvSpPr>
          <p:nvPr/>
        </p:nvSpPr>
        <p:spPr bwMode="auto">
          <a:xfrm flipV="1">
            <a:off x="2152734" y="2615274"/>
            <a:ext cx="815140" cy="10911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13" name="Line 37"/>
          <p:cNvSpPr>
            <a:spLocks noChangeAspect="1" noChangeShapeType="1"/>
          </p:cNvSpPr>
          <p:nvPr/>
        </p:nvSpPr>
        <p:spPr bwMode="auto">
          <a:xfrm flipH="1">
            <a:off x="1579201" y="3521930"/>
            <a:ext cx="124190" cy="64676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15" name="Line 39"/>
          <p:cNvSpPr>
            <a:spLocks noChangeAspect="1" noChangeShapeType="1"/>
          </p:cNvSpPr>
          <p:nvPr/>
        </p:nvSpPr>
        <p:spPr bwMode="auto">
          <a:xfrm flipH="1" flipV="1">
            <a:off x="922122" y="3224340"/>
            <a:ext cx="860300" cy="20494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16" name="Line 40"/>
          <p:cNvSpPr>
            <a:spLocks noChangeAspect="1" noChangeShapeType="1"/>
          </p:cNvSpPr>
          <p:nvPr/>
        </p:nvSpPr>
        <p:spPr bwMode="auto">
          <a:xfrm flipV="1">
            <a:off x="4236873" y="3226324"/>
            <a:ext cx="736110" cy="20494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17" name="Line 41"/>
          <p:cNvSpPr>
            <a:spLocks noChangeAspect="1" noChangeShapeType="1"/>
          </p:cNvSpPr>
          <p:nvPr/>
        </p:nvSpPr>
        <p:spPr bwMode="auto">
          <a:xfrm flipH="1" flipV="1">
            <a:off x="3076258" y="2049854"/>
            <a:ext cx="1871886" cy="109909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18" name="Line 42"/>
          <p:cNvSpPr>
            <a:spLocks noChangeAspect="1" noChangeShapeType="1"/>
          </p:cNvSpPr>
          <p:nvPr/>
        </p:nvSpPr>
        <p:spPr bwMode="auto">
          <a:xfrm flipV="1">
            <a:off x="996636" y="2049854"/>
            <a:ext cx="1966722" cy="108124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21" name="Text Box 45"/>
          <p:cNvSpPr txBox="1">
            <a:spLocks noChangeAspect="1" noChangeArrowheads="1"/>
          </p:cNvSpPr>
          <p:nvPr/>
        </p:nvSpPr>
        <p:spPr bwMode="auto">
          <a:xfrm>
            <a:off x="1640167" y="3992121"/>
            <a:ext cx="246123" cy="3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cs typeface="Times New Roman" panose="02020603050405020304" pitchFamily="18" charset="0"/>
              </a:rPr>
              <a:t>5</a:t>
            </a:r>
          </a:p>
        </p:txBody>
      </p:sp>
      <p:sp>
        <p:nvSpPr>
          <p:cNvPr id="223" name="Text Box 47"/>
          <p:cNvSpPr txBox="1">
            <a:spLocks noChangeAspect="1" noChangeArrowheads="1"/>
          </p:cNvSpPr>
          <p:nvPr/>
        </p:nvSpPr>
        <p:spPr bwMode="auto">
          <a:xfrm>
            <a:off x="2098542" y="2738277"/>
            <a:ext cx="243865" cy="3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4</a:t>
            </a:r>
          </a:p>
        </p:txBody>
      </p:sp>
      <p:sp>
        <p:nvSpPr>
          <p:cNvPr id="224" name="Text Box 48"/>
          <p:cNvSpPr txBox="1">
            <a:spLocks noChangeAspect="1" noChangeArrowheads="1"/>
          </p:cNvSpPr>
          <p:nvPr/>
        </p:nvSpPr>
        <p:spPr bwMode="auto">
          <a:xfrm>
            <a:off x="2920456" y="4632931"/>
            <a:ext cx="243865" cy="3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1</a:t>
            </a:r>
          </a:p>
        </p:txBody>
      </p:sp>
      <p:sp>
        <p:nvSpPr>
          <p:cNvPr id="225" name="Text Box 49"/>
          <p:cNvSpPr txBox="1">
            <a:spLocks noChangeAspect="1" noChangeArrowheads="1"/>
          </p:cNvSpPr>
          <p:nvPr/>
        </p:nvSpPr>
        <p:spPr bwMode="auto">
          <a:xfrm>
            <a:off x="3907204" y="4630947"/>
            <a:ext cx="243865" cy="3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a</a:t>
            </a:r>
          </a:p>
        </p:txBody>
      </p:sp>
      <p:sp>
        <p:nvSpPr>
          <p:cNvPr id="226" name="Text Box 50"/>
          <p:cNvSpPr txBox="1">
            <a:spLocks noChangeAspect="1" noChangeArrowheads="1"/>
          </p:cNvSpPr>
          <p:nvPr/>
        </p:nvSpPr>
        <p:spPr bwMode="auto">
          <a:xfrm>
            <a:off x="4060748" y="4089334"/>
            <a:ext cx="246123" cy="3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2</a:t>
            </a:r>
          </a:p>
        </p:txBody>
      </p:sp>
      <p:sp>
        <p:nvSpPr>
          <p:cNvPr id="227" name="Text Box 51"/>
          <p:cNvSpPr txBox="1">
            <a:spLocks noChangeAspect="1" noChangeArrowheads="1"/>
          </p:cNvSpPr>
          <p:nvPr/>
        </p:nvSpPr>
        <p:spPr bwMode="auto">
          <a:xfrm>
            <a:off x="4173648" y="3055706"/>
            <a:ext cx="246123" cy="3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b</a:t>
            </a:r>
          </a:p>
        </p:txBody>
      </p:sp>
      <p:sp>
        <p:nvSpPr>
          <p:cNvPr id="228" name="Text Box 52"/>
          <p:cNvSpPr txBox="1">
            <a:spLocks noChangeAspect="1" noChangeArrowheads="1"/>
          </p:cNvSpPr>
          <p:nvPr/>
        </p:nvSpPr>
        <p:spPr bwMode="auto">
          <a:xfrm>
            <a:off x="3595599" y="2754149"/>
            <a:ext cx="246123" cy="3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3</a:t>
            </a:r>
          </a:p>
        </p:txBody>
      </p:sp>
      <p:sp>
        <p:nvSpPr>
          <p:cNvPr id="229" name="Text Box 53"/>
          <p:cNvSpPr txBox="1">
            <a:spLocks noChangeAspect="1" noChangeArrowheads="1"/>
          </p:cNvSpPr>
          <p:nvPr/>
        </p:nvSpPr>
        <p:spPr bwMode="auto">
          <a:xfrm>
            <a:off x="2782718" y="2285941"/>
            <a:ext cx="243865" cy="3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c</a:t>
            </a:r>
          </a:p>
        </p:txBody>
      </p:sp>
      <p:sp>
        <p:nvSpPr>
          <p:cNvPr id="230" name="Text Box 54"/>
          <p:cNvSpPr txBox="1">
            <a:spLocks noChangeAspect="1" noChangeArrowheads="1"/>
          </p:cNvSpPr>
          <p:nvPr/>
        </p:nvSpPr>
        <p:spPr bwMode="auto">
          <a:xfrm>
            <a:off x="1473075" y="2952542"/>
            <a:ext cx="246123" cy="3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d</a:t>
            </a:r>
          </a:p>
        </p:txBody>
      </p:sp>
      <p:sp>
        <p:nvSpPr>
          <p:cNvPr id="231" name="Line 56"/>
          <p:cNvSpPr>
            <a:spLocks noChangeAspect="1" noChangeShapeType="1"/>
          </p:cNvSpPr>
          <p:nvPr/>
        </p:nvSpPr>
        <p:spPr bwMode="auto">
          <a:xfrm flipV="1">
            <a:off x="3033356" y="2109372"/>
            <a:ext cx="0" cy="46820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37" name="Text Box 62"/>
          <p:cNvSpPr txBox="1">
            <a:spLocks noChangeAspect="1" noChangeArrowheads="1"/>
          </p:cNvSpPr>
          <p:nvPr/>
        </p:nvSpPr>
        <p:spPr bwMode="auto">
          <a:xfrm>
            <a:off x="3423991" y="3970298"/>
            <a:ext cx="246123" cy="3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f</a:t>
            </a:r>
          </a:p>
        </p:txBody>
      </p:sp>
      <p:sp>
        <p:nvSpPr>
          <p:cNvPr id="238" name="Text Box 63"/>
          <p:cNvSpPr txBox="1">
            <a:spLocks noChangeAspect="1" noChangeArrowheads="1"/>
          </p:cNvSpPr>
          <p:nvPr/>
        </p:nvSpPr>
        <p:spPr bwMode="auto">
          <a:xfrm>
            <a:off x="3647533" y="3131096"/>
            <a:ext cx="243865" cy="3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g</a:t>
            </a:r>
          </a:p>
        </p:txBody>
      </p:sp>
      <p:sp>
        <p:nvSpPr>
          <p:cNvPr id="239" name="Text Box 64"/>
          <p:cNvSpPr txBox="1">
            <a:spLocks noChangeAspect="1" noChangeArrowheads="1"/>
          </p:cNvSpPr>
          <p:nvPr/>
        </p:nvSpPr>
        <p:spPr bwMode="auto">
          <a:xfrm>
            <a:off x="2724009" y="2758117"/>
            <a:ext cx="243865" cy="3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cs typeface="Times New Roman" panose="02020603050405020304" pitchFamily="18" charset="0"/>
              </a:rPr>
              <a:t>h</a:t>
            </a:r>
          </a:p>
        </p:txBody>
      </p:sp>
      <p:sp>
        <p:nvSpPr>
          <p:cNvPr id="240" name="Text Box 65"/>
          <p:cNvSpPr txBox="1">
            <a:spLocks noChangeAspect="1" noChangeArrowheads="1"/>
          </p:cNvSpPr>
          <p:nvPr/>
        </p:nvSpPr>
        <p:spPr bwMode="auto">
          <a:xfrm>
            <a:off x="2089510" y="3595335"/>
            <a:ext cx="246123" cy="3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err="1">
                <a:latin typeface="+mn-lt"/>
                <a:cs typeface="Times New Roman" panose="02020603050405020304" pitchFamily="18" charset="0"/>
              </a:rPr>
              <a:t>i</a:t>
            </a:r>
            <a:endParaRPr lang="en-US" altLang="zh-CN" b="1" dirty="0">
              <a:latin typeface="+mn-lt"/>
              <a:cs typeface="Times New Roman" panose="02020603050405020304" pitchFamily="18" charset="0"/>
            </a:endParaRPr>
          </a:p>
        </p:txBody>
      </p:sp>
      <p:sp>
        <p:nvSpPr>
          <p:cNvPr id="241" name="Text Box 66"/>
          <p:cNvSpPr txBox="1">
            <a:spLocks noChangeAspect="1" noChangeArrowheads="1"/>
          </p:cNvSpPr>
          <p:nvPr/>
        </p:nvSpPr>
        <p:spPr bwMode="auto">
          <a:xfrm>
            <a:off x="2593045" y="4210354"/>
            <a:ext cx="246123" cy="3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j</a:t>
            </a:r>
          </a:p>
        </p:txBody>
      </p:sp>
      <p:sp>
        <p:nvSpPr>
          <p:cNvPr id="242" name="Text Box 67"/>
          <p:cNvSpPr txBox="1">
            <a:spLocks noChangeAspect="1" noChangeArrowheads="1"/>
          </p:cNvSpPr>
          <p:nvPr/>
        </p:nvSpPr>
        <p:spPr bwMode="auto">
          <a:xfrm>
            <a:off x="4288807" y="5194383"/>
            <a:ext cx="246123" cy="3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k</a:t>
            </a:r>
          </a:p>
        </p:txBody>
      </p:sp>
      <p:sp>
        <p:nvSpPr>
          <p:cNvPr id="243" name="Text Box 68"/>
          <p:cNvSpPr txBox="1">
            <a:spLocks noChangeAspect="1" noChangeArrowheads="1"/>
          </p:cNvSpPr>
          <p:nvPr/>
        </p:nvSpPr>
        <p:spPr bwMode="auto">
          <a:xfrm>
            <a:off x="5169428" y="2853345"/>
            <a:ext cx="243865" cy="3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m</a:t>
            </a:r>
          </a:p>
        </p:txBody>
      </p:sp>
      <p:sp>
        <p:nvSpPr>
          <p:cNvPr id="244" name="Text Box 69"/>
          <p:cNvSpPr txBox="1">
            <a:spLocks noChangeAspect="1" noChangeArrowheads="1"/>
          </p:cNvSpPr>
          <p:nvPr/>
        </p:nvSpPr>
        <p:spPr bwMode="auto">
          <a:xfrm>
            <a:off x="2938520" y="1500305"/>
            <a:ext cx="246123" cy="3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n</a:t>
            </a:r>
          </a:p>
        </p:txBody>
      </p:sp>
      <p:sp>
        <p:nvSpPr>
          <p:cNvPr id="245" name="Text Box 70"/>
          <p:cNvSpPr txBox="1">
            <a:spLocks noChangeAspect="1" noChangeArrowheads="1"/>
          </p:cNvSpPr>
          <p:nvPr/>
        </p:nvSpPr>
        <p:spPr bwMode="auto">
          <a:xfrm>
            <a:off x="612775" y="2958494"/>
            <a:ext cx="243865" cy="3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o</a:t>
            </a:r>
          </a:p>
        </p:txBody>
      </p:sp>
      <p:sp>
        <p:nvSpPr>
          <p:cNvPr id="246" name="Text Box 71"/>
          <p:cNvSpPr txBox="1">
            <a:spLocks noChangeAspect="1" noChangeArrowheads="1"/>
          </p:cNvSpPr>
          <p:nvPr/>
        </p:nvSpPr>
        <p:spPr bwMode="auto">
          <a:xfrm>
            <a:off x="1511461" y="5101138"/>
            <a:ext cx="246123" cy="36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p</a:t>
            </a:r>
          </a:p>
        </p:txBody>
      </p:sp>
      <p:sp>
        <p:nvSpPr>
          <p:cNvPr id="250" name="Line 75"/>
          <p:cNvSpPr>
            <a:spLocks noChangeAspect="1" noChangeShapeType="1"/>
          </p:cNvSpPr>
          <p:nvPr/>
        </p:nvSpPr>
        <p:spPr bwMode="auto">
          <a:xfrm>
            <a:off x="1012442" y="3202517"/>
            <a:ext cx="611919" cy="21624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94" name="Oval 18"/>
          <p:cNvSpPr>
            <a:spLocks noChangeArrowheads="1"/>
          </p:cNvSpPr>
          <p:nvPr/>
        </p:nvSpPr>
        <p:spPr bwMode="auto">
          <a:xfrm>
            <a:off x="2249828" y="3571528"/>
            <a:ext cx="144512" cy="14482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195" name="Oval 19"/>
          <p:cNvSpPr>
            <a:spLocks noChangeArrowheads="1"/>
          </p:cNvSpPr>
          <p:nvPr/>
        </p:nvSpPr>
        <p:spPr bwMode="auto">
          <a:xfrm>
            <a:off x="2967874" y="3111256"/>
            <a:ext cx="144512" cy="14482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196" name="Oval 20"/>
          <p:cNvSpPr>
            <a:spLocks noChangeArrowheads="1"/>
          </p:cNvSpPr>
          <p:nvPr/>
        </p:nvSpPr>
        <p:spPr bwMode="auto">
          <a:xfrm>
            <a:off x="3685919" y="3571528"/>
            <a:ext cx="144512" cy="14482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03" name="Oval 27"/>
          <p:cNvSpPr>
            <a:spLocks noChangeArrowheads="1"/>
          </p:cNvSpPr>
          <p:nvPr/>
        </p:nvSpPr>
        <p:spPr bwMode="auto">
          <a:xfrm>
            <a:off x="2970132" y="5097170"/>
            <a:ext cx="144512" cy="14482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04" name="Oval 28"/>
          <p:cNvSpPr>
            <a:spLocks noChangeArrowheads="1"/>
          </p:cNvSpPr>
          <p:nvPr/>
        </p:nvSpPr>
        <p:spPr bwMode="auto">
          <a:xfrm>
            <a:off x="3753660" y="4769822"/>
            <a:ext cx="144512" cy="14482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05" name="Oval 29"/>
          <p:cNvSpPr>
            <a:spLocks noChangeArrowheads="1"/>
          </p:cNvSpPr>
          <p:nvPr/>
        </p:nvSpPr>
        <p:spPr bwMode="auto">
          <a:xfrm>
            <a:off x="4171390" y="3383055"/>
            <a:ext cx="144512" cy="14482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06" name="Oval 30"/>
          <p:cNvSpPr>
            <a:spLocks noChangeArrowheads="1"/>
          </p:cNvSpPr>
          <p:nvPr/>
        </p:nvSpPr>
        <p:spPr bwMode="auto">
          <a:xfrm>
            <a:off x="4322677" y="4232177"/>
            <a:ext cx="144512" cy="14482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08" name="Oval 32"/>
          <p:cNvSpPr>
            <a:spLocks noChangeArrowheads="1"/>
          </p:cNvSpPr>
          <p:nvPr/>
        </p:nvSpPr>
        <p:spPr bwMode="auto">
          <a:xfrm>
            <a:off x="1502429" y="4140916"/>
            <a:ext cx="144512" cy="14482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11" name="Oval 35"/>
          <p:cNvSpPr>
            <a:spLocks noChangeArrowheads="1"/>
          </p:cNvSpPr>
          <p:nvPr/>
        </p:nvSpPr>
        <p:spPr bwMode="auto">
          <a:xfrm>
            <a:off x="3785272" y="2686695"/>
            <a:ext cx="144512" cy="14482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14" name="Oval 38"/>
          <p:cNvSpPr>
            <a:spLocks noChangeArrowheads="1"/>
          </p:cNvSpPr>
          <p:nvPr/>
        </p:nvSpPr>
        <p:spPr bwMode="auto">
          <a:xfrm>
            <a:off x="2970132" y="1980416"/>
            <a:ext cx="144512" cy="14482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19" name="Oval 43"/>
          <p:cNvSpPr>
            <a:spLocks noChangeArrowheads="1"/>
          </p:cNvSpPr>
          <p:nvPr/>
        </p:nvSpPr>
        <p:spPr bwMode="auto">
          <a:xfrm>
            <a:off x="4148810" y="5261837"/>
            <a:ext cx="144512" cy="14482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20" name="Oval 44"/>
          <p:cNvSpPr>
            <a:spLocks noChangeArrowheads="1"/>
          </p:cNvSpPr>
          <p:nvPr/>
        </p:nvSpPr>
        <p:spPr bwMode="auto">
          <a:xfrm>
            <a:off x="4923306" y="3119192"/>
            <a:ext cx="144512" cy="14482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32" name="Oval 57"/>
          <p:cNvSpPr>
            <a:spLocks noChangeArrowheads="1"/>
          </p:cNvSpPr>
          <p:nvPr/>
        </p:nvSpPr>
        <p:spPr bwMode="auto">
          <a:xfrm>
            <a:off x="1633393" y="3390990"/>
            <a:ext cx="144512" cy="14482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34" name="Oval 59"/>
          <p:cNvSpPr>
            <a:spLocks noChangeArrowheads="1"/>
          </p:cNvSpPr>
          <p:nvPr/>
        </p:nvSpPr>
        <p:spPr bwMode="auto">
          <a:xfrm>
            <a:off x="3326897" y="4132980"/>
            <a:ext cx="144512" cy="14482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35" name="Oval 60"/>
          <p:cNvSpPr>
            <a:spLocks noChangeArrowheads="1"/>
          </p:cNvSpPr>
          <p:nvPr/>
        </p:nvSpPr>
        <p:spPr bwMode="auto">
          <a:xfrm>
            <a:off x="2048866" y="2688679"/>
            <a:ext cx="144512" cy="14482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36" name="Oval 61"/>
          <p:cNvSpPr>
            <a:spLocks noChangeArrowheads="1"/>
          </p:cNvSpPr>
          <p:nvPr/>
        </p:nvSpPr>
        <p:spPr bwMode="auto">
          <a:xfrm>
            <a:off x="2970132" y="2563692"/>
            <a:ext cx="144512" cy="14482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48" name="Oval 73"/>
          <p:cNvSpPr>
            <a:spLocks noChangeArrowheads="1"/>
          </p:cNvSpPr>
          <p:nvPr/>
        </p:nvSpPr>
        <p:spPr bwMode="auto">
          <a:xfrm>
            <a:off x="1771131" y="5240013"/>
            <a:ext cx="144512" cy="14482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49" name="Oval 74"/>
          <p:cNvSpPr>
            <a:spLocks noChangeArrowheads="1"/>
          </p:cNvSpPr>
          <p:nvPr/>
        </p:nvSpPr>
        <p:spPr bwMode="auto">
          <a:xfrm>
            <a:off x="883736" y="3119192"/>
            <a:ext cx="144512" cy="14482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33" name="Oval 58"/>
          <p:cNvSpPr>
            <a:spLocks noChangeArrowheads="1"/>
          </p:cNvSpPr>
          <p:nvPr/>
        </p:nvSpPr>
        <p:spPr bwMode="auto">
          <a:xfrm>
            <a:off x="2631431" y="4154804"/>
            <a:ext cx="144512" cy="14482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
        <p:nvSpPr>
          <p:cNvPr id="202" name="Oval 26"/>
          <p:cNvSpPr>
            <a:spLocks noChangeArrowheads="1"/>
          </p:cNvSpPr>
          <p:nvPr/>
        </p:nvSpPr>
        <p:spPr bwMode="auto">
          <a:xfrm>
            <a:off x="2136928" y="4702368"/>
            <a:ext cx="144512" cy="14482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ndParaRPr>
          </a:p>
        </p:txBody>
      </p:sp>
    </p:spTree>
    <p:extLst>
      <p:ext uri="{BB962C8B-B14F-4D97-AF65-F5344CB8AC3E}">
        <p14:creationId xmlns:p14="http://schemas.microsoft.com/office/powerpoint/2010/main" val="102662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25411">
                                            <p:txEl>
                                              <p:pRg st="0" end="0"/>
                                            </p:txEl>
                                          </p:spTgt>
                                        </p:tgtEl>
                                        <p:attrNameLst>
                                          <p:attrName>style.visibility</p:attrName>
                                        </p:attrNameLst>
                                      </p:cBhvr>
                                      <p:to>
                                        <p:strVal val="visible"/>
                                      </p:to>
                                    </p:set>
                                    <p:anim calcmode="lin" valueType="num">
                                      <p:cBhvr additive="base">
                                        <p:cTn id="7" dur="500" fill="hold"/>
                                        <p:tgtEl>
                                          <p:spTgt spid="14254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254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25411">
                                            <p:txEl>
                                              <p:pRg st="1" end="1"/>
                                            </p:txEl>
                                          </p:spTgt>
                                        </p:tgtEl>
                                        <p:attrNameLst>
                                          <p:attrName>style.visibility</p:attrName>
                                        </p:attrNameLst>
                                      </p:cBhvr>
                                      <p:to>
                                        <p:strVal val="visible"/>
                                      </p:to>
                                    </p:set>
                                    <p:anim calcmode="lin" valueType="num">
                                      <p:cBhvr additive="base">
                                        <p:cTn id="13" dur="500" fill="hold"/>
                                        <p:tgtEl>
                                          <p:spTgt spid="14254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254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xit" presetSubtype="4" fill="hold" grpId="0" nodeType="clickEffect">
                                  <p:stCondLst>
                                    <p:cond delay="0"/>
                                  </p:stCondLst>
                                  <p:childTnLst>
                                    <p:animEffect transition="out" filter="wipe(down)">
                                      <p:cBhvr>
                                        <p:cTn id="18" dur="500"/>
                                        <p:tgtEl>
                                          <p:spTgt spid="200"/>
                                        </p:tgtEl>
                                      </p:cBhvr>
                                    </p:animEffect>
                                    <p:set>
                                      <p:cBhvr>
                                        <p:cTn id="19" dur="1" fill="hold">
                                          <p:stCondLst>
                                            <p:cond delay="499"/>
                                          </p:stCondLst>
                                        </p:cTn>
                                        <p:tgtEl>
                                          <p:spTgt spid="200"/>
                                        </p:tgtEl>
                                        <p:attrNameLst>
                                          <p:attrName>style.visibility</p:attrName>
                                        </p:attrNameLst>
                                      </p:cBhvr>
                                      <p:to>
                                        <p:strVal val="hidden"/>
                                      </p:to>
                                    </p:set>
                                  </p:childTnLst>
                                </p:cTn>
                              </p:par>
                            </p:childTnLst>
                          </p:cTn>
                        </p:par>
                        <p:par>
                          <p:cTn id="20" fill="hold">
                            <p:stCondLst>
                              <p:cond delay="500"/>
                            </p:stCondLst>
                            <p:childTnLst>
                              <p:par>
                                <p:cTn id="21" presetID="22" presetClass="exit" presetSubtype="1" fill="hold" grpId="0" nodeType="afterEffect">
                                  <p:stCondLst>
                                    <p:cond delay="0"/>
                                  </p:stCondLst>
                                  <p:childTnLst>
                                    <p:animEffect transition="out" filter="wipe(up)">
                                      <p:cBhvr>
                                        <p:cTn id="22" dur="500"/>
                                        <p:tgtEl>
                                          <p:spTgt spid="201"/>
                                        </p:tgtEl>
                                      </p:cBhvr>
                                    </p:animEffect>
                                    <p:set>
                                      <p:cBhvr>
                                        <p:cTn id="23" dur="1" fill="hold">
                                          <p:stCondLst>
                                            <p:cond delay="499"/>
                                          </p:stCondLst>
                                        </p:cTn>
                                        <p:tgtEl>
                                          <p:spTgt spid="201"/>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xit" presetSubtype="2" fill="hold" grpId="0" nodeType="clickEffect">
                                  <p:stCondLst>
                                    <p:cond delay="0"/>
                                  </p:stCondLst>
                                  <p:childTnLst>
                                    <p:animEffect transition="out" filter="wipe(right)">
                                      <p:cBhvr>
                                        <p:cTn id="27" dur="500"/>
                                        <p:tgtEl>
                                          <p:spTgt spid="188"/>
                                        </p:tgtEl>
                                      </p:cBhvr>
                                    </p:animEffect>
                                    <p:set>
                                      <p:cBhvr>
                                        <p:cTn id="28" dur="1" fill="hold">
                                          <p:stCondLst>
                                            <p:cond delay="499"/>
                                          </p:stCondLst>
                                        </p:cTn>
                                        <p:tgtEl>
                                          <p:spTgt spid="188"/>
                                        </p:tgtEl>
                                        <p:attrNameLst>
                                          <p:attrName>style.visibility</p:attrName>
                                        </p:attrNameLst>
                                      </p:cBhvr>
                                      <p:to>
                                        <p:strVal val="hidden"/>
                                      </p:to>
                                    </p:set>
                                  </p:childTnLst>
                                </p:cTn>
                              </p:par>
                            </p:childTnLst>
                          </p:cTn>
                        </p:par>
                        <p:par>
                          <p:cTn id="29" fill="hold">
                            <p:stCondLst>
                              <p:cond delay="500"/>
                            </p:stCondLst>
                            <p:childTnLst>
                              <p:par>
                                <p:cTn id="30" presetID="22" presetClass="exit" presetSubtype="8" fill="hold" grpId="0" nodeType="afterEffect">
                                  <p:stCondLst>
                                    <p:cond delay="0"/>
                                  </p:stCondLst>
                                  <p:childTnLst>
                                    <p:animEffect transition="out" filter="wipe(left)">
                                      <p:cBhvr>
                                        <p:cTn id="31" dur="500"/>
                                        <p:tgtEl>
                                          <p:spTgt spid="182"/>
                                        </p:tgtEl>
                                      </p:cBhvr>
                                    </p:animEffect>
                                    <p:set>
                                      <p:cBhvr>
                                        <p:cTn id="32" dur="1" fill="hold">
                                          <p:stCondLst>
                                            <p:cond delay="499"/>
                                          </p:stCondLst>
                                        </p:cTn>
                                        <p:tgtEl>
                                          <p:spTgt spid="18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grpId="0" nodeType="clickEffect">
                                  <p:stCondLst>
                                    <p:cond delay="0"/>
                                  </p:stCondLst>
                                  <p:childTnLst>
                                    <p:animEffect transition="out" filter="wipe(down)">
                                      <p:cBhvr>
                                        <p:cTn id="36" dur="500"/>
                                        <p:tgtEl>
                                          <p:spTgt spid="231"/>
                                        </p:tgtEl>
                                      </p:cBhvr>
                                    </p:animEffect>
                                    <p:set>
                                      <p:cBhvr>
                                        <p:cTn id="37" dur="1" fill="hold">
                                          <p:stCondLst>
                                            <p:cond delay="499"/>
                                          </p:stCondLst>
                                        </p:cTn>
                                        <p:tgtEl>
                                          <p:spTgt spid="231"/>
                                        </p:tgtEl>
                                        <p:attrNameLst>
                                          <p:attrName>style.visibility</p:attrName>
                                        </p:attrNameLst>
                                      </p:cBhvr>
                                      <p:to>
                                        <p:strVal val="hidden"/>
                                      </p:to>
                                    </p:set>
                                  </p:childTnLst>
                                </p:cTn>
                              </p:par>
                            </p:childTnLst>
                          </p:cTn>
                        </p:par>
                        <p:par>
                          <p:cTn id="38" fill="hold">
                            <p:stCondLst>
                              <p:cond delay="500"/>
                            </p:stCondLst>
                            <p:childTnLst>
                              <p:par>
                                <p:cTn id="39" presetID="22" presetClass="exit" presetSubtype="1" fill="hold" grpId="0" nodeType="afterEffect">
                                  <p:stCondLst>
                                    <p:cond delay="0"/>
                                  </p:stCondLst>
                                  <p:childTnLst>
                                    <p:animEffect transition="out" filter="wipe(up)">
                                      <p:cBhvr>
                                        <p:cTn id="40" dur="500"/>
                                        <p:tgtEl>
                                          <p:spTgt spid="209"/>
                                        </p:tgtEl>
                                      </p:cBhvr>
                                    </p:animEffect>
                                    <p:set>
                                      <p:cBhvr>
                                        <p:cTn id="41" dur="1" fill="hold">
                                          <p:stCondLst>
                                            <p:cond delay="499"/>
                                          </p:stCondLst>
                                        </p:cTn>
                                        <p:tgtEl>
                                          <p:spTgt spid="20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xit" presetSubtype="4" fill="hold" grpId="0" nodeType="clickEffect">
                                  <p:stCondLst>
                                    <p:cond delay="0"/>
                                  </p:stCondLst>
                                  <p:childTnLst>
                                    <p:animEffect transition="out" filter="wipe(down)">
                                      <p:cBhvr>
                                        <p:cTn id="45" dur="500"/>
                                        <p:tgtEl>
                                          <p:spTgt spid="250"/>
                                        </p:tgtEl>
                                      </p:cBhvr>
                                    </p:animEffect>
                                    <p:set>
                                      <p:cBhvr>
                                        <p:cTn id="46" dur="1" fill="hold">
                                          <p:stCondLst>
                                            <p:cond delay="499"/>
                                          </p:stCondLst>
                                        </p:cTn>
                                        <p:tgtEl>
                                          <p:spTgt spid="250"/>
                                        </p:tgtEl>
                                        <p:attrNameLst>
                                          <p:attrName>style.visibility</p:attrName>
                                        </p:attrNameLst>
                                      </p:cBhvr>
                                      <p:to>
                                        <p:strVal val="hidden"/>
                                      </p:to>
                                    </p:set>
                                  </p:childTnLst>
                                </p:cTn>
                              </p:par>
                            </p:childTnLst>
                          </p:cTn>
                        </p:par>
                        <p:par>
                          <p:cTn id="47" fill="hold">
                            <p:stCondLst>
                              <p:cond delay="500"/>
                            </p:stCondLst>
                            <p:childTnLst>
                              <p:par>
                                <p:cTn id="48" presetID="22" presetClass="exit" presetSubtype="1" fill="hold" grpId="0" nodeType="afterEffect">
                                  <p:stCondLst>
                                    <p:cond delay="0"/>
                                  </p:stCondLst>
                                  <p:childTnLst>
                                    <p:animEffect transition="out" filter="wipe(up)">
                                      <p:cBhvr>
                                        <p:cTn id="49" dur="500"/>
                                        <p:tgtEl>
                                          <p:spTgt spid="184"/>
                                        </p:tgtEl>
                                      </p:cBhvr>
                                    </p:animEffect>
                                    <p:set>
                                      <p:cBhvr>
                                        <p:cTn id="50" dur="1" fill="hold">
                                          <p:stCondLst>
                                            <p:cond delay="499"/>
                                          </p:stCondLst>
                                        </p:cTn>
                                        <p:tgtEl>
                                          <p:spTgt spid="18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xit" presetSubtype="4" fill="hold" grpId="0" nodeType="clickEffect">
                                  <p:stCondLst>
                                    <p:cond delay="0"/>
                                  </p:stCondLst>
                                  <p:childTnLst>
                                    <p:animEffect transition="out" filter="wipe(down)">
                                      <p:cBhvr>
                                        <p:cTn id="54" dur="500"/>
                                        <p:tgtEl>
                                          <p:spTgt spid="199"/>
                                        </p:tgtEl>
                                      </p:cBhvr>
                                    </p:animEffect>
                                    <p:set>
                                      <p:cBhvr>
                                        <p:cTn id="55" dur="1" fill="hold">
                                          <p:stCondLst>
                                            <p:cond delay="499"/>
                                          </p:stCondLst>
                                        </p:cTn>
                                        <p:tgtEl>
                                          <p:spTgt spid="199"/>
                                        </p:tgtEl>
                                        <p:attrNameLst>
                                          <p:attrName>style.visibility</p:attrName>
                                        </p:attrNameLst>
                                      </p:cBhvr>
                                      <p:to>
                                        <p:strVal val="hidden"/>
                                      </p:to>
                                    </p:set>
                                  </p:childTnLst>
                                </p:cTn>
                              </p:par>
                            </p:childTnLst>
                          </p:cTn>
                        </p:par>
                        <p:par>
                          <p:cTn id="56" fill="hold">
                            <p:stCondLst>
                              <p:cond delay="500"/>
                            </p:stCondLst>
                            <p:childTnLst>
                              <p:par>
                                <p:cTn id="57" presetID="22" presetClass="exit" presetSubtype="1" fill="hold" grpId="0" nodeType="afterEffect">
                                  <p:stCondLst>
                                    <p:cond delay="0"/>
                                  </p:stCondLst>
                                  <p:childTnLst>
                                    <p:animEffect transition="out" filter="wipe(up)">
                                      <p:cBhvr>
                                        <p:cTn id="58" dur="500"/>
                                        <p:tgtEl>
                                          <p:spTgt spid="247"/>
                                        </p:tgtEl>
                                      </p:cBhvr>
                                    </p:animEffect>
                                    <p:set>
                                      <p:cBhvr>
                                        <p:cTn id="59" dur="1" fill="hold">
                                          <p:stCondLst>
                                            <p:cond delay="499"/>
                                          </p:stCondLst>
                                        </p:cTn>
                                        <p:tgtEl>
                                          <p:spTgt spid="247"/>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1425411">
                                            <p:txEl>
                                              <p:pRg st="2" end="2"/>
                                            </p:txEl>
                                          </p:spTgt>
                                        </p:tgtEl>
                                        <p:attrNameLst>
                                          <p:attrName>style.visibility</p:attrName>
                                        </p:attrNameLst>
                                      </p:cBhvr>
                                      <p:to>
                                        <p:strVal val="visible"/>
                                      </p:to>
                                    </p:set>
                                    <p:anim calcmode="lin" valueType="num">
                                      <p:cBhvr additive="base">
                                        <p:cTn id="64" dur="500" fill="hold"/>
                                        <p:tgtEl>
                                          <p:spTgt spid="1425411">
                                            <p:txEl>
                                              <p:pRg st="2" end="2"/>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14254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5411" grpId="0" uiExpand="1" build="p"/>
      <p:bldP spid="247" grpId="0" animBg="1"/>
      <p:bldP spid="182" grpId="0" animBg="1"/>
      <p:bldP spid="184" grpId="0" animBg="1"/>
      <p:bldP spid="188" grpId="0" animBg="1"/>
      <p:bldP spid="199" grpId="0" animBg="1"/>
      <p:bldP spid="200" grpId="0" animBg="1"/>
      <p:bldP spid="201" grpId="0" animBg="1"/>
      <p:bldP spid="209" grpId="0" animBg="1"/>
      <p:bldP spid="231" grpId="0" animBg="1"/>
      <p:bldP spid="250"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pPr eaLnBrk="1" hangingPunct="1"/>
            <a:r>
              <a:rPr lang="zh-CN" altLang="en-US" dirty="0"/>
              <a:t>定理</a:t>
            </a:r>
            <a:r>
              <a:rPr lang="en-US" altLang="zh-CN" dirty="0"/>
              <a:t>7.9</a:t>
            </a:r>
            <a:endParaRPr lang="zh-CN" altLang="en-US" dirty="0"/>
          </a:p>
        </p:txBody>
      </p:sp>
      <p:sp>
        <p:nvSpPr>
          <p:cNvPr id="1427459" name="Rectangle 3"/>
          <p:cNvSpPr>
            <a:spLocks noGrp="1" noChangeArrowheads="1"/>
          </p:cNvSpPr>
          <p:nvPr>
            <p:ph type="body" idx="1"/>
          </p:nvPr>
        </p:nvSpPr>
        <p:spPr>
          <a:xfrm>
            <a:off x="816871" y="1143794"/>
            <a:ext cx="10755154" cy="1411384"/>
          </a:xfrm>
        </p:spPr>
        <p:txBody>
          <a:bodyPr/>
          <a:lstStyle/>
          <a:p>
            <a:pPr marL="0" indent="0" eaLnBrk="1" hangingPunct="1">
              <a:lnSpc>
                <a:spcPct val="150000"/>
              </a:lnSpc>
              <a:spcBef>
                <a:spcPts val="600"/>
              </a:spcBef>
              <a:buNone/>
            </a:pPr>
            <a:r>
              <a:rPr lang="zh-CN" altLang="en-US" dirty="0">
                <a:solidFill>
                  <a:srgbClr val="800080"/>
                </a:solidFill>
              </a:rPr>
              <a:t>设</a:t>
            </a:r>
            <a:r>
              <a:rPr lang="en-US" altLang="zh-CN" dirty="0">
                <a:solidFill>
                  <a:srgbClr val="800080"/>
                </a:solidFill>
              </a:rPr>
              <a:t>G = &lt;V, E&gt;</a:t>
            </a:r>
            <a:r>
              <a:rPr lang="zh-CN" altLang="en-US" dirty="0">
                <a:solidFill>
                  <a:srgbClr val="800080"/>
                </a:solidFill>
              </a:rPr>
              <a:t>是有 </a:t>
            </a:r>
            <a:r>
              <a:rPr lang="en-US" altLang="zh-CN" dirty="0">
                <a:solidFill>
                  <a:srgbClr val="800080"/>
                </a:solidFill>
              </a:rPr>
              <a:t>n (n ≥ 2)</a:t>
            </a:r>
            <a:r>
              <a:rPr lang="zh-CN" altLang="en-US" dirty="0">
                <a:solidFill>
                  <a:srgbClr val="800080"/>
                </a:solidFill>
              </a:rPr>
              <a:t>个结点的一些简单有向图。如果忽略</a:t>
            </a:r>
            <a:r>
              <a:rPr lang="en-US" altLang="zh-CN" dirty="0">
                <a:solidFill>
                  <a:srgbClr val="800080"/>
                </a:solidFill>
              </a:rPr>
              <a:t>G</a:t>
            </a:r>
            <a:r>
              <a:rPr lang="zh-CN" altLang="en-US" dirty="0">
                <a:solidFill>
                  <a:srgbClr val="800080"/>
                </a:solidFill>
              </a:rPr>
              <a:t>中边的方向所得的无向图中含生成子图</a:t>
            </a:r>
            <a:r>
              <a:rPr lang="en-US" altLang="zh-CN" dirty="0" err="1">
                <a:solidFill>
                  <a:srgbClr val="800080"/>
                </a:solidFill>
              </a:rPr>
              <a:t>K</a:t>
            </a:r>
            <a:r>
              <a:rPr lang="en-US" altLang="zh-CN" baseline="-25000" dirty="0" err="1">
                <a:solidFill>
                  <a:srgbClr val="800080"/>
                </a:solidFill>
              </a:rPr>
              <a:t>n</a:t>
            </a:r>
            <a:r>
              <a:rPr lang="zh-CN" altLang="en-US" dirty="0">
                <a:solidFill>
                  <a:srgbClr val="800080"/>
                </a:solidFill>
              </a:rPr>
              <a:t>，则有向图</a:t>
            </a:r>
            <a:r>
              <a:rPr lang="en-US" altLang="zh-CN" dirty="0">
                <a:solidFill>
                  <a:srgbClr val="800080"/>
                </a:solidFill>
              </a:rPr>
              <a:t>G</a:t>
            </a:r>
            <a:r>
              <a:rPr lang="zh-CN" altLang="en-US" dirty="0">
                <a:solidFill>
                  <a:srgbClr val="800080"/>
                </a:solidFill>
              </a:rPr>
              <a:t>中存在哈密顿通路。</a:t>
            </a:r>
          </a:p>
        </p:txBody>
      </p:sp>
      <p:sp>
        <p:nvSpPr>
          <p:cNvPr id="1427485" name="Rectangle 29"/>
          <p:cNvSpPr>
            <a:spLocks noChangeArrowheads="1"/>
          </p:cNvSpPr>
          <p:nvPr/>
        </p:nvSpPr>
        <p:spPr bwMode="auto">
          <a:xfrm>
            <a:off x="913400" y="3296186"/>
            <a:ext cx="5649697" cy="2939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indent="648000" algn="just" eaLnBrk="1" hangingPunct="1">
              <a:lnSpc>
                <a:spcPct val="150000"/>
              </a:lnSpc>
              <a:spcBef>
                <a:spcPts val="600"/>
              </a:spcBef>
              <a:buClr>
                <a:srgbClr val="FF3300"/>
              </a:buClr>
            </a:pPr>
            <a:r>
              <a:rPr lang="zh-CN" altLang="en-US" b="1" dirty="0">
                <a:solidFill>
                  <a:srgbClr val="000000"/>
                </a:solidFill>
                <a:latin typeface="+mn-lt"/>
                <a:ea typeface="+mn-ea"/>
                <a:cs typeface="Times New Roman" panose="02020603050405020304" pitchFamily="18" charset="0"/>
              </a:rPr>
              <a:t>在右图中，它所对应的无向图中含</a:t>
            </a:r>
            <a:r>
              <a:rPr lang="zh-CN" altLang="en-US" b="1" dirty="0">
                <a:solidFill>
                  <a:srgbClr val="0000FF"/>
                </a:solidFill>
                <a:latin typeface="+mn-lt"/>
                <a:ea typeface="+mn-ea"/>
                <a:cs typeface="Times New Roman" panose="02020603050405020304" pitchFamily="18" charset="0"/>
              </a:rPr>
              <a:t>完全图</a:t>
            </a:r>
            <a:r>
              <a:rPr lang="en-US" altLang="zh-CN" b="1" dirty="0">
                <a:solidFill>
                  <a:srgbClr val="0000FF"/>
                </a:solidFill>
                <a:latin typeface="+mn-lt"/>
                <a:ea typeface="+mn-ea"/>
                <a:cs typeface="Times New Roman" panose="02020603050405020304" pitchFamily="18" charset="0"/>
              </a:rPr>
              <a:t>K</a:t>
            </a:r>
            <a:r>
              <a:rPr lang="en-US" altLang="zh-CN" b="1" baseline="-25000" dirty="0">
                <a:solidFill>
                  <a:srgbClr val="0000FF"/>
                </a:solidFill>
                <a:latin typeface="+mn-lt"/>
                <a:ea typeface="+mn-ea"/>
                <a:cs typeface="Times New Roman" panose="02020603050405020304" pitchFamily="18" charset="0"/>
              </a:rPr>
              <a:t>5</a:t>
            </a:r>
            <a:r>
              <a:rPr lang="zh-CN" altLang="en-US" b="1" dirty="0">
                <a:solidFill>
                  <a:srgbClr val="000000"/>
                </a:solidFill>
                <a:latin typeface="+mn-lt"/>
                <a:ea typeface="+mn-ea"/>
                <a:cs typeface="Times New Roman" panose="02020603050405020304" pitchFamily="18" charset="0"/>
              </a:rPr>
              <a:t>，由定理</a:t>
            </a:r>
            <a:r>
              <a:rPr lang="en-US" altLang="zh-CN" b="1" dirty="0">
                <a:solidFill>
                  <a:srgbClr val="000000"/>
                </a:solidFill>
                <a:latin typeface="+mn-lt"/>
                <a:ea typeface="+mn-ea"/>
                <a:cs typeface="Times New Roman" panose="02020603050405020304" pitchFamily="18" charset="0"/>
              </a:rPr>
              <a:t>7.9</a:t>
            </a:r>
            <a:r>
              <a:rPr lang="zh-CN" altLang="en-US" b="1" dirty="0">
                <a:solidFill>
                  <a:srgbClr val="000000"/>
                </a:solidFill>
                <a:latin typeface="+mn-lt"/>
                <a:ea typeface="+mn-ea"/>
                <a:cs typeface="Times New Roman" panose="02020603050405020304" pitchFamily="18" charset="0"/>
              </a:rPr>
              <a:t>知，图中含有</a:t>
            </a:r>
            <a:r>
              <a:rPr lang="zh-CN" altLang="en-US" b="1" dirty="0">
                <a:latin typeface="+mn-lt"/>
                <a:ea typeface="+mn-ea"/>
                <a:cs typeface="Times New Roman" panose="02020603050405020304" pitchFamily="18" charset="0"/>
              </a:rPr>
              <a:t>哈密顿通路</a:t>
            </a:r>
            <a:r>
              <a:rPr lang="zh-CN" altLang="en-US" b="1" dirty="0">
                <a:solidFill>
                  <a:srgbClr val="000000"/>
                </a:solidFill>
                <a:latin typeface="+mn-lt"/>
                <a:ea typeface="+mn-ea"/>
                <a:cs typeface="Times New Roman" panose="02020603050405020304" pitchFamily="18" charset="0"/>
              </a:rPr>
              <a:t>。</a:t>
            </a:r>
            <a:endParaRPr lang="en-US" altLang="zh-CN" b="1" dirty="0">
              <a:solidFill>
                <a:srgbClr val="000000"/>
              </a:solidFill>
              <a:latin typeface="+mn-lt"/>
              <a:ea typeface="+mn-ea"/>
              <a:cs typeface="Times New Roman" panose="02020603050405020304" pitchFamily="18" charset="0"/>
            </a:endParaRPr>
          </a:p>
          <a:p>
            <a:pPr indent="648000" algn="just" eaLnBrk="1" hangingPunct="1">
              <a:lnSpc>
                <a:spcPct val="150000"/>
              </a:lnSpc>
              <a:spcBef>
                <a:spcPts val="600"/>
              </a:spcBef>
              <a:buClr>
                <a:srgbClr val="FF3300"/>
              </a:buClr>
            </a:pPr>
            <a:r>
              <a:rPr lang="zh-CN" altLang="en-US" b="1" dirty="0">
                <a:solidFill>
                  <a:srgbClr val="000000"/>
                </a:solidFill>
                <a:latin typeface="+mn-lt"/>
                <a:ea typeface="+mn-ea"/>
                <a:cs typeface="Times New Roman" panose="02020603050405020304" pitchFamily="18" charset="0"/>
              </a:rPr>
              <a:t>事实上，通路</a:t>
            </a:r>
            <a:r>
              <a:rPr lang="en-US" altLang="zh-CN" b="1" dirty="0">
                <a:solidFill>
                  <a:srgbClr val="800080"/>
                </a:solidFill>
                <a:latin typeface="+mn-lt"/>
                <a:ea typeface="+mn-ea"/>
                <a:cs typeface="Times New Roman" panose="02020603050405020304" pitchFamily="18" charset="0"/>
              </a:rPr>
              <a:t>v</a:t>
            </a:r>
            <a:r>
              <a:rPr lang="en-US" altLang="zh-CN" b="1" baseline="-25000" dirty="0">
                <a:solidFill>
                  <a:srgbClr val="800080"/>
                </a:solidFill>
                <a:latin typeface="+mn-lt"/>
                <a:ea typeface="+mn-ea"/>
                <a:cs typeface="Times New Roman" panose="02020603050405020304" pitchFamily="18" charset="0"/>
              </a:rPr>
              <a:t>3</a:t>
            </a:r>
            <a:r>
              <a:rPr lang="en-US" altLang="zh-CN" b="1" dirty="0">
                <a:solidFill>
                  <a:srgbClr val="800080"/>
                </a:solidFill>
                <a:latin typeface="+mn-lt"/>
                <a:ea typeface="+mn-ea"/>
                <a:cs typeface="Times New Roman" panose="02020603050405020304" pitchFamily="18" charset="0"/>
              </a:rPr>
              <a:t>v</a:t>
            </a:r>
            <a:r>
              <a:rPr lang="en-US" altLang="zh-CN" b="1" baseline="-25000" dirty="0">
                <a:solidFill>
                  <a:srgbClr val="800080"/>
                </a:solidFill>
                <a:latin typeface="+mn-lt"/>
                <a:ea typeface="+mn-ea"/>
                <a:cs typeface="Times New Roman" panose="02020603050405020304" pitchFamily="18" charset="0"/>
              </a:rPr>
              <a:t>5</a:t>
            </a:r>
            <a:r>
              <a:rPr lang="en-US" altLang="zh-CN" b="1" dirty="0">
                <a:solidFill>
                  <a:srgbClr val="800080"/>
                </a:solidFill>
                <a:latin typeface="+mn-lt"/>
                <a:ea typeface="+mn-ea"/>
                <a:cs typeface="Times New Roman" panose="02020603050405020304" pitchFamily="18" charset="0"/>
              </a:rPr>
              <a:t>v</a:t>
            </a:r>
            <a:r>
              <a:rPr lang="en-US" altLang="zh-CN" b="1" baseline="-25000" dirty="0">
                <a:solidFill>
                  <a:srgbClr val="800080"/>
                </a:solidFill>
                <a:latin typeface="+mn-lt"/>
                <a:ea typeface="+mn-ea"/>
                <a:cs typeface="Times New Roman" panose="02020603050405020304" pitchFamily="18" charset="0"/>
              </a:rPr>
              <a:t>4</a:t>
            </a:r>
            <a:r>
              <a:rPr lang="en-US" altLang="zh-CN" b="1" dirty="0">
                <a:solidFill>
                  <a:srgbClr val="800080"/>
                </a:solidFill>
                <a:latin typeface="+mn-lt"/>
                <a:ea typeface="+mn-ea"/>
                <a:cs typeface="Times New Roman" panose="02020603050405020304" pitchFamily="18" charset="0"/>
              </a:rPr>
              <a:t>v</a:t>
            </a:r>
            <a:r>
              <a:rPr lang="en-US" altLang="zh-CN" b="1" baseline="-25000" dirty="0">
                <a:solidFill>
                  <a:srgbClr val="800080"/>
                </a:solidFill>
                <a:latin typeface="+mn-lt"/>
                <a:ea typeface="+mn-ea"/>
                <a:cs typeface="Times New Roman" panose="02020603050405020304" pitchFamily="18" charset="0"/>
              </a:rPr>
              <a:t>2</a:t>
            </a:r>
            <a:r>
              <a:rPr lang="en-US" altLang="zh-CN" b="1" dirty="0">
                <a:solidFill>
                  <a:srgbClr val="800080"/>
                </a:solidFill>
                <a:latin typeface="+mn-lt"/>
                <a:ea typeface="+mn-ea"/>
                <a:cs typeface="Times New Roman" panose="02020603050405020304" pitchFamily="18" charset="0"/>
              </a:rPr>
              <a:t>v</a:t>
            </a:r>
            <a:r>
              <a:rPr lang="en-US" altLang="zh-CN" b="1" baseline="-25000" dirty="0">
                <a:solidFill>
                  <a:srgbClr val="800080"/>
                </a:solidFill>
                <a:latin typeface="+mn-lt"/>
                <a:ea typeface="+mn-ea"/>
                <a:cs typeface="Times New Roman" panose="02020603050405020304" pitchFamily="18" charset="0"/>
              </a:rPr>
              <a:t>1</a:t>
            </a:r>
            <a:r>
              <a:rPr lang="zh-CN" altLang="en-US" b="1" dirty="0">
                <a:solidFill>
                  <a:srgbClr val="000000"/>
                </a:solidFill>
                <a:latin typeface="+mn-lt"/>
                <a:ea typeface="+mn-ea"/>
                <a:cs typeface="Times New Roman" panose="02020603050405020304" pitchFamily="18" charset="0"/>
              </a:rPr>
              <a:t>为一条哈密顿通路。 </a:t>
            </a:r>
          </a:p>
        </p:txBody>
      </p:sp>
      <p:grpSp>
        <p:nvGrpSpPr>
          <p:cNvPr id="29" name="Group 28"/>
          <p:cNvGrpSpPr>
            <a:grpSpLocks/>
          </p:cNvGrpSpPr>
          <p:nvPr/>
        </p:nvGrpSpPr>
        <p:grpSpPr bwMode="auto">
          <a:xfrm>
            <a:off x="7524286" y="3118871"/>
            <a:ext cx="3952732" cy="3283709"/>
            <a:chOff x="2448" y="1841"/>
            <a:chExt cx="1867" cy="1551"/>
          </a:xfrm>
        </p:grpSpPr>
        <p:sp>
          <p:nvSpPr>
            <p:cNvPr id="30" name="Text Box 5"/>
            <p:cNvSpPr txBox="1">
              <a:spLocks noChangeAspect="1" noChangeArrowheads="1"/>
            </p:cNvSpPr>
            <p:nvPr/>
          </p:nvSpPr>
          <p:spPr bwMode="auto">
            <a:xfrm>
              <a:off x="2448" y="2465"/>
              <a:ext cx="27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v</a:t>
              </a:r>
              <a:r>
                <a:rPr lang="en-US" altLang="zh-CN" b="1" baseline="-25000" dirty="0">
                  <a:latin typeface="+mn-lt"/>
                  <a:cs typeface="Times New Roman" panose="02020603050405020304" pitchFamily="18" charset="0"/>
                </a:rPr>
                <a:t>2</a:t>
              </a:r>
              <a:endParaRPr lang="en-US" altLang="zh-CN" b="1" dirty="0">
                <a:latin typeface="+mn-lt"/>
                <a:cs typeface="Times New Roman" panose="02020603050405020304" pitchFamily="18" charset="0"/>
              </a:endParaRPr>
            </a:p>
          </p:txBody>
        </p:sp>
        <p:sp>
          <p:nvSpPr>
            <p:cNvPr id="31" name="Text Box 6"/>
            <p:cNvSpPr txBox="1">
              <a:spLocks noChangeAspect="1" noChangeArrowheads="1"/>
            </p:cNvSpPr>
            <p:nvPr/>
          </p:nvSpPr>
          <p:spPr bwMode="auto">
            <a:xfrm>
              <a:off x="2892" y="3209"/>
              <a:ext cx="27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cs typeface="Times New Roman" panose="02020603050405020304" pitchFamily="18" charset="0"/>
                </a:rPr>
                <a:t>v</a:t>
              </a:r>
              <a:r>
                <a:rPr lang="en-US" altLang="zh-CN" b="1" baseline="-25000">
                  <a:latin typeface="+mn-lt"/>
                  <a:cs typeface="Times New Roman" panose="02020603050405020304" pitchFamily="18" charset="0"/>
                </a:rPr>
                <a:t>3</a:t>
              </a:r>
              <a:endParaRPr lang="en-US" altLang="zh-CN" b="1">
                <a:latin typeface="+mn-lt"/>
                <a:cs typeface="Times New Roman" panose="02020603050405020304" pitchFamily="18" charset="0"/>
              </a:endParaRPr>
            </a:p>
          </p:txBody>
        </p:sp>
        <p:sp>
          <p:nvSpPr>
            <p:cNvPr id="33" name="Line 8"/>
            <p:cNvSpPr>
              <a:spLocks noChangeAspect="1" noChangeShapeType="1"/>
            </p:cNvSpPr>
            <p:nvPr/>
          </p:nvSpPr>
          <p:spPr bwMode="auto">
            <a:xfrm>
              <a:off x="2748" y="2611"/>
              <a:ext cx="1270" cy="0"/>
            </a:xfrm>
            <a:prstGeom prst="line">
              <a:avLst/>
            </a:prstGeom>
            <a:noFill/>
            <a:ln w="25400">
              <a:solidFill>
                <a:srgbClr val="000000"/>
              </a:solidFill>
              <a:round/>
              <a:headEnd type="none" w="lg"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4" name="Line 9"/>
            <p:cNvSpPr>
              <a:spLocks noChangeAspect="1" noChangeShapeType="1"/>
            </p:cNvSpPr>
            <p:nvPr/>
          </p:nvSpPr>
          <p:spPr bwMode="auto">
            <a:xfrm flipH="1">
              <a:off x="3039" y="2173"/>
              <a:ext cx="327" cy="1020"/>
            </a:xfrm>
            <a:prstGeom prst="line">
              <a:avLst/>
            </a:prstGeom>
            <a:noFill/>
            <a:ln w="25400">
              <a:solidFill>
                <a:srgbClr val="000000"/>
              </a:solidFill>
              <a:round/>
              <a:headEnd type="triangle" w="med"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5" name="Line 10"/>
            <p:cNvSpPr>
              <a:spLocks noChangeAspect="1" noChangeShapeType="1"/>
            </p:cNvSpPr>
            <p:nvPr/>
          </p:nvSpPr>
          <p:spPr bwMode="auto">
            <a:xfrm>
              <a:off x="3378" y="2158"/>
              <a:ext cx="327" cy="1020"/>
            </a:xfrm>
            <a:prstGeom prst="line">
              <a:avLst/>
            </a:prstGeom>
            <a:noFill/>
            <a:ln w="25400">
              <a:solidFill>
                <a:srgbClr val="000000"/>
              </a:solidFill>
              <a:round/>
              <a:headEnd type="triangle" w="med"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6" name="Line 11"/>
            <p:cNvSpPr>
              <a:spLocks noChangeShapeType="1"/>
            </p:cNvSpPr>
            <p:nvPr/>
          </p:nvSpPr>
          <p:spPr bwMode="auto">
            <a:xfrm flipH="1">
              <a:off x="3078" y="2623"/>
              <a:ext cx="952" cy="567"/>
            </a:xfrm>
            <a:prstGeom prst="line">
              <a:avLst/>
            </a:prstGeom>
            <a:noFill/>
            <a:ln w="25400">
              <a:solidFill>
                <a:srgbClr val="000000"/>
              </a:solidFill>
              <a:round/>
              <a:headEnd type="triangle" w="med"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7" name="Line 12"/>
            <p:cNvSpPr>
              <a:spLocks noChangeShapeType="1"/>
            </p:cNvSpPr>
            <p:nvPr/>
          </p:nvSpPr>
          <p:spPr bwMode="auto">
            <a:xfrm flipH="1">
              <a:off x="2730" y="2158"/>
              <a:ext cx="612" cy="431"/>
            </a:xfrm>
            <a:prstGeom prst="line">
              <a:avLst/>
            </a:prstGeom>
            <a:noFill/>
            <a:ln w="25400">
              <a:solidFill>
                <a:srgbClr val="000000"/>
              </a:solidFill>
              <a:round/>
              <a:headEnd type="none" w="med"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8" name="Line 13"/>
            <p:cNvSpPr>
              <a:spLocks noChangeAspect="1" noChangeShapeType="1"/>
            </p:cNvSpPr>
            <p:nvPr/>
          </p:nvSpPr>
          <p:spPr bwMode="auto">
            <a:xfrm flipH="1">
              <a:off x="3723" y="2638"/>
              <a:ext cx="306" cy="546"/>
            </a:xfrm>
            <a:prstGeom prst="line">
              <a:avLst/>
            </a:prstGeom>
            <a:noFill/>
            <a:ln w="25400">
              <a:solidFill>
                <a:srgbClr val="000000"/>
              </a:solidFill>
              <a:round/>
              <a:headEnd type="none" w="lg"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39" name="Line 14"/>
            <p:cNvSpPr>
              <a:spLocks noChangeAspect="1" noChangeShapeType="1"/>
            </p:cNvSpPr>
            <p:nvPr/>
          </p:nvSpPr>
          <p:spPr bwMode="auto">
            <a:xfrm>
              <a:off x="3090" y="3202"/>
              <a:ext cx="612" cy="0"/>
            </a:xfrm>
            <a:prstGeom prst="line">
              <a:avLst/>
            </a:prstGeom>
            <a:noFill/>
            <a:ln w="25400">
              <a:solidFill>
                <a:srgbClr val="000000"/>
              </a:solidFill>
              <a:round/>
              <a:headEnd type="none" w="lg"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40" name="Line 15"/>
            <p:cNvSpPr>
              <a:spLocks noChangeAspect="1" noChangeShapeType="1"/>
            </p:cNvSpPr>
            <p:nvPr/>
          </p:nvSpPr>
          <p:spPr bwMode="auto">
            <a:xfrm>
              <a:off x="2754" y="2635"/>
              <a:ext cx="918" cy="546"/>
            </a:xfrm>
            <a:prstGeom prst="line">
              <a:avLst/>
            </a:prstGeom>
            <a:noFill/>
            <a:ln w="25400">
              <a:solidFill>
                <a:srgbClr val="000000"/>
              </a:solidFill>
              <a:round/>
              <a:headEnd type="triangle" w="med"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41" name="Line 16"/>
            <p:cNvSpPr>
              <a:spLocks noChangeShapeType="1"/>
            </p:cNvSpPr>
            <p:nvPr/>
          </p:nvSpPr>
          <p:spPr bwMode="auto">
            <a:xfrm>
              <a:off x="3402" y="2155"/>
              <a:ext cx="635" cy="431"/>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42" name="Line 17"/>
            <p:cNvSpPr>
              <a:spLocks noChangeAspect="1" noChangeShapeType="1"/>
            </p:cNvSpPr>
            <p:nvPr/>
          </p:nvSpPr>
          <p:spPr bwMode="auto">
            <a:xfrm>
              <a:off x="2721" y="2635"/>
              <a:ext cx="306" cy="546"/>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43" name="Arc 19"/>
            <p:cNvSpPr>
              <a:spLocks/>
            </p:cNvSpPr>
            <p:nvPr/>
          </p:nvSpPr>
          <p:spPr bwMode="auto">
            <a:xfrm>
              <a:off x="3408" y="2125"/>
              <a:ext cx="907" cy="1088"/>
            </a:xfrm>
            <a:custGeom>
              <a:avLst/>
              <a:gdLst>
                <a:gd name="T0" fmla="*/ 0 w 21600"/>
                <a:gd name="T1" fmla="*/ 0 h 41958"/>
                <a:gd name="T2" fmla="*/ 16 w 21600"/>
                <a:gd name="T3" fmla="*/ 29 h 41958"/>
                <a:gd name="T4" fmla="*/ 0 w 21600"/>
                <a:gd name="T5" fmla="*/ 15 h 41958"/>
                <a:gd name="T6" fmla="*/ 0 60000 65536"/>
                <a:gd name="T7" fmla="*/ 0 60000 65536"/>
                <a:gd name="T8" fmla="*/ 0 60000 65536"/>
                <a:gd name="T9" fmla="*/ 0 w 21600"/>
                <a:gd name="T10" fmla="*/ 0 h 41958"/>
                <a:gd name="T11" fmla="*/ 21600 w 21600"/>
                <a:gd name="T12" fmla="*/ 41958 h 41958"/>
              </a:gdLst>
              <a:ahLst/>
              <a:cxnLst>
                <a:cxn ang="T6">
                  <a:pos x="T0" y="T1"/>
                </a:cxn>
                <a:cxn ang="T7">
                  <a:pos x="T2" y="T3"/>
                </a:cxn>
                <a:cxn ang="T8">
                  <a:pos x="T4" y="T5"/>
                </a:cxn>
              </a:cxnLst>
              <a:rect l="T9" t="T10" r="T11" b="T12"/>
              <a:pathLst>
                <a:path w="21600" h="41958" fill="none" extrusionOk="0">
                  <a:moveTo>
                    <a:pt x="-1" y="0"/>
                  </a:moveTo>
                  <a:cubicBezTo>
                    <a:pt x="11929" y="0"/>
                    <a:pt x="21600" y="9670"/>
                    <a:pt x="21600" y="21600"/>
                  </a:cubicBezTo>
                  <a:cubicBezTo>
                    <a:pt x="21600" y="30746"/>
                    <a:pt x="15838" y="38901"/>
                    <a:pt x="7218" y="41958"/>
                  </a:cubicBezTo>
                </a:path>
                <a:path w="21600" h="41958" stroke="0" extrusionOk="0">
                  <a:moveTo>
                    <a:pt x="-1" y="0"/>
                  </a:moveTo>
                  <a:cubicBezTo>
                    <a:pt x="11929" y="0"/>
                    <a:pt x="21600" y="9670"/>
                    <a:pt x="21600" y="21600"/>
                  </a:cubicBezTo>
                  <a:cubicBezTo>
                    <a:pt x="21600" y="30746"/>
                    <a:pt x="15838" y="38901"/>
                    <a:pt x="7218" y="41958"/>
                  </a:cubicBezTo>
                  <a:lnTo>
                    <a:pt x="0" y="21600"/>
                  </a:lnTo>
                  <a:close/>
                </a:path>
              </a:pathLst>
            </a:custGeom>
            <a:noFill/>
            <a:ln w="25400">
              <a:solidFill>
                <a:srgbClr val="000000"/>
              </a:solidFill>
              <a:round/>
              <a:headEnd type="triangle" w="med" len="lg"/>
              <a:tailEnd type="none" w="med" len="lg"/>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b="1"/>
            </a:p>
          </p:txBody>
        </p:sp>
        <p:sp>
          <p:nvSpPr>
            <p:cNvPr id="44" name="Arc 20"/>
            <p:cNvSpPr>
              <a:spLocks noChangeAspect="1"/>
            </p:cNvSpPr>
            <p:nvPr/>
          </p:nvSpPr>
          <p:spPr bwMode="auto">
            <a:xfrm flipH="1">
              <a:off x="2706" y="2119"/>
              <a:ext cx="648" cy="464"/>
            </a:xfrm>
            <a:custGeom>
              <a:avLst/>
              <a:gdLst>
                <a:gd name="T0" fmla="*/ 0 w 21600"/>
                <a:gd name="T1" fmla="*/ 0 h 21600"/>
                <a:gd name="T2" fmla="*/ 19 w 21600"/>
                <a:gd name="T3" fmla="*/ 11 h 21600"/>
                <a:gd name="T4" fmla="*/ 0 w 21600"/>
                <a:gd name="T5" fmla="*/ 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0000"/>
              </a:solidFill>
              <a:round/>
              <a:headEnd type="triangle" w="med" len="lg"/>
              <a:tailEnd type="none" w="med" len="lg"/>
            </a:ln>
            <a:extLst>
              <a:ext uri="{909E8E84-426E-40DD-AFC4-6F175D3DCCD1}">
                <a14:hiddenFill xmlns:a14="http://schemas.microsoft.com/office/drawing/2010/main">
                  <a:solidFill>
                    <a:srgbClr val="FFFFFF"/>
                  </a:solidFill>
                </a14:hiddenFill>
              </a:ext>
            </a:extLst>
          </p:spPr>
          <p:txBody>
            <a:bodyPr wrap="square" lIns="0" tIns="0" rIns="0" bIns="0">
              <a:spAutoFit/>
            </a:bodyPr>
            <a:lstStyle/>
            <a:p>
              <a:endParaRPr lang="zh-CN" altLang="en-US" b="1"/>
            </a:p>
          </p:txBody>
        </p:sp>
        <p:sp>
          <p:nvSpPr>
            <p:cNvPr id="45" name="Text Box 21"/>
            <p:cNvSpPr txBox="1">
              <a:spLocks noChangeAspect="1" noChangeArrowheads="1"/>
            </p:cNvSpPr>
            <p:nvPr/>
          </p:nvSpPr>
          <p:spPr bwMode="auto">
            <a:xfrm>
              <a:off x="3270" y="1841"/>
              <a:ext cx="27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v</a:t>
              </a:r>
              <a:r>
                <a:rPr lang="en-US" altLang="zh-CN" b="1" baseline="-25000" dirty="0">
                  <a:latin typeface="+mn-lt"/>
                  <a:cs typeface="Times New Roman" panose="02020603050405020304" pitchFamily="18" charset="0"/>
                </a:rPr>
                <a:t>1</a:t>
              </a:r>
              <a:endParaRPr lang="en-US" altLang="zh-CN" b="1" dirty="0">
                <a:latin typeface="+mn-lt"/>
                <a:cs typeface="Times New Roman" panose="02020603050405020304" pitchFamily="18" charset="0"/>
              </a:endParaRPr>
            </a:p>
          </p:txBody>
        </p:sp>
        <p:sp>
          <p:nvSpPr>
            <p:cNvPr id="46" name="Text Box 22"/>
            <p:cNvSpPr txBox="1">
              <a:spLocks noChangeAspect="1" noChangeArrowheads="1"/>
            </p:cNvSpPr>
            <p:nvPr/>
          </p:nvSpPr>
          <p:spPr bwMode="auto">
            <a:xfrm>
              <a:off x="3636" y="3218"/>
              <a:ext cx="27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cs typeface="Times New Roman" panose="02020603050405020304" pitchFamily="18" charset="0"/>
                </a:rPr>
                <a:t>v</a:t>
              </a:r>
              <a:r>
                <a:rPr lang="en-US" altLang="zh-CN" b="1" baseline="-25000">
                  <a:latin typeface="+mn-lt"/>
                  <a:cs typeface="Times New Roman" panose="02020603050405020304" pitchFamily="18" charset="0"/>
                </a:rPr>
                <a:t>4</a:t>
              </a:r>
              <a:endParaRPr lang="en-US" altLang="zh-CN" b="1">
                <a:latin typeface="+mn-lt"/>
                <a:cs typeface="Times New Roman" panose="02020603050405020304" pitchFamily="18" charset="0"/>
              </a:endParaRPr>
            </a:p>
          </p:txBody>
        </p:sp>
        <p:sp>
          <p:nvSpPr>
            <p:cNvPr id="47" name="Text Box 23"/>
            <p:cNvSpPr txBox="1">
              <a:spLocks noChangeAspect="1" noChangeArrowheads="1"/>
            </p:cNvSpPr>
            <p:nvPr/>
          </p:nvSpPr>
          <p:spPr bwMode="auto">
            <a:xfrm>
              <a:off x="4013" y="2498"/>
              <a:ext cx="27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v</a:t>
              </a:r>
              <a:r>
                <a:rPr lang="en-US" altLang="zh-CN" b="1" baseline="-25000" dirty="0">
                  <a:latin typeface="+mn-lt"/>
                  <a:cs typeface="Times New Roman" panose="02020603050405020304" pitchFamily="18" charset="0"/>
                </a:rPr>
                <a:t>5</a:t>
              </a:r>
              <a:endParaRPr lang="en-US" altLang="zh-CN" b="1" dirty="0">
                <a:latin typeface="+mn-lt"/>
                <a:cs typeface="Times New Roman" panose="02020603050405020304" pitchFamily="18" charset="0"/>
              </a:endParaRPr>
            </a:p>
          </p:txBody>
        </p:sp>
        <p:sp>
          <p:nvSpPr>
            <p:cNvPr id="32" name="Oval 7"/>
            <p:cNvSpPr>
              <a:spLocks noChangeArrowheads="1"/>
            </p:cNvSpPr>
            <p:nvPr/>
          </p:nvSpPr>
          <p:spPr bwMode="auto">
            <a:xfrm>
              <a:off x="3348" y="2110"/>
              <a:ext cx="69"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ndParaRPr>
            </a:p>
          </p:txBody>
        </p:sp>
        <p:sp>
          <p:nvSpPr>
            <p:cNvPr id="48" name="Oval 24"/>
            <p:cNvSpPr>
              <a:spLocks noChangeArrowheads="1"/>
            </p:cNvSpPr>
            <p:nvPr/>
          </p:nvSpPr>
          <p:spPr bwMode="auto">
            <a:xfrm>
              <a:off x="3024" y="3166"/>
              <a:ext cx="69"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ndParaRPr>
            </a:p>
          </p:txBody>
        </p:sp>
        <p:sp>
          <p:nvSpPr>
            <p:cNvPr id="49" name="Oval 25"/>
            <p:cNvSpPr>
              <a:spLocks noChangeArrowheads="1"/>
            </p:cNvSpPr>
            <p:nvPr/>
          </p:nvSpPr>
          <p:spPr bwMode="auto">
            <a:xfrm>
              <a:off x="3996" y="2575"/>
              <a:ext cx="69"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ndParaRPr>
            </a:p>
          </p:txBody>
        </p:sp>
        <p:sp>
          <p:nvSpPr>
            <p:cNvPr id="50" name="Oval 26"/>
            <p:cNvSpPr>
              <a:spLocks noChangeArrowheads="1"/>
            </p:cNvSpPr>
            <p:nvPr/>
          </p:nvSpPr>
          <p:spPr bwMode="auto">
            <a:xfrm>
              <a:off x="3672" y="3166"/>
              <a:ext cx="69"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ndParaRPr>
            </a:p>
          </p:txBody>
        </p:sp>
        <p:sp>
          <p:nvSpPr>
            <p:cNvPr id="51" name="Oval 27"/>
            <p:cNvSpPr>
              <a:spLocks noChangeArrowheads="1"/>
            </p:cNvSpPr>
            <p:nvPr/>
          </p:nvSpPr>
          <p:spPr bwMode="auto">
            <a:xfrm>
              <a:off x="2685" y="2575"/>
              <a:ext cx="69"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ndParaRPr>
            </a:p>
          </p:txBody>
        </p:sp>
      </p:grpSp>
    </p:spTree>
    <p:extLst>
      <p:ext uri="{BB962C8B-B14F-4D97-AF65-F5344CB8AC3E}">
        <p14:creationId xmlns:p14="http://schemas.microsoft.com/office/powerpoint/2010/main" val="14728862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27459">
                                            <p:txEl>
                                              <p:pRg st="0" end="0"/>
                                            </p:txEl>
                                          </p:spTgt>
                                        </p:tgtEl>
                                        <p:attrNameLst>
                                          <p:attrName>style.visibility</p:attrName>
                                        </p:attrNameLst>
                                      </p:cBhvr>
                                      <p:to>
                                        <p:strVal val="visible"/>
                                      </p:to>
                                    </p:set>
                                    <p:anim calcmode="lin" valueType="num">
                                      <p:cBhvr additive="base">
                                        <p:cTn id="7" dur="500" fill="hold"/>
                                        <p:tgtEl>
                                          <p:spTgt spid="14274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274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27485">
                                            <p:txEl>
                                              <p:pRg st="0" end="0"/>
                                            </p:txEl>
                                          </p:spTgt>
                                        </p:tgtEl>
                                        <p:attrNameLst>
                                          <p:attrName>style.visibility</p:attrName>
                                        </p:attrNameLst>
                                      </p:cBhvr>
                                      <p:to>
                                        <p:strVal val="visible"/>
                                      </p:to>
                                    </p:set>
                                    <p:anim calcmode="lin" valueType="num">
                                      <p:cBhvr additive="base">
                                        <p:cTn id="13" dur="500" fill="hold"/>
                                        <p:tgtEl>
                                          <p:spTgt spid="142748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27485">
                                            <p:txEl>
                                              <p:pRg st="0" end="0"/>
                                            </p:txEl>
                                          </p:spTgt>
                                        </p:tgtEl>
                                        <p:attrNameLst>
                                          <p:attrName>ppt_y</p:attrName>
                                        </p:attrNameLst>
                                      </p:cBhvr>
                                      <p:tavLst>
                                        <p:tav tm="0">
                                          <p:val>
                                            <p:strVal val="1+#ppt_h/2"/>
                                          </p:val>
                                        </p:tav>
                                        <p:tav tm="100000">
                                          <p:val>
                                            <p:strVal val="#ppt_y"/>
                                          </p:val>
                                        </p:tav>
                                      </p:tavLst>
                                    </p:anim>
                                  </p:childTnLst>
                                </p:cTn>
                              </p:par>
                              <p:par>
                                <p:cTn id="15" presetID="25"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decel="50000" fill="hold">
                                          <p:stCondLst>
                                            <p:cond delay="0"/>
                                          </p:stCondLst>
                                        </p:cTn>
                                        <p:tgtEl>
                                          <p:spTgt spid="29"/>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29"/>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29"/>
                                        </p:tgtEl>
                                        <p:attrNameLst>
                                          <p:attrName>ppt_w</p:attrName>
                                        </p:attrNameLst>
                                      </p:cBhvr>
                                      <p:tavLst>
                                        <p:tav tm="0">
                                          <p:val>
                                            <p:strVal val="#ppt_w*.05"/>
                                          </p:val>
                                        </p:tav>
                                        <p:tav tm="100000">
                                          <p:val>
                                            <p:strVal val="#ppt_w"/>
                                          </p:val>
                                        </p:tav>
                                      </p:tavLst>
                                    </p:anim>
                                    <p:anim calcmode="lin" valueType="num">
                                      <p:cBhvr>
                                        <p:cTn id="20" dur="1000" fill="hold"/>
                                        <p:tgtEl>
                                          <p:spTgt spid="29"/>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29"/>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29"/>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29"/>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427485">
                                            <p:txEl>
                                              <p:pRg st="1" end="1"/>
                                            </p:txEl>
                                          </p:spTgt>
                                        </p:tgtEl>
                                        <p:attrNameLst>
                                          <p:attrName>style.visibility</p:attrName>
                                        </p:attrNameLst>
                                      </p:cBhvr>
                                      <p:to>
                                        <p:strVal val="visible"/>
                                      </p:to>
                                    </p:set>
                                    <p:anim calcmode="lin" valueType="num">
                                      <p:cBhvr additive="base">
                                        <p:cTn id="29" dur="500" fill="hold"/>
                                        <p:tgtEl>
                                          <p:spTgt spid="1427485">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42748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7459" grpId="0" build="p"/>
      <p:bldP spid="1427485" grpId="0" uiExpand="1"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707537" y="305594"/>
            <a:ext cx="10975340" cy="489236"/>
          </a:xfrm>
        </p:spPr>
        <p:txBody>
          <a:bodyPr/>
          <a:lstStyle/>
          <a:p>
            <a:pPr eaLnBrk="1" hangingPunct="1"/>
            <a:r>
              <a:rPr lang="zh-CN" altLang="en-US" dirty="0"/>
              <a:t>例</a:t>
            </a:r>
          </a:p>
        </p:txBody>
      </p:sp>
      <p:sp>
        <p:nvSpPr>
          <p:cNvPr id="45059" name="Rectangle 3"/>
          <p:cNvSpPr>
            <a:spLocks noGrp="1" noChangeArrowheads="1"/>
          </p:cNvSpPr>
          <p:nvPr>
            <p:ph type="body" idx="1"/>
          </p:nvPr>
        </p:nvSpPr>
        <p:spPr>
          <a:xfrm>
            <a:off x="337201" y="1028972"/>
            <a:ext cx="11716013" cy="3649250"/>
          </a:xfrm>
        </p:spPr>
        <p:txBody>
          <a:bodyPr>
            <a:normAutofit fontScale="85000" lnSpcReduction="20000"/>
          </a:bodyPr>
          <a:lstStyle/>
          <a:p>
            <a:pPr algn="just" eaLnBrk="1" hangingPunct="1">
              <a:spcBef>
                <a:spcPct val="25000"/>
              </a:spcBef>
              <a:buFont typeface="Wingdings" panose="05000000000000000000" pitchFamily="2" charset="2"/>
              <a:buNone/>
            </a:pPr>
            <a:r>
              <a:rPr lang="zh-CN" altLang="en-US" sz="2667" dirty="0">
                <a:solidFill>
                  <a:schemeClr val="hlink"/>
                </a:solidFill>
              </a:rPr>
              <a:t>例</a:t>
            </a:r>
            <a:r>
              <a:rPr lang="en-US" altLang="zh-CN" sz="2667" dirty="0">
                <a:solidFill>
                  <a:schemeClr val="hlink"/>
                </a:solidFill>
              </a:rPr>
              <a:t> </a:t>
            </a:r>
            <a:r>
              <a:rPr lang="zh-CN" altLang="en-US" sz="2667" dirty="0"/>
              <a:t>在某次国际会议的预备会议中，共有8人参加，他们来自不同的国家。已知他们中任何两个无共同语言的人，与其余有共同语言的人数之和大于或等于8，问能否将这8个人排在圆桌旁，使其任何人都能与两边的人交谈。 </a:t>
            </a:r>
          </a:p>
          <a:p>
            <a:pPr eaLnBrk="1" hangingPunct="1">
              <a:spcBef>
                <a:spcPct val="25000"/>
              </a:spcBef>
              <a:buFont typeface="Wingdings" panose="05000000000000000000" pitchFamily="2" charset="2"/>
              <a:buNone/>
            </a:pPr>
            <a:r>
              <a:rPr lang="zh-CN" altLang="en-US" sz="2667" dirty="0">
                <a:solidFill>
                  <a:schemeClr val="hlink"/>
                </a:solidFill>
              </a:rPr>
              <a:t>解答</a:t>
            </a:r>
            <a:r>
              <a:rPr lang="en-US" altLang="zh-CN" sz="2667" dirty="0"/>
              <a:t> </a:t>
            </a:r>
            <a:r>
              <a:rPr lang="zh-CN" altLang="en-US" sz="2667" dirty="0"/>
              <a:t>设8个人分别为</a:t>
            </a:r>
            <a:r>
              <a:rPr lang="en-US" altLang="zh-CN" sz="2667" i="1" dirty="0">
                <a:latin typeface="Times New Roman" panose="02020603050405020304" pitchFamily="18" charset="0"/>
              </a:rPr>
              <a:t>v</a:t>
            </a:r>
            <a:r>
              <a:rPr lang="en-US" altLang="zh-CN" sz="2667" baseline="-30000" dirty="0"/>
              <a:t>1</a:t>
            </a:r>
            <a:r>
              <a:rPr lang="en-US" altLang="zh-CN" sz="2667" dirty="0"/>
              <a:t>,</a:t>
            </a:r>
            <a:r>
              <a:rPr lang="en-US" altLang="zh-CN" sz="2667" i="1" dirty="0">
                <a:latin typeface="Times New Roman" panose="02020603050405020304" pitchFamily="18" charset="0"/>
              </a:rPr>
              <a:t>v</a:t>
            </a:r>
            <a:r>
              <a:rPr lang="en-US" altLang="zh-CN" sz="2667" baseline="-30000" dirty="0"/>
              <a:t>2</a:t>
            </a:r>
            <a:r>
              <a:rPr lang="en-US" altLang="zh-CN" sz="2667" dirty="0"/>
              <a:t>,</a:t>
            </a:r>
            <a:r>
              <a:rPr lang="en-US" altLang="zh-CN" sz="2667" dirty="0">
                <a:latin typeface=""/>
              </a:rPr>
              <a:t>…</a:t>
            </a:r>
            <a:r>
              <a:rPr lang="en-US" altLang="zh-CN" sz="2667" dirty="0"/>
              <a:t>,</a:t>
            </a:r>
            <a:r>
              <a:rPr lang="en-US" altLang="zh-CN" sz="2667" i="1" dirty="0">
                <a:latin typeface="Times New Roman" panose="02020603050405020304" pitchFamily="18" charset="0"/>
              </a:rPr>
              <a:t>v</a:t>
            </a:r>
            <a:r>
              <a:rPr lang="en-US" altLang="zh-CN" sz="2667" baseline="-30000" dirty="0"/>
              <a:t>8</a:t>
            </a:r>
            <a:r>
              <a:rPr lang="en-US" altLang="zh-CN" sz="2667" dirty="0"/>
              <a:t>，</a:t>
            </a:r>
            <a:r>
              <a:rPr lang="zh-CN" altLang="en-US" sz="2667" dirty="0"/>
              <a:t>作无向简单图</a:t>
            </a:r>
            <a:r>
              <a:rPr lang="en-US" altLang="zh-CN" sz="2667" i="1" dirty="0">
                <a:latin typeface="Times New Roman" panose="02020603050405020304" pitchFamily="18" charset="0"/>
              </a:rPr>
              <a:t>G</a:t>
            </a:r>
            <a:r>
              <a:rPr lang="en-US" altLang="zh-CN" sz="2667" dirty="0"/>
              <a:t>＝&lt;</a:t>
            </a:r>
            <a:r>
              <a:rPr lang="en-US" altLang="zh-CN" sz="2667" i="1" dirty="0">
                <a:latin typeface="Times New Roman" panose="02020603050405020304" pitchFamily="18" charset="0"/>
              </a:rPr>
              <a:t>V</a:t>
            </a:r>
            <a:r>
              <a:rPr lang="en-US" altLang="zh-CN" sz="2667" dirty="0"/>
              <a:t>,</a:t>
            </a:r>
            <a:r>
              <a:rPr lang="en-US" altLang="zh-CN" sz="2667" i="1" dirty="0">
                <a:latin typeface="Times New Roman" panose="02020603050405020304" pitchFamily="18" charset="0"/>
              </a:rPr>
              <a:t>E</a:t>
            </a:r>
            <a:r>
              <a:rPr lang="en-US" altLang="zh-CN" sz="2667" dirty="0"/>
              <a:t>&gt;，</a:t>
            </a:r>
            <a:r>
              <a:rPr lang="zh-CN" altLang="en-US" sz="2667" dirty="0"/>
              <a:t>其中</a:t>
            </a:r>
            <a:r>
              <a:rPr lang="en-US" altLang="zh-CN" sz="2667" i="1" dirty="0">
                <a:latin typeface="Times New Roman" panose="02020603050405020304" pitchFamily="18" charset="0"/>
              </a:rPr>
              <a:t>V</a:t>
            </a:r>
            <a:r>
              <a:rPr lang="en-US" altLang="zh-CN" sz="2667" dirty="0"/>
              <a:t>＝{</a:t>
            </a:r>
            <a:r>
              <a:rPr lang="en-US" altLang="zh-CN" sz="2667" i="1" dirty="0">
                <a:latin typeface="Times New Roman" panose="02020603050405020304" pitchFamily="18" charset="0"/>
              </a:rPr>
              <a:t>v</a:t>
            </a:r>
            <a:r>
              <a:rPr lang="en-US" altLang="zh-CN" sz="2667" baseline="-30000" dirty="0"/>
              <a:t>1</a:t>
            </a:r>
            <a:r>
              <a:rPr lang="en-US" altLang="zh-CN" sz="2667" dirty="0"/>
              <a:t>,</a:t>
            </a:r>
            <a:r>
              <a:rPr lang="en-US" altLang="zh-CN" sz="2667" i="1" dirty="0">
                <a:latin typeface="Times New Roman" panose="02020603050405020304" pitchFamily="18" charset="0"/>
              </a:rPr>
              <a:t>v</a:t>
            </a:r>
            <a:r>
              <a:rPr lang="en-US" altLang="zh-CN" sz="2667" baseline="-30000" dirty="0"/>
              <a:t>2</a:t>
            </a:r>
            <a:r>
              <a:rPr lang="en-US" altLang="zh-CN" sz="2667" dirty="0"/>
              <a:t>,</a:t>
            </a:r>
            <a:r>
              <a:rPr lang="en-US" altLang="zh-CN" sz="2667" dirty="0">
                <a:latin typeface=""/>
              </a:rPr>
              <a:t>…</a:t>
            </a:r>
            <a:r>
              <a:rPr lang="en-US" altLang="zh-CN" sz="2667" dirty="0"/>
              <a:t>,</a:t>
            </a:r>
            <a:r>
              <a:rPr lang="en-US" altLang="zh-CN" sz="2667" i="1" dirty="0">
                <a:latin typeface="Times New Roman" panose="02020603050405020304" pitchFamily="18" charset="0"/>
              </a:rPr>
              <a:t>v</a:t>
            </a:r>
            <a:r>
              <a:rPr lang="en-US" altLang="zh-CN" sz="2667" baseline="-30000" dirty="0"/>
              <a:t>8</a:t>
            </a:r>
            <a:r>
              <a:rPr lang="en-US" altLang="zh-CN" sz="2667" dirty="0"/>
              <a:t>}，</a:t>
            </a:r>
            <a:r>
              <a:rPr lang="en-US" altLang="zh-CN" sz="2667" dirty="0">
                <a:sym typeface="Symbol" panose="05050102010706020507" pitchFamily="18" charset="2"/>
              </a:rPr>
              <a:t></a:t>
            </a:r>
            <a:r>
              <a:rPr lang="en-US" altLang="zh-CN" sz="2667" i="1" dirty="0" err="1">
                <a:latin typeface="Times New Roman" panose="02020603050405020304" pitchFamily="18" charset="0"/>
              </a:rPr>
              <a:t>v</a:t>
            </a:r>
            <a:r>
              <a:rPr lang="en-US" altLang="zh-CN" sz="2667" i="1" baseline="-25000" dirty="0" err="1">
                <a:latin typeface="Times New Roman" panose="02020603050405020304" pitchFamily="18" charset="0"/>
              </a:rPr>
              <a:t>i</a:t>
            </a:r>
            <a:r>
              <a:rPr lang="en-US" altLang="zh-CN" sz="2667" dirty="0" err="1"/>
              <a:t>,</a:t>
            </a:r>
            <a:r>
              <a:rPr lang="en-US" altLang="zh-CN" sz="2667" i="1" dirty="0" err="1">
                <a:latin typeface="Times New Roman" panose="02020603050405020304" pitchFamily="18" charset="0"/>
              </a:rPr>
              <a:t>v</a:t>
            </a:r>
            <a:r>
              <a:rPr lang="en-US" altLang="zh-CN" sz="2667" i="1" baseline="-25000" dirty="0" err="1">
                <a:latin typeface="Times New Roman" panose="02020603050405020304" pitchFamily="18" charset="0"/>
              </a:rPr>
              <a:t>j</a:t>
            </a:r>
            <a:r>
              <a:rPr lang="en-US" altLang="zh-CN" sz="2667" dirty="0" err="1"/>
              <a:t>∈</a:t>
            </a:r>
            <a:r>
              <a:rPr lang="en-US" altLang="zh-CN" sz="2667" i="1" dirty="0" err="1">
                <a:latin typeface="Times New Roman" panose="02020603050405020304" pitchFamily="18" charset="0"/>
              </a:rPr>
              <a:t>V</a:t>
            </a:r>
            <a:r>
              <a:rPr lang="en-US" altLang="zh-CN" sz="2667" dirty="0"/>
              <a:t>，</a:t>
            </a:r>
            <a:r>
              <a:rPr lang="zh-CN" altLang="en-US" sz="2667" dirty="0"/>
              <a:t>且</a:t>
            </a:r>
            <a:r>
              <a:rPr lang="en-US" altLang="zh-CN" sz="2667" i="1" dirty="0" err="1">
                <a:latin typeface="Times New Roman" panose="02020603050405020304" pitchFamily="18" charset="0"/>
              </a:rPr>
              <a:t>i</a:t>
            </a:r>
            <a:r>
              <a:rPr lang="en-US" altLang="zh-CN" sz="2667" dirty="0" err="1"/>
              <a:t>≠</a:t>
            </a:r>
            <a:r>
              <a:rPr lang="en-US" altLang="zh-CN" sz="2667" i="1" dirty="0" err="1">
                <a:latin typeface="Times New Roman" panose="02020603050405020304" pitchFamily="18" charset="0"/>
              </a:rPr>
              <a:t>j</a:t>
            </a:r>
            <a:r>
              <a:rPr lang="en-US" altLang="zh-CN" sz="2667" dirty="0"/>
              <a:t>，</a:t>
            </a:r>
            <a:r>
              <a:rPr lang="zh-CN" altLang="en-US" sz="2667" dirty="0"/>
              <a:t>若</a:t>
            </a:r>
            <a:r>
              <a:rPr lang="en-US" altLang="zh-CN" sz="2667" i="1" dirty="0">
                <a:latin typeface="Times New Roman" panose="02020603050405020304" pitchFamily="18" charset="0"/>
              </a:rPr>
              <a:t>v</a:t>
            </a:r>
            <a:r>
              <a:rPr lang="en-US" altLang="zh-CN" sz="2667" i="1" baseline="-25000" dirty="0">
                <a:latin typeface="Times New Roman" panose="02020603050405020304" pitchFamily="18" charset="0"/>
              </a:rPr>
              <a:t>i</a:t>
            </a:r>
            <a:r>
              <a:rPr lang="zh-CN" altLang="en-US" sz="2667" dirty="0"/>
              <a:t>与</a:t>
            </a:r>
            <a:r>
              <a:rPr lang="en-US" altLang="zh-CN" sz="2667" i="1" dirty="0" err="1">
                <a:latin typeface="Times New Roman" panose="02020603050405020304" pitchFamily="18" charset="0"/>
              </a:rPr>
              <a:t>v</a:t>
            </a:r>
            <a:r>
              <a:rPr lang="en-US" altLang="zh-CN" sz="2667" i="1" baseline="-25000" dirty="0" err="1">
                <a:latin typeface="Times New Roman" panose="02020603050405020304" pitchFamily="18" charset="0"/>
              </a:rPr>
              <a:t>j</a:t>
            </a:r>
            <a:r>
              <a:rPr lang="zh-CN" altLang="en-US" sz="2667" dirty="0"/>
              <a:t>有共同语言，就在</a:t>
            </a:r>
            <a:r>
              <a:rPr lang="en-US" altLang="zh-CN" sz="2667" i="1" dirty="0" err="1">
                <a:latin typeface="Times New Roman" panose="02020603050405020304" pitchFamily="18" charset="0"/>
              </a:rPr>
              <a:t>v</a:t>
            </a:r>
            <a:r>
              <a:rPr lang="en-US" altLang="zh-CN" sz="2667" i="1" baseline="-25000" dirty="0" err="1">
                <a:latin typeface="Times New Roman" panose="02020603050405020304" pitchFamily="18" charset="0"/>
              </a:rPr>
              <a:t>i</a:t>
            </a:r>
            <a:r>
              <a:rPr lang="en-US" altLang="zh-CN" sz="2667" dirty="0" err="1"/>
              <a:t>,</a:t>
            </a:r>
            <a:r>
              <a:rPr lang="en-US" altLang="zh-CN" sz="2667" i="1" dirty="0" err="1">
                <a:latin typeface="Times New Roman" panose="02020603050405020304" pitchFamily="18" charset="0"/>
              </a:rPr>
              <a:t>v</a:t>
            </a:r>
            <a:r>
              <a:rPr lang="en-US" altLang="zh-CN" sz="2667" i="1" baseline="-25000" dirty="0" err="1">
                <a:latin typeface="Times New Roman" panose="02020603050405020304" pitchFamily="18" charset="0"/>
              </a:rPr>
              <a:t>j</a:t>
            </a:r>
            <a:r>
              <a:rPr lang="zh-CN" altLang="en-US" sz="2667" dirty="0"/>
              <a:t>之间连无向边(</a:t>
            </a:r>
            <a:r>
              <a:rPr lang="en-US" altLang="zh-CN" sz="2667" i="1" dirty="0" err="1">
                <a:latin typeface="Times New Roman" panose="02020603050405020304" pitchFamily="18" charset="0"/>
              </a:rPr>
              <a:t>v</a:t>
            </a:r>
            <a:r>
              <a:rPr lang="en-US" altLang="zh-CN" sz="2667" i="1" baseline="-25000" dirty="0" err="1">
                <a:latin typeface="Times New Roman" panose="02020603050405020304" pitchFamily="18" charset="0"/>
              </a:rPr>
              <a:t>i</a:t>
            </a:r>
            <a:r>
              <a:rPr lang="en-US" altLang="zh-CN" sz="2667" dirty="0" err="1"/>
              <a:t>,</a:t>
            </a:r>
            <a:r>
              <a:rPr lang="en-US" altLang="zh-CN" sz="2667" i="1" dirty="0" err="1">
                <a:latin typeface="Times New Roman" panose="02020603050405020304" pitchFamily="18" charset="0"/>
              </a:rPr>
              <a:t>v</a:t>
            </a:r>
            <a:r>
              <a:rPr lang="en-US" altLang="zh-CN" sz="2667" i="1" baseline="-25000" dirty="0" err="1">
                <a:latin typeface="Times New Roman" panose="02020603050405020304" pitchFamily="18" charset="0"/>
              </a:rPr>
              <a:t>j</a:t>
            </a:r>
            <a:r>
              <a:rPr lang="en-US" altLang="zh-CN" sz="2667" dirty="0"/>
              <a:t>)，</a:t>
            </a:r>
            <a:r>
              <a:rPr lang="zh-CN" altLang="en-US" sz="2667" dirty="0"/>
              <a:t>由此组成边集合</a:t>
            </a:r>
            <a:r>
              <a:rPr lang="en-US" altLang="zh-CN" sz="2667" i="1" dirty="0">
                <a:latin typeface="Times New Roman" panose="02020603050405020304" pitchFamily="18" charset="0"/>
              </a:rPr>
              <a:t>E</a:t>
            </a:r>
            <a:r>
              <a:rPr lang="en-US" altLang="zh-CN" sz="2667" dirty="0"/>
              <a:t>，</a:t>
            </a:r>
            <a:r>
              <a:rPr lang="zh-CN" altLang="en-US" sz="2667" dirty="0"/>
              <a:t>则</a:t>
            </a:r>
            <a:r>
              <a:rPr lang="en-US" altLang="zh-CN" sz="2667" i="1" dirty="0">
                <a:latin typeface="Times New Roman" panose="02020603050405020304" pitchFamily="18" charset="0"/>
              </a:rPr>
              <a:t>G</a:t>
            </a:r>
            <a:r>
              <a:rPr lang="zh-CN" altLang="en-US" sz="2667" dirty="0"/>
              <a:t>为8阶无向简单图，</a:t>
            </a:r>
          </a:p>
          <a:p>
            <a:pPr eaLnBrk="1" hangingPunct="1">
              <a:spcBef>
                <a:spcPct val="25000"/>
              </a:spcBef>
              <a:buFont typeface="Wingdings" panose="05000000000000000000" pitchFamily="2" charset="2"/>
              <a:buNone/>
            </a:pPr>
            <a:r>
              <a:rPr lang="en-US" altLang="zh-CN" sz="2667" dirty="0">
                <a:sym typeface="Symbol" panose="05050102010706020507" pitchFamily="18" charset="2"/>
              </a:rPr>
              <a:t>	</a:t>
            </a:r>
            <a:r>
              <a:rPr lang="en-US" altLang="zh-CN" sz="2667" i="1" dirty="0" err="1">
                <a:latin typeface="Times New Roman" panose="02020603050405020304" pitchFamily="18" charset="0"/>
              </a:rPr>
              <a:t>v</a:t>
            </a:r>
            <a:r>
              <a:rPr lang="en-US" altLang="zh-CN" sz="2667" i="1" baseline="-25000" dirty="0" err="1">
                <a:latin typeface="Times New Roman" panose="02020603050405020304" pitchFamily="18" charset="0"/>
              </a:rPr>
              <a:t>i</a:t>
            </a:r>
            <a:r>
              <a:rPr lang="en-US" altLang="zh-CN" sz="2667" dirty="0" err="1"/>
              <a:t>∈</a:t>
            </a:r>
            <a:r>
              <a:rPr lang="en-US" altLang="zh-CN" sz="2667" i="1" dirty="0" err="1">
                <a:latin typeface="Times New Roman" panose="02020603050405020304" pitchFamily="18" charset="0"/>
              </a:rPr>
              <a:t>V</a:t>
            </a:r>
            <a:r>
              <a:rPr lang="en-US" altLang="zh-CN" sz="2667" dirty="0" err="1"/>
              <a:t>，</a:t>
            </a:r>
            <a:r>
              <a:rPr lang="en-US" altLang="zh-CN" sz="2667" i="1" dirty="0" err="1">
                <a:latin typeface="Times New Roman" panose="02020603050405020304" pitchFamily="18" charset="0"/>
              </a:rPr>
              <a:t>d</a:t>
            </a:r>
            <a:r>
              <a:rPr lang="en-US" altLang="zh-CN" sz="2667" dirty="0"/>
              <a:t>(</a:t>
            </a:r>
            <a:r>
              <a:rPr lang="en-US" altLang="zh-CN" sz="2667" i="1" dirty="0">
                <a:latin typeface="Times New Roman" panose="02020603050405020304" pitchFamily="18" charset="0"/>
              </a:rPr>
              <a:t>v</a:t>
            </a:r>
            <a:r>
              <a:rPr lang="en-US" altLang="zh-CN" sz="2667" i="1" baseline="-25000" dirty="0">
                <a:latin typeface="Times New Roman" panose="02020603050405020304" pitchFamily="18" charset="0"/>
              </a:rPr>
              <a:t>i</a:t>
            </a:r>
            <a:r>
              <a:rPr lang="en-US" altLang="zh-CN" sz="2667" dirty="0"/>
              <a:t>)</a:t>
            </a:r>
            <a:r>
              <a:rPr lang="zh-CN" altLang="en-US" sz="2667" dirty="0"/>
              <a:t>为与</a:t>
            </a:r>
            <a:r>
              <a:rPr lang="en-US" altLang="zh-CN" sz="2667" i="1" dirty="0">
                <a:latin typeface="Times New Roman" panose="02020603050405020304" pitchFamily="18" charset="0"/>
              </a:rPr>
              <a:t>v</a:t>
            </a:r>
            <a:r>
              <a:rPr lang="en-US" altLang="zh-CN" sz="2667" i="1" baseline="-25000" dirty="0">
                <a:latin typeface="Times New Roman" panose="02020603050405020304" pitchFamily="18" charset="0"/>
              </a:rPr>
              <a:t>i</a:t>
            </a:r>
            <a:r>
              <a:rPr lang="zh-CN" altLang="en-US" sz="2667" dirty="0"/>
              <a:t>有共同语言的人数。由已知条件可知，</a:t>
            </a:r>
            <a:r>
              <a:rPr lang="en-US" altLang="zh-CN" sz="2667" dirty="0">
                <a:sym typeface="Symbol" panose="05050102010706020507" pitchFamily="18" charset="2"/>
              </a:rPr>
              <a:t></a:t>
            </a:r>
            <a:r>
              <a:rPr lang="en-US" altLang="zh-CN" sz="2667" i="1" dirty="0" err="1">
                <a:latin typeface="Times New Roman" panose="02020603050405020304" pitchFamily="18" charset="0"/>
              </a:rPr>
              <a:t>v</a:t>
            </a:r>
            <a:r>
              <a:rPr lang="en-US" altLang="zh-CN" sz="2667" i="1" baseline="-25000" dirty="0" err="1">
                <a:latin typeface="Times New Roman" panose="02020603050405020304" pitchFamily="18" charset="0"/>
              </a:rPr>
              <a:t>i</a:t>
            </a:r>
            <a:r>
              <a:rPr lang="en-US" altLang="zh-CN" sz="2667" dirty="0" err="1"/>
              <a:t>,</a:t>
            </a:r>
            <a:r>
              <a:rPr lang="en-US" altLang="zh-CN" sz="2667" i="1" dirty="0" err="1">
                <a:latin typeface="Times New Roman" panose="02020603050405020304" pitchFamily="18" charset="0"/>
              </a:rPr>
              <a:t>v</a:t>
            </a:r>
            <a:r>
              <a:rPr lang="en-US" altLang="zh-CN" sz="2667" i="1" baseline="-25000" dirty="0" err="1">
                <a:latin typeface="Times New Roman" panose="02020603050405020304" pitchFamily="18" charset="0"/>
              </a:rPr>
              <a:t>j</a:t>
            </a:r>
            <a:r>
              <a:rPr lang="en-US" altLang="zh-CN" sz="2667" dirty="0" err="1"/>
              <a:t>∈</a:t>
            </a:r>
            <a:r>
              <a:rPr lang="en-US" altLang="zh-CN" sz="2667" i="1" dirty="0" err="1">
                <a:latin typeface="Times New Roman" panose="02020603050405020304" pitchFamily="18" charset="0"/>
              </a:rPr>
              <a:t>V</a:t>
            </a:r>
            <a:r>
              <a:rPr lang="zh-CN" altLang="en-US" sz="2667" dirty="0"/>
              <a:t>且</a:t>
            </a:r>
            <a:r>
              <a:rPr lang="en-US" altLang="zh-CN" sz="2667" i="1" dirty="0" err="1">
                <a:latin typeface="Times New Roman" panose="02020603050405020304" pitchFamily="18" charset="0"/>
              </a:rPr>
              <a:t>i</a:t>
            </a:r>
            <a:r>
              <a:rPr lang="en-US" altLang="zh-CN" sz="2667" dirty="0" err="1"/>
              <a:t>≠</a:t>
            </a:r>
            <a:r>
              <a:rPr lang="en-US" altLang="zh-CN" sz="2667" i="1" dirty="0" err="1">
                <a:latin typeface="Times New Roman" panose="02020603050405020304" pitchFamily="18" charset="0"/>
              </a:rPr>
              <a:t>j</a:t>
            </a:r>
            <a:r>
              <a:rPr lang="en-US" altLang="zh-CN" sz="2667" dirty="0"/>
              <a:t>，</a:t>
            </a:r>
            <a:r>
              <a:rPr lang="zh-CN" altLang="en-US" sz="2667" dirty="0"/>
              <a:t>均有</a:t>
            </a:r>
            <a:r>
              <a:rPr lang="en-US" altLang="zh-CN" sz="2667" i="1" dirty="0">
                <a:latin typeface="Times New Roman" panose="02020603050405020304" pitchFamily="18" charset="0"/>
              </a:rPr>
              <a:t>d</a:t>
            </a:r>
            <a:r>
              <a:rPr lang="en-US" altLang="zh-CN" sz="2667" dirty="0"/>
              <a:t>(</a:t>
            </a:r>
            <a:r>
              <a:rPr lang="en-US" altLang="zh-CN" sz="2667" i="1" dirty="0">
                <a:latin typeface="Times New Roman" panose="02020603050405020304" pitchFamily="18" charset="0"/>
              </a:rPr>
              <a:t>v</a:t>
            </a:r>
            <a:r>
              <a:rPr lang="en-US" altLang="zh-CN" sz="2667" i="1" baseline="-25000" dirty="0">
                <a:latin typeface="Times New Roman" panose="02020603050405020304" pitchFamily="18" charset="0"/>
              </a:rPr>
              <a:t>i</a:t>
            </a:r>
            <a:r>
              <a:rPr lang="en-US" altLang="zh-CN" sz="2667" dirty="0"/>
              <a:t>)+</a:t>
            </a:r>
            <a:r>
              <a:rPr lang="en-US" altLang="zh-CN" sz="2667" i="1" dirty="0">
                <a:latin typeface="Times New Roman" panose="02020603050405020304" pitchFamily="18" charset="0"/>
              </a:rPr>
              <a:t>d</a:t>
            </a:r>
            <a:r>
              <a:rPr lang="en-US" altLang="zh-CN" sz="2667" dirty="0"/>
              <a:t>(</a:t>
            </a:r>
            <a:r>
              <a:rPr lang="en-US" altLang="zh-CN" sz="2667" i="1" dirty="0" err="1">
                <a:latin typeface="Times New Roman" panose="02020603050405020304" pitchFamily="18" charset="0"/>
              </a:rPr>
              <a:t>v</a:t>
            </a:r>
            <a:r>
              <a:rPr lang="en-US" altLang="zh-CN" sz="2667" i="1" baseline="-25000" dirty="0" err="1">
                <a:latin typeface="Times New Roman" panose="02020603050405020304" pitchFamily="18" charset="0"/>
              </a:rPr>
              <a:t>j</a:t>
            </a:r>
            <a:r>
              <a:rPr lang="en-US" altLang="zh-CN" sz="2667" dirty="0"/>
              <a:t>)≥8。</a:t>
            </a:r>
            <a:r>
              <a:rPr lang="zh-CN" altLang="en-US" sz="2667" dirty="0"/>
              <a:t>由推论</a:t>
            </a:r>
            <a:r>
              <a:rPr lang="en-US" altLang="zh-CN" sz="2667" dirty="0"/>
              <a:t>11.3.2</a:t>
            </a:r>
            <a:r>
              <a:rPr lang="zh-CN" altLang="en-US" sz="2667" dirty="0"/>
              <a:t>可知，</a:t>
            </a:r>
            <a:r>
              <a:rPr lang="en-US" altLang="zh-CN" sz="2667" i="1" dirty="0">
                <a:latin typeface="Times New Roman" panose="02020603050405020304" pitchFamily="18" charset="0"/>
              </a:rPr>
              <a:t>G</a:t>
            </a:r>
            <a:r>
              <a:rPr lang="zh-CN" altLang="en-US" sz="2667" dirty="0"/>
              <a:t>中存在哈密顿回路</a:t>
            </a:r>
            <a:r>
              <a:rPr lang="en-US" altLang="zh-CN" sz="2667" dirty="0"/>
              <a:t>,</a:t>
            </a:r>
            <a:r>
              <a:rPr lang="zh-CN" altLang="en-US" sz="2667" dirty="0"/>
              <a:t>设</a:t>
            </a:r>
            <a:r>
              <a:rPr lang="en-US" altLang="zh-CN" sz="2667" i="1" dirty="0">
                <a:latin typeface="Times New Roman" panose="02020603050405020304" pitchFamily="18" charset="0"/>
              </a:rPr>
              <a:t>C</a:t>
            </a:r>
            <a:r>
              <a:rPr lang="en-US" altLang="zh-CN" sz="2667" dirty="0"/>
              <a:t>＝</a:t>
            </a:r>
            <a:r>
              <a:rPr lang="en-US" altLang="zh-CN" sz="2667" i="1" dirty="0">
                <a:latin typeface="Times New Roman" panose="02020603050405020304" pitchFamily="18" charset="0"/>
              </a:rPr>
              <a:t>v</a:t>
            </a:r>
            <a:r>
              <a:rPr lang="en-US" altLang="zh-CN" sz="2667" i="1" baseline="-25000" dirty="0">
                <a:latin typeface="Times New Roman" panose="02020603050405020304" pitchFamily="18" charset="0"/>
              </a:rPr>
              <a:t>i</a:t>
            </a:r>
            <a:r>
              <a:rPr lang="en-US" altLang="zh-CN" sz="2667" baseline="-25000" dirty="0"/>
              <a:t>1</a:t>
            </a:r>
            <a:r>
              <a:rPr lang="en-US" altLang="zh-CN" sz="2667" i="1" dirty="0">
                <a:latin typeface="Times New Roman" panose="02020603050405020304" pitchFamily="18" charset="0"/>
              </a:rPr>
              <a:t>v</a:t>
            </a:r>
            <a:r>
              <a:rPr lang="en-US" altLang="zh-CN" sz="2667" i="1" baseline="-25000" dirty="0">
                <a:latin typeface="Times New Roman" panose="02020603050405020304" pitchFamily="18" charset="0"/>
              </a:rPr>
              <a:t>i</a:t>
            </a:r>
            <a:r>
              <a:rPr lang="en-US" altLang="zh-CN" sz="2667" baseline="-25000" dirty="0"/>
              <a:t>2</a:t>
            </a:r>
            <a:r>
              <a:rPr lang="en-US" altLang="zh-CN" sz="2667" dirty="0">
                <a:latin typeface="Times New Roman" panose="02020603050405020304" pitchFamily="18" charset="0"/>
              </a:rPr>
              <a:t>…</a:t>
            </a:r>
            <a:r>
              <a:rPr lang="en-US" altLang="zh-CN" sz="2667" i="1" dirty="0">
                <a:latin typeface="Times New Roman" panose="02020603050405020304" pitchFamily="18" charset="0"/>
              </a:rPr>
              <a:t>v</a:t>
            </a:r>
            <a:r>
              <a:rPr lang="en-US" altLang="zh-CN" sz="2667" i="1" baseline="-25000" dirty="0">
                <a:latin typeface="Times New Roman" panose="02020603050405020304" pitchFamily="18" charset="0"/>
              </a:rPr>
              <a:t>i</a:t>
            </a:r>
            <a:r>
              <a:rPr lang="en-US" altLang="zh-CN" sz="2667" baseline="-25000" dirty="0"/>
              <a:t>8</a:t>
            </a:r>
            <a:r>
              <a:rPr lang="zh-CN" altLang="en-US" sz="2667" dirty="0"/>
              <a:t>为</a:t>
            </a:r>
            <a:r>
              <a:rPr lang="en-US" altLang="zh-CN" sz="2667" i="1" dirty="0">
                <a:latin typeface="Times New Roman" panose="02020603050405020304" pitchFamily="18" charset="0"/>
              </a:rPr>
              <a:t>G</a:t>
            </a:r>
            <a:r>
              <a:rPr lang="zh-CN" altLang="en-US" sz="2667" dirty="0"/>
              <a:t>中一条哈密顿回路</a:t>
            </a:r>
            <a:r>
              <a:rPr lang="en-US" altLang="zh-CN" sz="2667" dirty="0"/>
              <a:t>,</a:t>
            </a:r>
            <a:r>
              <a:rPr lang="zh-CN" altLang="en-US" sz="2667" dirty="0"/>
              <a:t>按这条回路的顺序安排座次即可。</a:t>
            </a:r>
          </a:p>
          <a:p>
            <a:pPr eaLnBrk="1" hangingPunct="1">
              <a:spcBef>
                <a:spcPct val="25000"/>
              </a:spcBef>
              <a:buFont typeface="Wingdings" panose="05000000000000000000" pitchFamily="2" charset="2"/>
              <a:buNone/>
            </a:pPr>
            <a:endParaRPr lang="zh-CN" altLang="en-US" sz="2667" dirty="0"/>
          </a:p>
        </p:txBody>
      </p:sp>
      <p:sp>
        <p:nvSpPr>
          <p:cNvPr id="637957" name="Rectangle 5"/>
          <p:cNvSpPr>
            <a:spLocks noChangeArrowheads="1"/>
          </p:cNvSpPr>
          <p:nvPr/>
        </p:nvSpPr>
        <p:spPr bwMode="auto">
          <a:xfrm>
            <a:off x="2751819" y="2565499"/>
            <a:ext cx="6722302" cy="120058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n"/>
              <a:defRPr sz="44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4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44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3601" dirty="0">
                <a:solidFill>
                  <a:srgbClr val="FFFF00"/>
                </a:solidFill>
                <a:latin typeface="黑体" panose="02010609060101010101" pitchFamily="49" charset="-122"/>
                <a:ea typeface="黑体" panose="02010609060101010101" pitchFamily="49" charset="-122"/>
              </a:rPr>
              <a:t>哈密顿图是能将图中所有顶点都能安排在某个基本回路上的图。 </a:t>
            </a:r>
          </a:p>
        </p:txBody>
      </p:sp>
    </p:spTree>
    <p:extLst>
      <p:ext uri="{BB962C8B-B14F-4D97-AF65-F5344CB8AC3E}">
        <p14:creationId xmlns:p14="http://schemas.microsoft.com/office/powerpoint/2010/main" val="2396766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05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059">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637957"/>
                                        </p:tgtEl>
                                        <p:attrNameLst>
                                          <p:attrName>style.visibility</p:attrName>
                                        </p:attrNameLst>
                                      </p:cBhvr>
                                      <p:to>
                                        <p:strVal val="visible"/>
                                      </p:to>
                                    </p:set>
                                    <p:anim calcmode="lin" valueType="num">
                                      <p:cBhvr>
                                        <p:cTn id="13" dur="500" fill="hold"/>
                                        <p:tgtEl>
                                          <p:spTgt spid="637957"/>
                                        </p:tgtEl>
                                        <p:attrNameLst>
                                          <p:attrName>ppt_w</p:attrName>
                                        </p:attrNameLst>
                                      </p:cBhvr>
                                      <p:tavLst>
                                        <p:tav tm="0">
                                          <p:val>
                                            <p:fltVal val="0"/>
                                          </p:val>
                                        </p:tav>
                                        <p:tav tm="100000">
                                          <p:val>
                                            <p:strVal val="#ppt_w"/>
                                          </p:val>
                                        </p:tav>
                                      </p:tavLst>
                                    </p:anim>
                                    <p:anim calcmode="lin" valueType="num">
                                      <p:cBhvr>
                                        <p:cTn id="14" dur="500" fill="hold"/>
                                        <p:tgtEl>
                                          <p:spTgt spid="637957"/>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63795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7957" grpId="0" animBg="1"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56F7B-C7E8-4DC2-8EA2-645758CB8467}"/>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BF1429F1-B889-45D7-A61A-CBB148329667}"/>
              </a:ext>
            </a:extLst>
          </p:cNvPr>
          <p:cNvPicPr>
            <a:picLocks noGrp="1" noChangeAspect="1"/>
          </p:cNvPicPr>
          <p:nvPr>
            <p:ph idx="1"/>
          </p:nvPr>
        </p:nvPicPr>
        <p:blipFill rotWithShape="1">
          <a:blip r:embed="rId2"/>
          <a:srcRect t="5502"/>
          <a:stretch/>
        </p:blipFill>
        <p:spPr>
          <a:xfrm>
            <a:off x="384175" y="918786"/>
            <a:ext cx="10356901" cy="1308854"/>
          </a:xfrm>
          <a:prstGeom prst="rect">
            <a:avLst/>
          </a:prstGeom>
        </p:spPr>
      </p:pic>
      <p:pic>
        <p:nvPicPr>
          <p:cNvPr id="6" name="图片 5">
            <a:extLst>
              <a:ext uri="{FF2B5EF4-FFF2-40B4-BE49-F238E27FC236}">
                <a16:creationId xmlns:a16="http://schemas.microsoft.com/office/drawing/2014/main" id="{503B014E-B633-44BF-88FE-122F2DEA698F}"/>
              </a:ext>
            </a:extLst>
          </p:cNvPr>
          <p:cNvPicPr>
            <a:picLocks noChangeAspect="1"/>
          </p:cNvPicPr>
          <p:nvPr/>
        </p:nvPicPr>
        <p:blipFill>
          <a:blip r:embed="rId3"/>
          <a:stretch>
            <a:fillRect/>
          </a:stretch>
        </p:blipFill>
        <p:spPr>
          <a:xfrm>
            <a:off x="688975" y="2439194"/>
            <a:ext cx="10055998" cy="1524000"/>
          </a:xfrm>
          <a:prstGeom prst="rect">
            <a:avLst/>
          </a:prstGeom>
        </p:spPr>
      </p:pic>
    </p:spTree>
    <p:extLst>
      <p:ext uri="{BB962C8B-B14F-4D97-AF65-F5344CB8AC3E}">
        <p14:creationId xmlns:p14="http://schemas.microsoft.com/office/powerpoint/2010/main" val="343859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DBA5AE-3B99-4F17-A6CF-D6FECB94991B}"/>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7575DAC5-0815-4A4D-B0AA-3D010513FC38}"/>
              </a:ext>
            </a:extLst>
          </p:cNvPr>
          <p:cNvPicPr>
            <a:picLocks noGrp="1" noChangeAspect="1"/>
          </p:cNvPicPr>
          <p:nvPr>
            <p:ph idx="1"/>
          </p:nvPr>
        </p:nvPicPr>
        <p:blipFill>
          <a:blip r:embed="rId2"/>
          <a:stretch>
            <a:fillRect/>
          </a:stretch>
        </p:blipFill>
        <p:spPr>
          <a:xfrm>
            <a:off x="612775" y="1219994"/>
            <a:ext cx="10395470" cy="1981200"/>
          </a:xfrm>
          <a:prstGeom prst="rect">
            <a:avLst/>
          </a:prstGeom>
        </p:spPr>
      </p:pic>
    </p:spTree>
    <p:extLst>
      <p:ext uri="{BB962C8B-B14F-4D97-AF65-F5344CB8AC3E}">
        <p14:creationId xmlns:p14="http://schemas.microsoft.com/office/powerpoint/2010/main" val="25579044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1"/>
          <p:cNvSpPr txBox="1"/>
          <p:nvPr/>
        </p:nvSpPr>
        <p:spPr>
          <a:xfrm>
            <a:off x="545294" y="2704702"/>
            <a:ext cx="1846659" cy="946434"/>
          </a:xfrm>
          <a:prstGeom prst="rect">
            <a:avLst/>
          </a:prstGeom>
          <a:noFill/>
        </p:spPr>
        <p:txBody>
          <a:bodyPr wrap="none" lIns="0" tIns="0" rIns="0" bIns="60981" rtlCol="0">
            <a:spAutoFit/>
          </a:bodyPr>
          <a:lstStyle/>
          <a:p>
            <a:pPr>
              <a:lnSpc>
                <a:spcPts val="6936"/>
              </a:lnSpc>
            </a:pPr>
            <a:r>
              <a:rPr lang="zh-CN" altLang="en-US" sz="3600" dirty="0">
                <a:solidFill>
                  <a:srgbClr val="4197DF"/>
                </a:solidFill>
                <a:latin typeface="Microsoft YaHei UI" pitchFamily="18" charset="0"/>
                <a:cs typeface="Microsoft YaHei UI" pitchFamily="18" charset="0"/>
              </a:rPr>
              <a:t>内容导航</a:t>
            </a:r>
            <a:endParaRPr lang="en-US" altLang="zh-CN" sz="3600" dirty="0">
              <a:solidFill>
                <a:srgbClr val="4197DF"/>
              </a:solidFill>
              <a:latin typeface="Microsoft YaHei UI" pitchFamily="18" charset="0"/>
              <a:cs typeface="Microsoft YaHei UI" pitchFamily="18" charset="0"/>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1"/>
              </a:lnSpc>
            </a:pPr>
            <a:r>
              <a:rPr lang="en-US" altLang="zh-CN" sz="1900" dirty="0">
                <a:solidFill>
                  <a:srgbClr val="4197DF"/>
                </a:solidFill>
                <a:latin typeface="Arial" panose="020B0604020202020204" pitchFamily="34" charset="0"/>
                <a:cs typeface="Times New Roman"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2">
            <a:extLst>
              <a:ext uri="{FF2B5EF4-FFF2-40B4-BE49-F238E27FC236}">
                <a16:creationId xmlns:a16="http://schemas.microsoft.com/office/drawing/2014/main" id="{0918C62C-717D-4F3B-BACF-43E7E50C8AFB}"/>
              </a:ext>
            </a:extLst>
          </p:cNvPr>
          <p:cNvGrpSpPr/>
          <p:nvPr/>
        </p:nvGrpSpPr>
        <p:grpSpPr>
          <a:xfrm>
            <a:off x="4296569" y="1030854"/>
            <a:ext cx="6629399" cy="5205255"/>
            <a:chOff x="4296569" y="1030854"/>
            <a:chExt cx="6629399" cy="5205255"/>
          </a:xfrm>
        </p:grpSpPr>
        <p:grpSp>
          <p:nvGrpSpPr>
            <p:cNvPr id="2" name="Group 1">
              <a:extLst>
                <a:ext uri="{FF2B5EF4-FFF2-40B4-BE49-F238E27FC236}">
                  <a16:creationId xmlns:a16="http://schemas.microsoft.com/office/drawing/2014/main" id="{642E7458-B175-4131-AF6A-410439B9F73D}"/>
                </a:ext>
              </a:extLst>
            </p:cNvPr>
            <p:cNvGrpSpPr/>
            <p:nvPr/>
          </p:nvGrpSpPr>
          <p:grpSpPr>
            <a:xfrm>
              <a:off x="4296569" y="1030854"/>
              <a:ext cx="6629399" cy="5205255"/>
              <a:chOff x="4296569" y="1030854"/>
              <a:chExt cx="6629399" cy="5205255"/>
            </a:xfrm>
          </p:grpSpPr>
          <p:grpSp>
            <p:nvGrpSpPr>
              <p:cNvPr id="101" name="Group 100">
                <a:extLst>
                  <a:ext uri="{FF2B5EF4-FFF2-40B4-BE49-F238E27FC236}">
                    <a16:creationId xmlns:a16="http://schemas.microsoft.com/office/drawing/2014/main" id="{69D44F9B-AFD9-4A1C-8FD3-70D7BD9749D7}"/>
                  </a:ext>
                </a:extLst>
              </p:cNvPr>
              <p:cNvGrpSpPr/>
              <p:nvPr/>
            </p:nvGrpSpPr>
            <p:grpSpPr>
              <a:xfrm>
                <a:off x="4296569" y="1030854"/>
                <a:ext cx="6629399" cy="5205255"/>
                <a:chOff x="4296569" y="961912"/>
                <a:chExt cx="6629399" cy="5205255"/>
              </a:xfrm>
            </p:grpSpPr>
            <p:sp>
              <p:nvSpPr>
                <p:cNvPr id="102" name="Freeform 3">
                  <a:extLst>
                    <a:ext uri="{FF2B5EF4-FFF2-40B4-BE49-F238E27FC236}">
                      <a16:creationId xmlns:a16="http://schemas.microsoft.com/office/drawing/2014/main" id="{0748F804-B317-4767-88ED-9BDFB61BA219}"/>
                    </a:ext>
                  </a:extLst>
                </p:cNvPr>
                <p:cNvSpPr/>
                <p:nvPr/>
              </p:nvSpPr>
              <p:spPr>
                <a:xfrm>
                  <a:off x="4296569" y="961912"/>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矩形 28">
                  <a:extLst>
                    <a:ext uri="{FF2B5EF4-FFF2-40B4-BE49-F238E27FC236}">
                      <a16:creationId xmlns:a16="http://schemas.microsoft.com/office/drawing/2014/main" id="{A6F6BE9C-0B8F-4632-A7F3-5FCCB0EA6149}"/>
                    </a:ext>
                  </a:extLst>
                </p:cNvPr>
                <p:cNvSpPr/>
                <p:nvPr/>
              </p:nvSpPr>
              <p:spPr>
                <a:xfrm>
                  <a:off x="5770005" y="4081630"/>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TextBox 1">
                  <a:extLst>
                    <a:ext uri="{FF2B5EF4-FFF2-40B4-BE49-F238E27FC236}">
                      <a16:creationId xmlns:a16="http://schemas.microsoft.com/office/drawing/2014/main" id="{B51EAA11-60DC-4A15-ACEC-F615E5F1A434}"/>
                    </a:ext>
                  </a:extLst>
                </p:cNvPr>
                <p:cNvSpPr txBox="1"/>
                <p:nvPr/>
              </p:nvSpPr>
              <p:spPr>
                <a:xfrm>
                  <a:off x="6995716" y="1773604"/>
                  <a:ext cx="1231106"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历史人物</a:t>
                  </a:r>
                </a:p>
              </p:txBody>
            </p:sp>
            <p:sp>
              <p:nvSpPr>
                <p:cNvPr id="105" name="TextBox 1">
                  <a:extLst>
                    <a:ext uri="{FF2B5EF4-FFF2-40B4-BE49-F238E27FC236}">
                      <a16:creationId xmlns:a16="http://schemas.microsoft.com/office/drawing/2014/main" id="{CCEEA981-1A40-441D-BDCB-BF75B77DD3DD}"/>
                    </a:ext>
                  </a:extLst>
                </p:cNvPr>
                <p:cNvSpPr txBox="1"/>
                <p:nvPr/>
              </p:nvSpPr>
              <p:spPr>
                <a:xfrm>
                  <a:off x="6995716" y="1303452"/>
                  <a:ext cx="2769989" cy="380480"/>
                </a:xfrm>
                <a:prstGeom prst="rect">
                  <a:avLst/>
                </a:prstGeom>
                <a:noFill/>
              </p:spPr>
              <p:txBody>
                <a:bodyPr wrap="none" lIns="0" tIns="72000" rIns="0" bIns="0" rtlCol="0">
                  <a:spAutoFit/>
                </a:bodyPr>
                <a:lstStyle/>
                <a:p>
                  <a:pPr lvl="0">
                    <a:lnSpc>
                      <a:spcPts val="2401"/>
                    </a:lnSpc>
                  </a:pPr>
                  <a:r>
                    <a:rPr lang="zh-CN" altLang="en-US" b="1" dirty="0">
                      <a:latin typeface="Microsoft YaHei UI" pitchFamily="18" charset="0"/>
                      <a:cs typeface="Microsoft YaHei UI" pitchFamily="18" charset="0"/>
                    </a:rPr>
                    <a:t>本章导读及学习要求</a:t>
                  </a:r>
                </a:p>
              </p:txBody>
            </p:sp>
            <p:sp>
              <p:nvSpPr>
                <p:cNvPr id="106" name="TextBox 1">
                  <a:extLst>
                    <a:ext uri="{FF2B5EF4-FFF2-40B4-BE49-F238E27FC236}">
                      <a16:creationId xmlns:a16="http://schemas.microsoft.com/office/drawing/2014/main" id="{CC1830B4-B7AE-4F4E-B2A2-7EA3C57296F9}"/>
                    </a:ext>
                  </a:extLst>
                </p:cNvPr>
                <p:cNvSpPr txBox="1"/>
                <p:nvPr/>
              </p:nvSpPr>
              <p:spPr>
                <a:xfrm>
                  <a:off x="6995716" y="2243756"/>
                  <a:ext cx="399148"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 树</a:t>
                  </a:r>
                </a:p>
              </p:txBody>
            </p:sp>
            <p:sp>
              <p:nvSpPr>
                <p:cNvPr id="107" name="TextBox 1">
                  <a:extLst>
                    <a:ext uri="{FF2B5EF4-FFF2-40B4-BE49-F238E27FC236}">
                      <a16:creationId xmlns:a16="http://schemas.microsoft.com/office/drawing/2014/main" id="{40765727-D636-4F8E-AE20-838EBB4DAC95}"/>
                    </a:ext>
                  </a:extLst>
                </p:cNvPr>
                <p:cNvSpPr txBox="1"/>
                <p:nvPr/>
              </p:nvSpPr>
              <p:spPr>
                <a:xfrm>
                  <a:off x="6995716" y="2713908"/>
                  <a:ext cx="615553"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根树</a:t>
                  </a:r>
                </a:p>
              </p:txBody>
            </p:sp>
            <p:sp>
              <p:nvSpPr>
                <p:cNvPr id="108" name="Freeform 3">
                  <a:extLst>
                    <a:ext uri="{FF2B5EF4-FFF2-40B4-BE49-F238E27FC236}">
                      <a16:creationId xmlns:a16="http://schemas.microsoft.com/office/drawing/2014/main" id="{B90F0CC1-39D6-4CF7-88A9-B6AE46CF38C8}"/>
                    </a:ext>
                  </a:extLst>
                </p:cNvPr>
                <p:cNvSpPr/>
                <p:nvPr/>
              </p:nvSpPr>
              <p:spPr>
                <a:xfrm>
                  <a:off x="6683910" y="1199544"/>
                  <a:ext cx="48816" cy="4788000"/>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110" name="Freeform 3">
                  <a:extLst>
                    <a:ext uri="{FF2B5EF4-FFF2-40B4-BE49-F238E27FC236}">
                      <a16:creationId xmlns:a16="http://schemas.microsoft.com/office/drawing/2014/main" id="{4422CB3B-D0D5-4FEA-B0A8-30267AF052B1}"/>
                    </a:ext>
                  </a:extLst>
                </p:cNvPr>
                <p:cNvSpPr/>
                <p:nvPr/>
              </p:nvSpPr>
              <p:spPr>
                <a:xfrm>
                  <a:off x="6637161" y="1422556"/>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dirty="0"/>
                </a:p>
              </p:txBody>
            </p:sp>
            <p:sp>
              <p:nvSpPr>
                <p:cNvPr id="111" name="Freeform 3">
                  <a:extLst>
                    <a:ext uri="{FF2B5EF4-FFF2-40B4-BE49-F238E27FC236}">
                      <a16:creationId xmlns:a16="http://schemas.microsoft.com/office/drawing/2014/main" id="{70E10679-B7C8-4B52-A553-660324F33697}"/>
                    </a:ext>
                  </a:extLst>
                </p:cNvPr>
                <p:cNvSpPr/>
                <p:nvPr/>
              </p:nvSpPr>
              <p:spPr>
                <a:xfrm>
                  <a:off x="6637161" y="283301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2" name="Freeform 3">
                  <a:extLst>
                    <a:ext uri="{FF2B5EF4-FFF2-40B4-BE49-F238E27FC236}">
                      <a16:creationId xmlns:a16="http://schemas.microsoft.com/office/drawing/2014/main" id="{43364136-87B0-4BD8-90E5-48453591600B}"/>
                    </a:ext>
                  </a:extLst>
                </p:cNvPr>
                <p:cNvSpPr/>
                <p:nvPr/>
              </p:nvSpPr>
              <p:spPr>
                <a:xfrm>
                  <a:off x="6637161" y="330316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4" name="TextBox 1">
                  <a:extLst>
                    <a:ext uri="{FF2B5EF4-FFF2-40B4-BE49-F238E27FC236}">
                      <a16:creationId xmlns:a16="http://schemas.microsoft.com/office/drawing/2014/main" id="{A8F6AC79-AB41-488F-8452-CE37BDACF859}"/>
                    </a:ext>
                  </a:extLst>
                </p:cNvPr>
                <p:cNvSpPr txBox="1"/>
                <p:nvPr/>
              </p:nvSpPr>
              <p:spPr>
                <a:xfrm>
                  <a:off x="6995716" y="3184060"/>
                  <a:ext cx="923330"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欧拉图</a:t>
                  </a:r>
                </a:p>
              </p:txBody>
            </p:sp>
            <p:sp>
              <p:nvSpPr>
                <p:cNvPr id="115" name="TextBox 1">
                  <a:extLst>
                    <a:ext uri="{FF2B5EF4-FFF2-40B4-BE49-F238E27FC236}">
                      <a16:creationId xmlns:a16="http://schemas.microsoft.com/office/drawing/2014/main" id="{A071343D-26C6-4A34-BF26-1E33134F5774}"/>
                    </a:ext>
                  </a:extLst>
                </p:cNvPr>
                <p:cNvSpPr txBox="1"/>
                <p:nvPr/>
              </p:nvSpPr>
              <p:spPr>
                <a:xfrm>
                  <a:off x="6995716" y="4124364"/>
                  <a:ext cx="615553" cy="380480"/>
                </a:xfrm>
                <a:prstGeom prst="rect">
                  <a:avLst/>
                </a:prstGeom>
                <a:noFill/>
              </p:spPr>
              <p:txBody>
                <a:bodyPr wrap="none" lIns="0" tIns="72000" rIns="0" bIns="0" rtlCol="0">
                  <a:spAutoFit/>
                </a:bodyPr>
                <a:lstStyle/>
                <a:p>
                  <a:pPr>
                    <a:lnSpc>
                      <a:spcPts val="2401"/>
                    </a:lnSpc>
                  </a:pPr>
                  <a:r>
                    <a:rPr lang="zh-CN" altLang="en-US" b="1" dirty="0">
                      <a:solidFill>
                        <a:schemeClr val="bg1"/>
                      </a:solidFill>
                      <a:latin typeface="Microsoft YaHei UI" pitchFamily="18" charset="0"/>
                      <a:cs typeface="Microsoft YaHei UI" pitchFamily="18" charset="0"/>
                    </a:rPr>
                    <a:t>偶图</a:t>
                  </a:r>
                </a:p>
              </p:txBody>
            </p:sp>
            <p:sp>
              <p:nvSpPr>
                <p:cNvPr id="116" name="Freeform 3">
                  <a:extLst>
                    <a:ext uri="{FF2B5EF4-FFF2-40B4-BE49-F238E27FC236}">
                      <a16:creationId xmlns:a16="http://schemas.microsoft.com/office/drawing/2014/main" id="{74C8B829-18F9-4783-B4D6-E9A724B05A1B}"/>
                    </a:ext>
                  </a:extLst>
                </p:cNvPr>
                <p:cNvSpPr/>
                <p:nvPr/>
              </p:nvSpPr>
              <p:spPr>
                <a:xfrm>
                  <a:off x="6637161" y="3773316"/>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7" name="Freeform 3">
                  <a:extLst>
                    <a:ext uri="{FF2B5EF4-FFF2-40B4-BE49-F238E27FC236}">
                      <a16:creationId xmlns:a16="http://schemas.microsoft.com/office/drawing/2014/main" id="{378B8E67-1CF4-4659-B877-45D776F3E72B}"/>
                    </a:ext>
                  </a:extLst>
                </p:cNvPr>
                <p:cNvSpPr/>
                <p:nvPr/>
              </p:nvSpPr>
              <p:spPr>
                <a:xfrm>
                  <a:off x="6637161" y="471362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8" name="TextBox 1">
                  <a:extLst>
                    <a:ext uri="{FF2B5EF4-FFF2-40B4-BE49-F238E27FC236}">
                      <a16:creationId xmlns:a16="http://schemas.microsoft.com/office/drawing/2014/main" id="{394D60F7-2AAA-4642-8303-8E0EEE89CCB8}"/>
                    </a:ext>
                  </a:extLst>
                </p:cNvPr>
                <p:cNvSpPr txBox="1"/>
                <p:nvPr/>
              </p:nvSpPr>
              <p:spPr>
                <a:xfrm>
                  <a:off x="5942177" y="2243756"/>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7.1</a:t>
                  </a:r>
                </a:p>
              </p:txBody>
            </p:sp>
            <p:sp>
              <p:nvSpPr>
                <p:cNvPr id="119" name="TextBox 1">
                  <a:extLst>
                    <a:ext uri="{FF2B5EF4-FFF2-40B4-BE49-F238E27FC236}">
                      <a16:creationId xmlns:a16="http://schemas.microsoft.com/office/drawing/2014/main" id="{E1CDE1EB-C365-4582-B96F-C83DDED9EBC9}"/>
                    </a:ext>
                  </a:extLst>
                </p:cNvPr>
                <p:cNvSpPr txBox="1"/>
                <p:nvPr/>
              </p:nvSpPr>
              <p:spPr>
                <a:xfrm>
                  <a:off x="5942177" y="2713908"/>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7.2</a:t>
                  </a:r>
                </a:p>
              </p:txBody>
            </p:sp>
            <p:sp>
              <p:nvSpPr>
                <p:cNvPr id="120" name="TextBox 1">
                  <a:extLst>
                    <a:ext uri="{FF2B5EF4-FFF2-40B4-BE49-F238E27FC236}">
                      <a16:creationId xmlns:a16="http://schemas.microsoft.com/office/drawing/2014/main" id="{FFB0D305-8A65-4A96-986B-6C91ACFB4C55}"/>
                    </a:ext>
                  </a:extLst>
                </p:cNvPr>
                <p:cNvSpPr txBox="1"/>
                <p:nvPr/>
              </p:nvSpPr>
              <p:spPr>
                <a:xfrm>
                  <a:off x="5942177" y="3184060"/>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7.3</a:t>
                  </a:r>
                </a:p>
              </p:txBody>
            </p:sp>
            <p:sp>
              <p:nvSpPr>
                <p:cNvPr id="121" name="TextBox 1">
                  <a:extLst>
                    <a:ext uri="{FF2B5EF4-FFF2-40B4-BE49-F238E27FC236}">
                      <a16:creationId xmlns:a16="http://schemas.microsoft.com/office/drawing/2014/main" id="{74333F90-B985-4ECC-AF75-4E6B803AD6D7}"/>
                    </a:ext>
                  </a:extLst>
                </p:cNvPr>
                <p:cNvSpPr txBox="1"/>
                <p:nvPr/>
              </p:nvSpPr>
              <p:spPr>
                <a:xfrm>
                  <a:off x="5942177" y="3654212"/>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7.4</a:t>
                  </a:r>
                </a:p>
              </p:txBody>
            </p:sp>
            <p:sp>
              <p:nvSpPr>
                <p:cNvPr id="123" name="等腰三角形 77">
                  <a:extLst>
                    <a:ext uri="{FF2B5EF4-FFF2-40B4-BE49-F238E27FC236}">
                      <a16:creationId xmlns:a16="http://schemas.microsoft.com/office/drawing/2014/main" id="{112CFCA0-7F1C-4C83-82CD-C5FE37DBE4EB}"/>
                    </a:ext>
                  </a:extLst>
                </p:cNvPr>
                <p:cNvSpPr/>
                <p:nvPr/>
              </p:nvSpPr>
              <p:spPr>
                <a:xfrm>
                  <a:off x="6065493" y="1360146"/>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4" name="TextBox 1">
                  <a:extLst>
                    <a:ext uri="{FF2B5EF4-FFF2-40B4-BE49-F238E27FC236}">
                      <a16:creationId xmlns:a16="http://schemas.microsoft.com/office/drawing/2014/main" id="{CB6962AB-78A8-43D2-80C0-E0017035964B}"/>
                    </a:ext>
                  </a:extLst>
                </p:cNvPr>
                <p:cNvSpPr txBox="1"/>
                <p:nvPr/>
              </p:nvSpPr>
              <p:spPr>
                <a:xfrm>
                  <a:off x="6995716" y="5534821"/>
                  <a:ext cx="615553"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作业</a:t>
                  </a:r>
                </a:p>
              </p:txBody>
            </p:sp>
            <p:sp>
              <p:nvSpPr>
                <p:cNvPr id="125" name="Freeform 3">
                  <a:extLst>
                    <a:ext uri="{FF2B5EF4-FFF2-40B4-BE49-F238E27FC236}">
                      <a16:creationId xmlns:a16="http://schemas.microsoft.com/office/drawing/2014/main" id="{AED80363-CD6F-4373-8F88-7F6D3706B859}"/>
                    </a:ext>
                  </a:extLst>
                </p:cNvPr>
                <p:cNvSpPr/>
                <p:nvPr/>
              </p:nvSpPr>
              <p:spPr>
                <a:xfrm>
                  <a:off x="6637161" y="236286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26" name="TextBox 1">
                  <a:extLst>
                    <a:ext uri="{FF2B5EF4-FFF2-40B4-BE49-F238E27FC236}">
                      <a16:creationId xmlns:a16="http://schemas.microsoft.com/office/drawing/2014/main" id="{48C6A92F-C755-4B03-B09C-E3C865AA70FE}"/>
                    </a:ext>
                  </a:extLst>
                </p:cNvPr>
                <p:cNvSpPr txBox="1"/>
                <p:nvPr/>
              </p:nvSpPr>
              <p:spPr>
                <a:xfrm>
                  <a:off x="5942177" y="4124364"/>
                  <a:ext cx="551433" cy="380480"/>
                </a:xfrm>
                <a:prstGeom prst="rect">
                  <a:avLst/>
                </a:prstGeom>
                <a:noFill/>
              </p:spPr>
              <p:txBody>
                <a:bodyPr wrap="none" lIns="0" tIns="72000" rIns="0" bIns="0" rtlCol="0">
                  <a:spAutoFit/>
                </a:bodyPr>
                <a:lstStyle/>
                <a:p>
                  <a:pPr>
                    <a:lnSpc>
                      <a:spcPts val="2401"/>
                    </a:lnSpc>
                  </a:pPr>
                  <a:r>
                    <a:rPr lang="en-US" altLang="zh-CN" b="1" dirty="0">
                      <a:solidFill>
                        <a:schemeClr val="bg1"/>
                      </a:solidFill>
                      <a:latin typeface="+mj-lt"/>
                      <a:cs typeface="Microsoft YaHei UI" pitchFamily="18" charset="0"/>
                    </a:rPr>
                    <a:t> </a:t>
                  </a:r>
                  <a:r>
                    <a:rPr lang="en-US" altLang="zh-CN" b="1" dirty="0">
                      <a:solidFill>
                        <a:schemeClr val="bg1"/>
                      </a:solidFill>
                      <a:latin typeface="Microsoft YaHei UI" pitchFamily="18" charset="0"/>
                      <a:cs typeface="Microsoft YaHei UI" pitchFamily="18" charset="0"/>
                    </a:rPr>
                    <a:t>7.5</a:t>
                  </a:r>
                </a:p>
              </p:txBody>
            </p:sp>
            <p:sp>
              <p:nvSpPr>
                <p:cNvPr id="53" name="TextBox 1">
                  <a:extLst>
                    <a:ext uri="{FF2B5EF4-FFF2-40B4-BE49-F238E27FC236}">
                      <a16:creationId xmlns:a16="http://schemas.microsoft.com/office/drawing/2014/main" id="{A071343D-26C6-4A34-BF26-1E33134F5774}"/>
                    </a:ext>
                  </a:extLst>
                </p:cNvPr>
                <p:cNvSpPr txBox="1"/>
                <p:nvPr/>
              </p:nvSpPr>
              <p:spPr>
                <a:xfrm>
                  <a:off x="6995716" y="4594516"/>
                  <a:ext cx="923330"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平面图</a:t>
                  </a:r>
                </a:p>
              </p:txBody>
            </p:sp>
            <p:sp>
              <p:nvSpPr>
                <p:cNvPr id="58" name="Freeform 3">
                  <a:extLst>
                    <a:ext uri="{FF2B5EF4-FFF2-40B4-BE49-F238E27FC236}">
                      <a16:creationId xmlns:a16="http://schemas.microsoft.com/office/drawing/2014/main" id="{AED80363-CD6F-4373-8F88-7F6D3706B859}"/>
                    </a:ext>
                  </a:extLst>
                </p:cNvPr>
                <p:cNvSpPr/>
                <p:nvPr/>
              </p:nvSpPr>
              <p:spPr>
                <a:xfrm>
                  <a:off x="6650750" y="518377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60" name="TextBox 1">
                  <a:extLst>
                    <a:ext uri="{FF2B5EF4-FFF2-40B4-BE49-F238E27FC236}">
                      <a16:creationId xmlns:a16="http://schemas.microsoft.com/office/drawing/2014/main" id="{A071343D-26C6-4A34-BF26-1E33134F5774}"/>
                    </a:ext>
                  </a:extLst>
                </p:cNvPr>
                <p:cNvSpPr txBox="1"/>
                <p:nvPr/>
              </p:nvSpPr>
              <p:spPr>
                <a:xfrm>
                  <a:off x="6995716" y="5064668"/>
                  <a:ext cx="1846659"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特殊图的应用</a:t>
                  </a:r>
                </a:p>
              </p:txBody>
            </p:sp>
            <p:sp>
              <p:nvSpPr>
                <p:cNvPr id="61" name="等腰三角形 77">
                  <a:extLst>
                    <a:ext uri="{FF2B5EF4-FFF2-40B4-BE49-F238E27FC236}">
                      <a16:creationId xmlns:a16="http://schemas.microsoft.com/office/drawing/2014/main" id="{112CFCA0-7F1C-4C83-82CD-C5FE37DBE4EB}"/>
                    </a:ext>
                  </a:extLst>
                </p:cNvPr>
                <p:cNvSpPr/>
                <p:nvPr/>
              </p:nvSpPr>
              <p:spPr>
                <a:xfrm>
                  <a:off x="6065493" y="1830298"/>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9" name="Freeform 3">
                  <a:extLst>
                    <a:ext uri="{FF2B5EF4-FFF2-40B4-BE49-F238E27FC236}">
                      <a16:creationId xmlns:a16="http://schemas.microsoft.com/office/drawing/2014/main" id="{01B2C4A0-88D8-46EE-91A7-5F39E856220E}"/>
                    </a:ext>
                  </a:extLst>
                </p:cNvPr>
                <p:cNvSpPr/>
                <p:nvPr/>
              </p:nvSpPr>
              <p:spPr>
                <a:xfrm>
                  <a:off x="6637161" y="424346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solidFill>
                      <a:schemeClr val="tx1"/>
                    </a:solidFill>
                  </a:endParaRPr>
                </a:p>
              </p:txBody>
            </p:sp>
          </p:grpSp>
          <p:sp>
            <p:nvSpPr>
              <p:cNvPr id="49" name="TextBox 1">
                <a:extLst>
                  <a:ext uri="{FF2B5EF4-FFF2-40B4-BE49-F238E27FC236}">
                    <a16:creationId xmlns:a16="http://schemas.microsoft.com/office/drawing/2014/main" id="{8D75A2F9-445F-4EBD-B108-6199412BC40D}"/>
                  </a:ext>
                </a:extLst>
              </p:cNvPr>
              <p:cNvSpPr txBox="1"/>
              <p:nvPr/>
            </p:nvSpPr>
            <p:spPr>
              <a:xfrm>
                <a:off x="6995716" y="3723154"/>
                <a:ext cx="1231106"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哈密顿图</a:t>
                </a:r>
              </a:p>
            </p:txBody>
          </p:sp>
          <p:sp>
            <p:nvSpPr>
              <p:cNvPr id="50" name="TextBox 1">
                <a:extLst>
                  <a:ext uri="{FF2B5EF4-FFF2-40B4-BE49-F238E27FC236}">
                    <a16:creationId xmlns:a16="http://schemas.microsoft.com/office/drawing/2014/main" id="{159A0760-2207-4EDB-B452-50B7B83350F3}"/>
                  </a:ext>
                </a:extLst>
              </p:cNvPr>
              <p:cNvSpPr txBox="1"/>
              <p:nvPr/>
            </p:nvSpPr>
            <p:spPr>
              <a:xfrm>
                <a:off x="5942177" y="5133610"/>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7.7</a:t>
                </a:r>
              </a:p>
            </p:txBody>
          </p:sp>
          <p:sp>
            <p:nvSpPr>
              <p:cNvPr id="54" name="TextBox 1">
                <a:extLst>
                  <a:ext uri="{FF2B5EF4-FFF2-40B4-BE49-F238E27FC236}">
                    <a16:creationId xmlns:a16="http://schemas.microsoft.com/office/drawing/2014/main" id="{159A0760-2207-4EDB-B452-50B7B83350F3}"/>
                  </a:ext>
                </a:extLst>
              </p:cNvPr>
              <p:cNvSpPr txBox="1"/>
              <p:nvPr/>
            </p:nvSpPr>
            <p:spPr>
              <a:xfrm>
                <a:off x="5942177" y="4663458"/>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7.6</a:t>
                </a:r>
              </a:p>
            </p:txBody>
          </p:sp>
          <p:sp>
            <p:nvSpPr>
              <p:cNvPr id="56" name="TextBox 1">
                <a:extLst>
                  <a:ext uri="{FF2B5EF4-FFF2-40B4-BE49-F238E27FC236}">
                    <a16:creationId xmlns:a16="http://schemas.microsoft.com/office/drawing/2014/main" id="{159A0760-2207-4EDB-B452-50B7B83350F3}"/>
                  </a:ext>
                </a:extLst>
              </p:cNvPr>
              <p:cNvSpPr txBox="1"/>
              <p:nvPr/>
            </p:nvSpPr>
            <p:spPr>
              <a:xfrm>
                <a:off x="5942177" y="5603763"/>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7.8</a:t>
                </a:r>
              </a:p>
            </p:txBody>
          </p:sp>
        </p:grpSp>
        <p:sp>
          <p:nvSpPr>
            <p:cNvPr id="66" name="Freeform 3">
              <a:extLst>
                <a:ext uri="{FF2B5EF4-FFF2-40B4-BE49-F238E27FC236}">
                  <a16:creationId xmlns:a16="http://schemas.microsoft.com/office/drawing/2014/main" id="{F355D099-3430-4DB3-A98C-BE089E6493D7}"/>
                </a:ext>
              </a:extLst>
            </p:cNvPr>
            <p:cNvSpPr/>
            <p:nvPr/>
          </p:nvSpPr>
          <p:spPr>
            <a:xfrm>
              <a:off x="6637161" y="196165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5" name="Freeform 3">
              <a:extLst>
                <a:ext uri="{FF2B5EF4-FFF2-40B4-BE49-F238E27FC236}">
                  <a16:creationId xmlns:a16="http://schemas.microsoft.com/office/drawing/2014/main" id="{F355D099-3430-4DB3-A98C-BE089E6493D7}"/>
                </a:ext>
              </a:extLst>
            </p:cNvPr>
            <p:cNvSpPr/>
            <p:nvPr/>
          </p:nvSpPr>
          <p:spPr>
            <a:xfrm>
              <a:off x="6637161" y="5722867"/>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grpSp>
    </p:spTree>
    <p:extLst>
      <p:ext uri="{BB962C8B-B14F-4D97-AF65-F5344CB8AC3E}">
        <p14:creationId xmlns:p14="http://schemas.microsoft.com/office/powerpoint/2010/main" val="2604521741"/>
      </p:ext>
    </p:extLst>
  </p:cSld>
  <p:clrMapOvr>
    <a:masterClrMapping/>
  </p:clrMapOvr>
  <p:transition spd="slow">
    <p:push dir="u"/>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p:txBody>
          <a:bodyPr/>
          <a:lstStyle/>
          <a:p>
            <a:r>
              <a:rPr lang="en-US" altLang="zh-CN" dirty="0"/>
              <a:t>7.5.1 </a:t>
            </a:r>
            <a:r>
              <a:rPr lang="zh-CN" altLang="en-US" dirty="0"/>
              <a:t>偶图的定义</a:t>
            </a:r>
          </a:p>
        </p:txBody>
      </p:sp>
      <p:sp>
        <p:nvSpPr>
          <p:cNvPr id="1447939" name="Rectangle 3"/>
          <p:cNvSpPr>
            <a:spLocks noGrp="1" noChangeArrowheads="1"/>
          </p:cNvSpPr>
          <p:nvPr>
            <p:ph type="body" idx="1"/>
          </p:nvPr>
        </p:nvSpPr>
        <p:spPr>
          <a:xfrm>
            <a:off x="612775" y="991394"/>
            <a:ext cx="11125200" cy="5151320"/>
          </a:xfrm>
        </p:spPr>
        <p:txBody>
          <a:bodyPr/>
          <a:lstStyle/>
          <a:p>
            <a:pPr marL="648000" indent="-648000" eaLnBrk="1" hangingPunct="1">
              <a:lnSpc>
                <a:spcPct val="140000"/>
              </a:lnSpc>
              <a:spcBef>
                <a:spcPts val="600"/>
              </a:spcBef>
              <a:buNone/>
            </a:pPr>
            <a:r>
              <a:rPr lang="zh-CN" altLang="en-US" dirty="0">
                <a:solidFill>
                  <a:srgbClr val="C00000"/>
                </a:solidFill>
              </a:rPr>
              <a:t>定义</a:t>
            </a:r>
            <a:r>
              <a:rPr lang="en-US" altLang="zh-CN" dirty="0">
                <a:solidFill>
                  <a:srgbClr val="C00000"/>
                </a:solidFill>
              </a:rPr>
              <a:t>7.14  </a:t>
            </a:r>
            <a:r>
              <a:rPr lang="zh-CN" altLang="en-US" dirty="0"/>
              <a:t>若无向图</a:t>
            </a:r>
            <a:r>
              <a:rPr lang="en-US" altLang="zh-CN" dirty="0"/>
              <a:t>G = &lt;V, E&gt;</a:t>
            </a:r>
            <a:r>
              <a:rPr lang="zh-CN" altLang="en-US" dirty="0"/>
              <a:t>的结点集</a:t>
            </a:r>
            <a:r>
              <a:rPr lang="en-US" altLang="zh-CN" dirty="0"/>
              <a:t>V</a:t>
            </a:r>
            <a:r>
              <a:rPr lang="zh-CN" altLang="en-US" dirty="0"/>
              <a:t>能够</a:t>
            </a:r>
            <a:r>
              <a:rPr lang="zh-CN" altLang="en-US" dirty="0">
                <a:solidFill>
                  <a:srgbClr val="800080"/>
                </a:solidFill>
              </a:rPr>
              <a:t>划分</a:t>
            </a:r>
            <a:r>
              <a:rPr lang="zh-CN" altLang="en-US" dirty="0"/>
              <a:t>为</a:t>
            </a:r>
            <a:r>
              <a:rPr lang="zh-CN" altLang="en-US" dirty="0">
                <a:solidFill>
                  <a:srgbClr val="0000FF"/>
                </a:solidFill>
              </a:rPr>
              <a:t>两个子集</a:t>
            </a:r>
            <a:r>
              <a:rPr lang="en-US" altLang="zh-CN" dirty="0">
                <a:solidFill>
                  <a:srgbClr val="0000FF"/>
                </a:solidFill>
              </a:rPr>
              <a:t>V</a:t>
            </a:r>
            <a:r>
              <a:rPr lang="en-US" altLang="zh-CN" baseline="-25000" dirty="0">
                <a:solidFill>
                  <a:srgbClr val="0000FF"/>
                </a:solidFill>
              </a:rPr>
              <a:t>1</a:t>
            </a:r>
            <a:r>
              <a:rPr lang="en-US" altLang="zh-CN" dirty="0">
                <a:solidFill>
                  <a:srgbClr val="0000FF"/>
                </a:solidFill>
              </a:rPr>
              <a:t>, V</a:t>
            </a:r>
            <a:r>
              <a:rPr lang="en-US" altLang="zh-CN" baseline="-25000" dirty="0">
                <a:solidFill>
                  <a:srgbClr val="0000FF"/>
                </a:solidFill>
              </a:rPr>
              <a:t>2</a:t>
            </a:r>
            <a:r>
              <a:rPr lang="zh-CN" altLang="en-US" dirty="0"/>
              <a:t>，满足</a:t>
            </a:r>
            <a:r>
              <a:rPr lang="en-US" altLang="zh-CN" dirty="0">
                <a:solidFill>
                  <a:srgbClr val="800080"/>
                </a:solidFill>
              </a:rPr>
              <a:t>V</a:t>
            </a:r>
            <a:r>
              <a:rPr lang="en-US" altLang="zh-CN" baseline="-25000" dirty="0">
                <a:solidFill>
                  <a:srgbClr val="800080"/>
                </a:solidFill>
              </a:rPr>
              <a:t>1</a:t>
            </a:r>
            <a:r>
              <a:rPr lang="en-US" altLang="zh-CN" dirty="0">
                <a:solidFill>
                  <a:srgbClr val="800080"/>
                </a:solidFill>
              </a:rPr>
              <a:t>∩V</a:t>
            </a:r>
            <a:r>
              <a:rPr lang="en-US" altLang="zh-CN" baseline="-25000" dirty="0">
                <a:solidFill>
                  <a:srgbClr val="800080"/>
                </a:solidFill>
              </a:rPr>
              <a:t>2</a:t>
            </a:r>
            <a:r>
              <a:rPr lang="en-US" altLang="zh-CN" dirty="0">
                <a:solidFill>
                  <a:srgbClr val="800080"/>
                </a:solidFill>
              </a:rPr>
              <a:t> = </a:t>
            </a:r>
            <a:r>
              <a:rPr lang="en-US" altLang="zh-CN" dirty="0">
                <a:solidFill>
                  <a:srgbClr val="800080"/>
                </a:solidFill>
                <a:sym typeface="Symbol" panose="05050102010706020507" pitchFamily="18" charset="2"/>
              </a:rPr>
              <a:t></a:t>
            </a:r>
            <a:r>
              <a:rPr lang="zh-CN" altLang="en-US" dirty="0"/>
              <a:t>，且</a:t>
            </a:r>
            <a:r>
              <a:rPr lang="en-US" altLang="zh-CN" dirty="0">
                <a:solidFill>
                  <a:srgbClr val="800080"/>
                </a:solidFill>
              </a:rPr>
              <a:t>V</a:t>
            </a:r>
            <a:r>
              <a:rPr lang="en-US" altLang="zh-CN" baseline="-25000" dirty="0">
                <a:solidFill>
                  <a:srgbClr val="800080"/>
                </a:solidFill>
              </a:rPr>
              <a:t>1</a:t>
            </a:r>
            <a:r>
              <a:rPr lang="en-US" altLang="zh-CN" dirty="0">
                <a:solidFill>
                  <a:srgbClr val="800080"/>
                </a:solidFill>
              </a:rPr>
              <a:t>∪V</a:t>
            </a:r>
            <a:r>
              <a:rPr lang="en-US" altLang="zh-CN" baseline="-25000" dirty="0">
                <a:solidFill>
                  <a:srgbClr val="800080"/>
                </a:solidFill>
              </a:rPr>
              <a:t>2</a:t>
            </a:r>
            <a:r>
              <a:rPr lang="en-US" altLang="zh-CN" dirty="0">
                <a:solidFill>
                  <a:srgbClr val="800080"/>
                </a:solidFill>
              </a:rPr>
              <a:t> = V</a:t>
            </a:r>
            <a:r>
              <a:rPr lang="zh-CN" altLang="en-US" dirty="0"/>
              <a:t>，使得</a:t>
            </a:r>
            <a:r>
              <a:rPr lang="en-US" altLang="zh-CN" dirty="0"/>
              <a:t>G</a:t>
            </a:r>
            <a:r>
              <a:rPr lang="zh-CN" altLang="en-US" dirty="0"/>
              <a:t>中</a:t>
            </a:r>
            <a:r>
              <a:rPr lang="zh-CN" altLang="en-US" dirty="0">
                <a:solidFill>
                  <a:srgbClr val="0000FF"/>
                </a:solidFill>
              </a:rPr>
              <a:t>任意一条边的两个端点</a:t>
            </a:r>
            <a:r>
              <a:rPr lang="zh-CN" altLang="en-US" dirty="0"/>
              <a:t>，</a:t>
            </a:r>
            <a:r>
              <a:rPr lang="zh-CN" altLang="en-US" dirty="0">
                <a:solidFill>
                  <a:srgbClr val="800080"/>
                </a:solidFill>
              </a:rPr>
              <a:t>一个属于</a:t>
            </a:r>
            <a:r>
              <a:rPr lang="en-US" altLang="zh-CN" dirty="0">
                <a:solidFill>
                  <a:srgbClr val="800080"/>
                </a:solidFill>
              </a:rPr>
              <a:t>V</a:t>
            </a:r>
            <a:r>
              <a:rPr lang="en-US" altLang="zh-CN" baseline="-25000" dirty="0">
                <a:solidFill>
                  <a:srgbClr val="800080"/>
                </a:solidFill>
              </a:rPr>
              <a:t>1</a:t>
            </a:r>
            <a:r>
              <a:rPr lang="zh-CN" altLang="en-US" dirty="0">
                <a:solidFill>
                  <a:srgbClr val="800080"/>
                </a:solidFill>
              </a:rPr>
              <a:t>，另一个属于</a:t>
            </a:r>
            <a:r>
              <a:rPr lang="en-US" altLang="zh-CN" dirty="0">
                <a:solidFill>
                  <a:srgbClr val="800080"/>
                </a:solidFill>
              </a:rPr>
              <a:t>V</a:t>
            </a:r>
            <a:r>
              <a:rPr lang="en-US" altLang="zh-CN" baseline="-25000" dirty="0">
                <a:solidFill>
                  <a:srgbClr val="800080"/>
                </a:solidFill>
              </a:rPr>
              <a:t>2</a:t>
            </a:r>
            <a:r>
              <a:rPr lang="zh-CN" altLang="en-US" dirty="0"/>
              <a:t>，则称</a:t>
            </a:r>
            <a:r>
              <a:rPr lang="en-US" altLang="zh-CN" dirty="0"/>
              <a:t>G</a:t>
            </a:r>
            <a:r>
              <a:rPr lang="zh-CN" altLang="en-US" dirty="0"/>
              <a:t>为</a:t>
            </a:r>
            <a:r>
              <a:rPr lang="zh-CN" altLang="en-US" dirty="0">
                <a:solidFill>
                  <a:srgbClr val="FF0000"/>
                </a:solidFill>
              </a:rPr>
              <a:t>偶图</a:t>
            </a:r>
            <a:r>
              <a:rPr lang="en-US" altLang="zh-CN" dirty="0"/>
              <a:t>(Bipartite Graph)</a:t>
            </a:r>
            <a:r>
              <a:rPr lang="zh-CN" altLang="en-US" dirty="0"/>
              <a:t>或</a:t>
            </a:r>
            <a:r>
              <a:rPr lang="zh-CN" altLang="en-US" dirty="0">
                <a:solidFill>
                  <a:srgbClr val="FF0000"/>
                </a:solidFill>
              </a:rPr>
              <a:t>二分图</a:t>
            </a:r>
            <a:r>
              <a:rPr lang="en-US" altLang="zh-CN" dirty="0"/>
              <a:t>(</a:t>
            </a:r>
            <a:r>
              <a:rPr lang="en-US" altLang="zh-CN" dirty="0" err="1"/>
              <a:t>Bigraph</a:t>
            </a:r>
            <a:r>
              <a:rPr lang="en-US" altLang="zh-CN" dirty="0"/>
              <a:t>)</a:t>
            </a:r>
            <a:r>
              <a:rPr lang="zh-CN" altLang="en-US" dirty="0"/>
              <a:t>。</a:t>
            </a:r>
            <a:r>
              <a:rPr lang="en-US" altLang="zh-CN" dirty="0"/>
              <a:t>V</a:t>
            </a:r>
            <a:r>
              <a:rPr lang="en-US" altLang="zh-CN" baseline="-25000" dirty="0"/>
              <a:t>1</a:t>
            </a:r>
            <a:r>
              <a:rPr lang="zh-CN" altLang="en-US" dirty="0"/>
              <a:t>和</a:t>
            </a:r>
            <a:r>
              <a:rPr lang="en-US" altLang="zh-CN" dirty="0"/>
              <a:t>V</a:t>
            </a:r>
            <a:r>
              <a:rPr lang="en-US" altLang="zh-CN" baseline="-25000" dirty="0"/>
              <a:t>2</a:t>
            </a:r>
            <a:r>
              <a:rPr lang="zh-CN" altLang="en-US" dirty="0"/>
              <a:t>称为</a:t>
            </a:r>
            <a:r>
              <a:rPr lang="zh-CN" altLang="en-US" dirty="0">
                <a:solidFill>
                  <a:srgbClr val="FF0000"/>
                </a:solidFill>
              </a:rPr>
              <a:t>互补结点子集</a:t>
            </a:r>
            <a:r>
              <a:rPr lang="zh-CN" altLang="en-US" dirty="0"/>
              <a:t>，偶图通常记为</a:t>
            </a:r>
            <a:r>
              <a:rPr lang="en-US" altLang="zh-CN" dirty="0">
                <a:solidFill>
                  <a:srgbClr val="FF0000"/>
                </a:solidFill>
              </a:rPr>
              <a:t>G = &lt;V</a:t>
            </a:r>
            <a:r>
              <a:rPr lang="en-US" altLang="zh-CN" baseline="-25000" dirty="0">
                <a:solidFill>
                  <a:srgbClr val="FF0000"/>
                </a:solidFill>
              </a:rPr>
              <a:t>1</a:t>
            </a:r>
            <a:r>
              <a:rPr lang="en-US" altLang="zh-CN" dirty="0">
                <a:solidFill>
                  <a:srgbClr val="FF0000"/>
                </a:solidFill>
              </a:rPr>
              <a:t>, E, V</a:t>
            </a:r>
            <a:r>
              <a:rPr lang="en-US" altLang="zh-CN" baseline="-25000" dirty="0">
                <a:solidFill>
                  <a:srgbClr val="FF0000"/>
                </a:solidFill>
              </a:rPr>
              <a:t>2</a:t>
            </a:r>
            <a:r>
              <a:rPr lang="en-US" altLang="zh-CN" dirty="0">
                <a:solidFill>
                  <a:srgbClr val="FF0000"/>
                </a:solidFill>
              </a:rPr>
              <a:t>&gt;</a:t>
            </a:r>
            <a:r>
              <a:rPr lang="zh-CN" altLang="en-US" dirty="0"/>
              <a:t>。</a:t>
            </a:r>
            <a:endParaRPr lang="en-US" altLang="zh-CN" dirty="0"/>
          </a:p>
          <a:p>
            <a:pPr marL="648000" indent="-648000">
              <a:lnSpc>
                <a:spcPct val="140000"/>
              </a:lnSpc>
              <a:spcBef>
                <a:spcPts val="600"/>
              </a:spcBef>
              <a:buNone/>
            </a:pPr>
            <a:r>
              <a:rPr lang="zh-CN" altLang="en-US" dirty="0">
                <a:solidFill>
                  <a:srgbClr val="C00000"/>
                </a:solidFill>
              </a:rPr>
              <a:t>定义</a:t>
            </a:r>
            <a:r>
              <a:rPr lang="en-US" altLang="zh-CN" dirty="0">
                <a:solidFill>
                  <a:srgbClr val="C00000"/>
                </a:solidFill>
              </a:rPr>
              <a:t>7.15  </a:t>
            </a:r>
            <a:r>
              <a:rPr lang="zh-CN" altLang="en-US" dirty="0"/>
              <a:t>在偶图</a:t>
            </a:r>
            <a:r>
              <a:rPr lang="en-US" altLang="zh-CN" dirty="0"/>
              <a:t>G = &lt;V</a:t>
            </a:r>
            <a:r>
              <a:rPr lang="en-US" altLang="zh-CN" baseline="-25000" dirty="0"/>
              <a:t>1</a:t>
            </a:r>
            <a:r>
              <a:rPr lang="en-US" altLang="zh-CN" dirty="0"/>
              <a:t>, E, V</a:t>
            </a:r>
            <a:r>
              <a:rPr lang="en-US" altLang="zh-CN" baseline="-25000" dirty="0"/>
              <a:t>2</a:t>
            </a:r>
            <a:r>
              <a:rPr lang="en-US" altLang="zh-CN" dirty="0"/>
              <a:t>&gt;</a:t>
            </a:r>
            <a:r>
              <a:rPr lang="zh-CN" altLang="en-US" dirty="0"/>
              <a:t>中，若</a:t>
            </a:r>
            <a:r>
              <a:rPr lang="en-US" altLang="zh-CN" dirty="0">
                <a:solidFill>
                  <a:srgbClr val="800080"/>
                </a:solidFill>
              </a:rPr>
              <a:t>V</a:t>
            </a:r>
            <a:r>
              <a:rPr lang="en-US" altLang="zh-CN" baseline="-25000" dirty="0">
                <a:solidFill>
                  <a:srgbClr val="800080"/>
                </a:solidFill>
              </a:rPr>
              <a:t>1</a:t>
            </a:r>
            <a:r>
              <a:rPr lang="zh-CN" altLang="en-US" dirty="0">
                <a:solidFill>
                  <a:srgbClr val="800080"/>
                </a:solidFill>
              </a:rPr>
              <a:t>中的每个结点与</a:t>
            </a:r>
            <a:r>
              <a:rPr lang="en-US" altLang="zh-CN" dirty="0">
                <a:solidFill>
                  <a:srgbClr val="800080"/>
                </a:solidFill>
              </a:rPr>
              <a:t>V</a:t>
            </a:r>
            <a:r>
              <a:rPr lang="en-US" altLang="zh-CN" baseline="-25000" dirty="0">
                <a:solidFill>
                  <a:srgbClr val="800080"/>
                </a:solidFill>
              </a:rPr>
              <a:t>2</a:t>
            </a:r>
            <a:r>
              <a:rPr lang="zh-CN" altLang="en-US" dirty="0">
                <a:solidFill>
                  <a:srgbClr val="800080"/>
                </a:solidFill>
              </a:rPr>
              <a:t>中的每个结点</a:t>
            </a:r>
            <a:r>
              <a:rPr lang="zh-CN" altLang="en-US" dirty="0"/>
              <a:t>都</a:t>
            </a:r>
            <a:r>
              <a:rPr lang="zh-CN" altLang="en-US" dirty="0">
                <a:solidFill>
                  <a:srgbClr val="0000FF"/>
                </a:solidFill>
              </a:rPr>
              <a:t>有且仅有一条边相关联</a:t>
            </a:r>
            <a:r>
              <a:rPr lang="zh-CN" altLang="en-US" dirty="0"/>
              <a:t>，则称偶图</a:t>
            </a:r>
            <a:r>
              <a:rPr lang="en-US" altLang="zh-CN" dirty="0"/>
              <a:t>G</a:t>
            </a:r>
            <a:r>
              <a:rPr lang="zh-CN" altLang="en-US" dirty="0"/>
              <a:t>为</a:t>
            </a:r>
            <a:r>
              <a:rPr lang="zh-CN" altLang="en-US" dirty="0">
                <a:solidFill>
                  <a:srgbClr val="FF0000"/>
                </a:solidFill>
              </a:rPr>
              <a:t>完全偶图</a:t>
            </a:r>
            <a:r>
              <a:rPr lang="en-US" altLang="zh-CN" dirty="0"/>
              <a:t>(Complete Bipartite Graph)</a:t>
            </a:r>
            <a:r>
              <a:rPr lang="zh-CN" altLang="en-US" dirty="0"/>
              <a:t>或</a:t>
            </a:r>
            <a:r>
              <a:rPr lang="zh-CN" altLang="en-US" dirty="0">
                <a:solidFill>
                  <a:srgbClr val="FF0000"/>
                </a:solidFill>
              </a:rPr>
              <a:t>完全二分图</a:t>
            </a:r>
            <a:r>
              <a:rPr lang="en-US" altLang="zh-CN" dirty="0"/>
              <a:t>(Complete </a:t>
            </a:r>
            <a:r>
              <a:rPr lang="en-US" altLang="zh-CN" dirty="0" err="1"/>
              <a:t>Bigraph</a:t>
            </a:r>
            <a:r>
              <a:rPr lang="en-US" altLang="zh-CN" dirty="0"/>
              <a:t>)</a:t>
            </a:r>
            <a:r>
              <a:rPr lang="zh-CN" altLang="en-US" dirty="0"/>
              <a:t>，记为</a:t>
            </a:r>
            <a:r>
              <a:rPr lang="en-US" altLang="zh-CN" dirty="0">
                <a:solidFill>
                  <a:srgbClr val="FF0000"/>
                </a:solidFill>
              </a:rPr>
              <a:t>K</a:t>
            </a:r>
            <a:r>
              <a:rPr lang="en-US" altLang="zh-CN" baseline="-25000" dirty="0">
                <a:solidFill>
                  <a:srgbClr val="FF0000"/>
                </a:solidFill>
              </a:rPr>
              <a:t>i, j</a:t>
            </a:r>
            <a:r>
              <a:rPr lang="zh-CN" altLang="en-US" dirty="0"/>
              <a:t>，其中，</a:t>
            </a:r>
            <a:r>
              <a:rPr lang="en-US" altLang="zh-CN" dirty="0" err="1"/>
              <a:t>i</a:t>
            </a:r>
            <a:r>
              <a:rPr lang="en-US" altLang="zh-CN" dirty="0"/>
              <a:t> = |V</a:t>
            </a:r>
            <a:r>
              <a:rPr lang="en-US" altLang="zh-CN" baseline="-25000" dirty="0"/>
              <a:t>1</a:t>
            </a:r>
            <a:r>
              <a:rPr lang="en-US" altLang="zh-CN" dirty="0"/>
              <a:t>|</a:t>
            </a:r>
            <a:r>
              <a:rPr lang="zh-CN" altLang="en-US" dirty="0"/>
              <a:t>，</a:t>
            </a:r>
            <a:r>
              <a:rPr lang="en-US" altLang="zh-CN" dirty="0"/>
              <a:t>j = |V</a:t>
            </a:r>
            <a:r>
              <a:rPr lang="en-US" altLang="zh-CN" baseline="-25000" dirty="0"/>
              <a:t>2</a:t>
            </a:r>
            <a:r>
              <a:rPr lang="en-US" altLang="zh-CN" dirty="0"/>
              <a:t>|</a:t>
            </a:r>
            <a:r>
              <a:rPr lang="zh-CN" altLang="en-US" dirty="0"/>
              <a:t>。</a:t>
            </a:r>
          </a:p>
        </p:txBody>
      </p:sp>
      <p:sp>
        <p:nvSpPr>
          <p:cNvPr id="2" name="横卷形 1"/>
          <p:cNvSpPr/>
          <p:nvPr/>
        </p:nvSpPr>
        <p:spPr bwMode="auto">
          <a:xfrm>
            <a:off x="2345020" y="2820194"/>
            <a:ext cx="7660711" cy="3169085"/>
          </a:xfrm>
          <a:prstGeom prst="horizontalScroll">
            <a:avLst/>
          </a:prstGeom>
          <a:solidFill>
            <a:srgbClr val="FFFF66"/>
          </a:solidFill>
          <a:ln w="12700" cap="flat" cmpd="sng" algn="ctr">
            <a:solidFill>
              <a:srgbClr val="003300"/>
            </a:solidFill>
            <a:prstDash val="solid"/>
            <a:round/>
            <a:headEnd type="none" w="med" len="med"/>
            <a:tailEnd type="none" w="med" len="med"/>
          </a:ln>
          <a:effectLst/>
        </p:spPr>
        <p:txBody>
          <a:bodyPr vert="horz" wrap="square" lIns="121948" tIns="60974" rIns="121948" bIns="60974" numCol="1" rtlCol="0" anchor="ctr" anchorCtr="0" compatLnSpc="1">
            <a:prstTxWarp prst="textNoShape">
              <a:avLst/>
            </a:prstTxWarp>
          </a:bodyPr>
          <a:lstStyle/>
          <a:p>
            <a:pPr marL="240048" algn="just">
              <a:lnSpc>
                <a:spcPct val="120000"/>
              </a:lnSpc>
              <a:spcBef>
                <a:spcPts val="800"/>
              </a:spcBef>
              <a:buClr>
                <a:srgbClr val="FF3300"/>
              </a:buClr>
              <a:buFont typeface="Wingdings" panose="05000000000000000000" pitchFamily="2" charset="2"/>
              <a:buChar char="n"/>
            </a:pPr>
            <a:r>
              <a:rPr lang="zh-CN" altLang="en-US" b="1"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偶图没有环。</a:t>
            </a:r>
          </a:p>
          <a:p>
            <a:pPr marL="240048" algn="just">
              <a:lnSpc>
                <a:spcPct val="120000"/>
              </a:lnSpc>
              <a:spcBef>
                <a:spcPts val="800"/>
              </a:spcBef>
              <a:buClr>
                <a:srgbClr val="FF3300"/>
              </a:buClr>
              <a:buFont typeface="Wingdings" panose="05000000000000000000" pitchFamily="2" charset="2"/>
              <a:buChar char="n"/>
            </a:pPr>
            <a:r>
              <a:rPr lang="zh-CN" altLang="en-US" b="1" kern="0" dirty="0">
                <a:solidFill>
                  <a:srgbClr val="800080"/>
                </a:solidFill>
                <a:latin typeface="微软雅黑" panose="020B0503020204020204" pitchFamily="34" charset="-122"/>
                <a:ea typeface="微软雅黑" panose="020B0503020204020204" pitchFamily="34" charset="-122"/>
                <a:cs typeface="Times New Roman" panose="02020603050405020304" pitchFamily="18" charset="0"/>
              </a:rPr>
              <a:t>  平凡图和零图可看成特殊的偶图</a:t>
            </a:r>
            <a:r>
              <a:rPr lang="zh-CN" altLang="en-US" b="1"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p>
        </p:txBody>
      </p:sp>
      <p:sp>
        <p:nvSpPr>
          <p:cNvPr id="5" name="Text Box 371"/>
          <p:cNvSpPr txBox="1">
            <a:spLocks noChangeArrowheads="1"/>
          </p:cNvSpPr>
          <p:nvPr/>
        </p:nvSpPr>
        <p:spPr bwMode="auto">
          <a:xfrm>
            <a:off x="1450975" y="4820298"/>
            <a:ext cx="9448800" cy="1809896"/>
          </a:xfrm>
          <a:prstGeom prst="rect">
            <a:avLst/>
          </a:prstGeom>
          <a:solidFill>
            <a:sysClr val="window" lastClr="FFFFFF">
              <a:lumMod val="85000"/>
              <a:lumOff val="0"/>
            </a:sysClr>
          </a:solidFill>
          <a:ln w="9525">
            <a:solidFill>
              <a:srgbClr val="000000"/>
            </a:solidFill>
            <a:miter lim="800000"/>
            <a:headEnd/>
            <a:tailEnd/>
          </a:ln>
        </p:spPr>
        <p:txBody>
          <a:bodyPr rot="0" vert="horz" wrap="square" lIns="180000" tIns="72000" rIns="180000" bIns="108000" anchor="t" anchorCtr="0" upright="1">
            <a:spAutoFit/>
          </a:bodyPr>
          <a:lstStyle/>
          <a:p>
            <a:pPr algn="just">
              <a:lnSpc>
                <a:spcPct val="140000"/>
              </a:lnSpc>
              <a:spcBef>
                <a:spcPts val="600"/>
              </a:spcBef>
              <a:spcAft>
                <a:spcPts val="0"/>
              </a:spcAft>
            </a:pPr>
            <a:r>
              <a:rPr lang="zh-CN" b="1" kern="100" dirty="0">
                <a:solidFill>
                  <a:srgbClr val="7030A0"/>
                </a:solidFill>
                <a:effectLst/>
                <a:cs typeface="宋体" panose="02010600030101010101" pitchFamily="2" charset="-122"/>
              </a:rPr>
              <a:t>解题小贴士</a:t>
            </a:r>
            <a:r>
              <a:rPr lang="en-US" altLang="zh-CN" b="1" kern="100" dirty="0">
                <a:solidFill>
                  <a:srgbClr val="7030A0"/>
                </a:solidFill>
                <a:cs typeface="宋体" panose="02010600030101010101" pitchFamily="2" charset="-122"/>
              </a:rPr>
              <a:t>——</a:t>
            </a:r>
            <a:r>
              <a:rPr lang="zh-CN" b="1" kern="100" dirty="0">
                <a:solidFill>
                  <a:srgbClr val="7030A0"/>
                </a:solidFill>
                <a:effectLst/>
                <a:cs typeface="宋体" panose="02010600030101010101" pitchFamily="2" charset="-122"/>
              </a:rPr>
              <a:t>偶图的判断</a:t>
            </a:r>
          </a:p>
          <a:p>
            <a:pPr algn="just">
              <a:lnSpc>
                <a:spcPct val="140000"/>
              </a:lnSpc>
              <a:spcBef>
                <a:spcPts val="600"/>
              </a:spcBef>
              <a:spcAft>
                <a:spcPts val="0"/>
              </a:spcAft>
            </a:pPr>
            <a:r>
              <a:rPr lang="zh-CN" b="1" kern="100" dirty="0">
                <a:effectLst/>
                <a:cs typeface="宋体" panose="02010600030101010101" pitchFamily="2" charset="-122"/>
              </a:rPr>
              <a:t>找到</a:t>
            </a:r>
            <a:r>
              <a:rPr lang="zh-CN" b="1" kern="0" dirty="0">
                <a:effectLst/>
                <a:cs typeface="宋体" panose="02010600030101010101" pitchFamily="2" charset="-122"/>
              </a:rPr>
              <a:t>结点集</a:t>
            </a:r>
            <a:r>
              <a:rPr lang="en-US" b="1" i="1" kern="0" dirty="0">
                <a:effectLst/>
                <a:cs typeface="宋体" panose="02010600030101010101" pitchFamily="2" charset="-122"/>
              </a:rPr>
              <a:t>V</a:t>
            </a:r>
            <a:r>
              <a:rPr lang="zh-CN" b="1" kern="100" dirty="0">
                <a:effectLst/>
                <a:cs typeface="宋体" panose="02010600030101010101" pitchFamily="2" charset="-122"/>
              </a:rPr>
              <a:t>的两个互补子集，使得每条边的两个端点都各在一个子集中（或者每个子集中的结点间都无边相连），则该图为偶图。</a:t>
            </a:r>
          </a:p>
        </p:txBody>
      </p:sp>
    </p:spTree>
    <p:extLst>
      <p:ext uri="{BB962C8B-B14F-4D97-AF65-F5344CB8AC3E}">
        <p14:creationId xmlns:p14="http://schemas.microsoft.com/office/powerpoint/2010/main" val="28083131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47939">
                                            <p:txEl>
                                              <p:pRg st="0" end="0"/>
                                            </p:txEl>
                                          </p:spTgt>
                                        </p:tgtEl>
                                        <p:attrNameLst>
                                          <p:attrName>style.visibility</p:attrName>
                                        </p:attrNameLst>
                                      </p:cBhvr>
                                      <p:to>
                                        <p:strVal val="visible"/>
                                      </p:to>
                                    </p:set>
                                    <p:anim calcmode="lin" valueType="num">
                                      <p:cBhvr additive="base">
                                        <p:cTn id="7" dur="500" fill="hold"/>
                                        <p:tgtEl>
                                          <p:spTgt spid="14479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479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5"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4"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5"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6" dur="1000" fill="hold"/>
                                        <p:tgtEl>
                                          <p:spTgt spid="2"/>
                                        </p:tgtEl>
                                        <p:attrNameLst>
                                          <p:attrName>ppt_h</p:attrName>
                                        </p:attrNameLst>
                                      </p:cBhvr>
                                      <p:tavLst>
                                        <p:tav tm="0">
                                          <p:val>
                                            <p:strVal val="#ppt_h"/>
                                          </p:val>
                                        </p:tav>
                                        <p:tav tm="100000">
                                          <p:val>
                                            <p:strVal val="#ppt_h"/>
                                          </p:val>
                                        </p:tav>
                                      </p:tavLst>
                                    </p:anim>
                                    <p:anim calcmode="lin" valueType="num">
                                      <p:cBhvr>
                                        <p:cTn id="17"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8"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9"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20" dur="1000" decel="50000">
                                          <p:stCondLst>
                                            <p:cond delay="0"/>
                                          </p:stCondLst>
                                        </p:cTn>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47939">
                                            <p:txEl>
                                              <p:pRg st="1" end="1"/>
                                            </p:txEl>
                                          </p:spTgt>
                                        </p:tgtEl>
                                        <p:attrNameLst>
                                          <p:attrName>style.visibility</p:attrName>
                                        </p:attrNameLst>
                                      </p:cBhvr>
                                      <p:to>
                                        <p:strVal val="visible"/>
                                      </p:to>
                                    </p:set>
                                    <p:anim calcmode="lin" valueType="num">
                                      <p:cBhvr additive="base">
                                        <p:cTn id="25" dur="500" fill="hold"/>
                                        <p:tgtEl>
                                          <p:spTgt spid="1447939">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47939">
                                            <p:txEl>
                                              <p:pRg st="1" end="1"/>
                                            </p:txEl>
                                          </p:spTgt>
                                        </p:tgtEl>
                                        <p:attrNameLst>
                                          <p:attrName>ppt_y</p:attrName>
                                        </p:attrNameLst>
                                      </p:cBhvr>
                                      <p:tavLst>
                                        <p:tav tm="0">
                                          <p:val>
                                            <p:strVal val="1+#ppt_h/2"/>
                                          </p:val>
                                        </p:tav>
                                        <p:tav tm="100000">
                                          <p:val>
                                            <p:strVal val="#ppt_y"/>
                                          </p:val>
                                        </p:tav>
                                      </p:tavLst>
                                    </p:anim>
                                  </p:childTnLst>
                                </p:cTn>
                              </p:par>
                              <p:par>
                                <p:cTn id="27" presetID="53" presetClass="exit" presetSubtype="32" fill="hold" grpId="1" nodeType="withEffect">
                                  <p:stCondLst>
                                    <p:cond delay="0"/>
                                  </p:stCondLst>
                                  <p:childTnLst>
                                    <p:anim calcmode="lin" valueType="num">
                                      <p:cBhvr>
                                        <p:cTn id="28" dur="500"/>
                                        <p:tgtEl>
                                          <p:spTgt spid="2"/>
                                        </p:tgtEl>
                                        <p:attrNameLst>
                                          <p:attrName>ppt_w</p:attrName>
                                        </p:attrNameLst>
                                      </p:cBhvr>
                                      <p:tavLst>
                                        <p:tav tm="0">
                                          <p:val>
                                            <p:strVal val="ppt_w"/>
                                          </p:val>
                                        </p:tav>
                                        <p:tav tm="100000">
                                          <p:val>
                                            <p:fltVal val="0"/>
                                          </p:val>
                                        </p:tav>
                                      </p:tavLst>
                                    </p:anim>
                                    <p:anim calcmode="lin" valueType="num">
                                      <p:cBhvr>
                                        <p:cTn id="29" dur="500"/>
                                        <p:tgtEl>
                                          <p:spTgt spid="2"/>
                                        </p:tgtEl>
                                        <p:attrNameLst>
                                          <p:attrName>ppt_h</p:attrName>
                                        </p:attrNameLst>
                                      </p:cBhvr>
                                      <p:tavLst>
                                        <p:tav tm="0">
                                          <p:val>
                                            <p:strVal val="ppt_h"/>
                                          </p:val>
                                        </p:tav>
                                        <p:tav tm="100000">
                                          <p:val>
                                            <p:fltVal val="0"/>
                                          </p:val>
                                        </p:tav>
                                      </p:tavLst>
                                    </p:anim>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7939" grpId="0" uiExpand="1" build="p"/>
      <p:bldP spid="2" grpId="0" animBg="1"/>
      <p:bldP spid="2" grpId="1" animBg="1"/>
      <p:bldP spid="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p:txBody>
          <a:bodyPr/>
          <a:lstStyle/>
          <a:p>
            <a:pPr eaLnBrk="1" hangingPunct="1"/>
            <a:r>
              <a:rPr lang="zh-CN" altLang="en-US" dirty="0"/>
              <a:t>例</a:t>
            </a:r>
            <a:r>
              <a:rPr lang="en-US" altLang="zh-CN" dirty="0"/>
              <a:t>7.23</a:t>
            </a:r>
            <a:endParaRPr lang="zh-CN" altLang="en-US" dirty="0"/>
          </a:p>
        </p:txBody>
      </p:sp>
      <p:sp>
        <p:nvSpPr>
          <p:cNvPr id="1449987" name="Rectangle 3"/>
          <p:cNvSpPr>
            <a:spLocks noGrp="1" noChangeArrowheads="1"/>
          </p:cNvSpPr>
          <p:nvPr>
            <p:ph type="body" idx="1"/>
          </p:nvPr>
        </p:nvSpPr>
        <p:spPr>
          <a:xfrm>
            <a:off x="816870" y="1143794"/>
            <a:ext cx="10948246" cy="746702"/>
          </a:xfrm>
        </p:spPr>
        <p:txBody>
          <a:bodyPr/>
          <a:lstStyle/>
          <a:p>
            <a:pPr marL="0" indent="0" algn="l" eaLnBrk="1" hangingPunct="1">
              <a:buNone/>
            </a:pPr>
            <a:r>
              <a:rPr lang="zh-CN" altLang="en-US" dirty="0"/>
              <a:t>判断下图中的几个图，那些是偶图？那些是完全偶图？ </a:t>
            </a:r>
          </a:p>
        </p:txBody>
      </p:sp>
      <p:grpSp>
        <p:nvGrpSpPr>
          <p:cNvPr id="2" name="Group 104"/>
          <p:cNvGrpSpPr>
            <a:grpSpLocks/>
          </p:cNvGrpSpPr>
          <p:nvPr/>
        </p:nvGrpSpPr>
        <p:grpSpPr bwMode="auto">
          <a:xfrm>
            <a:off x="1008737" y="1981377"/>
            <a:ext cx="10602363" cy="2743817"/>
            <a:chOff x="295" y="1736"/>
            <a:chExt cx="5427" cy="1331"/>
          </a:xfrm>
        </p:grpSpPr>
        <p:sp>
          <p:nvSpPr>
            <p:cNvPr id="74766" name="Text Box 6"/>
            <p:cNvSpPr txBox="1">
              <a:spLocks noChangeAspect="1" noChangeArrowheads="1"/>
            </p:cNvSpPr>
            <p:nvPr/>
          </p:nvSpPr>
          <p:spPr bwMode="auto">
            <a:xfrm>
              <a:off x="443" y="1736"/>
              <a:ext cx="18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1</a:t>
              </a:r>
              <a:endParaRPr lang="en-US" altLang="zh-CN" b="1" dirty="0">
                <a:latin typeface="+mn-lt"/>
                <a:ea typeface="+mn-ea"/>
                <a:cs typeface="Times New Roman" panose="02020603050405020304" pitchFamily="18" charset="0"/>
              </a:endParaRPr>
            </a:p>
          </p:txBody>
        </p:sp>
        <p:sp>
          <p:nvSpPr>
            <p:cNvPr id="74767" name="Text Box 7"/>
            <p:cNvSpPr txBox="1">
              <a:spLocks noChangeAspect="1" noChangeArrowheads="1"/>
            </p:cNvSpPr>
            <p:nvPr/>
          </p:nvSpPr>
          <p:spPr bwMode="auto">
            <a:xfrm>
              <a:off x="740" y="1736"/>
              <a:ext cx="181"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2</a:t>
              </a:r>
              <a:endParaRPr lang="en-US" altLang="zh-CN" b="1" dirty="0">
                <a:latin typeface="+mn-lt"/>
                <a:ea typeface="+mn-ea"/>
                <a:cs typeface="Times New Roman" panose="02020603050405020304" pitchFamily="18" charset="0"/>
              </a:endParaRPr>
            </a:p>
          </p:txBody>
        </p:sp>
        <p:sp>
          <p:nvSpPr>
            <p:cNvPr id="74768" name="Text Box 8"/>
            <p:cNvSpPr txBox="1">
              <a:spLocks noChangeAspect="1" noChangeArrowheads="1"/>
            </p:cNvSpPr>
            <p:nvPr/>
          </p:nvSpPr>
          <p:spPr bwMode="auto">
            <a:xfrm>
              <a:off x="1037" y="1736"/>
              <a:ext cx="181"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3</a:t>
              </a:r>
              <a:endParaRPr lang="en-US" altLang="zh-CN" b="1" dirty="0">
                <a:latin typeface="+mn-lt"/>
                <a:ea typeface="+mn-ea"/>
                <a:cs typeface="Times New Roman" panose="02020603050405020304" pitchFamily="18" charset="0"/>
              </a:endParaRPr>
            </a:p>
          </p:txBody>
        </p:sp>
        <p:sp>
          <p:nvSpPr>
            <p:cNvPr id="74769" name="Text Box 9"/>
            <p:cNvSpPr txBox="1">
              <a:spLocks noChangeAspect="1" noChangeArrowheads="1"/>
            </p:cNvSpPr>
            <p:nvPr/>
          </p:nvSpPr>
          <p:spPr bwMode="auto">
            <a:xfrm>
              <a:off x="295" y="2593"/>
              <a:ext cx="18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4</a:t>
              </a:r>
              <a:endParaRPr lang="en-US" altLang="zh-CN" b="1" dirty="0">
                <a:latin typeface="+mn-lt"/>
                <a:ea typeface="+mn-ea"/>
                <a:cs typeface="Times New Roman" panose="02020603050405020304" pitchFamily="18" charset="0"/>
              </a:endParaRPr>
            </a:p>
          </p:txBody>
        </p:sp>
        <p:sp>
          <p:nvSpPr>
            <p:cNvPr id="74770" name="Text Box 10"/>
            <p:cNvSpPr txBox="1">
              <a:spLocks noChangeAspect="1" noChangeArrowheads="1"/>
            </p:cNvSpPr>
            <p:nvPr/>
          </p:nvSpPr>
          <p:spPr bwMode="auto">
            <a:xfrm>
              <a:off x="588" y="2593"/>
              <a:ext cx="181"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5</a:t>
              </a:r>
              <a:endParaRPr lang="en-US" altLang="zh-CN" b="1" dirty="0">
                <a:latin typeface="+mn-lt"/>
                <a:ea typeface="+mn-ea"/>
                <a:cs typeface="Times New Roman" panose="02020603050405020304" pitchFamily="18" charset="0"/>
              </a:endParaRPr>
            </a:p>
          </p:txBody>
        </p:sp>
        <p:sp>
          <p:nvSpPr>
            <p:cNvPr id="74771" name="Text Box 11"/>
            <p:cNvSpPr txBox="1">
              <a:spLocks noChangeAspect="1" noChangeArrowheads="1"/>
            </p:cNvSpPr>
            <p:nvPr/>
          </p:nvSpPr>
          <p:spPr bwMode="auto">
            <a:xfrm>
              <a:off x="881" y="2593"/>
              <a:ext cx="181"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6</a:t>
              </a:r>
              <a:endParaRPr lang="en-US" altLang="zh-CN" b="1" dirty="0">
                <a:latin typeface="+mn-lt"/>
                <a:ea typeface="+mn-ea"/>
                <a:cs typeface="Times New Roman" panose="02020603050405020304" pitchFamily="18" charset="0"/>
              </a:endParaRPr>
            </a:p>
          </p:txBody>
        </p:sp>
        <p:sp>
          <p:nvSpPr>
            <p:cNvPr id="74772" name="Text Box 12"/>
            <p:cNvSpPr txBox="1">
              <a:spLocks noChangeAspect="1" noChangeArrowheads="1"/>
            </p:cNvSpPr>
            <p:nvPr/>
          </p:nvSpPr>
          <p:spPr bwMode="auto">
            <a:xfrm>
              <a:off x="1229" y="2593"/>
              <a:ext cx="18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7</a:t>
              </a:r>
              <a:endParaRPr lang="en-US" altLang="zh-CN" b="1" dirty="0">
                <a:latin typeface="+mn-lt"/>
                <a:ea typeface="+mn-ea"/>
                <a:cs typeface="Times New Roman" panose="02020603050405020304" pitchFamily="18" charset="0"/>
              </a:endParaRPr>
            </a:p>
          </p:txBody>
        </p:sp>
        <p:sp>
          <p:nvSpPr>
            <p:cNvPr id="74773" name="Line 13"/>
            <p:cNvSpPr>
              <a:spLocks noChangeAspect="1" noChangeShapeType="1"/>
            </p:cNvSpPr>
            <p:nvPr/>
          </p:nvSpPr>
          <p:spPr bwMode="auto">
            <a:xfrm>
              <a:off x="836" y="1989"/>
              <a:ext cx="137" cy="5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774" name="Line 14"/>
            <p:cNvSpPr>
              <a:spLocks noChangeAspect="1" noChangeShapeType="1"/>
            </p:cNvSpPr>
            <p:nvPr/>
          </p:nvSpPr>
          <p:spPr bwMode="auto">
            <a:xfrm>
              <a:off x="1125" y="1989"/>
              <a:ext cx="137" cy="5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775" name="Line 15"/>
            <p:cNvSpPr>
              <a:spLocks noChangeAspect="1" noChangeShapeType="1"/>
            </p:cNvSpPr>
            <p:nvPr/>
          </p:nvSpPr>
          <p:spPr bwMode="auto">
            <a:xfrm>
              <a:off x="541" y="1989"/>
              <a:ext cx="131" cy="5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776" name="Line 16"/>
            <p:cNvSpPr>
              <a:spLocks noChangeAspect="1" noChangeShapeType="1"/>
            </p:cNvSpPr>
            <p:nvPr/>
          </p:nvSpPr>
          <p:spPr bwMode="auto">
            <a:xfrm flipH="1">
              <a:off x="383" y="1989"/>
              <a:ext cx="138" cy="5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777" name="Line 17"/>
            <p:cNvSpPr>
              <a:spLocks noChangeAspect="1" noChangeShapeType="1"/>
            </p:cNvSpPr>
            <p:nvPr/>
          </p:nvSpPr>
          <p:spPr bwMode="auto">
            <a:xfrm flipH="1">
              <a:off x="682" y="1989"/>
              <a:ext cx="141" cy="5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778" name="Line 18"/>
            <p:cNvSpPr>
              <a:spLocks noChangeAspect="1" noChangeShapeType="1"/>
            </p:cNvSpPr>
            <p:nvPr/>
          </p:nvSpPr>
          <p:spPr bwMode="auto">
            <a:xfrm flipH="1">
              <a:off x="401" y="1989"/>
              <a:ext cx="408" cy="5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779" name="Line 19"/>
            <p:cNvSpPr>
              <a:spLocks noChangeAspect="1" noChangeShapeType="1"/>
            </p:cNvSpPr>
            <p:nvPr/>
          </p:nvSpPr>
          <p:spPr bwMode="auto">
            <a:xfrm flipH="1">
              <a:off x="417" y="1989"/>
              <a:ext cx="690" cy="5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780" name="Line 20"/>
            <p:cNvSpPr>
              <a:spLocks noChangeShapeType="1"/>
            </p:cNvSpPr>
            <p:nvPr/>
          </p:nvSpPr>
          <p:spPr bwMode="auto">
            <a:xfrm>
              <a:off x="855" y="1983"/>
              <a:ext cx="369" cy="60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781" name="Text Box 21"/>
            <p:cNvSpPr txBox="1">
              <a:spLocks noChangeAspect="1" noChangeArrowheads="1"/>
            </p:cNvSpPr>
            <p:nvPr/>
          </p:nvSpPr>
          <p:spPr bwMode="auto">
            <a:xfrm>
              <a:off x="689" y="2888"/>
              <a:ext cx="27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800080"/>
                  </a:solidFill>
                  <a:latin typeface="+mn-lt"/>
                  <a:ea typeface="+mn-ea"/>
                  <a:cs typeface="Times New Roman" panose="02020603050405020304" pitchFamily="18" charset="0"/>
                </a:rPr>
                <a:t>(a)</a:t>
              </a:r>
            </a:p>
          </p:txBody>
        </p:sp>
        <p:sp>
          <p:nvSpPr>
            <p:cNvPr id="74789" name="Line 29"/>
            <p:cNvSpPr>
              <a:spLocks noChangeAspect="1" noChangeShapeType="1"/>
            </p:cNvSpPr>
            <p:nvPr/>
          </p:nvSpPr>
          <p:spPr bwMode="auto">
            <a:xfrm flipV="1">
              <a:off x="3907" y="2106"/>
              <a:ext cx="499" cy="29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790" name="Line 30"/>
            <p:cNvSpPr>
              <a:spLocks noChangeAspect="1" noChangeShapeType="1"/>
            </p:cNvSpPr>
            <p:nvPr/>
          </p:nvSpPr>
          <p:spPr bwMode="auto">
            <a:xfrm>
              <a:off x="3915" y="2106"/>
              <a:ext cx="499" cy="29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791" name="Text Box 31"/>
            <p:cNvSpPr txBox="1">
              <a:spLocks noChangeAspect="1" noChangeArrowheads="1"/>
            </p:cNvSpPr>
            <p:nvPr/>
          </p:nvSpPr>
          <p:spPr bwMode="auto">
            <a:xfrm>
              <a:off x="3736" y="1901"/>
              <a:ext cx="18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6</a:t>
              </a:r>
            </a:p>
          </p:txBody>
        </p:sp>
        <p:sp>
          <p:nvSpPr>
            <p:cNvPr id="74792" name="Text Box 32"/>
            <p:cNvSpPr txBox="1">
              <a:spLocks noChangeAspect="1" noChangeArrowheads="1"/>
            </p:cNvSpPr>
            <p:nvPr/>
          </p:nvSpPr>
          <p:spPr bwMode="auto">
            <a:xfrm>
              <a:off x="4070" y="1736"/>
              <a:ext cx="181"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1</a:t>
              </a:r>
            </a:p>
          </p:txBody>
        </p:sp>
        <p:sp>
          <p:nvSpPr>
            <p:cNvPr id="74793" name="Text Box 33"/>
            <p:cNvSpPr txBox="1">
              <a:spLocks noChangeAspect="1" noChangeArrowheads="1"/>
            </p:cNvSpPr>
            <p:nvPr/>
          </p:nvSpPr>
          <p:spPr bwMode="auto">
            <a:xfrm>
              <a:off x="4352" y="1909"/>
              <a:ext cx="18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4</a:t>
              </a:r>
            </a:p>
          </p:txBody>
        </p:sp>
        <p:sp>
          <p:nvSpPr>
            <p:cNvPr id="74794" name="Text Box 34"/>
            <p:cNvSpPr txBox="1">
              <a:spLocks noChangeAspect="1" noChangeArrowheads="1"/>
            </p:cNvSpPr>
            <p:nvPr/>
          </p:nvSpPr>
          <p:spPr bwMode="auto">
            <a:xfrm>
              <a:off x="3779" y="2407"/>
              <a:ext cx="18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3</a:t>
              </a:r>
            </a:p>
          </p:txBody>
        </p:sp>
        <p:sp>
          <p:nvSpPr>
            <p:cNvPr id="74795" name="Text Box 35"/>
            <p:cNvSpPr txBox="1">
              <a:spLocks noChangeAspect="1" noChangeArrowheads="1"/>
            </p:cNvSpPr>
            <p:nvPr/>
          </p:nvSpPr>
          <p:spPr bwMode="auto">
            <a:xfrm>
              <a:off x="4070" y="2563"/>
              <a:ext cx="181"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5</a:t>
              </a:r>
            </a:p>
          </p:txBody>
        </p:sp>
        <p:sp>
          <p:nvSpPr>
            <p:cNvPr id="74796" name="Text Box 36"/>
            <p:cNvSpPr txBox="1">
              <a:spLocks noChangeAspect="1" noChangeArrowheads="1"/>
            </p:cNvSpPr>
            <p:nvPr/>
          </p:nvSpPr>
          <p:spPr bwMode="auto">
            <a:xfrm>
              <a:off x="4352" y="2407"/>
              <a:ext cx="18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2</a:t>
              </a:r>
            </a:p>
          </p:txBody>
        </p:sp>
        <p:sp>
          <p:nvSpPr>
            <p:cNvPr id="74797" name="Line 37"/>
            <p:cNvSpPr>
              <a:spLocks noChangeAspect="1" noChangeShapeType="1"/>
            </p:cNvSpPr>
            <p:nvPr/>
          </p:nvSpPr>
          <p:spPr bwMode="auto">
            <a:xfrm flipH="1">
              <a:off x="4169" y="1950"/>
              <a:ext cx="0" cy="5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798" name="Line 38"/>
            <p:cNvSpPr>
              <a:spLocks noChangeAspect="1" noChangeShapeType="1"/>
            </p:cNvSpPr>
            <p:nvPr/>
          </p:nvSpPr>
          <p:spPr bwMode="auto">
            <a:xfrm flipH="1">
              <a:off x="3868" y="1950"/>
              <a:ext cx="272" cy="18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799" name="Line 39"/>
            <p:cNvSpPr>
              <a:spLocks noChangeAspect="1" noChangeShapeType="1"/>
            </p:cNvSpPr>
            <p:nvPr/>
          </p:nvSpPr>
          <p:spPr bwMode="auto">
            <a:xfrm>
              <a:off x="4161" y="1940"/>
              <a:ext cx="272" cy="18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800" name="Line 40"/>
            <p:cNvSpPr>
              <a:spLocks noChangeAspect="1" noChangeShapeType="1"/>
            </p:cNvSpPr>
            <p:nvPr/>
          </p:nvSpPr>
          <p:spPr bwMode="auto">
            <a:xfrm>
              <a:off x="3868" y="2372"/>
              <a:ext cx="272" cy="18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801" name="Line 41"/>
            <p:cNvSpPr>
              <a:spLocks noChangeAspect="1" noChangeShapeType="1"/>
            </p:cNvSpPr>
            <p:nvPr/>
          </p:nvSpPr>
          <p:spPr bwMode="auto">
            <a:xfrm flipH="1">
              <a:off x="4161" y="2372"/>
              <a:ext cx="272" cy="18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803" name="Line 43"/>
            <p:cNvSpPr>
              <a:spLocks noChangeAspect="1" noChangeShapeType="1"/>
            </p:cNvSpPr>
            <p:nvPr/>
          </p:nvSpPr>
          <p:spPr bwMode="auto">
            <a:xfrm>
              <a:off x="4425" y="2125"/>
              <a:ext cx="0" cy="27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810" name="Text Box 50"/>
            <p:cNvSpPr txBox="1">
              <a:spLocks noChangeAspect="1" noChangeArrowheads="1"/>
            </p:cNvSpPr>
            <p:nvPr/>
          </p:nvSpPr>
          <p:spPr bwMode="auto">
            <a:xfrm>
              <a:off x="4027" y="2888"/>
              <a:ext cx="27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800080"/>
                  </a:solidFill>
                  <a:latin typeface="+mn-lt"/>
                  <a:ea typeface="+mn-ea"/>
                  <a:cs typeface="Times New Roman" panose="02020603050405020304" pitchFamily="18" charset="0"/>
                </a:rPr>
                <a:t>(d)</a:t>
              </a:r>
            </a:p>
          </p:txBody>
        </p:sp>
        <p:sp>
          <p:nvSpPr>
            <p:cNvPr id="74811" name="Line 51"/>
            <p:cNvSpPr>
              <a:spLocks noChangeAspect="1" noChangeShapeType="1"/>
            </p:cNvSpPr>
            <p:nvPr/>
          </p:nvSpPr>
          <p:spPr bwMode="auto">
            <a:xfrm>
              <a:off x="2154" y="1989"/>
              <a:ext cx="131" cy="5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812" name="Line 52"/>
            <p:cNvSpPr>
              <a:spLocks noChangeAspect="1" noChangeShapeType="1"/>
            </p:cNvSpPr>
            <p:nvPr/>
          </p:nvSpPr>
          <p:spPr bwMode="auto">
            <a:xfrm>
              <a:off x="1852" y="1989"/>
              <a:ext cx="138" cy="5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813" name="Line 53"/>
            <p:cNvSpPr>
              <a:spLocks noChangeAspect="1" noChangeShapeType="1"/>
            </p:cNvSpPr>
            <p:nvPr/>
          </p:nvSpPr>
          <p:spPr bwMode="auto">
            <a:xfrm flipH="1">
              <a:off x="1694" y="1989"/>
              <a:ext cx="138" cy="5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814" name="Line 54"/>
            <p:cNvSpPr>
              <a:spLocks noChangeAspect="1" noChangeShapeType="1"/>
            </p:cNvSpPr>
            <p:nvPr/>
          </p:nvSpPr>
          <p:spPr bwMode="auto">
            <a:xfrm flipH="1">
              <a:off x="2002" y="1989"/>
              <a:ext cx="138" cy="5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815" name="Line 55"/>
            <p:cNvSpPr>
              <a:spLocks noChangeAspect="1" noChangeShapeType="1"/>
            </p:cNvSpPr>
            <p:nvPr/>
          </p:nvSpPr>
          <p:spPr bwMode="auto">
            <a:xfrm flipH="1">
              <a:off x="1714" y="1989"/>
              <a:ext cx="408" cy="5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816" name="Text Box 56"/>
            <p:cNvSpPr txBox="1">
              <a:spLocks noChangeAspect="1" noChangeArrowheads="1"/>
            </p:cNvSpPr>
            <p:nvPr/>
          </p:nvSpPr>
          <p:spPr bwMode="auto">
            <a:xfrm>
              <a:off x="1862" y="2888"/>
              <a:ext cx="27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800080"/>
                  </a:solidFill>
                  <a:latin typeface="+mn-lt"/>
                  <a:ea typeface="+mn-ea"/>
                  <a:cs typeface="Times New Roman" panose="02020603050405020304" pitchFamily="18" charset="0"/>
                </a:rPr>
                <a:t>(b)</a:t>
              </a:r>
            </a:p>
          </p:txBody>
        </p:sp>
        <p:sp>
          <p:nvSpPr>
            <p:cNvPr id="74822" name="Text Box 62"/>
            <p:cNvSpPr txBox="1">
              <a:spLocks noChangeAspect="1" noChangeArrowheads="1"/>
            </p:cNvSpPr>
            <p:nvPr/>
          </p:nvSpPr>
          <p:spPr bwMode="auto">
            <a:xfrm>
              <a:off x="1767" y="1736"/>
              <a:ext cx="18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1</a:t>
              </a:r>
            </a:p>
          </p:txBody>
        </p:sp>
        <p:sp>
          <p:nvSpPr>
            <p:cNvPr id="74823" name="Text Box 63"/>
            <p:cNvSpPr txBox="1">
              <a:spLocks noChangeAspect="1" noChangeArrowheads="1"/>
            </p:cNvSpPr>
            <p:nvPr/>
          </p:nvSpPr>
          <p:spPr bwMode="auto">
            <a:xfrm>
              <a:off x="2078" y="1736"/>
              <a:ext cx="181"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2</a:t>
              </a:r>
            </a:p>
          </p:txBody>
        </p:sp>
        <p:sp>
          <p:nvSpPr>
            <p:cNvPr id="74824" name="Line 64"/>
            <p:cNvSpPr>
              <a:spLocks noChangeAspect="1" noChangeShapeType="1"/>
            </p:cNvSpPr>
            <p:nvPr/>
          </p:nvSpPr>
          <p:spPr bwMode="auto">
            <a:xfrm>
              <a:off x="1869" y="1989"/>
              <a:ext cx="392" cy="5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825" name="Text Box 65"/>
            <p:cNvSpPr txBox="1">
              <a:spLocks noChangeAspect="1" noChangeArrowheads="1"/>
            </p:cNvSpPr>
            <p:nvPr/>
          </p:nvSpPr>
          <p:spPr bwMode="auto">
            <a:xfrm>
              <a:off x="1615" y="2593"/>
              <a:ext cx="18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3</a:t>
              </a:r>
            </a:p>
          </p:txBody>
        </p:sp>
        <p:sp>
          <p:nvSpPr>
            <p:cNvPr id="74826" name="Text Box 66"/>
            <p:cNvSpPr txBox="1">
              <a:spLocks noChangeAspect="1" noChangeArrowheads="1"/>
            </p:cNvSpPr>
            <p:nvPr/>
          </p:nvSpPr>
          <p:spPr bwMode="auto">
            <a:xfrm>
              <a:off x="1906" y="2593"/>
              <a:ext cx="18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4</a:t>
              </a:r>
            </a:p>
          </p:txBody>
        </p:sp>
        <p:sp>
          <p:nvSpPr>
            <p:cNvPr id="74827" name="Text Box 67"/>
            <p:cNvSpPr txBox="1">
              <a:spLocks noChangeAspect="1" noChangeArrowheads="1"/>
            </p:cNvSpPr>
            <p:nvPr/>
          </p:nvSpPr>
          <p:spPr bwMode="auto">
            <a:xfrm>
              <a:off x="2227" y="2593"/>
              <a:ext cx="18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5</a:t>
              </a:r>
            </a:p>
          </p:txBody>
        </p:sp>
        <p:sp>
          <p:nvSpPr>
            <p:cNvPr id="74828" name="Line 68"/>
            <p:cNvSpPr>
              <a:spLocks noChangeAspect="1" noChangeShapeType="1"/>
            </p:cNvSpPr>
            <p:nvPr/>
          </p:nvSpPr>
          <p:spPr bwMode="auto">
            <a:xfrm>
              <a:off x="2773" y="1989"/>
              <a:ext cx="653" cy="5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829" name="Line 69"/>
            <p:cNvSpPr>
              <a:spLocks noChangeAspect="1" noChangeShapeType="1"/>
            </p:cNvSpPr>
            <p:nvPr/>
          </p:nvSpPr>
          <p:spPr bwMode="auto">
            <a:xfrm>
              <a:off x="3452" y="1989"/>
              <a:ext cx="0" cy="5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830" name="Line 70"/>
            <p:cNvSpPr>
              <a:spLocks noChangeAspect="1" noChangeShapeType="1"/>
            </p:cNvSpPr>
            <p:nvPr/>
          </p:nvSpPr>
          <p:spPr bwMode="auto">
            <a:xfrm>
              <a:off x="2760" y="1989"/>
              <a:ext cx="336" cy="5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831" name="Line 71"/>
            <p:cNvSpPr>
              <a:spLocks noChangeAspect="1" noChangeShapeType="1"/>
            </p:cNvSpPr>
            <p:nvPr/>
          </p:nvSpPr>
          <p:spPr bwMode="auto">
            <a:xfrm flipH="1">
              <a:off x="2754" y="1989"/>
              <a:ext cx="0" cy="5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832" name="Line 72"/>
            <p:cNvSpPr>
              <a:spLocks noChangeAspect="1" noChangeShapeType="1"/>
            </p:cNvSpPr>
            <p:nvPr/>
          </p:nvSpPr>
          <p:spPr bwMode="auto">
            <a:xfrm flipH="1">
              <a:off x="3103" y="1989"/>
              <a:ext cx="0" cy="5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833" name="Line 73"/>
            <p:cNvSpPr>
              <a:spLocks noChangeAspect="1" noChangeShapeType="1"/>
            </p:cNvSpPr>
            <p:nvPr/>
          </p:nvSpPr>
          <p:spPr bwMode="auto">
            <a:xfrm flipH="1">
              <a:off x="2759" y="1989"/>
              <a:ext cx="332" cy="5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834" name="Line 74"/>
            <p:cNvSpPr>
              <a:spLocks noChangeAspect="1" noChangeShapeType="1"/>
            </p:cNvSpPr>
            <p:nvPr/>
          </p:nvSpPr>
          <p:spPr bwMode="auto">
            <a:xfrm flipH="1">
              <a:off x="2778" y="1989"/>
              <a:ext cx="657" cy="5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835" name="Line 75"/>
            <p:cNvSpPr>
              <a:spLocks noChangeAspect="1" noChangeShapeType="1"/>
            </p:cNvSpPr>
            <p:nvPr/>
          </p:nvSpPr>
          <p:spPr bwMode="auto">
            <a:xfrm>
              <a:off x="3112" y="1989"/>
              <a:ext cx="331" cy="5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836" name="Text Box 76"/>
            <p:cNvSpPr txBox="1">
              <a:spLocks noChangeAspect="1" noChangeArrowheads="1"/>
            </p:cNvSpPr>
            <p:nvPr/>
          </p:nvSpPr>
          <p:spPr bwMode="auto">
            <a:xfrm>
              <a:off x="2964" y="2888"/>
              <a:ext cx="27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800080"/>
                  </a:solidFill>
                  <a:latin typeface="+mn-lt"/>
                  <a:ea typeface="+mn-ea"/>
                  <a:cs typeface="Times New Roman" panose="02020603050405020304" pitchFamily="18" charset="0"/>
                </a:rPr>
                <a:t>(c)</a:t>
              </a:r>
            </a:p>
          </p:txBody>
        </p:sp>
        <p:sp>
          <p:nvSpPr>
            <p:cNvPr id="74843" name="Line 83"/>
            <p:cNvSpPr>
              <a:spLocks noChangeAspect="1" noChangeShapeType="1"/>
            </p:cNvSpPr>
            <p:nvPr/>
          </p:nvSpPr>
          <p:spPr bwMode="auto">
            <a:xfrm flipH="1">
              <a:off x="3116" y="1989"/>
              <a:ext cx="331" cy="5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844" name="Text Box 84"/>
            <p:cNvSpPr txBox="1">
              <a:spLocks noChangeAspect="1" noChangeArrowheads="1"/>
            </p:cNvSpPr>
            <p:nvPr/>
          </p:nvSpPr>
          <p:spPr bwMode="auto">
            <a:xfrm>
              <a:off x="2640" y="1736"/>
              <a:ext cx="18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1</a:t>
              </a:r>
            </a:p>
          </p:txBody>
        </p:sp>
        <p:sp>
          <p:nvSpPr>
            <p:cNvPr id="74845" name="Text Box 85"/>
            <p:cNvSpPr txBox="1">
              <a:spLocks noChangeAspect="1" noChangeArrowheads="1"/>
            </p:cNvSpPr>
            <p:nvPr/>
          </p:nvSpPr>
          <p:spPr bwMode="auto">
            <a:xfrm>
              <a:off x="2989" y="1736"/>
              <a:ext cx="18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2</a:t>
              </a:r>
            </a:p>
          </p:txBody>
        </p:sp>
        <p:sp>
          <p:nvSpPr>
            <p:cNvPr id="74846" name="Text Box 86"/>
            <p:cNvSpPr txBox="1">
              <a:spLocks noChangeAspect="1" noChangeArrowheads="1"/>
            </p:cNvSpPr>
            <p:nvPr/>
          </p:nvSpPr>
          <p:spPr bwMode="auto">
            <a:xfrm>
              <a:off x="3338" y="1736"/>
              <a:ext cx="181"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3</a:t>
              </a:r>
            </a:p>
          </p:txBody>
        </p:sp>
        <p:sp>
          <p:nvSpPr>
            <p:cNvPr id="74847" name="Text Box 87"/>
            <p:cNvSpPr txBox="1">
              <a:spLocks noChangeAspect="1" noChangeArrowheads="1"/>
            </p:cNvSpPr>
            <p:nvPr/>
          </p:nvSpPr>
          <p:spPr bwMode="auto">
            <a:xfrm>
              <a:off x="2640" y="2593"/>
              <a:ext cx="18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4</a:t>
              </a:r>
            </a:p>
          </p:txBody>
        </p:sp>
        <p:sp>
          <p:nvSpPr>
            <p:cNvPr id="74848" name="Text Box 88"/>
            <p:cNvSpPr txBox="1">
              <a:spLocks noChangeAspect="1" noChangeArrowheads="1"/>
            </p:cNvSpPr>
            <p:nvPr/>
          </p:nvSpPr>
          <p:spPr bwMode="auto">
            <a:xfrm>
              <a:off x="2989" y="2593"/>
              <a:ext cx="18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5</a:t>
              </a:r>
            </a:p>
          </p:txBody>
        </p:sp>
        <p:sp>
          <p:nvSpPr>
            <p:cNvPr id="74849" name="Text Box 89"/>
            <p:cNvSpPr txBox="1">
              <a:spLocks noChangeAspect="1" noChangeArrowheads="1"/>
            </p:cNvSpPr>
            <p:nvPr/>
          </p:nvSpPr>
          <p:spPr bwMode="auto">
            <a:xfrm>
              <a:off x="3392" y="2593"/>
              <a:ext cx="181"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6</a:t>
              </a:r>
            </a:p>
          </p:txBody>
        </p:sp>
        <p:sp>
          <p:nvSpPr>
            <p:cNvPr id="74850" name="Line 90"/>
            <p:cNvSpPr>
              <a:spLocks noChangeAspect="1" noChangeShapeType="1"/>
            </p:cNvSpPr>
            <p:nvPr/>
          </p:nvSpPr>
          <p:spPr bwMode="auto">
            <a:xfrm>
              <a:off x="4995" y="2249"/>
              <a:ext cx="499"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851" name="Text Box 91"/>
            <p:cNvSpPr txBox="1">
              <a:spLocks noChangeAspect="1" noChangeArrowheads="1"/>
            </p:cNvSpPr>
            <p:nvPr/>
          </p:nvSpPr>
          <p:spPr bwMode="auto">
            <a:xfrm>
              <a:off x="5195" y="1736"/>
              <a:ext cx="181"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1</a:t>
              </a:r>
              <a:endParaRPr lang="en-US" altLang="zh-CN" b="1" dirty="0">
                <a:latin typeface="+mn-lt"/>
                <a:ea typeface="+mn-ea"/>
                <a:cs typeface="Times New Roman" panose="02020603050405020304" pitchFamily="18" charset="0"/>
              </a:endParaRPr>
            </a:p>
          </p:txBody>
        </p:sp>
        <p:sp>
          <p:nvSpPr>
            <p:cNvPr id="74852" name="Text Box 92"/>
            <p:cNvSpPr txBox="1">
              <a:spLocks noChangeAspect="1" noChangeArrowheads="1"/>
            </p:cNvSpPr>
            <p:nvPr/>
          </p:nvSpPr>
          <p:spPr bwMode="auto">
            <a:xfrm>
              <a:off x="5540" y="2116"/>
              <a:ext cx="18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4</a:t>
              </a:r>
            </a:p>
          </p:txBody>
        </p:sp>
        <p:sp>
          <p:nvSpPr>
            <p:cNvPr id="74853" name="Text Box 93"/>
            <p:cNvSpPr txBox="1">
              <a:spLocks noChangeAspect="1" noChangeArrowheads="1"/>
            </p:cNvSpPr>
            <p:nvPr/>
          </p:nvSpPr>
          <p:spPr bwMode="auto">
            <a:xfrm>
              <a:off x="4753" y="2134"/>
              <a:ext cx="181"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2</a:t>
              </a:r>
            </a:p>
          </p:txBody>
        </p:sp>
        <p:sp>
          <p:nvSpPr>
            <p:cNvPr id="74854" name="Text Box 94"/>
            <p:cNvSpPr txBox="1">
              <a:spLocks noChangeAspect="1" noChangeArrowheads="1"/>
            </p:cNvSpPr>
            <p:nvPr/>
          </p:nvSpPr>
          <p:spPr bwMode="auto">
            <a:xfrm>
              <a:off x="5159" y="2563"/>
              <a:ext cx="181"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3</a:t>
              </a:r>
            </a:p>
          </p:txBody>
        </p:sp>
        <p:sp>
          <p:nvSpPr>
            <p:cNvPr id="74855" name="Line 95"/>
            <p:cNvSpPr>
              <a:spLocks noChangeAspect="1" noChangeShapeType="1"/>
            </p:cNvSpPr>
            <p:nvPr/>
          </p:nvSpPr>
          <p:spPr bwMode="auto">
            <a:xfrm flipH="1">
              <a:off x="4992" y="1950"/>
              <a:ext cx="227" cy="27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856" name="Line 96"/>
            <p:cNvSpPr>
              <a:spLocks noChangeAspect="1" noChangeShapeType="1"/>
            </p:cNvSpPr>
            <p:nvPr/>
          </p:nvSpPr>
          <p:spPr bwMode="auto">
            <a:xfrm>
              <a:off x="5259" y="1950"/>
              <a:ext cx="226" cy="27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857" name="Line 97"/>
            <p:cNvSpPr>
              <a:spLocks noChangeAspect="1" noChangeShapeType="1"/>
            </p:cNvSpPr>
            <p:nvPr/>
          </p:nvSpPr>
          <p:spPr bwMode="auto">
            <a:xfrm>
              <a:off x="4992" y="2269"/>
              <a:ext cx="227" cy="27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858" name="Line 98"/>
            <p:cNvSpPr>
              <a:spLocks noChangeAspect="1" noChangeShapeType="1"/>
            </p:cNvSpPr>
            <p:nvPr/>
          </p:nvSpPr>
          <p:spPr bwMode="auto">
            <a:xfrm flipH="1">
              <a:off x="5259" y="2269"/>
              <a:ext cx="226" cy="27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863" name="Text Box 103"/>
            <p:cNvSpPr txBox="1">
              <a:spLocks noChangeAspect="1" noChangeArrowheads="1"/>
            </p:cNvSpPr>
            <p:nvPr/>
          </p:nvSpPr>
          <p:spPr bwMode="auto">
            <a:xfrm>
              <a:off x="5112" y="2888"/>
              <a:ext cx="27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800080"/>
                  </a:solidFill>
                  <a:latin typeface="+mn-lt"/>
                  <a:ea typeface="+mn-ea"/>
                  <a:cs typeface="Times New Roman" panose="02020603050405020304" pitchFamily="18" charset="0"/>
                </a:rPr>
                <a:t>(e)</a:t>
              </a:r>
            </a:p>
          </p:txBody>
        </p:sp>
        <p:sp>
          <p:nvSpPr>
            <p:cNvPr id="74802" name="Line 42"/>
            <p:cNvSpPr>
              <a:spLocks noChangeShapeType="1"/>
            </p:cNvSpPr>
            <p:nvPr/>
          </p:nvSpPr>
          <p:spPr bwMode="auto">
            <a:xfrm>
              <a:off x="3884" y="2125"/>
              <a:ext cx="0" cy="25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dirty="0">
                <a:cs typeface="Times New Roman" panose="02020603050405020304" pitchFamily="18" charset="0"/>
              </a:endParaRPr>
            </a:p>
          </p:txBody>
        </p:sp>
        <p:sp>
          <p:nvSpPr>
            <p:cNvPr id="74805" name="Oval 45"/>
            <p:cNvSpPr>
              <a:spLocks noChangeArrowheads="1"/>
            </p:cNvSpPr>
            <p:nvPr/>
          </p:nvSpPr>
          <p:spPr bwMode="auto">
            <a:xfrm>
              <a:off x="4132" y="1919"/>
              <a:ext cx="74" cy="7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dirty="0">
                <a:latin typeface="+mn-lt"/>
                <a:ea typeface="+mn-ea"/>
                <a:cs typeface="Times New Roman" panose="02020603050405020304" pitchFamily="18" charset="0"/>
              </a:endParaRPr>
            </a:p>
          </p:txBody>
        </p:sp>
        <p:sp>
          <p:nvSpPr>
            <p:cNvPr id="74806" name="Oval 46"/>
            <p:cNvSpPr>
              <a:spLocks noChangeArrowheads="1"/>
            </p:cNvSpPr>
            <p:nvPr/>
          </p:nvSpPr>
          <p:spPr bwMode="auto">
            <a:xfrm>
              <a:off x="4388" y="2092"/>
              <a:ext cx="74" cy="7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dirty="0">
                <a:latin typeface="+mn-lt"/>
                <a:ea typeface="+mn-ea"/>
                <a:cs typeface="Times New Roman" panose="02020603050405020304" pitchFamily="18" charset="0"/>
              </a:endParaRPr>
            </a:p>
          </p:txBody>
        </p:sp>
        <p:sp>
          <p:nvSpPr>
            <p:cNvPr id="74807" name="Oval 47"/>
            <p:cNvSpPr>
              <a:spLocks noChangeArrowheads="1"/>
            </p:cNvSpPr>
            <p:nvPr/>
          </p:nvSpPr>
          <p:spPr bwMode="auto">
            <a:xfrm>
              <a:off x="3847" y="2367"/>
              <a:ext cx="74" cy="7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dirty="0">
                <a:latin typeface="+mn-lt"/>
                <a:ea typeface="+mn-ea"/>
                <a:cs typeface="Times New Roman" panose="02020603050405020304" pitchFamily="18" charset="0"/>
              </a:endParaRPr>
            </a:p>
          </p:txBody>
        </p:sp>
        <p:sp>
          <p:nvSpPr>
            <p:cNvPr id="74808" name="Oval 48"/>
            <p:cNvSpPr>
              <a:spLocks noChangeArrowheads="1"/>
            </p:cNvSpPr>
            <p:nvPr/>
          </p:nvSpPr>
          <p:spPr bwMode="auto">
            <a:xfrm>
              <a:off x="4132" y="2533"/>
              <a:ext cx="74" cy="7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dirty="0">
                <a:latin typeface="+mn-lt"/>
                <a:ea typeface="+mn-ea"/>
                <a:cs typeface="Times New Roman" panose="02020603050405020304" pitchFamily="18" charset="0"/>
              </a:endParaRPr>
            </a:p>
          </p:txBody>
        </p:sp>
        <p:sp>
          <p:nvSpPr>
            <p:cNvPr id="74809" name="Oval 49"/>
            <p:cNvSpPr>
              <a:spLocks noChangeArrowheads="1"/>
            </p:cNvSpPr>
            <p:nvPr/>
          </p:nvSpPr>
          <p:spPr bwMode="auto">
            <a:xfrm>
              <a:off x="4388" y="2367"/>
              <a:ext cx="74" cy="7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dirty="0">
                <a:latin typeface="+mn-lt"/>
                <a:ea typeface="+mn-ea"/>
                <a:cs typeface="Times New Roman" panose="02020603050405020304" pitchFamily="18" charset="0"/>
              </a:endParaRPr>
            </a:p>
          </p:txBody>
        </p:sp>
        <p:sp>
          <p:nvSpPr>
            <p:cNvPr id="74817" name="Oval 57"/>
            <p:cNvSpPr>
              <a:spLocks noChangeArrowheads="1"/>
            </p:cNvSpPr>
            <p:nvPr/>
          </p:nvSpPr>
          <p:spPr bwMode="auto">
            <a:xfrm>
              <a:off x="1814" y="1945"/>
              <a:ext cx="74" cy="7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dirty="0">
                <a:latin typeface="+mn-lt"/>
                <a:ea typeface="+mn-ea"/>
                <a:cs typeface="Times New Roman" panose="02020603050405020304" pitchFamily="18" charset="0"/>
              </a:endParaRPr>
            </a:p>
          </p:txBody>
        </p:sp>
        <p:sp>
          <p:nvSpPr>
            <p:cNvPr id="74818" name="Oval 58"/>
            <p:cNvSpPr>
              <a:spLocks noChangeArrowheads="1"/>
            </p:cNvSpPr>
            <p:nvPr/>
          </p:nvSpPr>
          <p:spPr bwMode="auto">
            <a:xfrm>
              <a:off x="2118" y="1945"/>
              <a:ext cx="74" cy="7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dirty="0">
                <a:latin typeface="+mn-lt"/>
                <a:ea typeface="+mn-ea"/>
                <a:cs typeface="Times New Roman" panose="02020603050405020304" pitchFamily="18" charset="0"/>
              </a:endParaRPr>
            </a:p>
          </p:txBody>
        </p:sp>
        <p:sp>
          <p:nvSpPr>
            <p:cNvPr id="74819" name="Oval 59"/>
            <p:cNvSpPr>
              <a:spLocks noChangeArrowheads="1"/>
            </p:cNvSpPr>
            <p:nvPr/>
          </p:nvSpPr>
          <p:spPr bwMode="auto">
            <a:xfrm>
              <a:off x="1660" y="2570"/>
              <a:ext cx="74" cy="7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dirty="0">
                <a:latin typeface="+mn-lt"/>
                <a:ea typeface="+mn-ea"/>
                <a:cs typeface="Times New Roman" panose="02020603050405020304" pitchFamily="18" charset="0"/>
              </a:endParaRPr>
            </a:p>
          </p:txBody>
        </p:sp>
        <p:sp>
          <p:nvSpPr>
            <p:cNvPr id="74820" name="Oval 60"/>
            <p:cNvSpPr>
              <a:spLocks noChangeArrowheads="1"/>
            </p:cNvSpPr>
            <p:nvPr/>
          </p:nvSpPr>
          <p:spPr bwMode="auto">
            <a:xfrm>
              <a:off x="1962" y="2570"/>
              <a:ext cx="74" cy="7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dirty="0">
                <a:latin typeface="+mn-lt"/>
                <a:ea typeface="+mn-ea"/>
                <a:cs typeface="Times New Roman" panose="02020603050405020304" pitchFamily="18" charset="0"/>
              </a:endParaRPr>
            </a:p>
          </p:txBody>
        </p:sp>
        <p:sp>
          <p:nvSpPr>
            <p:cNvPr id="74821" name="Oval 61"/>
            <p:cNvSpPr>
              <a:spLocks noChangeArrowheads="1"/>
            </p:cNvSpPr>
            <p:nvPr/>
          </p:nvSpPr>
          <p:spPr bwMode="auto">
            <a:xfrm>
              <a:off x="2260" y="2570"/>
              <a:ext cx="74" cy="7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dirty="0">
                <a:latin typeface="+mn-lt"/>
                <a:ea typeface="+mn-ea"/>
                <a:cs typeface="Times New Roman" panose="02020603050405020304" pitchFamily="18" charset="0"/>
              </a:endParaRPr>
            </a:p>
          </p:txBody>
        </p:sp>
        <p:sp>
          <p:nvSpPr>
            <p:cNvPr id="74837" name="Oval 77"/>
            <p:cNvSpPr>
              <a:spLocks noChangeArrowheads="1"/>
            </p:cNvSpPr>
            <p:nvPr/>
          </p:nvSpPr>
          <p:spPr bwMode="auto">
            <a:xfrm>
              <a:off x="2714" y="1945"/>
              <a:ext cx="74" cy="7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dirty="0">
                <a:latin typeface="+mn-lt"/>
                <a:ea typeface="+mn-ea"/>
                <a:cs typeface="Times New Roman" panose="02020603050405020304" pitchFamily="18" charset="0"/>
              </a:endParaRPr>
            </a:p>
          </p:txBody>
        </p:sp>
        <p:sp>
          <p:nvSpPr>
            <p:cNvPr id="74838" name="Oval 78"/>
            <p:cNvSpPr>
              <a:spLocks noChangeArrowheads="1"/>
            </p:cNvSpPr>
            <p:nvPr/>
          </p:nvSpPr>
          <p:spPr bwMode="auto">
            <a:xfrm>
              <a:off x="3069" y="1945"/>
              <a:ext cx="74" cy="7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dirty="0">
                <a:latin typeface="+mn-lt"/>
                <a:ea typeface="+mn-ea"/>
                <a:cs typeface="Times New Roman" panose="02020603050405020304" pitchFamily="18" charset="0"/>
              </a:endParaRPr>
            </a:p>
          </p:txBody>
        </p:sp>
        <p:sp>
          <p:nvSpPr>
            <p:cNvPr id="74839" name="Oval 79"/>
            <p:cNvSpPr>
              <a:spLocks noChangeArrowheads="1"/>
            </p:cNvSpPr>
            <p:nvPr/>
          </p:nvSpPr>
          <p:spPr bwMode="auto">
            <a:xfrm>
              <a:off x="3424" y="1945"/>
              <a:ext cx="74" cy="7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dirty="0">
                <a:latin typeface="+mn-lt"/>
                <a:ea typeface="+mn-ea"/>
                <a:cs typeface="Times New Roman" panose="02020603050405020304" pitchFamily="18" charset="0"/>
              </a:endParaRPr>
            </a:p>
          </p:txBody>
        </p:sp>
        <p:sp>
          <p:nvSpPr>
            <p:cNvPr id="74840" name="Oval 80"/>
            <p:cNvSpPr>
              <a:spLocks noChangeArrowheads="1"/>
            </p:cNvSpPr>
            <p:nvPr/>
          </p:nvSpPr>
          <p:spPr bwMode="auto">
            <a:xfrm>
              <a:off x="2720" y="2570"/>
              <a:ext cx="74" cy="7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dirty="0">
                <a:latin typeface="+mn-lt"/>
                <a:ea typeface="+mn-ea"/>
                <a:cs typeface="Times New Roman" panose="02020603050405020304" pitchFamily="18" charset="0"/>
              </a:endParaRPr>
            </a:p>
          </p:txBody>
        </p:sp>
        <p:sp>
          <p:nvSpPr>
            <p:cNvPr id="74841" name="Oval 81"/>
            <p:cNvSpPr>
              <a:spLocks noChangeArrowheads="1"/>
            </p:cNvSpPr>
            <p:nvPr/>
          </p:nvSpPr>
          <p:spPr bwMode="auto">
            <a:xfrm>
              <a:off x="3075" y="2570"/>
              <a:ext cx="74" cy="7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dirty="0">
                <a:latin typeface="+mn-lt"/>
                <a:ea typeface="+mn-ea"/>
                <a:cs typeface="Times New Roman" panose="02020603050405020304" pitchFamily="18" charset="0"/>
              </a:endParaRPr>
            </a:p>
          </p:txBody>
        </p:sp>
        <p:sp>
          <p:nvSpPr>
            <p:cNvPr id="74842" name="Oval 82"/>
            <p:cNvSpPr>
              <a:spLocks noChangeArrowheads="1"/>
            </p:cNvSpPr>
            <p:nvPr/>
          </p:nvSpPr>
          <p:spPr bwMode="auto">
            <a:xfrm>
              <a:off x="3430" y="2570"/>
              <a:ext cx="74" cy="7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dirty="0">
                <a:latin typeface="+mn-lt"/>
                <a:ea typeface="+mn-ea"/>
                <a:cs typeface="Times New Roman" panose="02020603050405020304" pitchFamily="18" charset="0"/>
              </a:endParaRPr>
            </a:p>
          </p:txBody>
        </p:sp>
        <p:sp>
          <p:nvSpPr>
            <p:cNvPr id="74787" name="Oval 27"/>
            <p:cNvSpPr>
              <a:spLocks noChangeArrowheads="1"/>
            </p:cNvSpPr>
            <p:nvPr/>
          </p:nvSpPr>
          <p:spPr bwMode="auto">
            <a:xfrm>
              <a:off x="950" y="2570"/>
              <a:ext cx="74" cy="7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dirty="0">
                <a:latin typeface="+mn-lt"/>
                <a:ea typeface="+mn-ea"/>
                <a:cs typeface="Times New Roman" panose="02020603050405020304" pitchFamily="18" charset="0"/>
              </a:endParaRPr>
            </a:p>
          </p:txBody>
        </p:sp>
        <p:sp>
          <p:nvSpPr>
            <p:cNvPr id="74859" name="Oval 99"/>
            <p:cNvSpPr>
              <a:spLocks noChangeArrowheads="1"/>
            </p:cNvSpPr>
            <p:nvPr/>
          </p:nvSpPr>
          <p:spPr bwMode="auto">
            <a:xfrm>
              <a:off x="4948" y="2226"/>
              <a:ext cx="74" cy="7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dirty="0">
                <a:latin typeface="+mn-lt"/>
                <a:ea typeface="+mn-ea"/>
                <a:cs typeface="Times New Roman" panose="02020603050405020304" pitchFamily="18" charset="0"/>
              </a:endParaRPr>
            </a:p>
          </p:txBody>
        </p:sp>
        <p:sp>
          <p:nvSpPr>
            <p:cNvPr id="74860" name="Oval 100"/>
            <p:cNvSpPr>
              <a:spLocks noChangeArrowheads="1"/>
            </p:cNvSpPr>
            <p:nvPr/>
          </p:nvSpPr>
          <p:spPr bwMode="auto">
            <a:xfrm>
              <a:off x="5210" y="1905"/>
              <a:ext cx="74" cy="7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dirty="0">
                <a:latin typeface="+mn-lt"/>
                <a:ea typeface="+mn-ea"/>
                <a:cs typeface="Times New Roman" panose="02020603050405020304" pitchFamily="18" charset="0"/>
              </a:endParaRPr>
            </a:p>
          </p:txBody>
        </p:sp>
        <p:sp>
          <p:nvSpPr>
            <p:cNvPr id="74861" name="Oval 101"/>
            <p:cNvSpPr>
              <a:spLocks noChangeArrowheads="1"/>
            </p:cNvSpPr>
            <p:nvPr/>
          </p:nvSpPr>
          <p:spPr bwMode="auto">
            <a:xfrm>
              <a:off x="5453" y="2226"/>
              <a:ext cx="74" cy="7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dirty="0">
                <a:latin typeface="+mn-lt"/>
                <a:ea typeface="+mn-ea"/>
                <a:cs typeface="Times New Roman" panose="02020603050405020304" pitchFamily="18" charset="0"/>
              </a:endParaRPr>
            </a:p>
          </p:txBody>
        </p:sp>
        <p:sp>
          <p:nvSpPr>
            <p:cNvPr id="74862" name="Oval 102"/>
            <p:cNvSpPr>
              <a:spLocks noChangeArrowheads="1"/>
            </p:cNvSpPr>
            <p:nvPr/>
          </p:nvSpPr>
          <p:spPr bwMode="auto">
            <a:xfrm>
              <a:off x="5209" y="2533"/>
              <a:ext cx="74" cy="7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dirty="0">
                <a:latin typeface="+mn-lt"/>
                <a:ea typeface="+mn-ea"/>
                <a:cs typeface="Times New Roman" panose="02020603050405020304" pitchFamily="18" charset="0"/>
              </a:endParaRPr>
            </a:p>
          </p:txBody>
        </p:sp>
        <p:sp>
          <p:nvSpPr>
            <p:cNvPr id="74788" name="Oval 28"/>
            <p:cNvSpPr>
              <a:spLocks noChangeArrowheads="1"/>
            </p:cNvSpPr>
            <p:nvPr/>
          </p:nvSpPr>
          <p:spPr bwMode="auto">
            <a:xfrm>
              <a:off x="1224" y="2570"/>
              <a:ext cx="74" cy="7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dirty="0">
                <a:latin typeface="+mn-lt"/>
                <a:ea typeface="+mn-ea"/>
                <a:cs typeface="Times New Roman" panose="02020603050405020304" pitchFamily="18" charset="0"/>
              </a:endParaRPr>
            </a:p>
          </p:txBody>
        </p:sp>
        <p:sp>
          <p:nvSpPr>
            <p:cNvPr id="74782" name="Oval 22"/>
            <p:cNvSpPr>
              <a:spLocks noChangeArrowheads="1"/>
            </p:cNvSpPr>
            <p:nvPr/>
          </p:nvSpPr>
          <p:spPr bwMode="auto">
            <a:xfrm>
              <a:off x="487" y="1945"/>
              <a:ext cx="74" cy="7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dirty="0">
                <a:latin typeface="+mn-lt"/>
                <a:ea typeface="+mn-ea"/>
                <a:cs typeface="Times New Roman" panose="02020603050405020304" pitchFamily="18" charset="0"/>
              </a:endParaRPr>
            </a:p>
          </p:txBody>
        </p:sp>
        <p:sp>
          <p:nvSpPr>
            <p:cNvPr id="74783" name="Oval 23"/>
            <p:cNvSpPr>
              <a:spLocks noChangeArrowheads="1"/>
            </p:cNvSpPr>
            <p:nvPr/>
          </p:nvSpPr>
          <p:spPr bwMode="auto">
            <a:xfrm>
              <a:off x="787" y="1945"/>
              <a:ext cx="74" cy="7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dirty="0">
                <a:latin typeface="+mn-lt"/>
                <a:ea typeface="+mn-ea"/>
                <a:cs typeface="Times New Roman" panose="02020603050405020304" pitchFamily="18" charset="0"/>
              </a:endParaRPr>
            </a:p>
          </p:txBody>
        </p:sp>
        <p:sp>
          <p:nvSpPr>
            <p:cNvPr id="74784" name="Oval 24"/>
            <p:cNvSpPr>
              <a:spLocks noChangeArrowheads="1"/>
            </p:cNvSpPr>
            <p:nvPr/>
          </p:nvSpPr>
          <p:spPr bwMode="auto">
            <a:xfrm>
              <a:off x="1087" y="1945"/>
              <a:ext cx="74" cy="7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dirty="0">
                <a:latin typeface="+mn-lt"/>
                <a:ea typeface="+mn-ea"/>
                <a:cs typeface="Times New Roman" panose="02020603050405020304" pitchFamily="18" charset="0"/>
              </a:endParaRPr>
            </a:p>
          </p:txBody>
        </p:sp>
        <p:sp>
          <p:nvSpPr>
            <p:cNvPr id="74785" name="Oval 25"/>
            <p:cNvSpPr>
              <a:spLocks noChangeArrowheads="1"/>
            </p:cNvSpPr>
            <p:nvPr/>
          </p:nvSpPr>
          <p:spPr bwMode="auto">
            <a:xfrm>
              <a:off x="351" y="2570"/>
              <a:ext cx="74" cy="7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dirty="0">
                <a:latin typeface="+mn-lt"/>
                <a:ea typeface="+mn-ea"/>
                <a:cs typeface="Times New Roman" panose="02020603050405020304" pitchFamily="18" charset="0"/>
              </a:endParaRPr>
            </a:p>
          </p:txBody>
        </p:sp>
        <p:sp>
          <p:nvSpPr>
            <p:cNvPr id="74786" name="Oval 26"/>
            <p:cNvSpPr>
              <a:spLocks noChangeArrowheads="1"/>
            </p:cNvSpPr>
            <p:nvPr/>
          </p:nvSpPr>
          <p:spPr bwMode="auto">
            <a:xfrm>
              <a:off x="646" y="2570"/>
              <a:ext cx="74" cy="7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dirty="0">
                <a:latin typeface="+mn-lt"/>
                <a:ea typeface="+mn-ea"/>
                <a:cs typeface="Times New Roman" panose="02020603050405020304" pitchFamily="18" charset="0"/>
              </a:endParaRPr>
            </a:p>
          </p:txBody>
        </p:sp>
        <p:sp>
          <p:nvSpPr>
            <p:cNvPr id="74804" name="Oval 44"/>
            <p:cNvSpPr>
              <a:spLocks noChangeArrowheads="1"/>
            </p:cNvSpPr>
            <p:nvPr/>
          </p:nvSpPr>
          <p:spPr bwMode="auto">
            <a:xfrm>
              <a:off x="3847" y="2092"/>
              <a:ext cx="74" cy="7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dirty="0">
                <a:latin typeface="+mn-lt"/>
                <a:ea typeface="+mn-ea"/>
                <a:cs typeface="Times New Roman" panose="02020603050405020304" pitchFamily="18" charset="0"/>
              </a:endParaRPr>
            </a:p>
          </p:txBody>
        </p:sp>
      </p:grpSp>
      <p:sp>
        <p:nvSpPr>
          <p:cNvPr id="1450089" name="AutoShape 105"/>
          <p:cNvSpPr>
            <a:spLocks noChangeArrowheads="1"/>
          </p:cNvSpPr>
          <p:nvPr/>
        </p:nvSpPr>
        <p:spPr bwMode="auto">
          <a:xfrm>
            <a:off x="1201498" y="5462907"/>
            <a:ext cx="1081337" cy="569535"/>
          </a:xfrm>
          <a:prstGeom prst="wedgeRoundRectCallout">
            <a:avLst>
              <a:gd name="adj1" fmla="val 28094"/>
              <a:gd name="adj2" fmla="val -177013"/>
              <a:gd name="adj3" fmla="val 16667"/>
            </a:avLst>
          </a:prstGeom>
          <a:solidFill>
            <a:srgbClr val="FFFF66"/>
          </a:solidFill>
          <a:ln w="12700" algn="ctr">
            <a:solidFill>
              <a:srgbClr val="003300"/>
            </a:solidFill>
            <a:miter lim="800000"/>
            <a:headEnd/>
            <a:tailEnd/>
          </a:ln>
        </p:spPr>
        <p:txBody>
          <a:bodyPr lIns="72017" tIns="72017" rIns="72017" bIns="72017" anchor="ctr">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zh-CN" altLang="en-US" b="1" dirty="0">
                <a:latin typeface="+mn-lt"/>
                <a:ea typeface="+mn-ea"/>
              </a:rPr>
              <a:t>偶图 </a:t>
            </a:r>
          </a:p>
        </p:txBody>
      </p:sp>
      <p:sp>
        <p:nvSpPr>
          <p:cNvPr id="1450090" name="AutoShape 106"/>
          <p:cNvSpPr>
            <a:spLocks noChangeArrowheads="1"/>
          </p:cNvSpPr>
          <p:nvPr/>
        </p:nvSpPr>
        <p:spPr bwMode="auto">
          <a:xfrm>
            <a:off x="3458269" y="5462907"/>
            <a:ext cx="1081338" cy="569535"/>
          </a:xfrm>
          <a:prstGeom prst="wedgeRoundRectCallout">
            <a:avLst>
              <a:gd name="adj1" fmla="val 30080"/>
              <a:gd name="adj2" fmla="val -187111"/>
              <a:gd name="adj3" fmla="val 16667"/>
            </a:avLst>
          </a:prstGeom>
          <a:solidFill>
            <a:srgbClr val="FFFF66"/>
          </a:solidFill>
          <a:ln w="12700" algn="ctr">
            <a:solidFill>
              <a:srgbClr val="003300"/>
            </a:solidFill>
            <a:miter lim="800000"/>
            <a:headEnd/>
            <a:tailEnd/>
          </a:ln>
        </p:spPr>
        <p:txBody>
          <a:bodyPr lIns="72017" tIns="72017" rIns="72017" bIns="72017" anchor="ctr">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zh-CN" altLang="en-US" b="1">
                <a:latin typeface="+mn-lt"/>
                <a:ea typeface="+mn-ea"/>
              </a:rPr>
              <a:t>偶图 </a:t>
            </a:r>
          </a:p>
        </p:txBody>
      </p:sp>
      <p:sp>
        <p:nvSpPr>
          <p:cNvPr id="1450091" name="AutoShape 107"/>
          <p:cNvSpPr>
            <a:spLocks noChangeArrowheads="1"/>
          </p:cNvSpPr>
          <p:nvPr/>
        </p:nvSpPr>
        <p:spPr bwMode="auto">
          <a:xfrm>
            <a:off x="5715044" y="5462907"/>
            <a:ext cx="1081337" cy="569535"/>
          </a:xfrm>
          <a:prstGeom prst="wedgeRoundRectCallout">
            <a:avLst>
              <a:gd name="adj1" fmla="val 22833"/>
              <a:gd name="adj2" fmla="val -184275"/>
              <a:gd name="adj3" fmla="val 16667"/>
            </a:avLst>
          </a:prstGeom>
          <a:solidFill>
            <a:srgbClr val="FFFF66"/>
          </a:solidFill>
          <a:ln w="12700" algn="ctr">
            <a:solidFill>
              <a:srgbClr val="003300"/>
            </a:solidFill>
            <a:miter lim="800000"/>
            <a:headEnd/>
            <a:tailEnd/>
          </a:ln>
        </p:spPr>
        <p:txBody>
          <a:bodyPr lIns="72017" tIns="72017" rIns="72017" bIns="72017" anchor="ctr">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zh-CN" altLang="en-US" b="1">
                <a:latin typeface="+mn-lt"/>
                <a:ea typeface="+mn-ea"/>
              </a:rPr>
              <a:t>偶图 </a:t>
            </a:r>
          </a:p>
        </p:txBody>
      </p:sp>
      <p:sp>
        <p:nvSpPr>
          <p:cNvPr id="1450092" name="AutoShape 108"/>
          <p:cNvSpPr>
            <a:spLocks noChangeArrowheads="1"/>
          </p:cNvSpPr>
          <p:nvPr/>
        </p:nvSpPr>
        <p:spPr bwMode="auto">
          <a:xfrm>
            <a:off x="7971817" y="5462907"/>
            <a:ext cx="1081338" cy="569535"/>
          </a:xfrm>
          <a:prstGeom prst="wedgeRoundRectCallout">
            <a:avLst>
              <a:gd name="adj1" fmla="val 7379"/>
              <a:gd name="adj2" fmla="val -183919"/>
              <a:gd name="adj3" fmla="val 16667"/>
            </a:avLst>
          </a:prstGeom>
          <a:solidFill>
            <a:srgbClr val="FFFF66"/>
          </a:solidFill>
          <a:ln w="12700" algn="ctr">
            <a:solidFill>
              <a:srgbClr val="003300"/>
            </a:solidFill>
            <a:miter lim="800000"/>
            <a:headEnd/>
            <a:tailEnd/>
          </a:ln>
        </p:spPr>
        <p:txBody>
          <a:bodyPr lIns="72017" tIns="72017" rIns="72017" bIns="72017" anchor="ctr">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zh-CN" altLang="en-US" b="1">
                <a:latin typeface="+mn-lt"/>
                <a:ea typeface="+mn-ea"/>
              </a:rPr>
              <a:t>偶图 </a:t>
            </a:r>
          </a:p>
        </p:txBody>
      </p:sp>
      <p:sp>
        <p:nvSpPr>
          <p:cNvPr id="1450093" name="AutoShape 109"/>
          <p:cNvSpPr>
            <a:spLocks noChangeArrowheads="1"/>
          </p:cNvSpPr>
          <p:nvPr/>
        </p:nvSpPr>
        <p:spPr bwMode="auto">
          <a:xfrm>
            <a:off x="10228590" y="5258594"/>
            <a:ext cx="1081337" cy="978158"/>
          </a:xfrm>
          <a:prstGeom prst="wedgeRoundRectCallout">
            <a:avLst>
              <a:gd name="adj1" fmla="val -6920"/>
              <a:gd name="adj2" fmla="val -106663"/>
              <a:gd name="adj3" fmla="val 16667"/>
            </a:avLst>
          </a:prstGeom>
          <a:solidFill>
            <a:srgbClr val="FFFF66"/>
          </a:solidFill>
          <a:ln w="12700" algn="ctr">
            <a:solidFill>
              <a:srgbClr val="003300"/>
            </a:solidFill>
            <a:miter lim="800000"/>
            <a:headEnd/>
            <a:tailEnd/>
          </a:ln>
        </p:spPr>
        <p:txBody>
          <a:bodyPr lIns="72017" tIns="72017" rIns="72017" bIns="72017" anchor="ctr">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zh-CN" altLang="en-US" b="1">
                <a:latin typeface="+mn-lt"/>
                <a:ea typeface="+mn-ea"/>
              </a:rPr>
              <a:t>不是偶图 </a:t>
            </a:r>
          </a:p>
        </p:txBody>
      </p:sp>
      <p:sp>
        <p:nvSpPr>
          <p:cNvPr id="1450094" name="AutoShape 110"/>
          <p:cNvSpPr>
            <a:spLocks noChangeArrowheads="1"/>
          </p:cNvSpPr>
          <p:nvPr/>
        </p:nvSpPr>
        <p:spPr bwMode="auto">
          <a:xfrm>
            <a:off x="3026123" y="5260139"/>
            <a:ext cx="1920444" cy="978158"/>
          </a:xfrm>
          <a:prstGeom prst="wedgeRoundRectCallout">
            <a:avLst>
              <a:gd name="adj1" fmla="val 17596"/>
              <a:gd name="adj2" fmla="val -105757"/>
              <a:gd name="adj3" fmla="val 16667"/>
            </a:avLst>
          </a:prstGeom>
          <a:solidFill>
            <a:srgbClr val="FFFF66"/>
          </a:solidFill>
          <a:ln w="12700" algn="ctr">
            <a:solidFill>
              <a:srgbClr val="003300"/>
            </a:solidFill>
            <a:miter lim="800000"/>
            <a:headEnd/>
            <a:tailEnd/>
          </a:ln>
        </p:spPr>
        <p:txBody>
          <a:bodyPr wrap="square" lIns="72017" tIns="72017" rIns="72017" bIns="72017" anchor="ctr">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zh-CN" altLang="en-US" b="1" dirty="0">
                <a:latin typeface="+mn-lt"/>
                <a:ea typeface="+mn-ea"/>
              </a:rPr>
              <a:t>完全偶图</a:t>
            </a:r>
            <a:r>
              <a:rPr lang="en-US" altLang="zh-CN" b="1" dirty="0">
                <a:latin typeface="+mn-lt"/>
                <a:ea typeface="+mn-ea"/>
              </a:rPr>
              <a:t>K</a:t>
            </a:r>
            <a:r>
              <a:rPr lang="en-US" altLang="zh-CN" b="1" baseline="-25000" dirty="0">
                <a:latin typeface="+mn-lt"/>
                <a:ea typeface="+mn-ea"/>
              </a:rPr>
              <a:t>2,3</a:t>
            </a:r>
            <a:r>
              <a:rPr lang="en-US" altLang="zh-CN" b="1" dirty="0">
                <a:latin typeface="+mn-lt"/>
                <a:ea typeface="+mn-ea"/>
              </a:rPr>
              <a:t> </a:t>
            </a:r>
            <a:endParaRPr lang="zh-CN" altLang="en-US" b="1" dirty="0">
              <a:latin typeface="+mn-lt"/>
              <a:ea typeface="+mn-ea"/>
            </a:endParaRPr>
          </a:p>
        </p:txBody>
      </p:sp>
      <p:sp>
        <p:nvSpPr>
          <p:cNvPr id="1450095" name="AutoShape 111"/>
          <p:cNvSpPr>
            <a:spLocks noChangeArrowheads="1"/>
          </p:cNvSpPr>
          <p:nvPr/>
        </p:nvSpPr>
        <p:spPr bwMode="auto">
          <a:xfrm>
            <a:off x="5283002" y="5260139"/>
            <a:ext cx="1920444" cy="978158"/>
          </a:xfrm>
          <a:prstGeom prst="wedgeRoundRectCallout">
            <a:avLst>
              <a:gd name="adj1" fmla="val 13292"/>
              <a:gd name="adj2" fmla="val -105983"/>
              <a:gd name="adj3" fmla="val 16667"/>
            </a:avLst>
          </a:prstGeom>
          <a:solidFill>
            <a:srgbClr val="FFFF66"/>
          </a:solidFill>
          <a:ln w="12700" algn="ctr">
            <a:solidFill>
              <a:srgbClr val="003300"/>
            </a:solidFill>
            <a:miter lim="800000"/>
            <a:headEnd/>
            <a:tailEnd/>
          </a:ln>
        </p:spPr>
        <p:txBody>
          <a:bodyPr wrap="square" lIns="72017" tIns="72017" rIns="72017" bIns="72017" anchor="ctr">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zh-CN" altLang="en-US" b="1" dirty="0">
                <a:latin typeface="+mn-lt"/>
                <a:ea typeface="+mn-ea"/>
              </a:rPr>
              <a:t>完全偶图</a:t>
            </a:r>
            <a:r>
              <a:rPr lang="en-US" altLang="zh-CN" b="1" dirty="0">
                <a:latin typeface="+mn-lt"/>
                <a:ea typeface="+mn-ea"/>
              </a:rPr>
              <a:t>K</a:t>
            </a:r>
            <a:r>
              <a:rPr lang="en-US" altLang="zh-CN" b="1" baseline="-25000" dirty="0">
                <a:latin typeface="+mn-lt"/>
                <a:ea typeface="+mn-ea"/>
              </a:rPr>
              <a:t>3,3</a:t>
            </a:r>
            <a:r>
              <a:rPr lang="en-US" altLang="zh-CN" b="1" dirty="0">
                <a:latin typeface="+mn-lt"/>
                <a:ea typeface="+mn-ea"/>
              </a:rPr>
              <a:t> </a:t>
            </a:r>
            <a:endParaRPr lang="zh-CN" altLang="en-US" b="1" dirty="0">
              <a:latin typeface="+mn-lt"/>
              <a:ea typeface="+mn-ea"/>
            </a:endParaRPr>
          </a:p>
        </p:txBody>
      </p:sp>
      <p:sp>
        <p:nvSpPr>
          <p:cNvPr id="1450096" name="AutoShape 112"/>
          <p:cNvSpPr>
            <a:spLocks noChangeArrowheads="1"/>
          </p:cNvSpPr>
          <p:nvPr/>
        </p:nvSpPr>
        <p:spPr bwMode="auto">
          <a:xfrm>
            <a:off x="7539882" y="5260139"/>
            <a:ext cx="1920444" cy="978158"/>
          </a:xfrm>
          <a:prstGeom prst="wedgeRoundRectCallout">
            <a:avLst>
              <a:gd name="adj1" fmla="val 5461"/>
              <a:gd name="adj2" fmla="val -104075"/>
              <a:gd name="adj3" fmla="val 16667"/>
            </a:avLst>
          </a:prstGeom>
          <a:solidFill>
            <a:srgbClr val="FFFF66"/>
          </a:solidFill>
          <a:ln w="12700" algn="ctr">
            <a:solidFill>
              <a:srgbClr val="003300"/>
            </a:solidFill>
            <a:miter lim="800000"/>
            <a:headEnd/>
            <a:tailEnd/>
          </a:ln>
        </p:spPr>
        <p:txBody>
          <a:bodyPr wrap="square" lIns="72017" tIns="72017" rIns="72017" bIns="72017" anchor="ctr">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zh-CN" altLang="en-US" b="1" dirty="0">
                <a:latin typeface="+mn-lt"/>
                <a:ea typeface="+mn-ea"/>
              </a:rPr>
              <a:t>完全偶图</a:t>
            </a:r>
            <a:r>
              <a:rPr lang="en-US" altLang="zh-CN" b="1" dirty="0">
                <a:latin typeface="+mn-lt"/>
                <a:ea typeface="+mn-ea"/>
              </a:rPr>
              <a:t>K</a:t>
            </a:r>
            <a:r>
              <a:rPr lang="en-US" altLang="zh-CN" b="1" baseline="-25000" dirty="0">
                <a:latin typeface="+mn-lt"/>
                <a:ea typeface="+mn-ea"/>
              </a:rPr>
              <a:t>3,3</a:t>
            </a:r>
            <a:r>
              <a:rPr lang="en-US" altLang="zh-CN" b="1" dirty="0">
                <a:latin typeface="+mn-lt"/>
                <a:ea typeface="+mn-ea"/>
              </a:rPr>
              <a:t> </a:t>
            </a:r>
            <a:endParaRPr lang="zh-CN" altLang="en-US" b="1" dirty="0">
              <a:latin typeface="+mn-lt"/>
              <a:ea typeface="+mn-ea"/>
            </a:endParaRPr>
          </a:p>
        </p:txBody>
      </p:sp>
    </p:spTree>
    <p:extLst>
      <p:ext uri="{BB962C8B-B14F-4D97-AF65-F5344CB8AC3E}">
        <p14:creationId xmlns:p14="http://schemas.microsoft.com/office/powerpoint/2010/main" val="11591474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49987">
                                            <p:txEl>
                                              <p:pRg st="0" end="0"/>
                                            </p:txEl>
                                          </p:spTgt>
                                        </p:tgtEl>
                                        <p:attrNameLst>
                                          <p:attrName>style.visibility</p:attrName>
                                        </p:attrNameLst>
                                      </p:cBhvr>
                                      <p:to>
                                        <p:strVal val="visible"/>
                                      </p:to>
                                    </p:set>
                                    <p:anim calcmode="lin" valueType="num">
                                      <p:cBhvr additive="base">
                                        <p:cTn id="7" dur="500" fill="hold"/>
                                        <p:tgtEl>
                                          <p:spTgt spid="14499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49987">
                                            <p:txEl>
                                              <p:pRg st="0" end="0"/>
                                            </p:txEl>
                                          </p:spTgt>
                                        </p:tgtEl>
                                        <p:attrNameLst>
                                          <p:attrName>ppt_y</p:attrName>
                                        </p:attrNameLst>
                                      </p:cBhvr>
                                      <p:tavLst>
                                        <p:tav tm="0">
                                          <p:val>
                                            <p:strVal val="1+#ppt_h/2"/>
                                          </p:val>
                                        </p:tav>
                                        <p:tav tm="100000">
                                          <p:val>
                                            <p:strVal val="#ppt_y"/>
                                          </p:val>
                                        </p:tav>
                                      </p:tavLst>
                                    </p:anim>
                                  </p:childTnLst>
                                </p:cTn>
                              </p:par>
                              <p:par>
                                <p:cTn id="9" presetID="25"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4" dur="1000" fill="hold"/>
                                        <p:tgtEl>
                                          <p:spTgt spid="2"/>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50089"/>
                                        </p:tgtEl>
                                        <p:attrNameLst>
                                          <p:attrName>style.visibility</p:attrName>
                                        </p:attrNameLst>
                                      </p:cBhvr>
                                      <p:to>
                                        <p:strVal val="visible"/>
                                      </p:to>
                                    </p:set>
                                    <p:anim calcmode="lin" valueType="num">
                                      <p:cBhvr additive="base">
                                        <p:cTn id="23" dur="500" fill="hold"/>
                                        <p:tgtEl>
                                          <p:spTgt spid="1450089"/>
                                        </p:tgtEl>
                                        <p:attrNameLst>
                                          <p:attrName>ppt_x</p:attrName>
                                        </p:attrNameLst>
                                      </p:cBhvr>
                                      <p:tavLst>
                                        <p:tav tm="0">
                                          <p:val>
                                            <p:strVal val="#ppt_x"/>
                                          </p:val>
                                        </p:tav>
                                        <p:tav tm="100000">
                                          <p:val>
                                            <p:strVal val="#ppt_x"/>
                                          </p:val>
                                        </p:tav>
                                      </p:tavLst>
                                    </p:anim>
                                    <p:anim calcmode="lin" valueType="num">
                                      <p:cBhvr additive="base">
                                        <p:cTn id="24" dur="500" fill="hold"/>
                                        <p:tgtEl>
                                          <p:spTgt spid="1450089"/>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450090"/>
                                        </p:tgtEl>
                                        <p:attrNameLst>
                                          <p:attrName>style.visibility</p:attrName>
                                        </p:attrNameLst>
                                      </p:cBhvr>
                                      <p:to>
                                        <p:strVal val="visible"/>
                                      </p:to>
                                    </p:set>
                                    <p:anim calcmode="lin" valueType="num">
                                      <p:cBhvr additive="base">
                                        <p:cTn id="29" dur="500" fill="hold"/>
                                        <p:tgtEl>
                                          <p:spTgt spid="1450090"/>
                                        </p:tgtEl>
                                        <p:attrNameLst>
                                          <p:attrName>ppt_x</p:attrName>
                                        </p:attrNameLst>
                                      </p:cBhvr>
                                      <p:tavLst>
                                        <p:tav tm="0">
                                          <p:val>
                                            <p:strVal val="#ppt_x"/>
                                          </p:val>
                                        </p:tav>
                                        <p:tav tm="100000">
                                          <p:val>
                                            <p:strVal val="#ppt_x"/>
                                          </p:val>
                                        </p:tav>
                                      </p:tavLst>
                                    </p:anim>
                                    <p:anim calcmode="lin" valueType="num">
                                      <p:cBhvr additive="base">
                                        <p:cTn id="30" dur="500" fill="hold"/>
                                        <p:tgtEl>
                                          <p:spTgt spid="1450090"/>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450091"/>
                                        </p:tgtEl>
                                        <p:attrNameLst>
                                          <p:attrName>style.visibility</p:attrName>
                                        </p:attrNameLst>
                                      </p:cBhvr>
                                      <p:to>
                                        <p:strVal val="visible"/>
                                      </p:to>
                                    </p:set>
                                    <p:anim calcmode="lin" valueType="num">
                                      <p:cBhvr additive="base">
                                        <p:cTn id="35" dur="500" fill="hold"/>
                                        <p:tgtEl>
                                          <p:spTgt spid="1450091"/>
                                        </p:tgtEl>
                                        <p:attrNameLst>
                                          <p:attrName>ppt_x</p:attrName>
                                        </p:attrNameLst>
                                      </p:cBhvr>
                                      <p:tavLst>
                                        <p:tav tm="0">
                                          <p:val>
                                            <p:strVal val="#ppt_x"/>
                                          </p:val>
                                        </p:tav>
                                        <p:tav tm="100000">
                                          <p:val>
                                            <p:strVal val="#ppt_x"/>
                                          </p:val>
                                        </p:tav>
                                      </p:tavLst>
                                    </p:anim>
                                    <p:anim calcmode="lin" valueType="num">
                                      <p:cBhvr additive="base">
                                        <p:cTn id="36" dur="500" fill="hold"/>
                                        <p:tgtEl>
                                          <p:spTgt spid="1450091"/>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50092"/>
                                        </p:tgtEl>
                                        <p:attrNameLst>
                                          <p:attrName>style.visibility</p:attrName>
                                        </p:attrNameLst>
                                      </p:cBhvr>
                                      <p:to>
                                        <p:strVal val="visible"/>
                                      </p:to>
                                    </p:set>
                                    <p:anim calcmode="lin" valueType="num">
                                      <p:cBhvr additive="base">
                                        <p:cTn id="41" dur="500" fill="hold"/>
                                        <p:tgtEl>
                                          <p:spTgt spid="1450092"/>
                                        </p:tgtEl>
                                        <p:attrNameLst>
                                          <p:attrName>ppt_x</p:attrName>
                                        </p:attrNameLst>
                                      </p:cBhvr>
                                      <p:tavLst>
                                        <p:tav tm="0">
                                          <p:val>
                                            <p:strVal val="#ppt_x"/>
                                          </p:val>
                                        </p:tav>
                                        <p:tav tm="100000">
                                          <p:val>
                                            <p:strVal val="#ppt_x"/>
                                          </p:val>
                                        </p:tav>
                                      </p:tavLst>
                                    </p:anim>
                                    <p:anim calcmode="lin" valueType="num">
                                      <p:cBhvr additive="base">
                                        <p:cTn id="42" dur="500" fill="hold"/>
                                        <p:tgtEl>
                                          <p:spTgt spid="1450092"/>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450093"/>
                                        </p:tgtEl>
                                        <p:attrNameLst>
                                          <p:attrName>style.visibility</p:attrName>
                                        </p:attrNameLst>
                                      </p:cBhvr>
                                      <p:to>
                                        <p:strVal val="visible"/>
                                      </p:to>
                                    </p:set>
                                    <p:anim calcmode="lin" valueType="num">
                                      <p:cBhvr additive="base">
                                        <p:cTn id="47" dur="500" fill="hold"/>
                                        <p:tgtEl>
                                          <p:spTgt spid="1450093"/>
                                        </p:tgtEl>
                                        <p:attrNameLst>
                                          <p:attrName>ppt_x</p:attrName>
                                        </p:attrNameLst>
                                      </p:cBhvr>
                                      <p:tavLst>
                                        <p:tav tm="0">
                                          <p:val>
                                            <p:strVal val="#ppt_x"/>
                                          </p:val>
                                        </p:tav>
                                        <p:tav tm="100000">
                                          <p:val>
                                            <p:strVal val="#ppt_x"/>
                                          </p:val>
                                        </p:tav>
                                      </p:tavLst>
                                    </p:anim>
                                    <p:anim calcmode="lin" valueType="num">
                                      <p:cBhvr additive="base">
                                        <p:cTn id="48" dur="500" fill="hold"/>
                                        <p:tgtEl>
                                          <p:spTgt spid="1450093"/>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450094"/>
                                        </p:tgtEl>
                                        <p:attrNameLst>
                                          <p:attrName>style.visibility</p:attrName>
                                        </p:attrNameLst>
                                      </p:cBhvr>
                                      <p:to>
                                        <p:strVal val="visible"/>
                                      </p:to>
                                    </p:set>
                                    <p:anim calcmode="lin" valueType="num">
                                      <p:cBhvr additive="base">
                                        <p:cTn id="53" dur="500" fill="hold"/>
                                        <p:tgtEl>
                                          <p:spTgt spid="1450094"/>
                                        </p:tgtEl>
                                        <p:attrNameLst>
                                          <p:attrName>ppt_x</p:attrName>
                                        </p:attrNameLst>
                                      </p:cBhvr>
                                      <p:tavLst>
                                        <p:tav tm="0">
                                          <p:val>
                                            <p:strVal val="#ppt_x"/>
                                          </p:val>
                                        </p:tav>
                                        <p:tav tm="100000">
                                          <p:val>
                                            <p:strVal val="#ppt_x"/>
                                          </p:val>
                                        </p:tav>
                                      </p:tavLst>
                                    </p:anim>
                                    <p:anim calcmode="lin" valueType="num">
                                      <p:cBhvr additive="base">
                                        <p:cTn id="54" dur="500" fill="hold"/>
                                        <p:tgtEl>
                                          <p:spTgt spid="1450094"/>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450095"/>
                                        </p:tgtEl>
                                        <p:attrNameLst>
                                          <p:attrName>style.visibility</p:attrName>
                                        </p:attrNameLst>
                                      </p:cBhvr>
                                      <p:to>
                                        <p:strVal val="visible"/>
                                      </p:to>
                                    </p:set>
                                    <p:anim calcmode="lin" valueType="num">
                                      <p:cBhvr additive="base">
                                        <p:cTn id="59" dur="500" fill="hold"/>
                                        <p:tgtEl>
                                          <p:spTgt spid="1450095"/>
                                        </p:tgtEl>
                                        <p:attrNameLst>
                                          <p:attrName>ppt_x</p:attrName>
                                        </p:attrNameLst>
                                      </p:cBhvr>
                                      <p:tavLst>
                                        <p:tav tm="0">
                                          <p:val>
                                            <p:strVal val="#ppt_x"/>
                                          </p:val>
                                        </p:tav>
                                        <p:tav tm="100000">
                                          <p:val>
                                            <p:strVal val="#ppt_x"/>
                                          </p:val>
                                        </p:tav>
                                      </p:tavLst>
                                    </p:anim>
                                    <p:anim calcmode="lin" valueType="num">
                                      <p:cBhvr additive="base">
                                        <p:cTn id="60" dur="500" fill="hold"/>
                                        <p:tgtEl>
                                          <p:spTgt spid="1450095"/>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450096"/>
                                        </p:tgtEl>
                                        <p:attrNameLst>
                                          <p:attrName>style.visibility</p:attrName>
                                        </p:attrNameLst>
                                      </p:cBhvr>
                                      <p:to>
                                        <p:strVal val="visible"/>
                                      </p:to>
                                    </p:set>
                                    <p:anim calcmode="lin" valueType="num">
                                      <p:cBhvr additive="base">
                                        <p:cTn id="65" dur="500" fill="hold"/>
                                        <p:tgtEl>
                                          <p:spTgt spid="1450096"/>
                                        </p:tgtEl>
                                        <p:attrNameLst>
                                          <p:attrName>ppt_x</p:attrName>
                                        </p:attrNameLst>
                                      </p:cBhvr>
                                      <p:tavLst>
                                        <p:tav tm="0">
                                          <p:val>
                                            <p:strVal val="#ppt_x"/>
                                          </p:val>
                                        </p:tav>
                                        <p:tav tm="100000">
                                          <p:val>
                                            <p:strVal val="#ppt_x"/>
                                          </p:val>
                                        </p:tav>
                                      </p:tavLst>
                                    </p:anim>
                                    <p:anim calcmode="lin" valueType="num">
                                      <p:cBhvr additive="base">
                                        <p:cTn id="66" dur="500" fill="hold"/>
                                        <p:tgtEl>
                                          <p:spTgt spid="14500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9987" grpId="0" build="p"/>
      <p:bldP spid="1450089" grpId="0" animBg="1"/>
      <p:bldP spid="1450090" grpId="0" animBg="1"/>
      <p:bldP spid="1450091" grpId="0" animBg="1"/>
      <p:bldP spid="1450092" grpId="0" animBg="1"/>
      <p:bldP spid="1450093" grpId="0" animBg="1"/>
      <p:bldP spid="1450094" grpId="0" animBg="1"/>
      <p:bldP spid="1450095" grpId="0" animBg="1"/>
      <p:bldP spid="1450096"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Grp="1" noChangeArrowheads="1"/>
          </p:cNvSpPr>
          <p:nvPr>
            <p:ph type="title"/>
          </p:nvPr>
        </p:nvSpPr>
        <p:spPr/>
        <p:txBody>
          <a:bodyPr/>
          <a:lstStyle/>
          <a:p>
            <a:pPr eaLnBrk="1" hangingPunct="1"/>
            <a:r>
              <a:rPr lang="en-US" altLang="zh-CN" dirty="0"/>
              <a:t>7.5.2  </a:t>
            </a:r>
            <a:r>
              <a:rPr lang="zh-CN" altLang="en-US" dirty="0"/>
              <a:t>偶图的判定</a:t>
            </a:r>
          </a:p>
        </p:txBody>
      </p:sp>
      <p:sp>
        <p:nvSpPr>
          <p:cNvPr id="1451011" name="Rectangle 3"/>
          <p:cNvSpPr>
            <a:spLocks noGrp="1" noChangeArrowheads="1"/>
          </p:cNvSpPr>
          <p:nvPr>
            <p:ph type="body" idx="1"/>
          </p:nvPr>
        </p:nvSpPr>
        <p:spPr>
          <a:xfrm>
            <a:off x="841375" y="991394"/>
            <a:ext cx="10179978" cy="5364077"/>
          </a:xfrm>
        </p:spPr>
        <p:txBody>
          <a:bodyPr/>
          <a:lstStyle/>
          <a:p>
            <a:pPr marL="0" indent="0">
              <a:lnSpc>
                <a:spcPct val="150000"/>
              </a:lnSpc>
              <a:spcBef>
                <a:spcPts val="600"/>
              </a:spcBef>
              <a:buNone/>
            </a:pPr>
            <a:r>
              <a:rPr lang="zh-CN" altLang="en-US" dirty="0">
                <a:solidFill>
                  <a:srgbClr val="C00000"/>
                </a:solidFill>
              </a:rPr>
              <a:t>定理</a:t>
            </a:r>
            <a:r>
              <a:rPr lang="en-US" altLang="zh-CN" dirty="0">
                <a:solidFill>
                  <a:srgbClr val="C00000"/>
                </a:solidFill>
              </a:rPr>
              <a:t>7.10  </a:t>
            </a:r>
            <a:r>
              <a:rPr lang="zh-CN" altLang="en-US" dirty="0">
                <a:solidFill>
                  <a:srgbClr val="0000FF"/>
                </a:solidFill>
              </a:rPr>
              <a:t>无向图</a:t>
            </a:r>
            <a:r>
              <a:rPr lang="en-US" altLang="zh-CN" dirty="0">
                <a:solidFill>
                  <a:srgbClr val="0000FF"/>
                </a:solidFill>
              </a:rPr>
              <a:t>G = &lt;V, E&gt;</a:t>
            </a:r>
            <a:r>
              <a:rPr lang="zh-CN" altLang="en-US" dirty="0">
                <a:solidFill>
                  <a:srgbClr val="0000FF"/>
                </a:solidFill>
              </a:rPr>
              <a:t>为偶图的充分必要条件是</a:t>
            </a:r>
            <a:r>
              <a:rPr lang="en-US" altLang="zh-CN" dirty="0">
                <a:solidFill>
                  <a:srgbClr val="0000FF"/>
                </a:solidFill>
              </a:rPr>
              <a:t>G</a:t>
            </a:r>
            <a:r>
              <a:rPr lang="zh-CN" altLang="en-US" dirty="0">
                <a:solidFill>
                  <a:srgbClr val="0000FF"/>
                </a:solidFill>
              </a:rPr>
              <a:t>的所有回路的长度均为偶数。</a:t>
            </a:r>
          </a:p>
          <a:p>
            <a:pPr marL="0" indent="0">
              <a:lnSpc>
                <a:spcPct val="150000"/>
              </a:lnSpc>
              <a:spcBef>
                <a:spcPts val="600"/>
              </a:spcBef>
              <a:buNone/>
            </a:pPr>
            <a:r>
              <a:rPr lang="zh-CN" altLang="en-US" dirty="0">
                <a:solidFill>
                  <a:srgbClr val="C00000"/>
                </a:solidFill>
              </a:rPr>
              <a:t>证明 </a:t>
            </a:r>
            <a:r>
              <a:rPr lang="zh-CN" altLang="en-US" dirty="0"/>
              <a:t> </a:t>
            </a:r>
            <a:r>
              <a:rPr lang="zh-CN" altLang="en-US" dirty="0">
                <a:solidFill>
                  <a:srgbClr val="800080"/>
                </a:solidFill>
              </a:rPr>
              <a:t>必要性：</a:t>
            </a:r>
            <a:r>
              <a:rPr lang="zh-CN" altLang="en-US" dirty="0"/>
              <a:t>设图</a:t>
            </a:r>
            <a:r>
              <a:rPr lang="en-US" altLang="zh-CN" dirty="0"/>
              <a:t>G</a:t>
            </a:r>
            <a:r>
              <a:rPr lang="zh-CN" altLang="en-US" dirty="0"/>
              <a:t>是偶图</a:t>
            </a:r>
            <a:r>
              <a:rPr lang="en-US" altLang="zh-CN" dirty="0"/>
              <a:t>G = &lt;V</a:t>
            </a:r>
            <a:r>
              <a:rPr lang="en-US" altLang="zh-CN" baseline="-25000" dirty="0"/>
              <a:t>1</a:t>
            </a:r>
            <a:r>
              <a:rPr lang="en-US" altLang="zh-CN" dirty="0"/>
              <a:t>,E,V</a:t>
            </a:r>
            <a:r>
              <a:rPr lang="en-US" altLang="zh-CN" baseline="-25000" dirty="0"/>
              <a:t>2</a:t>
            </a:r>
            <a:r>
              <a:rPr lang="en-US" altLang="zh-CN" dirty="0"/>
              <a:t>&gt;</a:t>
            </a:r>
            <a:r>
              <a:rPr lang="zh-CN" altLang="en-US" dirty="0"/>
              <a:t>，令</a:t>
            </a:r>
            <a:r>
              <a:rPr lang="en-US" altLang="zh-CN" dirty="0"/>
              <a:t>C = v</a:t>
            </a:r>
            <a:r>
              <a:rPr lang="en-US" altLang="zh-CN" baseline="-25000" dirty="0"/>
              <a:t>0</a:t>
            </a:r>
            <a:r>
              <a:rPr lang="en-US" altLang="zh-CN" dirty="0"/>
              <a:t>v</a:t>
            </a:r>
            <a:r>
              <a:rPr lang="en-US" altLang="zh-CN" baseline="-25000" dirty="0"/>
              <a:t>1</a:t>
            </a:r>
            <a:r>
              <a:rPr lang="en-US" altLang="zh-CN" dirty="0"/>
              <a:t>v</a:t>
            </a:r>
            <a:r>
              <a:rPr lang="en-US" altLang="zh-CN" baseline="-25000" dirty="0"/>
              <a:t>2</a:t>
            </a:r>
            <a:r>
              <a:rPr lang="en-US" altLang="zh-CN" dirty="0">
                <a:latin typeface="宋体" panose="02010600030101010101" pitchFamily="2" charset="-122"/>
              </a:rPr>
              <a:t>…</a:t>
            </a:r>
            <a:r>
              <a:rPr lang="en-US" altLang="zh-CN" dirty="0"/>
              <a:t>v</a:t>
            </a:r>
            <a:r>
              <a:rPr lang="en-US" altLang="zh-CN" baseline="-25000" dirty="0"/>
              <a:t>k</a:t>
            </a:r>
            <a:r>
              <a:rPr lang="en-US" altLang="zh-CN" dirty="0"/>
              <a:t>v</a:t>
            </a:r>
            <a:r>
              <a:rPr lang="en-US" altLang="zh-CN" baseline="-25000" dirty="0"/>
              <a:t>0</a:t>
            </a:r>
            <a:r>
              <a:rPr lang="zh-CN" altLang="en-US" dirty="0"/>
              <a:t>是</a:t>
            </a:r>
            <a:r>
              <a:rPr lang="en-US" altLang="zh-CN" dirty="0"/>
              <a:t>G</a:t>
            </a:r>
            <a:r>
              <a:rPr lang="zh-CN" altLang="en-US" dirty="0"/>
              <a:t>的一条回路，其长度为</a:t>
            </a:r>
            <a:r>
              <a:rPr lang="en-US" altLang="zh-CN" dirty="0"/>
              <a:t>k+1</a:t>
            </a:r>
            <a:r>
              <a:rPr lang="zh-CN" altLang="en-US" dirty="0"/>
              <a:t>。</a:t>
            </a:r>
          </a:p>
          <a:p>
            <a:pPr marL="0" indent="648000">
              <a:lnSpc>
                <a:spcPct val="150000"/>
              </a:lnSpc>
              <a:spcBef>
                <a:spcPts val="600"/>
              </a:spcBef>
              <a:buNone/>
            </a:pPr>
            <a:r>
              <a:rPr lang="zh-CN" altLang="en-US" dirty="0"/>
              <a:t>不失一般性，假设</a:t>
            </a:r>
            <a:r>
              <a:rPr lang="en-US" altLang="zh-CN" dirty="0"/>
              <a:t>v</a:t>
            </a:r>
            <a:r>
              <a:rPr lang="en-US" altLang="zh-CN" baseline="-25000" dirty="0"/>
              <a:t>0</a:t>
            </a:r>
            <a:r>
              <a:rPr lang="en-US" altLang="zh-CN" dirty="0"/>
              <a:t>∈V</a:t>
            </a:r>
            <a:r>
              <a:rPr lang="en-US" altLang="zh-CN" baseline="-25000" dirty="0"/>
              <a:t>1</a:t>
            </a:r>
            <a:r>
              <a:rPr lang="zh-CN" altLang="en-US" dirty="0"/>
              <a:t>，由偶图的定义知，</a:t>
            </a:r>
            <a:r>
              <a:rPr lang="en-US" altLang="zh-CN" dirty="0"/>
              <a:t>v</a:t>
            </a:r>
            <a:r>
              <a:rPr lang="en-US" altLang="zh-CN" baseline="-25000" dirty="0"/>
              <a:t>1</a:t>
            </a:r>
            <a:r>
              <a:rPr lang="en-US" altLang="zh-CN" dirty="0"/>
              <a:t>∈V</a:t>
            </a:r>
            <a:r>
              <a:rPr lang="en-US" altLang="zh-CN" baseline="-25000" dirty="0"/>
              <a:t>2</a:t>
            </a:r>
            <a:r>
              <a:rPr lang="zh-CN" altLang="en-US" dirty="0"/>
              <a:t>，</a:t>
            </a:r>
            <a:r>
              <a:rPr lang="en-US" altLang="zh-CN" dirty="0"/>
              <a:t>v</a:t>
            </a:r>
            <a:r>
              <a:rPr lang="en-US" altLang="zh-CN" baseline="-25000" dirty="0"/>
              <a:t>2</a:t>
            </a:r>
            <a:r>
              <a:rPr lang="en-US" altLang="zh-CN" dirty="0"/>
              <a:t>∈V</a:t>
            </a:r>
            <a:r>
              <a:rPr lang="en-US" altLang="zh-CN" baseline="-25000" dirty="0"/>
              <a:t>1</a:t>
            </a:r>
            <a:r>
              <a:rPr lang="zh-CN" altLang="en-US" dirty="0"/>
              <a:t>。由此可知，</a:t>
            </a:r>
            <a:r>
              <a:rPr lang="en-US" altLang="zh-CN" dirty="0"/>
              <a:t>v</a:t>
            </a:r>
            <a:r>
              <a:rPr lang="en-US" altLang="zh-CN" baseline="-25000" dirty="0"/>
              <a:t>2i</a:t>
            </a:r>
            <a:r>
              <a:rPr lang="en-US" altLang="zh-CN" dirty="0"/>
              <a:t>∈V</a:t>
            </a:r>
            <a:r>
              <a:rPr lang="en-US" altLang="zh-CN" baseline="-25000" dirty="0"/>
              <a:t>1</a:t>
            </a:r>
            <a:r>
              <a:rPr lang="zh-CN" altLang="en-US" dirty="0"/>
              <a:t>且</a:t>
            </a:r>
            <a:r>
              <a:rPr lang="en-US" altLang="zh-CN" dirty="0"/>
              <a:t>v</a:t>
            </a:r>
            <a:r>
              <a:rPr lang="en-US" altLang="zh-CN" baseline="-25000" dirty="0"/>
              <a:t>2i+1</a:t>
            </a:r>
            <a:r>
              <a:rPr lang="en-US" altLang="zh-CN" dirty="0"/>
              <a:t>∈V</a:t>
            </a:r>
            <a:r>
              <a:rPr lang="en-US" altLang="zh-CN" baseline="-25000" dirty="0"/>
              <a:t>2</a:t>
            </a:r>
            <a:r>
              <a:rPr lang="zh-CN" altLang="en-US" dirty="0"/>
              <a:t>。</a:t>
            </a:r>
          </a:p>
          <a:p>
            <a:pPr marL="0" indent="648000">
              <a:lnSpc>
                <a:spcPct val="150000"/>
              </a:lnSpc>
              <a:spcBef>
                <a:spcPts val="600"/>
              </a:spcBef>
              <a:buNone/>
            </a:pPr>
            <a:r>
              <a:rPr lang="zh-CN" altLang="en-US" dirty="0"/>
              <a:t>又因为</a:t>
            </a:r>
            <a:r>
              <a:rPr lang="en-US" altLang="zh-CN" dirty="0"/>
              <a:t>v</a:t>
            </a:r>
            <a:r>
              <a:rPr lang="en-US" altLang="zh-CN" baseline="-25000" dirty="0"/>
              <a:t>0</a:t>
            </a:r>
            <a:r>
              <a:rPr lang="en-US" altLang="zh-CN" dirty="0"/>
              <a:t>∈V</a:t>
            </a:r>
            <a:r>
              <a:rPr lang="en-US" altLang="zh-CN" baseline="-25000" dirty="0"/>
              <a:t>1</a:t>
            </a:r>
            <a:r>
              <a:rPr lang="zh-CN" altLang="en-US" dirty="0"/>
              <a:t>，所以</a:t>
            </a:r>
            <a:r>
              <a:rPr lang="en-US" altLang="zh-CN" dirty="0"/>
              <a:t>v</a:t>
            </a:r>
            <a:r>
              <a:rPr lang="en-US" altLang="zh-CN" baseline="-25000" dirty="0"/>
              <a:t>k</a:t>
            </a:r>
            <a:r>
              <a:rPr lang="en-US" altLang="zh-CN" dirty="0"/>
              <a:t>∈V</a:t>
            </a:r>
            <a:r>
              <a:rPr lang="en-US" altLang="zh-CN" baseline="-25000" dirty="0"/>
              <a:t>2</a:t>
            </a:r>
            <a:r>
              <a:rPr lang="zh-CN" altLang="en-US" dirty="0"/>
              <a:t>，因而</a:t>
            </a:r>
            <a:r>
              <a:rPr lang="en-US" altLang="zh-CN" dirty="0"/>
              <a:t>k</a:t>
            </a:r>
            <a:r>
              <a:rPr lang="zh-CN" altLang="en-US" dirty="0"/>
              <a:t>为奇数，故</a:t>
            </a:r>
            <a:r>
              <a:rPr lang="en-US" altLang="zh-CN" dirty="0"/>
              <a:t>C</a:t>
            </a:r>
            <a:r>
              <a:rPr lang="zh-CN" altLang="en-US" dirty="0"/>
              <a:t>的长度为偶数。</a:t>
            </a:r>
          </a:p>
        </p:txBody>
      </p:sp>
    </p:spTree>
    <p:extLst>
      <p:ext uri="{BB962C8B-B14F-4D97-AF65-F5344CB8AC3E}">
        <p14:creationId xmlns:p14="http://schemas.microsoft.com/office/powerpoint/2010/main" val="15974907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51011">
                                            <p:txEl>
                                              <p:pRg st="0" end="0"/>
                                            </p:txEl>
                                          </p:spTgt>
                                        </p:tgtEl>
                                        <p:attrNameLst>
                                          <p:attrName>style.visibility</p:attrName>
                                        </p:attrNameLst>
                                      </p:cBhvr>
                                      <p:to>
                                        <p:strVal val="visible"/>
                                      </p:to>
                                    </p:set>
                                    <p:anim calcmode="lin" valueType="num">
                                      <p:cBhvr additive="base">
                                        <p:cTn id="7" dur="500" fill="hold"/>
                                        <p:tgtEl>
                                          <p:spTgt spid="14510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510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5" presetClass="emph" presetSubtype="0" repeatCount="3000" fill="hold" nodeType="clickEffect">
                                  <p:stCondLst>
                                    <p:cond delay="0"/>
                                  </p:stCondLst>
                                  <p:childTnLst>
                                    <p:anim calcmode="discrete" valueType="str">
                                      <p:cBhvr>
                                        <p:cTn id="12" dur="500" fill="hold"/>
                                        <p:tgtEl>
                                          <p:spTgt spid="1451011">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51011">
                                            <p:txEl>
                                              <p:pRg st="1" end="1"/>
                                            </p:txEl>
                                          </p:spTgt>
                                        </p:tgtEl>
                                        <p:attrNameLst>
                                          <p:attrName>style.visibility</p:attrName>
                                        </p:attrNameLst>
                                      </p:cBhvr>
                                      <p:to>
                                        <p:strVal val="visible"/>
                                      </p:to>
                                    </p:set>
                                    <p:anim calcmode="lin" valueType="num">
                                      <p:cBhvr additive="base">
                                        <p:cTn id="17" dur="500" fill="hold"/>
                                        <p:tgtEl>
                                          <p:spTgt spid="1451011">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510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51011">
                                            <p:txEl>
                                              <p:pRg st="2" end="2"/>
                                            </p:txEl>
                                          </p:spTgt>
                                        </p:tgtEl>
                                        <p:attrNameLst>
                                          <p:attrName>style.visibility</p:attrName>
                                        </p:attrNameLst>
                                      </p:cBhvr>
                                      <p:to>
                                        <p:strVal val="visible"/>
                                      </p:to>
                                    </p:set>
                                    <p:anim calcmode="lin" valueType="num">
                                      <p:cBhvr additive="base">
                                        <p:cTn id="23" dur="500" fill="hold"/>
                                        <p:tgtEl>
                                          <p:spTgt spid="1451011">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510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451011">
                                            <p:txEl>
                                              <p:pRg st="3" end="3"/>
                                            </p:txEl>
                                          </p:spTgt>
                                        </p:tgtEl>
                                        <p:attrNameLst>
                                          <p:attrName>style.visibility</p:attrName>
                                        </p:attrNameLst>
                                      </p:cBhvr>
                                      <p:to>
                                        <p:strVal val="visible"/>
                                      </p:to>
                                    </p:set>
                                    <p:anim calcmode="lin" valueType="num">
                                      <p:cBhvr additive="base">
                                        <p:cTn id="29" dur="500" fill="hold"/>
                                        <p:tgtEl>
                                          <p:spTgt spid="1451011">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45101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1011" grpId="0" uiExpand="1"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pPr eaLnBrk="1" hangingPunct="1"/>
            <a:r>
              <a:rPr lang="zh-CN" altLang="en-US"/>
              <a:t>充分性：</a:t>
            </a:r>
          </a:p>
        </p:txBody>
      </p:sp>
      <p:sp>
        <p:nvSpPr>
          <p:cNvPr id="1452035" name="Rectangle 3"/>
          <p:cNvSpPr>
            <a:spLocks noGrp="1" noChangeArrowheads="1"/>
          </p:cNvSpPr>
          <p:nvPr>
            <p:ph type="body" idx="1"/>
          </p:nvPr>
        </p:nvSpPr>
        <p:spPr>
          <a:xfrm>
            <a:off x="816871" y="1222659"/>
            <a:ext cx="10755154" cy="4416936"/>
          </a:xfrm>
        </p:spPr>
        <p:txBody>
          <a:bodyPr/>
          <a:lstStyle/>
          <a:p>
            <a:pPr marL="0" indent="648000">
              <a:lnSpc>
                <a:spcPct val="150000"/>
              </a:lnSpc>
              <a:spcBef>
                <a:spcPts val="600"/>
              </a:spcBef>
              <a:buNone/>
            </a:pPr>
            <a:r>
              <a:rPr lang="zh-CN" altLang="en-US" dirty="0"/>
              <a:t>设</a:t>
            </a:r>
            <a:r>
              <a:rPr lang="en-US" altLang="zh-CN" dirty="0"/>
              <a:t>G</a:t>
            </a:r>
            <a:r>
              <a:rPr lang="zh-CN" altLang="en-US" dirty="0"/>
              <a:t>中每条回路的长度均为偶数，若</a:t>
            </a:r>
            <a:r>
              <a:rPr lang="en-US" altLang="zh-CN" dirty="0"/>
              <a:t>G</a:t>
            </a:r>
            <a:r>
              <a:rPr lang="zh-CN" altLang="en-US" dirty="0"/>
              <a:t>是连通图，任选</a:t>
            </a:r>
            <a:r>
              <a:rPr lang="en-US" altLang="zh-CN" dirty="0"/>
              <a:t>v</a:t>
            </a:r>
            <a:r>
              <a:rPr lang="en-US" altLang="zh-CN" baseline="-25000" dirty="0"/>
              <a:t>0</a:t>
            </a:r>
            <a:r>
              <a:rPr lang="en-US" altLang="zh-CN" dirty="0"/>
              <a:t>∈V</a:t>
            </a:r>
            <a:r>
              <a:rPr lang="zh-CN" altLang="en-US" dirty="0"/>
              <a:t>，定义</a:t>
            </a:r>
            <a:r>
              <a:rPr lang="en-US" altLang="zh-CN" dirty="0"/>
              <a:t>V</a:t>
            </a:r>
            <a:r>
              <a:rPr lang="zh-CN" altLang="en-US" dirty="0"/>
              <a:t>的两个子集如下：</a:t>
            </a:r>
          </a:p>
          <a:p>
            <a:pPr marL="0" indent="648000" algn="ctr">
              <a:lnSpc>
                <a:spcPct val="150000"/>
              </a:lnSpc>
              <a:spcBef>
                <a:spcPts val="600"/>
              </a:spcBef>
              <a:buNone/>
            </a:pPr>
            <a:r>
              <a:rPr lang="en-US" altLang="zh-CN" dirty="0">
                <a:solidFill>
                  <a:srgbClr val="C00000"/>
                </a:solidFill>
              </a:rPr>
              <a:t>V</a:t>
            </a:r>
            <a:r>
              <a:rPr lang="en-US" altLang="zh-CN" baseline="-25000" dirty="0">
                <a:solidFill>
                  <a:srgbClr val="C00000"/>
                </a:solidFill>
              </a:rPr>
              <a:t>1</a:t>
            </a:r>
            <a:r>
              <a:rPr lang="en-US" altLang="zh-CN" dirty="0">
                <a:solidFill>
                  <a:srgbClr val="C00000"/>
                </a:solidFill>
              </a:rPr>
              <a:t> = {v</a:t>
            </a:r>
            <a:r>
              <a:rPr lang="en-US" altLang="zh-CN" baseline="-25000" dirty="0">
                <a:solidFill>
                  <a:srgbClr val="C00000"/>
                </a:solidFill>
              </a:rPr>
              <a:t>i</a:t>
            </a:r>
            <a:r>
              <a:rPr lang="en-US" altLang="zh-CN" dirty="0">
                <a:solidFill>
                  <a:srgbClr val="C00000"/>
                </a:solidFill>
              </a:rPr>
              <a:t> | d(v</a:t>
            </a:r>
            <a:r>
              <a:rPr lang="en-US" altLang="zh-CN" baseline="-25000" dirty="0">
                <a:solidFill>
                  <a:srgbClr val="C00000"/>
                </a:solidFill>
              </a:rPr>
              <a:t>0</a:t>
            </a:r>
            <a:r>
              <a:rPr lang="en-US" altLang="zh-CN" dirty="0">
                <a:solidFill>
                  <a:srgbClr val="C00000"/>
                </a:solidFill>
              </a:rPr>
              <a:t>, v</a:t>
            </a:r>
            <a:r>
              <a:rPr lang="en-US" altLang="zh-CN" baseline="-25000" dirty="0">
                <a:solidFill>
                  <a:srgbClr val="C00000"/>
                </a:solidFill>
              </a:rPr>
              <a:t>i</a:t>
            </a:r>
            <a:r>
              <a:rPr lang="en-US" altLang="zh-CN" dirty="0">
                <a:solidFill>
                  <a:srgbClr val="C00000"/>
                </a:solidFill>
              </a:rPr>
              <a:t>)</a:t>
            </a:r>
            <a:r>
              <a:rPr lang="zh-CN" altLang="en-US" dirty="0">
                <a:solidFill>
                  <a:srgbClr val="C00000"/>
                </a:solidFill>
              </a:rPr>
              <a:t>为偶数</a:t>
            </a:r>
            <a:r>
              <a:rPr lang="en-US" altLang="zh-CN" dirty="0">
                <a:solidFill>
                  <a:srgbClr val="C00000"/>
                </a:solidFill>
              </a:rPr>
              <a:t>}</a:t>
            </a:r>
            <a:r>
              <a:rPr lang="zh-CN" altLang="en-US" dirty="0"/>
              <a:t>，</a:t>
            </a:r>
            <a:r>
              <a:rPr lang="en-US" altLang="zh-CN" dirty="0"/>
              <a:t>	</a:t>
            </a:r>
            <a:r>
              <a:rPr lang="en-US" altLang="zh-CN" dirty="0">
                <a:solidFill>
                  <a:srgbClr val="C00000"/>
                </a:solidFill>
              </a:rPr>
              <a:t>V</a:t>
            </a:r>
            <a:r>
              <a:rPr lang="en-US" altLang="zh-CN" baseline="-25000" dirty="0">
                <a:solidFill>
                  <a:srgbClr val="C00000"/>
                </a:solidFill>
              </a:rPr>
              <a:t>2</a:t>
            </a:r>
            <a:r>
              <a:rPr lang="en-US" altLang="zh-CN" dirty="0">
                <a:solidFill>
                  <a:srgbClr val="C00000"/>
                </a:solidFill>
              </a:rPr>
              <a:t> = V - V</a:t>
            </a:r>
            <a:r>
              <a:rPr lang="en-US" altLang="zh-CN" baseline="-25000" dirty="0">
                <a:solidFill>
                  <a:srgbClr val="C00000"/>
                </a:solidFill>
              </a:rPr>
              <a:t>1</a:t>
            </a:r>
            <a:r>
              <a:rPr lang="zh-CN" altLang="en-US" dirty="0"/>
              <a:t>。</a:t>
            </a:r>
          </a:p>
          <a:p>
            <a:pPr marL="0" indent="648000">
              <a:lnSpc>
                <a:spcPct val="150000"/>
              </a:lnSpc>
              <a:spcBef>
                <a:spcPts val="600"/>
              </a:spcBef>
              <a:buNone/>
            </a:pPr>
            <a:r>
              <a:rPr lang="zh-CN" altLang="en-US" dirty="0"/>
              <a:t>现证明</a:t>
            </a:r>
            <a:r>
              <a:rPr lang="en-US" altLang="zh-CN" dirty="0">
                <a:solidFill>
                  <a:srgbClr val="7030A0"/>
                </a:solidFill>
              </a:rPr>
              <a:t>V</a:t>
            </a:r>
            <a:r>
              <a:rPr lang="en-US" altLang="zh-CN" baseline="-25000" dirty="0">
                <a:solidFill>
                  <a:srgbClr val="7030A0"/>
                </a:solidFill>
              </a:rPr>
              <a:t>1</a:t>
            </a:r>
            <a:r>
              <a:rPr lang="zh-CN" altLang="en-US" dirty="0">
                <a:solidFill>
                  <a:srgbClr val="7030A0"/>
                </a:solidFill>
              </a:rPr>
              <a:t>中任两结点间无边存在</a:t>
            </a:r>
            <a:r>
              <a:rPr lang="zh-CN" altLang="en-US" dirty="0"/>
              <a:t>。</a:t>
            </a:r>
          </a:p>
          <a:p>
            <a:pPr marL="0" indent="648000">
              <a:lnSpc>
                <a:spcPct val="150000"/>
              </a:lnSpc>
              <a:spcBef>
                <a:spcPts val="600"/>
              </a:spcBef>
              <a:buNone/>
            </a:pPr>
            <a:r>
              <a:rPr lang="zh-CN" altLang="en-US" dirty="0"/>
              <a:t>假若存在一条边</a:t>
            </a:r>
            <a:r>
              <a:rPr lang="en-US" altLang="zh-CN" dirty="0"/>
              <a:t>(v</a:t>
            </a:r>
            <a:r>
              <a:rPr lang="en-US" altLang="zh-CN" baseline="-25000" dirty="0"/>
              <a:t>i</a:t>
            </a:r>
            <a:r>
              <a:rPr lang="en-US" altLang="zh-CN" dirty="0"/>
              <a:t>, </a:t>
            </a:r>
            <a:r>
              <a:rPr lang="en-US" altLang="zh-CN" dirty="0" err="1"/>
              <a:t>v</a:t>
            </a:r>
            <a:r>
              <a:rPr lang="en-US" altLang="zh-CN" baseline="-25000" dirty="0" err="1"/>
              <a:t>j</a:t>
            </a:r>
            <a:r>
              <a:rPr lang="en-US" altLang="zh-CN" dirty="0"/>
              <a:t>)∈E</a:t>
            </a:r>
            <a:r>
              <a:rPr lang="zh-CN" altLang="en-US" dirty="0"/>
              <a:t>，其中</a:t>
            </a:r>
            <a:r>
              <a:rPr lang="en-US" altLang="zh-CN" dirty="0"/>
              <a:t>v</a:t>
            </a:r>
            <a:r>
              <a:rPr lang="en-US" altLang="zh-CN" baseline="-25000" dirty="0"/>
              <a:t>i</a:t>
            </a:r>
            <a:r>
              <a:rPr lang="en-US" altLang="zh-CN" dirty="0"/>
              <a:t>, v</a:t>
            </a:r>
            <a:r>
              <a:rPr lang="en-US" altLang="zh-CN" baseline="-25000" dirty="0"/>
              <a:t>j</a:t>
            </a:r>
            <a:r>
              <a:rPr lang="en-US" altLang="zh-CN" dirty="0"/>
              <a:t>∈V</a:t>
            </a:r>
            <a:r>
              <a:rPr lang="en-US" altLang="zh-CN" baseline="-25000" dirty="0"/>
              <a:t>1</a:t>
            </a:r>
            <a:r>
              <a:rPr lang="zh-CN" altLang="en-US" dirty="0"/>
              <a:t>，则由</a:t>
            </a:r>
            <a:r>
              <a:rPr lang="en-US" altLang="zh-CN" dirty="0"/>
              <a:t>v</a:t>
            </a:r>
            <a:r>
              <a:rPr lang="en-US" altLang="zh-CN" baseline="-25000" dirty="0"/>
              <a:t>0</a:t>
            </a:r>
            <a:r>
              <a:rPr lang="zh-CN" altLang="en-US" dirty="0"/>
              <a:t>到</a:t>
            </a:r>
            <a:r>
              <a:rPr lang="en-US" altLang="zh-CN" dirty="0"/>
              <a:t>v</a:t>
            </a:r>
            <a:r>
              <a:rPr lang="en-US" altLang="zh-CN" baseline="-25000" dirty="0"/>
              <a:t>i</a:t>
            </a:r>
            <a:r>
              <a:rPr lang="zh-CN" altLang="en-US" dirty="0"/>
              <a:t>间的短程线</a:t>
            </a:r>
            <a:r>
              <a:rPr lang="en-US" altLang="zh-CN" dirty="0"/>
              <a:t>(</a:t>
            </a:r>
            <a:r>
              <a:rPr lang="zh-CN" altLang="en-US" dirty="0"/>
              <a:t>长度为偶数</a:t>
            </a:r>
            <a:r>
              <a:rPr lang="en-US" altLang="zh-CN" dirty="0"/>
              <a:t>)</a:t>
            </a:r>
            <a:r>
              <a:rPr lang="zh-CN" altLang="en-US" dirty="0"/>
              <a:t>以及边</a:t>
            </a:r>
            <a:r>
              <a:rPr lang="en-US" altLang="zh-CN" dirty="0"/>
              <a:t>(v</a:t>
            </a:r>
            <a:r>
              <a:rPr lang="en-US" altLang="zh-CN" baseline="-25000" dirty="0"/>
              <a:t>i</a:t>
            </a:r>
            <a:r>
              <a:rPr lang="en-US" altLang="zh-CN" dirty="0"/>
              <a:t>, </a:t>
            </a:r>
            <a:r>
              <a:rPr lang="en-US" altLang="zh-CN" dirty="0" err="1"/>
              <a:t>v</a:t>
            </a:r>
            <a:r>
              <a:rPr lang="en-US" altLang="zh-CN" baseline="-25000" dirty="0" err="1"/>
              <a:t>j</a:t>
            </a:r>
            <a:r>
              <a:rPr lang="en-US" altLang="zh-CN" dirty="0"/>
              <a:t>)</a:t>
            </a:r>
            <a:r>
              <a:rPr lang="zh-CN" altLang="en-US" dirty="0"/>
              <a:t>，再加上</a:t>
            </a:r>
            <a:r>
              <a:rPr lang="en-US" altLang="zh-CN" dirty="0" err="1"/>
              <a:t>v</a:t>
            </a:r>
            <a:r>
              <a:rPr lang="en-US" altLang="zh-CN" baseline="-25000" dirty="0" err="1"/>
              <a:t>j</a:t>
            </a:r>
            <a:r>
              <a:rPr lang="zh-CN" altLang="en-US" dirty="0"/>
              <a:t>到</a:t>
            </a:r>
            <a:r>
              <a:rPr lang="en-US" altLang="zh-CN" dirty="0"/>
              <a:t>v</a:t>
            </a:r>
            <a:r>
              <a:rPr lang="en-US" altLang="zh-CN" baseline="-25000" dirty="0"/>
              <a:t>0</a:t>
            </a:r>
            <a:r>
              <a:rPr lang="zh-CN" altLang="en-US" dirty="0"/>
              <a:t>间的短程线</a:t>
            </a:r>
            <a:r>
              <a:rPr lang="en-US" altLang="zh-CN" dirty="0"/>
              <a:t>(</a:t>
            </a:r>
            <a:r>
              <a:rPr lang="zh-CN" altLang="en-US" dirty="0"/>
              <a:t>长度为偶数</a:t>
            </a:r>
            <a:r>
              <a:rPr lang="en-US" altLang="zh-CN" dirty="0"/>
              <a:t>)</a:t>
            </a:r>
            <a:r>
              <a:rPr lang="zh-CN" altLang="en-US" dirty="0"/>
              <a:t>所组成的回路的长度为奇数，与假设矛盾。</a:t>
            </a:r>
          </a:p>
        </p:txBody>
      </p:sp>
    </p:spTree>
    <p:extLst>
      <p:ext uri="{BB962C8B-B14F-4D97-AF65-F5344CB8AC3E}">
        <p14:creationId xmlns:p14="http://schemas.microsoft.com/office/powerpoint/2010/main" val="9508960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52035">
                                            <p:txEl>
                                              <p:pRg st="0" end="0"/>
                                            </p:txEl>
                                          </p:spTgt>
                                        </p:tgtEl>
                                        <p:attrNameLst>
                                          <p:attrName>style.visibility</p:attrName>
                                        </p:attrNameLst>
                                      </p:cBhvr>
                                      <p:to>
                                        <p:strVal val="visible"/>
                                      </p:to>
                                    </p:set>
                                    <p:anim calcmode="lin" valueType="num">
                                      <p:cBhvr additive="base">
                                        <p:cTn id="7" dur="500" fill="hold"/>
                                        <p:tgtEl>
                                          <p:spTgt spid="14520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520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52035">
                                            <p:txEl>
                                              <p:pRg st="1" end="1"/>
                                            </p:txEl>
                                          </p:spTgt>
                                        </p:tgtEl>
                                        <p:attrNameLst>
                                          <p:attrName>style.visibility</p:attrName>
                                        </p:attrNameLst>
                                      </p:cBhvr>
                                      <p:to>
                                        <p:strVal val="visible"/>
                                      </p:to>
                                    </p:set>
                                    <p:anim calcmode="lin" valueType="num">
                                      <p:cBhvr additive="base">
                                        <p:cTn id="13" dur="500" fill="hold"/>
                                        <p:tgtEl>
                                          <p:spTgt spid="145203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520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5" presetClass="emph" presetSubtype="0" repeatCount="3000" fill="hold" nodeType="clickEffect">
                                  <p:stCondLst>
                                    <p:cond delay="0"/>
                                  </p:stCondLst>
                                  <p:childTnLst>
                                    <p:anim calcmode="discrete" valueType="str">
                                      <p:cBhvr>
                                        <p:cTn id="18" dur="500" fill="hold"/>
                                        <p:tgtEl>
                                          <p:spTgt spid="1452035">
                                            <p:txEl>
                                              <p:pRg st="1" end="1"/>
                                            </p:txEl>
                                          </p:spTgt>
                                        </p:tgtEl>
                                        <p:attrNameLst>
                                          <p:attrName>style.visibility</p:attrName>
                                        </p:attrNameLst>
                                      </p:cBhvr>
                                      <p:tavLst>
                                        <p:tav tm="0">
                                          <p:val>
                                            <p:strVal val="hidden"/>
                                          </p:val>
                                        </p:tav>
                                        <p:tav tm="50000">
                                          <p:val>
                                            <p:strVal val="visible"/>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52035">
                                            <p:txEl>
                                              <p:pRg st="2" end="2"/>
                                            </p:txEl>
                                          </p:spTgt>
                                        </p:tgtEl>
                                        <p:attrNameLst>
                                          <p:attrName>style.visibility</p:attrName>
                                        </p:attrNameLst>
                                      </p:cBhvr>
                                      <p:to>
                                        <p:strVal val="visible"/>
                                      </p:to>
                                    </p:set>
                                    <p:anim calcmode="lin" valueType="num">
                                      <p:cBhvr additive="base">
                                        <p:cTn id="23" dur="500" fill="hold"/>
                                        <p:tgtEl>
                                          <p:spTgt spid="1452035">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5203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452035">
                                            <p:txEl>
                                              <p:pRg st="3" end="3"/>
                                            </p:txEl>
                                          </p:spTgt>
                                        </p:tgtEl>
                                        <p:attrNameLst>
                                          <p:attrName>style.visibility</p:attrName>
                                        </p:attrNameLst>
                                      </p:cBhvr>
                                      <p:to>
                                        <p:strVal val="visible"/>
                                      </p:to>
                                    </p:set>
                                    <p:anim calcmode="lin" valueType="num">
                                      <p:cBhvr additive="base">
                                        <p:cTn id="29" dur="500" fill="hold"/>
                                        <p:tgtEl>
                                          <p:spTgt spid="1452035">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45203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203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1" hangingPunct="1"/>
            <a:r>
              <a:rPr lang="zh-CN" altLang="en-US" dirty="0"/>
              <a:t>引言</a:t>
            </a:r>
          </a:p>
        </p:txBody>
      </p:sp>
      <p:sp>
        <p:nvSpPr>
          <p:cNvPr id="1339395" name="Rectangle 3"/>
          <p:cNvSpPr>
            <a:spLocks noGrp="1" noChangeArrowheads="1"/>
          </p:cNvSpPr>
          <p:nvPr>
            <p:ph type="body" idx="1"/>
          </p:nvPr>
        </p:nvSpPr>
        <p:spPr>
          <a:xfrm>
            <a:off x="626326" y="1125005"/>
            <a:ext cx="11042757" cy="5573755"/>
          </a:xfrm>
        </p:spPr>
        <p:txBody>
          <a:bodyPr/>
          <a:lstStyle/>
          <a:p>
            <a:pPr indent="-457200">
              <a:lnSpc>
                <a:spcPct val="150000"/>
              </a:lnSpc>
              <a:spcBef>
                <a:spcPts val="600"/>
              </a:spcBef>
            </a:pPr>
            <a:r>
              <a:rPr lang="zh-CN" altLang="en-US" dirty="0">
                <a:solidFill>
                  <a:srgbClr val="C00000"/>
                </a:solidFill>
              </a:rPr>
              <a:t>树</a:t>
            </a:r>
            <a:r>
              <a:rPr lang="zh-CN" altLang="en-US" dirty="0"/>
              <a:t>是图论中的一个非常重要的概念，而在计算机科学中有着非常广泛的应用，例如</a:t>
            </a:r>
            <a:r>
              <a:rPr lang="zh-CN" altLang="en-US" dirty="0">
                <a:solidFill>
                  <a:srgbClr val="0000FF"/>
                </a:solidFill>
              </a:rPr>
              <a:t>现代计算机操作系统</a:t>
            </a:r>
            <a:r>
              <a:rPr lang="zh-CN" altLang="en-US" dirty="0"/>
              <a:t>均采用树形结构来组织文件和文件夹，本章介绍树的</a:t>
            </a:r>
            <a:r>
              <a:rPr lang="zh-CN" altLang="en-US" dirty="0">
                <a:solidFill>
                  <a:srgbClr val="0000FF"/>
                </a:solidFill>
              </a:rPr>
              <a:t>基本知识和应用</a:t>
            </a:r>
            <a:r>
              <a:rPr lang="zh-CN" altLang="en-US" dirty="0"/>
              <a:t>。</a:t>
            </a:r>
            <a:endParaRPr lang="en-US" altLang="zh-CN" dirty="0"/>
          </a:p>
          <a:p>
            <a:pPr indent="-457200">
              <a:lnSpc>
                <a:spcPct val="150000"/>
              </a:lnSpc>
              <a:spcBef>
                <a:spcPts val="600"/>
              </a:spcBef>
            </a:pPr>
            <a:r>
              <a:rPr lang="zh-CN" altLang="en-US" dirty="0"/>
              <a:t>在本章中，所谈到的图都假定是</a:t>
            </a:r>
            <a:r>
              <a:rPr lang="zh-CN" altLang="en-US" dirty="0">
                <a:solidFill>
                  <a:srgbClr val="C00000"/>
                </a:solidFill>
              </a:rPr>
              <a:t>简单图</a:t>
            </a:r>
            <a:r>
              <a:rPr lang="zh-CN" altLang="en-US" dirty="0"/>
              <a:t>；所谈到的回路均指</a:t>
            </a:r>
            <a:r>
              <a:rPr lang="zh-CN" altLang="en-US" dirty="0">
                <a:solidFill>
                  <a:srgbClr val="7030A0"/>
                </a:solidFill>
              </a:rPr>
              <a:t>简单回路</a:t>
            </a:r>
            <a:r>
              <a:rPr lang="zh-CN" altLang="en-US" dirty="0"/>
              <a:t>或</a:t>
            </a:r>
            <a:r>
              <a:rPr lang="zh-CN" altLang="en-US" dirty="0">
                <a:solidFill>
                  <a:srgbClr val="7030A0"/>
                </a:solidFill>
              </a:rPr>
              <a:t>基本回路</a:t>
            </a:r>
            <a:r>
              <a:rPr lang="zh-CN" altLang="en-US" dirty="0"/>
              <a:t>。并且同一个图形表示的回路</a:t>
            </a:r>
            <a:r>
              <a:rPr lang="en-US" altLang="zh-CN" dirty="0"/>
              <a:t>(</a:t>
            </a:r>
            <a:r>
              <a:rPr lang="zh-CN" altLang="en-US" dirty="0"/>
              <a:t>简单的或基本的</a:t>
            </a:r>
            <a:r>
              <a:rPr lang="en-US" altLang="zh-CN" dirty="0"/>
              <a:t>)</a:t>
            </a:r>
            <a:r>
              <a:rPr lang="zh-CN" altLang="en-US" dirty="0"/>
              <a:t>，可能有不同的</a:t>
            </a:r>
            <a:r>
              <a:rPr lang="zh-CN" altLang="en-US" dirty="0">
                <a:solidFill>
                  <a:srgbClr val="0000FF"/>
                </a:solidFill>
              </a:rPr>
              <a:t>交替序列</a:t>
            </a:r>
            <a:r>
              <a:rPr lang="zh-CN" altLang="en-US" dirty="0"/>
              <a:t>表示方法，但我们规定它们表示的是同一条回路。</a:t>
            </a:r>
          </a:p>
        </p:txBody>
      </p:sp>
    </p:spTree>
    <p:extLst>
      <p:ext uri="{BB962C8B-B14F-4D97-AF65-F5344CB8AC3E}">
        <p14:creationId xmlns:p14="http://schemas.microsoft.com/office/powerpoint/2010/main" val="2304773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9395">
                                            <p:txEl>
                                              <p:pRg st="0" end="0"/>
                                            </p:txEl>
                                          </p:spTgt>
                                        </p:tgtEl>
                                        <p:attrNameLst>
                                          <p:attrName>style.visibility</p:attrName>
                                        </p:attrNameLst>
                                      </p:cBhvr>
                                      <p:to>
                                        <p:strVal val="visible"/>
                                      </p:to>
                                    </p:set>
                                    <p:anim calcmode="lin" valueType="num">
                                      <p:cBhvr additive="base">
                                        <p:cTn id="7" dur="500" fill="hold"/>
                                        <p:tgtEl>
                                          <p:spTgt spid="13393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93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9395">
                                            <p:txEl>
                                              <p:pRg st="1" end="1"/>
                                            </p:txEl>
                                          </p:spTgt>
                                        </p:tgtEl>
                                        <p:attrNameLst>
                                          <p:attrName>style.visibility</p:attrName>
                                        </p:attrNameLst>
                                      </p:cBhvr>
                                      <p:to>
                                        <p:strVal val="visible"/>
                                      </p:to>
                                    </p:set>
                                    <p:anim calcmode="lin" valueType="num">
                                      <p:cBhvr additive="base">
                                        <p:cTn id="13" dur="500" fill="hold"/>
                                        <p:tgtEl>
                                          <p:spTgt spid="13393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939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9395"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2"/>
          <p:cNvSpPr>
            <a:spLocks noGrp="1" noChangeArrowheads="1"/>
          </p:cNvSpPr>
          <p:nvPr>
            <p:ph type="title"/>
          </p:nvPr>
        </p:nvSpPr>
        <p:spPr/>
        <p:txBody>
          <a:bodyPr/>
          <a:lstStyle/>
          <a:p>
            <a:pPr eaLnBrk="1" hangingPunct="1"/>
            <a:r>
              <a:rPr lang="zh-CN" altLang="en-US" dirty="0"/>
              <a:t>充分性</a:t>
            </a:r>
          </a:p>
        </p:txBody>
      </p:sp>
      <p:sp>
        <p:nvSpPr>
          <p:cNvPr id="77828" name="Rectangle 3"/>
          <p:cNvSpPr>
            <a:spLocks noGrp="1" noChangeArrowheads="1"/>
          </p:cNvSpPr>
          <p:nvPr>
            <p:ph type="body" idx="1"/>
          </p:nvPr>
        </p:nvSpPr>
        <p:spPr>
          <a:xfrm>
            <a:off x="816871" y="1268738"/>
            <a:ext cx="10755154" cy="3532656"/>
          </a:xfrm>
        </p:spPr>
        <p:txBody>
          <a:bodyPr/>
          <a:lstStyle/>
          <a:p>
            <a:pPr marL="0" indent="648000" eaLnBrk="1" hangingPunct="1">
              <a:lnSpc>
                <a:spcPct val="150000"/>
              </a:lnSpc>
              <a:spcBef>
                <a:spcPts val="600"/>
              </a:spcBef>
              <a:buNone/>
            </a:pPr>
            <a:r>
              <a:rPr lang="zh-CN" altLang="en-US" dirty="0"/>
              <a:t>同理可证</a:t>
            </a:r>
            <a:r>
              <a:rPr lang="en-US" altLang="zh-CN" dirty="0"/>
              <a:t>V</a:t>
            </a:r>
            <a:r>
              <a:rPr lang="en-US" altLang="zh-CN" baseline="-25000" dirty="0"/>
              <a:t>2</a:t>
            </a:r>
            <a:r>
              <a:rPr lang="zh-CN" altLang="en-US" dirty="0"/>
              <a:t>中任两结点间无边存在。</a:t>
            </a:r>
          </a:p>
          <a:p>
            <a:pPr marL="0" indent="648000" eaLnBrk="1" hangingPunct="1">
              <a:lnSpc>
                <a:spcPct val="150000"/>
              </a:lnSpc>
              <a:spcBef>
                <a:spcPts val="600"/>
              </a:spcBef>
              <a:buNone/>
            </a:pPr>
            <a:r>
              <a:rPr lang="zh-CN" altLang="en-US" dirty="0"/>
              <a:t>故</a:t>
            </a:r>
            <a:r>
              <a:rPr lang="en-US" altLang="zh-CN" dirty="0"/>
              <a:t>G</a:t>
            </a:r>
            <a:r>
              <a:rPr lang="zh-CN" altLang="en-US" dirty="0"/>
              <a:t>中每条边</a:t>
            </a:r>
            <a:r>
              <a:rPr lang="en-US" altLang="zh-CN" dirty="0"/>
              <a:t>(v</a:t>
            </a:r>
            <a:r>
              <a:rPr lang="en-US" altLang="zh-CN" baseline="-25000" dirty="0"/>
              <a:t>i</a:t>
            </a:r>
            <a:r>
              <a:rPr lang="en-US" altLang="zh-CN" dirty="0"/>
              <a:t>, </a:t>
            </a:r>
            <a:r>
              <a:rPr lang="en-US" altLang="zh-CN" dirty="0" err="1"/>
              <a:t>v</a:t>
            </a:r>
            <a:r>
              <a:rPr lang="en-US" altLang="zh-CN" baseline="-25000" dirty="0" err="1"/>
              <a:t>j</a:t>
            </a:r>
            <a:r>
              <a:rPr lang="en-US" altLang="zh-CN" dirty="0"/>
              <a:t>)</a:t>
            </a:r>
            <a:r>
              <a:rPr lang="zh-CN" altLang="en-US" dirty="0"/>
              <a:t>，必有</a:t>
            </a:r>
            <a:r>
              <a:rPr lang="en-US" altLang="zh-CN" dirty="0"/>
              <a:t>v</a:t>
            </a:r>
            <a:r>
              <a:rPr lang="en-US" altLang="zh-CN" baseline="-25000" dirty="0"/>
              <a:t>i</a:t>
            </a:r>
            <a:r>
              <a:rPr lang="en-US" altLang="zh-CN" dirty="0"/>
              <a:t>∈V</a:t>
            </a:r>
            <a:r>
              <a:rPr lang="en-US" altLang="zh-CN" baseline="-25000" dirty="0"/>
              <a:t>1</a:t>
            </a:r>
            <a:r>
              <a:rPr lang="zh-CN" altLang="en-US" dirty="0"/>
              <a:t>，</a:t>
            </a:r>
            <a:r>
              <a:rPr lang="en-US" altLang="zh-CN" dirty="0"/>
              <a:t>v</a:t>
            </a:r>
            <a:r>
              <a:rPr lang="en-US" altLang="zh-CN" baseline="-25000" dirty="0"/>
              <a:t>j</a:t>
            </a:r>
            <a:r>
              <a:rPr lang="en-US" altLang="zh-CN" dirty="0"/>
              <a:t>∈V</a:t>
            </a:r>
            <a:r>
              <a:rPr lang="en-US" altLang="zh-CN" baseline="-25000" dirty="0"/>
              <a:t>2</a:t>
            </a:r>
            <a:r>
              <a:rPr lang="zh-CN" altLang="en-US" dirty="0"/>
              <a:t>或</a:t>
            </a:r>
            <a:r>
              <a:rPr lang="en-US" altLang="zh-CN" dirty="0"/>
              <a:t>v</a:t>
            </a:r>
            <a:r>
              <a:rPr lang="en-US" altLang="zh-CN" baseline="-25000" dirty="0"/>
              <a:t>i</a:t>
            </a:r>
            <a:r>
              <a:rPr lang="en-US" altLang="zh-CN" dirty="0"/>
              <a:t>∈V</a:t>
            </a:r>
            <a:r>
              <a:rPr lang="en-US" altLang="zh-CN" baseline="-25000" dirty="0"/>
              <a:t>2</a:t>
            </a:r>
            <a:r>
              <a:rPr lang="zh-CN" altLang="en-US" dirty="0"/>
              <a:t>，</a:t>
            </a:r>
            <a:r>
              <a:rPr lang="en-US" altLang="zh-CN" dirty="0"/>
              <a:t>v</a:t>
            </a:r>
            <a:r>
              <a:rPr lang="en-US" altLang="zh-CN" baseline="-25000" dirty="0"/>
              <a:t>j</a:t>
            </a:r>
            <a:r>
              <a:rPr lang="en-US" altLang="zh-CN" dirty="0"/>
              <a:t>∈V</a:t>
            </a:r>
            <a:r>
              <a:rPr lang="en-US" altLang="zh-CN" baseline="-25000" dirty="0"/>
              <a:t>1</a:t>
            </a:r>
            <a:r>
              <a:rPr lang="zh-CN" altLang="en-US" dirty="0"/>
              <a:t>，因此</a:t>
            </a:r>
            <a:r>
              <a:rPr lang="en-US" altLang="zh-CN" dirty="0"/>
              <a:t>G</a:t>
            </a:r>
            <a:r>
              <a:rPr lang="zh-CN" altLang="en-US" dirty="0"/>
              <a:t>是具有互补结点子集</a:t>
            </a:r>
            <a:r>
              <a:rPr lang="en-US" altLang="zh-CN" dirty="0"/>
              <a:t>V</a:t>
            </a:r>
            <a:r>
              <a:rPr lang="en-US" altLang="zh-CN" baseline="-25000" dirty="0"/>
              <a:t>1</a:t>
            </a:r>
            <a:r>
              <a:rPr lang="zh-CN" altLang="en-US" dirty="0"/>
              <a:t>和</a:t>
            </a:r>
            <a:r>
              <a:rPr lang="en-US" altLang="zh-CN" dirty="0"/>
              <a:t>V</a:t>
            </a:r>
            <a:r>
              <a:rPr lang="en-US" altLang="zh-CN" baseline="-25000" dirty="0"/>
              <a:t>2</a:t>
            </a:r>
            <a:r>
              <a:rPr lang="zh-CN" altLang="en-US" dirty="0"/>
              <a:t>的偶图。</a:t>
            </a:r>
          </a:p>
          <a:p>
            <a:pPr marL="0" indent="648000" eaLnBrk="1" hangingPunct="1">
              <a:lnSpc>
                <a:spcPct val="150000"/>
              </a:lnSpc>
              <a:spcBef>
                <a:spcPts val="600"/>
              </a:spcBef>
              <a:buNone/>
            </a:pPr>
            <a:r>
              <a:rPr lang="zh-CN" altLang="en-US" dirty="0"/>
              <a:t>若</a:t>
            </a:r>
            <a:r>
              <a:rPr lang="en-US" altLang="zh-CN" dirty="0"/>
              <a:t>G</a:t>
            </a:r>
            <a:r>
              <a:rPr lang="zh-CN" altLang="en-US" dirty="0"/>
              <a:t>中每条回路的长度均为偶数，但</a:t>
            </a:r>
            <a:r>
              <a:rPr lang="en-US" altLang="zh-CN" dirty="0"/>
              <a:t>G</a:t>
            </a:r>
            <a:r>
              <a:rPr lang="zh-CN" altLang="en-US" dirty="0"/>
              <a:t>不是连通图，则可对</a:t>
            </a:r>
            <a:r>
              <a:rPr lang="en-US" altLang="zh-CN" dirty="0"/>
              <a:t>G</a:t>
            </a:r>
            <a:r>
              <a:rPr lang="zh-CN" altLang="en-US" dirty="0"/>
              <a:t>的每个连通分支重复上述论证，并可得到同样的结论。 </a:t>
            </a:r>
            <a:endParaRPr lang="en-US" altLang="zh-CN" dirty="0"/>
          </a:p>
        </p:txBody>
      </p:sp>
    </p:spTree>
    <p:extLst>
      <p:ext uri="{BB962C8B-B14F-4D97-AF65-F5344CB8AC3E}">
        <p14:creationId xmlns:p14="http://schemas.microsoft.com/office/powerpoint/2010/main" val="218845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7828">
                                            <p:txEl>
                                              <p:pRg st="0" end="0"/>
                                            </p:txEl>
                                          </p:spTgt>
                                        </p:tgtEl>
                                        <p:attrNameLst>
                                          <p:attrName>style.visibility</p:attrName>
                                        </p:attrNameLst>
                                      </p:cBhvr>
                                      <p:to>
                                        <p:strVal val="visible"/>
                                      </p:to>
                                    </p:set>
                                    <p:anim calcmode="lin" valueType="num">
                                      <p:cBhvr additive="base">
                                        <p:cTn id="7" dur="500" fill="hold"/>
                                        <p:tgtEl>
                                          <p:spTgt spid="7782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782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7828">
                                            <p:txEl>
                                              <p:pRg st="1" end="1"/>
                                            </p:txEl>
                                          </p:spTgt>
                                        </p:tgtEl>
                                        <p:attrNameLst>
                                          <p:attrName>style.visibility</p:attrName>
                                        </p:attrNameLst>
                                      </p:cBhvr>
                                      <p:to>
                                        <p:strVal val="visible"/>
                                      </p:to>
                                    </p:set>
                                    <p:anim calcmode="lin" valueType="num">
                                      <p:cBhvr additive="base">
                                        <p:cTn id="13" dur="500" fill="hold"/>
                                        <p:tgtEl>
                                          <p:spTgt spid="7782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782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7828">
                                            <p:txEl>
                                              <p:pRg st="2" end="2"/>
                                            </p:txEl>
                                          </p:spTgt>
                                        </p:tgtEl>
                                        <p:attrNameLst>
                                          <p:attrName>style.visibility</p:attrName>
                                        </p:attrNameLst>
                                      </p:cBhvr>
                                      <p:to>
                                        <p:strVal val="visible"/>
                                      </p:to>
                                    </p:set>
                                    <p:anim calcmode="lin" valueType="num">
                                      <p:cBhvr additive="base">
                                        <p:cTn id="19" dur="500" fill="hold"/>
                                        <p:tgtEl>
                                          <p:spTgt spid="7782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782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pPr eaLnBrk="1" hangingPunct="1"/>
            <a:r>
              <a:rPr lang="zh-CN" altLang="en-US" dirty="0"/>
              <a:t>定理</a:t>
            </a:r>
            <a:r>
              <a:rPr lang="en-US" altLang="zh-CN" dirty="0"/>
              <a:t>7.10</a:t>
            </a:r>
            <a:r>
              <a:rPr lang="zh-CN" altLang="en-US" dirty="0"/>
              <a:t>的用途</a:t>
            </a:r>
          </a:p>
        </p:txBody>
      </p:sp>
      <p:sp>
        <p:nvSpPr>
          <p:cNvPr id="1453059" name="Rectangle 3"/>
          <p:cNvSpPr>
            <a:spLocks noGrp="1" noChangeArrowheads="1"/>
          </p:cNvSpPr>
          <p:nvPr>
            <p:ph type="body" idx="1"/>
          </p:nvPr>
        </p:nvSpPr>
        <p:spPr>
          <a:xfrm>
            <a:off x="1044086" y="1298858"/>
            <a:ext cx="10312889" cy="4264536"/>
          </a:xfrm>
        </p:spPr>
        <p:txBody>
          <a:bodyPr/>
          <a:lstStyle/>
          <a:p>
            <a:pPr marL="0" indent="648000" eaLnBrk="1" hangingPunct="1">
              <a:lnSpc>
                <a:spcPct val="150000"/>
              </a:lnSpc>
              <a:spcBef>
                <a:spcPts val="600"/>
              </a:spcBef>
              <a:buNone/>
            </a:pPr>
            <a:r>
              <a:rPr lang="zh-CN" altLang="en-US" dirty="0"/>
              <a:t>在实际应用中，定理</a:t>
            </a:r>
            <a:r>
              <a:rPr lang="en-US" altLang="zh-CN" dirty="0"/>
              <a:t>7.10</a:t>
            </a:r>
            <a:r>
              <a:rPr lang="zh-CN" altLang="en-US" dirty="0"/>
              <a:t>本身使用不多，我们常使用它的逆否命题来判断一个图不是偶图：</a:t>
            </a:r>
          </a:p>
          <a:p>
            <a:pPr marL="0" indent="648000">
              <a:lnSpc>
                <a:spcPct val="150000"/>
              </a:lnSpc>
              <a:spcBef>
                <a:spcPts val="600"/>
              </a:spcBef>
              <a:buNone/>
            </a:pPr>
            <a:r>
              <a:rPr lang="zh-CN" altLang="en-US" sz="2800" dirty="0">
                <a:solidFill>
                  <a:srgbClr val="C00000"/>
                </a:solidFill>
              </a:rPr>
              <a:t>无向图</a:t>
            </a:r>
            <a:r>
              <a:rPr lang="en-US" altLang="zh-CN" sz="2800" dirty="0">
                <a:solidFill>
                  <a:srgbClr val="C00000"/>
                </a:solidFill>
              </a:rPr>
              <a:t>G</a:t>
            </a:r>
            <a:r>
              <a:rPr lang="zh-CN" altLang="en-US" sz="2800" dirty="0">
                <a:solidFill>
                  <a:srgbClr val="C00000"/>
                </a:solidFill>
              </a:rPr>
              <a:t>不是偶图的充分必要条件</a:t>
            </a:r>
            <a:endParaRPr lang="en-US" altLang="zh-CN" sz="2800" dirty="0">
              <a:solidFill>
                <a:srgbClr val="C00000"/>
              </a:solidFill>
            </a:endParaRPr>
          </a:p>
          <a:p>
            <a:pPr marL="0" indent="648000">
              <a:lnSpc>
                <a:spcPct val="150000"/>
              </a:lnSpc>
              <a:spcBef>
                <a:spcPts val="600"/>
              </a:spcBef>
              <a:buNone/>
            </a:pPr>
            <a:r>
              <a:rPr lang="zh-CN" altLang="en-US" sz="2800" dirty="0">
                <a:solidFill>
                  <a:srgbClr val="C00000"/>
                </a:solidFill>
              </a:rPr>
              <a:t>是</a:t>
            </a:r>
            <a:r>
              <a:rPr lang="en-US" altLang="zh-CN" sz="2800" dirty="0">
                <a:solidFill>
                  <a:srgbClr val="C00000"/>
                </a:solidFill>
              </a:rPr>
              <a:t>G</a:t>
            </a:r>
            <a:r>
              <a:rPr lang="zh-CN" altLang="en-US" sz="2800" dirty="0">
                <a:solidFill>
                  <a:srgbClr val="C00000"/>
                </a:solidFill>
              </a:rPr>
              <a:t>中存在长度为奇数的回路。</a:t>
            </a:r>
          </a:p>
          <a:p>
            <a:pPr marL="0" indent="648000" eaLnBrk="1" hangingPunct="1">
              <a:lnSpc>
                <a:spcPct val="150000"/>
              </a:lnSpc>
              <a:spcBef>
                <a:spcPts val="600"/>
              </a:spcBef>
              <a:buNone/>
            </a:pPr>
            <a:r>
              <a:rPr lang="zh-CN" altLang="en-US" dirty="0"/>
              <a:t>例如右图中存在</a:t>
            </a:r>
            <a:r>
              <a:rPr lang="zh-CN" altLang="en-US" dirty="0">
                <a:solidFill>
                  <a:srgbClr val="00B050"/>
                </a:solidFill>
              </a:rPr>
              <a:t>长度为</a:t>
            </a:r>
            <a:r>
              <a:rPr lang="en-US" altLang="zh-CN" dirty="0">
                <a:solidFill>
                  <a:srgbClr val="00B050"/>
                </a:solidFill>
              </a:rPr>
              <a:t>3</a:t>
            </a:r>
            <a:r>
              <a:rPr lang="zh-CN" altLang="en-US" dirty="0">
                <a:solidFill>
                  <a:srgbClr val="00B050"/>
                </a:solidFill>
              </a:rPr>
              <a:t>的回路</a:t>
            </a:r>
            <a:endParaRPr lang="en-US" altLang="zh-CN" dirty="0">
              <a:solidFill>
                <a:srgbClr val="00B050"/>
              </a:solidFill>
            </a:endParaRPr>
          </a:p>
          <a:p>
            <a:pPr marL="0" indent="648000" eaLnBrk="1" hangingPunct="1">
              <a:lnSpc>
                <a:spcPct val="150000"/>
              </a:lnSpc>
              <a:spcBef>
                <a:spcPts val="600"/>
              </a:spcBef>
              <a:buNone/>
            </a:pPr>
            <a:r>
              <a:rPr lang="en-US" altLang="zh-CN" dirty="0">
                <a:solidFill>
                  <a:srgbClr val="0000FF"/>
                </a:solidFill>
              </a:rPr>
              <a:t>v</a:t>
            </a:r>
            <a:r>
              <a:rPr lang="en-US" altLang="zh-CN" baseline="-25000" dirty="0">
                <a:solidFill>
                  <a:srgbClr val="0000FF"/>
                </a:solidFill>
              </a:rPr>
              <a:t>1</a:t>
            </a:r>
            <a:r>
              <a:rPr lang="en-US" altLang="zh-CN" dirty="0">
                <a:solidFill>
                  <a:srgbClr val="0000FF"/>
                </a:solidFill>
              </a:rPr>
              <a:t>v</a:t>
            </a:r>
            <a:r>
              <a:rPr lang="en-US" altLang="zh-CN" baseline="-25000" dirty="0">
                <a:solidFill>
                  <a:srgbClr val="0000FF"/>
                </a:solidFill>
              </a:rPr>
              <a:t>2</a:t>
            </a:r>
            <a:r>
              <a:rPr lang="en-US" altLang="zh-CN" dirty="0">
                <a:solidFill>
                  <a:srgbClr val="0000FF"/>
                </a:solidFill>
              </a:rPr>
              <a:t>v</a:t>
            </a:r>
            <a:r>
              <a:rPr lang="en-US" altLang="zh-CN" baseline="-25000" dirty="0">
                <a:solidFill>
                  <a:srgbClr val="0000FF"/>
                </a:solidFill>
              </a:rPr>
              <a:t>4</a:t>
            </a:r>
            <a:r>
              <a:rPr lang="en-US" altLang="zh-CN" dirty="0">
                <a:solidFill>
                  <a:srgbClr val="0000FF"/>
                </a:solidFill>
              </a:rPr>
              <a:t>v</a:t>
            </a:r>
            <a:r>
              <a:rPr lang="en-US" altLang="zh-CN" baseline="-25000" dirty="0">
                <a:solidFill>
                  <a:srgbClr val="0000FF"/>
                </a:solidFill>
              </a:rPr>
              <a:t>1</a:t>
            </a:r>
            <a:r>
              <a:rPr lang="zh-CN" altLang="en-US" dirty="0"/>
              <a:t>，所以它不是偶图。 </a:t>
            </a:r>
          </a:p>
        </p:txBody>
      </p:sp>
      <p:grpSp>
        <p:nvGrpSpPr>
          <p:cNvPr id="2" name="Group 103"/>
          <p:cNvGrpSpPr>
            <a:grpSpLocks noChangeAspect="1"/>
          </p:cNvGrpSpPr>
          <p:nvPr/>
        </p:nvGrpSpPr>
        <p:grpSpPr bwMode="auto">
          <a:xfrm>
            <a:off x="8665711" y="2603547"/>
            <a:ext cx="2464049" cy="2730556"/>
            <a:chOff x="4713" y="1627"/>
            <a:chExt cx="854" cy="947"/>
          </a:xfrm>
        </p:grpSpPr>
        <p:sp>
          <p:nvSpPr>
            <p:cNvPr id="78854" name="Line 89"/>
            <p:cNvSpPr>
              <a:spLocks noChangeAspect="1" noChangeShapeType="1"/>
            </p:cNvSpPr>
            <p:nvPr/>
          </p:nvSpPr>
          <p:spPr bwMode="auto">
            <a:xfrm>
              <a:off x="4895" y="2113"/>
              <a:ext cx="499" cy="0"/>
            </a:xfrm>
            <a:prstGeom prst="line">
              <a:avLst/>
            </a:prstGeom>
            <a:noFill/>
            <a:ln w="25400">
              <a:solidFill>
                <a:srgbClr val="80008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78855" name="Text Box 90"/>
            <p:cNvSpPr txBox="1">
              <a:spLocks noChangeAspect="1" noChangeArrowheads="1"/>
            </p:cNvSpPr>
            <p:nvPr/>
          </p:nvSpPr>
          <p:spPr bwMode="auto">
            <a:xfrm>
              <a:off x="5059" y="1627"/>
              <a:ext cx="18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v</a:t>
              </a:r>
              <a:r>
                <a:rPr lang="en-US" altLang="zh-CN" b="1" baseline="-25000" dirty="0">
                  <a:latin typeface="+mn-lt"/>
                  <a:cs typeface="Times New Roman" panose="02020603050405020304" pitchFamily="18" charset="0"/>
                </a:rPr>
                <a:t>1</a:t>
              </a:r>
              <a:endParaRPr lang="en-US" altLang="zh-CN" b="1" dirty="0">
                <a:latin typeface="+mn-lt"/>
                <a:cs typeface="Times New Roman" panose="02020603050405020304" pitchFamily="18" charset="0"/>
              </a:endParaRPr>
            </a:p>
          </p:txBody>
        </p:sp>
        <p:sp>
          <p:nvSpPr>
            <p:cNvPr id="78856" name="Text Box 91"/>
            <p:cNvSpPr txBox="1">
              <a:spLocks noChangeAspect="1" noChangeArrowheads="1"/>
            </p:cNvSpPr>
            <p:nvPr/>
          </p:nvSpPr>
          <p:spPr bwMode="auto">
            <a:xfrm>
              <a:off x="5435" y="2023"/>
              <a:ext cx="132"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v</a:t>
              </a:r>
              <a:r>
                <a:rPr lang="en-US" altLang="zh-CN" b="1" baseline="-25000" dirty="0">
                  <a:latin typeface="+mn-lt"/>
                  <a:cs typeface="Times New Roman" panose="02020603050405020304" pitchFamily="18" charset="0"/>
                </a:rPr>
                <a:t>4</a:t>
              </a:r>
              <a:endParaRPr lang="en-US" altLang="zh-CN" b="1" dirty="0">
                <a:latin typeface="+mn-lt"/>
                <a:cs typeface="Times New Roman" panose="02020603050405020304" pitchFamily="18" charset="0"/>
              </a:endParaRPr>
            </a:p>
          </p:txBody>
        </p:sp>
        <p:sp>
          <p:nvSpPr>
            <p:cNvPr id="78857" name="Text Box 92"/>
            <p:cNvSpPr txBox="1">
              <a:spLocks noChangeAspect="1" noChangeArrowheads="1"/>
            </p:cNvSpPr>
            <p:nvPr/>
          </p:nvSpPr>
          <p:spPr bwMode="auto">
            <a:xfrm>
              <a:off x="4713" y="2023"/>
              <a:ext cx="163"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v</a:t>
              </a:r>
              <a:r>
                <a:rPr lang="en-US" altLang="zh-CN" b="1" baseline="-25000" dirty="0">
                  <a:latin typeface="+mn-lt"/>
                  <a:cs typeface="Times New Roman" panose="02020603050405020304" pitchFamily="18" charset="0"/>
                </a:rPr>
                <a:t>2</a:t>
              </a:r>
              <a:endParaRPr lang="en-US" altLang="zh-CN" b="1" dirty="0">
                <a:latin typeface="+mn-lt"/>
                <a:cs typeface="Times New Roman" panose="02020603050405020304" pitchFamily="18" charset="0"/>
              </a:endParaRPr>
            </a:p>
          </p:txBody>
        </p:sp>
        <p:sp>
          <p:nvSpPr>
            <p:cNvPr id="78858" name="Text Box 93"/>
            <p:cNvSpPr txBox="1">
              <a:spLocks noChangeAspect="1" noChangeArrowheads="1"/>
            </p:cNvSpPr>
            <p:nvPr/>
          </p:nvSpPr>
          <p:spPr bwMode="auto">
            <a:xfrm>
              <a:off x="5080" y="2446"/>
              <a:ext cx="18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v</a:t>
              </a:r>
              <a:r>
                <a:rPr lang="en-US" altLang="zh-CN" b="1" baseline="-25000" dirty="0">
                  <a:latin typeface="+mn-lt"/>
                  <a:cs typeface="Times New Roman" panose="02020603050405020304" pitchFamily="18" charset="0"/>
                </a:rPr>
                <a:t>3</a:t>
              </a:r>
              <a:endParaRPr lang="en-US" altLang="zh-CN" b="1" dirty="0">
                <a:latin typeface="+mn-lt"/>
                <a:cs typeface="Times New Roman" panose="02020603050405020304" pitchFamily="18" charset="0"/>
              </a:endParaRPr>
            </a:p>
          </p:txBody>
        </p:sp>
        <p:sp>
          <p:nvSpPr>
            <p:cNvPr id="78859" name="Line 94"/>
            <p:cNvSpPr>
              <a:spLocks noChangeAspect="1" noChangeShapeType="1"/>
            </p:cNvSpPr>
            <p:nvPr/>
          </p:nvSpPr>
          <p:spPr bwMode="auto">
            <a:xfrm flipH="1">
              <a:off x="4904" y="1814"/>
              <a:ext cx="227" cy="272"/>
            </a:xfrm>
            <a:prstGeom prst="line">
              <a:avLst/>
            </a:prstGeom>
            <a:noFill/>
            <a:ln w="25400">
              <a:solidFill>
                <a:srgbClr val="80008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78860" name="Line 95"/>
            <p:cNvSpPr>
              <a:spLocks noChangeAspect="1" noChangeShapeType="1"/>
            </p:cNvSpPr>
            <p:nvPr/>
          </p:nvSpPr>
          <p:spPr bwMode="auto">
            <a:xfrm>
              <a:off x="5167" y="1822"/>
              <a:ext cx="226" cy="272"/>
            </a:xfrm>
            <a:prstGeom prst="line">
              <a:avLst/>
            </a:prstGeom>
            <a:noFill/>
            <a:ln w="25400">
              <a:solidFill>
                <a:srgbClr val="80008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78861" name="Line 96"/>
            <p:cNvSpPr>
              <a:spLocks noChangeAspect="1" noChangeShapeType="1"/>
            </p:cNvSpPr>
            <p:nvPr/>
          </p:nvSpPr>
          <p:spPr bwMode="auto">
            <a:xfrm>
              <a:off x="4900" y="2133"/>
              <a:ext cx="227" cy="27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78862" name="Line 97"/>
            <p:cNvSpPr>
              <a:spLocks noChangeAspect="1" noChangeShapeType="1"/>
            </p:cNvSpPr>
            <p:nvPr/>
          </p:nvSpPr>
          <p:spPr bwMode="auto">
            <a:xfrm flipH="1">
              <a:off x="5159" y="2133"/>
              <a:ext cx="226" cy="27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78863" name="Oval 98"/>
            <p:cNvSpPr>
              <a:spLocks noChangeArrowheads="1"/>
            </p:cNvSpPr>
            <p:nvPr/>
          </p:nvSpPr>
          <p:spPr bwMode="auto">
            <a:xfrm>
              <a:off x="4866" y="2090"/>
              <a:ext cx="50" cy="5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78864" name="Oval 99"/>
            <p:cNvSpPr>
              <a:spLocks noChangeArrowheads="1"/>
            </p:cNvSpPr>
            <p:nvPr/>
          </p:nvSpPr>
          <p:spPr bwMode="auto">
            <a:xfrm>
              <a:off x="5116" y="1783"/>
              <a:ext cx="50" cy="5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78865" name="Oval 100"/>
            <p:cNvSpPr>
              <a:spLocks noChangeArrowheads="1"/>
            </p:cNvSpPr>
            <p:nvPr/>
          </p:nvSpPr>
          <p:spPr bwMode="auto">
            <a:xfrm>
              <a:off x="5377" y="2090"/>
              <a:ext cx="50" cy="5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78866" name="Oval 101"/>
            <p:cNvSpPr>
              <a:spLocks noChangeArrowheads="1"/>
            </p:cNvSpPr>
            <p:nvPr/>
          </p:nvSpPr>
          <p:spPr bwMode="auto">
            <a:xfrm>
              <a:off x="5121" y="2397"/>
              <a:ext cx="50" cy="5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grpSp>
      <p:sp>
        <p:nvSpPr>
          <p:cNvPr id="18" name="Text Box 371"/>
          <p:cNvSpPr txBox="1">
            <a:spLocks noChangeArrowheads="1"/>
          </p:cNvSpPr>
          <p:nvPr/>
        </p:nvSpPr>
        <p:spPr bwMode="auto">
          <a:xfrm>
            <a:off x="1146175" y="1143794"/>
            <a:ext cx="9906000" cy="1366698"/>
          </a:xfrm>
          <a:prstGeom prst="rect">
            <a:avLst/>
          </a:prstGeom>
          <a:solidFill>
            <a:sysClr val="window" lastClr="FFFFFF">
              <a:lumMod val="85000"/>
              <a:lumOff val="0"/>
            </a:sysClr>
          </a:solidFill>
          <a:ln w="9525">
            <a:solidFill>
              <a:srgbClr val="000000"/>
            </a:solidFill>
            <a:miter lim="800000"/>
            <a:headEnd/>
            <a:tailEnd/>
          </a:ln>
        </p:spPr>
        <p:txBody>
          <a:bodyPr rot="0" vert="horz" wrap="square" lIns="180000" tIns="72000" rIns="180000" bIns="108000" anchor="t" anchorCtr="0" upright="1">
            <a:spAutoFit/>
          </a:bodyPr>
          <a:lstStyle/>
          <a:p>
            <a:pPr algn="just">
              <a:lnSpc>
                <a:spcPct val="150000"/>
              </a:lnSpc>
              <a:spcBef>
                <a:spcPts val="600"/>
              </a:spcBef>
              <a:spcAft>
                <a:spcPts val="0"/>
              </a:spcAft>
            </a:pPr>
            <a:r>
              <a:rPr lang="zh-CN" b="1" kern="100" dirty="0">
                <a:solidFill>
                  <a:srgbClr val="7030A0"/>
                </a:solidFill>
                <a:effectLst/>
                <a:cs typeface="宋体" panose="02010600030101010101" pitchFamily="2" charset="-122"/>
              </a:rPr>
              <a:t>解题小贴士</a:t>
            </a:r>
            <a:r>
              <a:rPr lang="en-US" altLang="zh-CN" b="1" kern="100" dirty="0">
                <a:solidFill>
                  <a:srgbClr val="7030A0"/>
                </a:solidFill>
                <a:effectLst/>
                <a:cs typeface="宋体" panose="02010600030101010101" pitchFamily="2" charset="-122"/>
              </a:rPr>
              <a:t>——</a:t>
            </a:r>
            <a:r>
              <a:rPr lang="zh-CN" b="1" kern="100" dirty="0">
                <a:solidFill>
                  <a:srgbClr val="7030A0"/>
                </a:solidFill>
                <a:effectLst/>
                <a:cs typeface="宋体" panose="02010600030101010101" pitchFamily="2" charset="-122"/>
              </a:rPr>
              <a:t>判断不是偶图</a:t>
            </a:r>
          </a:p>
          <a:p>
            <a:pPr indent="648000" algn="just">
              <a:lnSpc>
                <a:spcPct val="150000"/>
              </a:lnSpc>
              <a:spcBef>
                <a:spcPts val="600"/>
              </a:spcBef>
              <a:spcAft>
                <a:spcPts val="0"/>
              </a:spcAft>
            </a:pPr>
            <a:r>
              <a:rPr lang="zh-CN" b="1" kern="100" dirty="0">
                <a:effectLst/>
                <a:cs typeface="宋体" panose="02010600030101010101" pitchFamily="2" charset="-122"/>
              </a:rPr>
              <a:t>找到一条长度为奇数的回路，则该图不是偶图。</a:t>
            </a:r>
          </a:p>
        </p:txBody>
      </p:sp>
    </p:spTree>
    <p:extLst>
      <p:ext uri="{BB962C8B-B14F-4D97-AF65-F5344CB8AC3E}">
        <p14:creationId xmlns:p14="http://schemas.microsoft.com/office/powerpoint/2010/main" val="27095271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53059">
                                            <p:txEl>
                                              <p:pRg st="0" end="0"/>
                                            </p:txEl>
                                          </p:spTgt>
                                        </p:tgtEl>
                                        <p:attrNameLst>
                                          <p:attrName>style.visibility</p:attrName>
                                        </p:attrNameLst>
                                      </p:cBhvr>
                                      <p:to>
                                        <p:strVal val="visible"/>
                                      </p:to>
                                    </p:set>
                                    <p:anim calcmode="lin" valueType="num">
                                      <p:cBhvr additive="base">
                                        <p:cTn id="7" dur="500" fill="hold"/>
                                        <p:tgtEl>
                                          <p:spTgt spid="14530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530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53059">
                                            <p:txEl>
                                              <p:pRg st="1" end="1"/>
                                            </p:txEl>
                                          </p:spTgt>
                                        </p:tgtEl>
                                        <p:attrNameLst>
                                          <p:attrName>style.visibility</p:attrName>
                                        </p:attrNameLst>
                                      </p:cBhvr>
                                      <p:to>
                                        <p:strVal val="visible"/>
                                      </p:to>
                                    </p:set>
                                    <p:anim calcmode="lin" valueType="num">
                                      <p:cBhvr additive="base">
                                        <p:cTn id="13" dur="500" fill="hold"/>
                                        <p:tgtEl>
                                          <p:spTgt spid="14530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53059">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1453059">
                                            <p:txEl>
                                              <p:pRg st="2" end="2"/>
                                            </p:txEl>
                                          </p:spTgt>
                                        </p:tgtEl>
                                        <p:attrNameLst>
                                          <p:attrName>style.visibility</p:attrName>
                                        </p:attrNameLst>
                                      </p:cBhvr>
                                      <p:to>
                                        <p:strVal val="visible"/>
                                      </p:to>
                                    </p:set>
                                    <p:anim calcmode="lin" valueType="num">
                                      <p:cBhvr additive="base">
                                        <p:cTn id="18" dur="500" fill="hold"/>
                                        <p:tgtEl>
                                          <p:spTgt spid="1453059">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45305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8" presetClass="emph" presetSubtype="0" fill="hold" nodeType="clickEffect">
                                  <p:stCondLst>
                                    <p:cond delay="0"/>
                                  </p:stCondLst>
                                  <p:childTnLst>
                                    <p:animRot by="21600000">
                                      <p:cBhvr>
                                        <p:cTn id="23" dur="2000" fill="hold"/>
                                        <p:tgtEl>
                                          <p:spTgt spid="1453059">
                                            <p:txEl>
                                              <p:pRg st="1" end="1"/>
                                            </p:txEl>
                                          </p:spTgt>
                                        </p:tgtEl>
                                        <p:attrNameLst>
                                          <p:attrName>r</p:attrName>
                                        </p:attrNameLst>
                                      </p:cBhvr>
                                    </p:animRot>
                                  </p:childTnLst>
                                </p:cTn>
                              </p:par>
                              <p:par>
                                <p:cTn id="24" presetID="8" presetClass="emph" presetSubtype="0" fill="hold" nodeType="withEffect">
                                  <p:stCondLst>
                                    <p:cond delay="0"/>
                                  </p:stCondLst>
                                  <p:childTnLst>
                                    <p:animRot by="21600000">
                                      <p:cBhvr>
                                        <p:cTn id="25" dur="2000" fill="hold"/>
                                        <p:tgtEl>
                                          <p:spTgt spid="1453059">
                                            <p:txEl>
                                              <p:pRg st="2" end="2"/>
                                            </p:txEl>
                                          </p:spTgt>
                                        </p:tgtEl>
                                        <p:attrNameLst>
                                          <p:attrName>r</p:attrName>
                                        </p:attrNameLst>
                                      </p:cBhvr>
                                    </p:animRot>
                                  </p:childTnLst>
                                </p:cTn>
                              </p:par>
                            </p:childTnLst>
                          </p:cTn>
                        </p:par>
                      </p:childTnLst>
                    </p:cTn>
                  </p:par>
                  <p:par>
                    <p:cTn id="26" fill="hold" nodeType="clickPar">
                      <p:stCondLst>
                        <p:cond delay="indefinite"/>
                      </p:stCondLst>
                      <p:childTnLst>
                        <p:par>
                          <p:cTn id="27" fill="hold" nodeType="withGroup">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53059">
                                            <p:txEl>
                                              <p:pRg st="3" end="3"/>
                                            </p:txEl>
                                          </p:spTgt>
                                        </p:tgtEl>
                                        <p:attrNameLst>
                                          <p:attrName>style.visibility</p:attrName>
                                        </p:attrNameLst>
                                      </p:cBhvr>
                                      <p:to>
                                        <p:strVal val="visible"/>
                                      </p:to>
                                    </p:set>
                                    <p:anim calcmode="lin" valueType="num">
                                      <p:cBhvr additive="base">
                                        <p:cTn id="37" dur="500" fill="hold"/>
                                        <p:tgtEl>
                                          <p:spTgt spid="1453059">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53059">
                                            <p:txEl>
                                              <p:pRg st="3" end="3"/>
                                            </p:txEl>
                                          </p:spTgt>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2" presetClass="entr" presetSubtype="4" fill="hold" grpId="0" nodeType="afterEffect">
                                  <p:stCondLst>
                                    <p:cond delay="0"/>
                                  </p:stCondLst>
                                  <p:childTnLst>
                                    <p:set>
                                      <p:cBhvr>
                                        <p:cTn id="41" dur="1" fill="hold">
                                          <p:stCondLst>
                                            <p:cond delay="0"/>
                                          </p:stCondLst>
                                        </p:cTn>
                                        <p:tgtEl>
                                          <p:spTgt spid="1453059">
                                            <p:txEl>
                                              <p:pRg st="4" end="4"/>
                                            </p:txEl>
                                          </p:spTgt>
                                        </p:tgtEl>
                                        <p:attrNameLst>
                                          <p:attrName>style.visibility</p:attrName>
                                        </p:attrNameLst>
                                      </p:cBhvr>
                                      <p:to>
                                        <p:strVal val="visible"/>
                                      </p:to>
                                    </p:set>
                                    <p:anim calcmode="lin" valueType="num">
                                      <p:cBhvr additive="base">
                                        <p:cTn id="42" dur="500" fill="hold"/>
                                        <p:tgtEl>
                                          <p:spTgt spid="1453059">
                                            <p:txEl>
                                              <p:pRg st="4" end="4"/>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453059">
                                            <p:txEl>
                                              <p:pRg st="4" end="4"/>
                                            </p:txEl>
                                          </p:spTgt>
                                        </p:tgtEl>
                                        <p:attrNameLst>
                                          <p:attrName>ppt_y</p:attrName>
                                        </p:attrNameLst>
                                      </p:cBhvr>
                                      <p:tavLst>
                                        <p:tav tm="0">
                                          <p:val>
                                            <p:strVal val="1+#ppt_h/2"/>
                                          </p:val>
                                        </p:tav>
                                        <p:tav tm="100000">
                                          <p:val>
                                            <p:strVal val="#ppt_y"/>
                                          </p:val>
                                        </p:tav>
                                      </p:tavLst>
                                    </p:anim>
                                  </p:childTnLst>
                                </p:cTn>
                              </p:par>
                              <p:par>
                                <p:cTn id="44" presetID="25" presetClass="entr" presetSubtype="0" fill="hold" nodeType="with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p:cTn id="46"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47"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48"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49" dur="1000" fill="hold"/>
                                        <p:tgtEl>
                                          <p:spTgt spid="2"/>
                                        </p:tgtEl>
                                        <p:attrNameLst>
                                          <p:attrName>ppt_h</p:attrName>
                                        </p:attrNameLst>
                                      </p:cBhvr>
                                      <p:tavLst>
                                        <p:tav tm="0">
                                          <p:val>
                                            <p:strVal val="#ppt_h"/>
                                          </p:val>
                                        </p:tav>
                                        <p:tav tm="100000">
                                          <p:val>
                                            <p:strVal val="#ppt_h"/>
                                          </p:val>
                                        </p:tav>
                                      </p:tavLst>
                                    </p:anim>
                                    <p:anim calcmode="lin" valueType="num">
                                      <p:cBhvr>
                                        <p:cTn id="50"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51"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52"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53" dur="1000" decel="50000">
                                          <p:stCondLst>
                                            <p:cond delay="0"/>
                                          </p:stCondLst>
                                        </p:cTn>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3059" grpId="0" uiExpand="1" build="p"/>
      <p:bldP spid="18"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2"/>
          <p:cNvSpPr>
            <a:spLocks noGrp="1" noChangeArrowheads="1"/>
          </p:cNvSpPr>
          <p:nvPr>
            <p:ph type="title"/>
          </p:nvPr>
        </p:nvSpPr>
        <p:spPr/>
        <p:txBody>
          <a:bodyPr/>
          <a:lstStyle/>
          <a:p>
            <a:pPr eaLnBrk="1" hangingPunct="1"/>
            <a:r>
              <a:rPr lang="en-US" altLang="zh-CN" dirty="0"/>
              <a:t>7.5.3 </a:t>
            </a:r>
            <a:r>
              <a:rPr lang="zh-CN" altLang="en-US" dirty="0"/>
              <a:t>匹配 </a:t>
            </a:r>
          </a:p>
        </p:txBody>
      </p:sp>
      <p:sp>
        <p:nvSpPr>
          <p:cNvPr id="79876" name="Rectangle 3"/>
          <p:cNvSpPr>
            <a:spLocks noGrp="1" noChangeArrowheads="1"/>
          </p:cNvSpPr>
          <p:nvPr>
            <p:ph type="body" idx="1"/>
          </p:nvPr>
        </p:nvSpPr>
        <p:spPr>
          <a:xfrm>
            <a:off x="816871" y="1264556"/>
            <a:ext cx="10755154" cy="5213238"/>
          </a:xfrm>
        </p:spPr>
        <p:txBody>
          <a:bodyPr>
            <a:normAutofit lnSpcReduction="10000"/>
          </a:bodyPr>
          <a:lstStyle/>
          <a:p>
            <a:pPr marL="0" indent="0" eaLnBrk="1" hangingPunct="1">
              <a:lnSpc>
                <a:spcPct val="150000"/>
              </a:lnSpc>
              <a:spcBef>
                <a:spcPts val="600"/>
              </a:spcBef>
              <a:buNone/>
            </a:pPr>
            <a:r>
              <a:rPr lang="zh-CN" altLang="en-US" dirty="0">
                <a:solidFill>
                  <a:srgbClr val="C00000"/>
                </a:solidFill>
              </a:rPr>
              <a:t>定义</a:t>
            </a:r>
            <a:r>
              <a:rPr lang="en-US" altLang="zh-CN" dirty="0">
                <a:solidFill>
                  <a:srgbClr val="C00000"/>
                </a:solidFill>
              </a:rPr>
              <a:t>7.16  </a:t>
            </a:r>
            <a:r>
              <a:rPr lang="zh-CN" altLang="en-US" dirty="0"/>
              <a:t>在偶图</a:t>
            </a:r>
            <a:r>
              <a:rPr lang="en-US" altLang="zh-CN" dirty="0"/>
              <a:t>G = &lt;V</a:t>
            </a:r>
            <a:r>
              <a:rPr lang="en-US" altLang="zh-CN" baseline="-25000" dirty="0"/>
              <a:t>1</a:t>
            </a:r>
            <a:r>
              <a:rPr lang="en-US" altLang="zh-CN" dirty="0"/>
              <a:t>, E, V</a:t>
            </a:r>
            <a:r>
              <a:rPr lang="en-US" altLang="zh-CN" baseline="-25000" dirty="0"/>
              <a:t>2</a:t>
            </a:r>
            <a:r>
              <a:rPr lang="en-US" altLang="zh-CN" dirty="0"/>
              <a:t>&gt;</a:t>
            </a:r>
            <a:r>
              <a:rPr lang="zh-CN" altLang="en-US" dirty="0"/>
              <a:t>中，</a:t>
            </a:r>
            <a:r>
              <a:rPr lang="en-US" altLang="zh-CN" dirty="0"/>
              <a:t>V</a:t>
            </a:r>
            <a:r>
              <a:rPr lang="en-US" altLang="zh-CN" baseline="-25000" dirty="0"/>
              <a:t>1</a:t>
            </a:r>
            <a:r>
              <a:rPr lang="en-US" altLang="zh-CN" dirty="0"/>
              <a:t> = {v</a:t>
            </a:r>
            <a:r>
              <a:rPr lang="en-US" altLang="zh-CN" baseline="-25000" dirty="0"/>
              <a:t>1</a:t>
            </a:r>
            <a:r>
              <a:rPr lang="en-US" altLang="zh-CN" dirty="0"/>
              <a:t>, v</a:t>
            </a:r>
            <a:r>
              <a:rPr lang="en-US" altLang="zh-CN" baseline="-25000" dirty="0"/>
              <a:t>2</a:t>
            </a:r>
            <a:r>
              <a:rPr lang="en-US" altLang="zh-CN" dirty="0"/>
              <a:t>, …, </a:t>
            </a:r>
            <a:r>
              <a:rPr lang="en-US" altLang="zh-CN" dirty="0" err="1"/>
              <a:t>v</a:t>
            </a:r>
            <a:r>
              <a:rPr lang="en-US" altLang="zh-CN" baseline="-25000" dirty="0" err="1"/>
              <a:t>q</a:t>
            </a:r>
            <a:r>
              <a:rPr lang="en-US" altLang="zh-CN" dirty="0"/>
              <a:t>}</a:t>
            </a:r>
            <a:r>
              <a:rPr lang="zh-CN" altLang="en-US" dirty="0"/>
              <a:t>，若存在</a:t>
            </a:r>
            <a:r>
              <a:rPr lang="en-US" altLang="zh-CN" dirty="0"/>
              <a:t>E</a:t>
            </a:r>
            <a:r>
              <a:rPr lang="zh-CN" altLang="en-US" dirty="0"/>
              <a:t>的子集</a:t>
            </a:r>
            <a:r>
              <a:rPr lang="en-US" altLang="zh-CN" dirty="0"/>
              <a:t>E’ = {(v</a:t>
            </a:r>
            <a:r>
              <a:rPr lang="en-US" altLang="zh-CN" baseline="-25000" dirty="0"/>
              <a:t>1</a:t>
            </a:r>
            <a:r>
              <a:rPr lang="en-US" altLang="zh-CN" dirty="0"/>
              <a:t>, v</a:t>
            </a:r>
            <a:r>
              <a:rPr lang="en-US" altLang="zh-CN" baseline="-25000" dirty="0"/>
              <a:t>1</a:t>
            </a:r>
            <a:r>
              <a:rPr lang="en-US" altLang="zh-CN" dirty="0"/>
              <a:t>’)</a:t>
            </a:r>
            <a:r>
              <a:rPr lang="zh-CN" altLang="en-US" dirty="0"/>
              <a:t>，</a:t>
            </a:r>
            <a:r>
              <a:rPr lang="en-US" altLang="zh-CN" dirty="0"/>
              <a:t>(v</a:t>
            </a:r>
            <a:r>
              <a:rPr lang="en-US" altLang="zh-CN" baseline="-25000" dirty="0"/>
              <a:t>2</a:t>
            </a:r>
            <a:r>
              <a:rPr lang="en-US" altLang="zh-CN" dirty="0"/>
              <a:t>, v</a:t>
            </a:r>
            <a:r>
              <a:rPr lang="en-US" altLang="zh-CN" baseline="-25000" dirty="0"/>
              <a:t>2</a:t>
            </a:r>
            <a:r>
              <a:rPr lang="en-US" altLang="zh-CN" dirty="0"/>
              <a:t>’)</a:t>
            </a:r>
            <a:r>
              <a:rPr lang="zh-CN" altLang="en-US" dirty="0"/>
              <a:t>，</a:t>
            </a:r>
            <a:r>
              <a:rPr lang="en-US" altLang="zh-CN" dirty="0"/>
              <a:t>…</a:t>
            </a:r>
            <a:r>
              <a:rPr lang="zh-CN" altLang="en-US" dirty="0"/>
              <a:t>，</a:t>
            </a:r>
            <a:r>
              <a:rPr lang="en-US" altLang="zh-CN" dirty="0"/>
              <a:t>(</a:t>
            </a:r>
            <a:r>
              <a:rPr lang="en-US" altLang="zh-CN" dirty="0" err="1"/>
              <a:t>v</a:t>
            </a:r>
            <a:r>
              <a:rPr lang="en-US" altLang="zh-CN" baseline="-25000" dirty="0" err="1"/>
              <a:t>q</a:t>
            </a:r>
            <a:r>
              <a:rPr lang="en-US" altLang="zh-CN" dirty="0"/>
              <a:t>, </a:t>
            </a:r>
            <a:r>
              <a:rPr lang="en-US" altLang="zh-CN" dirty="0" err="1"/>
              <a:t>v</a:t>
            </a:r>
            <a:r>
              <a:rPr lang="en-US" altLang="zh-CN" baseline="-25000" dirty="0" err="1"/>
              <a:t>q</a:t>
            </a:r>
            <a:r>
              <a:rPr lang="en-US" altLang="zh-CN" dirty="0"/>
              <a:t>’)</a:t>
            </a:r>
            <a:r>
              <a:rPr lang="zh-CN" altLang="en-US" dirty="0"/>
              <a:t>，其中</a:t>
            </a:r>
            <a:r>
              <a:rPr lang="en-US" altLang="zh-CN" dirty="0"/>
              <a:t>v</a:t>
            </a:r>
            <a:r>
              <a:rPr lang="en-US" altLang="zh-CN" baseline="-25000" dirty="0"/>
              <a:t>1</a:t>
            </a:r>
            <a:r>
              <a:rPr lang="en-US" altLang="zh-CN" dirty="0"/>
              <a:t>’, v</a:t>
            </a:r>
            <a:r>
              <a:rPr lang="en-US" altLang="zh-CN" baseline="-25000" dirty="0"/>
              <a:t>2</a:t>
            </a:r>
            <a:r>
              <a:rPr lang="en-US" altLang="zh-CN" dirty="0"/>
              <a:t>’, …, </a:t>
            </a:r>
            <a:r>
              <a:rPr lang="en-US" altLang="zh-CN" dirty="0" err="1"/>
              <a:t>v</a:t>
            </a:r>
            <a:r>
              <a:rPr lang="en-US" altLang="zh-CN" baseline="-25000" dirty="0" err="1"/>
              <a:t>q</a:t>
            </a:r>
            <a:r>
              <a:rPr lang="en-US" altLang="zh-CN" dirty="0"/>
              <a:t>’</a:t>
            </a:r>
            <a:r>
              <a:rPr lang="en-US" altLang="zh-CN" baseline="-25000" dirty="0"/>
              <a:t> </a:t>
            </a:r>
            <a:r>
              <a:rPr lang="zh-CN" altLang="en-US" dirty="0"/>
              <a:t>是</a:t>
            </a:r>
            <a:r>
              <a:rPr lang="en-US" altLang="zh-CN" dirty="0"/>
              <a:t>V</a:t>
            </a:r>
            <a:r>
              <a:rPr lang="en-US" altLang="zh-CN" baseline="-25000" dirty="0"/>
              <a:t>2</a:t>
            </a:r>
            <a:r>
              <a:rPr lang="zh-CN" altLang="en-US" dirty="0"/>
              <a:t>中的</a:t>
            </a:r>
            <a:r>
              <a:rPr lang="en-US" altLang="zh-CN" dirty="0"/>
              <a:t>q</a:t>
            </a:r>
            <a:r>
              <a:rPr lang="zh-CN" altLang="en-US" dirty="0"/>
              <a:t>个</a:t>
            </a:r>
            <a:r>
              <a:rPr lang="zh-CN" altLang="en-US" dirty="0">
                <a:solidFill>
                  <a:srgbClr val="800080"/>
                </a:solidFill>
              </a:rPr>
              <a:t>不同的结点</a:t>
            </a:r>
            <a:r>
              <a:rPr lang="en-US" altLang="zh-CN" dirty="0"/>
              <a:t>}</a:t>
            </a:r>
            <a:r>
              <a:rPr lang="zh-CN" altLang="en-US" dirty="0"/>
              <a:t>，则称</a:t>
            </a:r>
            <a:r>
              <a:rPr lang="en-US" altLang="zh-CN" dirty="0"/>
              <a:t>G</a:t>
            </a:r>
            <a:r>
              <a:rPr lang="zh-CN" altLang="en-US" dirty="0"/>
              <a:t>的子图</a:t>
            </a:r>
            <a:r>
              <a:rPr lang="en-US" altLang="zh-CN" dirty="0"/>
              <a:t>G’ = &lt;V</a:t>
            </a:r>
            <a:r>
              <a:rPr lang="en-US" altLang="zh-CN" baseline="-25000" dirty="0"/>
              <a:t>1</a:t>
            </a:r>
            <a:r>
              <a:rPr lang="en-US" altLang="zh-CN" dirty="0"/>
              <a:t>, E’, V</a:t>
            </a:r>
            <a:r>
              <a:rPr lang="en-US" altLang="zh-CN" baseline="-25000" dirty="0"/>
              <a:t>2</a:t>
            </a:r>
            <a:r>
              <a:rPr lang="en-US" altLang="zh-CN" dirty="0"/>
              <a:t>&gt;</a:t>
            </a:r>
            <a:r>
              <a:rPr lang="zh-CN" altLang="en-US" dirty="0"/>
              <a:t>为</a:t>
            </a:r>
            <a:r>
              <a:rPr lang="zh-CN" altLang="en-US" dirty="0">
                <a:solidFill>
                  <a:srgbClr val="0000FF"/>
                </a:solidFill>
              </a:rPr>
              <a:t>从</a:t>
            </a:r>
            <a:r>
              <a:rPr lang="en-US" altLang="zh-CN" dirty="0">
                <a:solidFill>
                  <a:srgbClr val="0000FF"/>
                </a:solidFill>
              </a:rPr>
              <a:t>V</a:t>
            </a:r>
            <a:r>
              <a:rPr lang="en-US" altLang="zh-CN" baseline="-25000" dirty="0">
                <a:solidFill>
                  <a:srgbClr val="0000FF"/>
                </a:solidFill>
              </a:rPr>
              <a:t>1</a:t>
            </a:r>
            <a:r>
              <a:rPr lang="zh-CN" altLang="en-US" dirty="0">
                <a:solidFill>
                  <a:srgbClr val="0000FF"/>
                </a:solidFill>
              </a:rPr>
              <a:t>到</a:t>
            </a:r>
            <a:r>
              <a:rPr lang="en-US" altLang="zh-CN" dirty="0">
                <a:solidFill>
                  <a:srgbClr val="0000FF"/>
                </a:solidFill>
              </a:rPr>
              <a:t>V</a:t>
            </a:r>
            <a:r>
              <a:rPr lang="en-US" altLang="zh-CN" baseline="-25000" dirty="0">
                <a:solidFill>
                  <a:srgbClr val="0000FF"/>
                </a:solidFill>
              </a:rPr>
              <a:t>2</a:t>
            </a:r>
            <a:r>
              <a:rPr lang="zh-CN" altLang="en-US" dirty="0"/>
              <a:t>的一个</a:t>
            </a:r>
            <a:r>
              <a:rPr lang="zh-CN" altLang="en-US" dirty="0">
                <a:solidFill>
                  <a:srgbClr val="FF0000"/>
                </a:solidFill>
              </a:rPr>
              <a:t>完全匹配</a:t>
            </a:r>
            <a:r>
              <a:rPr lang="en-US" altLang="zh-CN" dirty="0"/>
              <a:t>(Complete Matching)</a:t>
            </a:r>
            <a:r>
              <a:rPr lang="zh-CN" altLang="en-US" dirty="0"/>
              <a:t>，简称</a:t>
            </a:r>
            <a:r>
              <a:rPr lang="zh-CN" altLang="en-US" dirty="0">
                <a:solidFill>
                  <a:srgbClr val="FF0000"/>
                </a:solidFill>
              </a:rPr>
              <a:t>匹配</a:t>
            </a:r>
            <a:r>
              <a:rPr lang="zh-CN" altLang="en-US" dirty="0"/>
              <a:t>。</a:t>
            </a:r>
            <a:endParaRPr lang="en-US" altLang="zh-CN" dirty="0"/>
          </a:p>
          <a:p>
            <a:pPr marL="0" indent="648000">
              <a:lnSpc>
                <a:spcPct val="150000"/>
              </a:lnSpc>
              <a:spcBef>
                <a:spcPts val="600"/>
              </a:spcBef>
              <a:buNone/>
            </a:pPr>
            <a:r>
              <a:rPr lang="zh-CN" altLang="en-US" dirty="0"/>
              <a:t>在偶图</a:t>
            </a:r>
            <a:r>
              <a:rPr lang="en-US" altLang="zh-CN" dirty="0"/>
              <a:t>G = &lt;V</a:t>
            </a:r>
            <a:r>
              <a:rPr lang="en-US" altLang="zh-CN" baseline="-25000" dirty="0"/>
              <a:t>1</a:t>
            </a:r>
            <a:r>
              <a:rPr lang="en-US" altLang="zh-CN" dirty="0"/>
              <a:t>, E, V</a:t>
            </a:r>
            <a:r>
              <a:rPr lang="en-US" altLang="zh-CN" baseline="-25000" dirty="0"/>
              <a:t>2</a:t>
            </a:r>
            <a:r>
              <a:rPr lang="en-US" altLang="zh-CN" dirty="0"/>
              <a:t>&gt;</a:t>
            </a:r>
            <a:r>
              <a:rPr lang="zh-CN" altLang="en-US" dirty="0"/>
              <a:t>中，</a:t>
            </a:r>
            <a:r>
              <a:rPr lang="zh-CN" altLang="en-US" dirty="0">
                <a:solidFill>
                  <a:srgbClr val="7030A0"/>
                </a:solidFill>
              </a:rPr>
              <a:t>若存在</a:t>
            </a:r>
            <a:r>
              <a:rPr lang="en-US" altLang="zh-CN" dirty="0">
                <a:solidFill>
                  <a:srgbClr val="7030A0"/>
                </a:solidFill>
              </a:rPr>
              <a:t>V</a:t>
            </a:r>
            <a:r>
              <a:rPr lang="en-US" altLang="zh-CN" baseline="-25000" dirty="0">
                <a:solidFill>
                  <a:srgbClr val="7030A0"/>
                </a:solidFill>
              </a:rPr>
              <a:t>1</a:t>
            </a:r>
            <a:r>
              <a:rPr lang="zh-CN" altLang="en-US" dirty="0">
                <a:solidFill>
                  <a:srgbClr val="7030A0"/>
                </a:solidFill>
              </a:rPr>
              <a:t>到</a:t>
            </a:r>
            <a:r>
              <a:rPr lang="en-US" altLang="zh-CN" dirty="0">
                <a:solidFill>
                  <a:srgbClr val="7030A0"/>
                </a:solidFill>
              </a:rPr>
              <a:t>V</a:t>
            </a:r>
            <a:r>
              <a:rPr lang="en-US" altLang="zh-CN" baseline="-25000" dirty="0">
                <a:solidFill>
                  <a:srgbClr val="7030A0"/>
                </a:solidFill>
              </a:rPr>
              <a:t>2</a:t>
            </a:r>
            <a:r>
              <a:rPr lang="zh-CN" altLang="en-US" dirty="0">
                <a:solidFill>
                  <a:srgbClr val="7030A0"/>
                </a:solidFill>
              </a:rPr>
              <a:t>的单射</a:t>
            </a:r>
            <a:r>
              <a:rPr lang="en-US" altLang="zh-CN" dirty="0">
                <a:solidFill>
                  <a:srgbClr val="7030A0"/>
                </a:solidFill>
              </a:rPr>
              <a:t>f</a:t>
            </a:r>
            <a:r>
              <a:rPr lang="zh-CN" altLang="en-US" dirty="0">
                <a:solidFill>
                  <a:srgbClr val="7030A0"/>
                </a:solidFill>
              </a:rPr>
              <a:t>，使得对任意</a:t>
            </a:r>
            <a:r>
              <a:rPr lang="en-US" altLang="zh-CN" dirty="0">
                <a:solidFill>
                  <a:srgbClr val="7030A0"/>
                </a:solidFill>
              </a:rPr>
              <a:t>v∈V</a:t>
            </a:r>
            <a:r>
              <a:rPr lang="en-US" altLang="zh-CN" baseline="-25000" dirty="0">
                <a:solidFill>
                  <a:srgbClr val="7030A0"/>
                </a:solidFill>
              </a:rPr>
              <a:t>1</a:t>
            </a:r>
            <a:r>
              <a:rPr lang="zh-CN" altLang="en-US" dirty="0">
                <a:solidFill>
                  <a:srgbClr val="7030A0"/>
                </a:solidFill>
              </a:rPr>
              <a:t>，都有</a:t>
            </a:r>
            <a:r>
              <a:rPr lang="en-US" altLang="zh-CN" dirty="0">
                <a:solidFill>
                  <a:srgbClr val="7030A0"/>
                </a:solidFill>
              </a:rPr>
              <a:t>(v, f(v))∈E</a:t>
            </a:r>
            <a:r>
              <a:rPr lang="zh-CN" altLang="en-US" dirty="0">
                <a:solidFill>
                  <a:srgbClr val="7030A0"/>
                </a:solidFill>
              </a:rPr>
              <a:t>，则存在</a:t>
            </a:r>
            <a:r>
              <a:rPr lang="en-US" altLang="zh-CN" dirty="0">
                <a:solidFill>
                  <a:srgbClr val="7030A0"/>
                </a:solidFill>
              </a:rPr>
              <a:t>V</a:t>
            </a:r>
            <a:r>
              <a:rPr lang="en-US" altLang="zh-CN" baseline="-25000" dirty="0">
                <a:solidFill>
                  <a:srgbClr val="7030A0"/>
                </a:solidFill>
              </a:rPr>
              <a:t>1</a:t>
            </a:r>
            <a:r>
              <a:rPr lang="zh-CN" altLang="en-US" dirty="0">
                <a:solidFill>
                  <a:srgbClr val="7030A0"/>
                </a:solidFill>
              </a:rPr>
              <a:t>到</a:t>
            </a:r>
            <a:r>
              <a:rPr lang="en-US" altLang="zh-CN" dirty="0">
                <a:solidFill>
                  <a:srgbClr val="7030A0"/>
                </a:solidFill>
              </a:rPr>
              <a:t>V</a:t>
            </a:r>
            <a:r>
              <a:rPr lang="en-US" altLang="zh-CN" baseline="-25000" dirty="0">
                <a:solidFill>
                  <a:srgbClr val="7030A0"/>
                </a:solidFill>
              </a:rPr>
              <a:t>2</a:t>
            </a:r>
            <a:r>
              <a:rPr lang="zh-CN" altLang="en-US" dirty="0">
                <a:solidFill>
                  <a:srgbClr val="7030A0"/>
                </a:solidFill>
              </a:rPr>
              <a:t>的匹配。</a:t>
            </a:r>
          </a:p>
          <a:p>
            <a:pPr marL="0" indent="0">
              <a:lnSpc>
                <a:spcPct val="150000"/>
              </a:lnSpc>
              <a:spcBef>
                <a:spcPts val="600"/>
              </a:spcBef>
              <a:buNone/>
            </a:pPr>
            <a:r>
              <a:rPr lang="zh-CN" altLang="en-US" dirty="0"/>
              <a:t>        由单射的性质知，不是所有的偶图都有匹配，存在匹配的</a:t>
            </a:r>
            <a:r>
              <a:rPr lang="zh-CN" altLang="en-US" dirty="0">
                <a:solidFill>
                  <a:srgbClr val="0000FF"/>
                </a:solidFill>
              </a:rPr>
              <a:t>必要条件</a:t>
            </a:r>
            <a:r>
              <a:rPr lang="zh-CN" altLang="en-US" dirty="0"/>
              <a:t>是</a:t>
            </a:r>
            <a:endParaRPr lang="en-US" altLang="zh-CN" dirty="0"/>
          </a:p>
          <a:p>
            <a:pPr marL="0" indent="0">
              <a:lnSpc>
                <a:spcPct val="150000"/>
              </a:lnSpc>
              <a:spcBef>
                <a:spcPts val="600"/>
              </a:spcBef>
              <a:buNone/>
            </a:pPr>
            <a:r>
              <a:rPr lang="zh-CN" altLang="en-US" dirty="0"/>
              <a:t> </a:t>
            </a:r>
            <a:r>
              <a:rPr lang="en-US" altLang="zh-CN" dirty="0"/>
              <a:t>				</a:t>
            </a:r>
            <a:r>
              <a:rPr lang="en-US" altLang="zh-CN" dirty="0">
                <a:solidFill>
                  <a:srgbClr val="C00000"/>
                </a:solidFill>
                <a:effectLst>
                  <a:outerShdw blurRad="38100" dist="38100" dir="2700000" algn="tl">
                    <a:srgbClr val="000000">
                      <a:alpha val="43137"/>
                    </a:srgbClr>
                  </a:outerShdw>
                </a:effectLst>
              </a:rPr>
              <a:t>|V</a:t>
            </a:r>
            <a:r>
              <a:rPr lang="en-US" altLang="zh-CN" baseline="-25000" dirty="0">
                <a:solidFill>
                  <a:srgbClr val="C00000"/>
                </a:solidFill>
                <a:effectLst>
                  <a:outerShdw blurRad="38100" dist="38100" dir="2700000" algn="tl">
                    <a:srgbClr val="000000">
                      <a:alpha val="43137"/>
                    </a:srgbClr>
                  </a:outerShdw>
                </a:effectLst>
              </a:rPr>
              <a:t>1</a:t>
            </a:r>
            <a:r>
              <a:rPr lang="en-US" altLang="zh-CN" dirty="0">
                <a:solidFill>
                  <a:srgbClr val="C00000"/>
                </a:solidFill>
                <a:effectLst>
                  <a:outerShdw blurRad="38100" dist="38100" dir="2700000" algn="tl">
                    <a:srgbClr val="000000">
                      <a:alpha val="43137"/>
                    </a:srgbClr>
                  </a:outerShdw>
                </a:effectLst>
              </a:rPr>
              <a:t>|  ≤  |V</a:t>
            </a:r>
            <a:r>
              <a:rPr lang="en-US" altLang="zh-CN" baseline="-25000" dirty="0">
                <a:solidFill>
                  <a:srgbClr val="C00000"/>
                </a:solidFill>
                <a:effectLst>
                  <a:outerShdw blurRad="38100" dist="38100" dir="2700000" algn="tl">
                    <a:srgbClr val="000000">
                      <a:alpha val="43137"/>
                    </a:srgbClr>
                  </a:outerShdw>
                </a:effectLst>
              </a:rPr>
              <a:t>2</a:t>
            </a:r>
            <a:r>
              <a:rPr lang="en-US" altLang="zh-CN" dirty="0">
                <a:solidFill>
                  <a:srgbClr val="C00000"/>
                </a:solidFill>
                <a:effectLst>
                  <a:outerShdw blurRad="38100" dist="38100" dir="2700000" algn="tl">
                    <a:srgbClr val="000000">
                      <a:alpha val="43137"/>
                    </a:srgbClr>
                  </a:outerShdw>
                </a:effectLst>
              </a:rPr>
              <a:t>| </a:t>
            </a:r>
            <a:r>
              <a:rPr lang="zh-CN" altLang="en-US" dirty="0"/>
              <a:t>。</a:t>
            </a:r>
          </a:p>
          <a:p>
            <a:pPr marL="0" indent="0">
              <a:lnSpc>
                <a:spcPct val="150000"/>
              </a:lnSpc>
              <a:spcBef>
                <a:spcPts val="600"/>
              </a:spcBef>
              <a:buNone/>
            </a:pPr>
            <a:r>
              <a:rPr lang="zh-CN" altLang="en-US" dirty="0"/>
              <a:t>        然而，这个条件</a:t>
            </a:r>
            <a:r>
              <a:rPr lang="zh-CN" altLang="en-US" dirty="0">
                <a:solidFill>
                  <a:srgbClr val="0000FF"/>
                </a:solidFill>
              </a:rPr>
              <a:t>并不是充分条件</a:t>
            </a:r>
            <a:r>
              <a:rPr lang="zh-CN" altLang="en-US" dirty="0"/>
              <a:t>。 </a:t>
            </a:r>
          </a:p>
        </p:txBody>
      </p:sp>
    </p:spTree>
    <p:extLst>
      <p:ext uri="{BB962C8B-B14F-4D97-AF65-F5344CB8AC3E}">
        <p14:creationId xmlns:p14="http://schemas.microsoft.com/office/powerpoint/2010/main" val="2929210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wd">
                                    <p:tmPct val="8000"/>
                                  </p:iterate>
                                  <p:childTnLst>
                                    <p:set>
                                      <p:cBhvr>
                                        <p:cTn id="6" dur="1" fill="hold">
                                          <p:stCondLst>
                                            <p:cond delay="0"/>
                                          </p:stCondLst>
                                        </p:cTn>
                                        <p:tgtEl>
                                          <p:spTgt spid="79876">
                                            <p:txEl>
                                              <p:pRg st="0" end="0"/>
                                            </p:txEl>
                                          </p:spTgt>
                                        </p:tgtEl>
                                        <p:attrNameLst>
                                          <p:attrName>style.visibility</p:attrName>
                                        </p:attrNameLst>
                                      </p:cBhvr>
                                      <p:to>
                                        <p:strVal val="visible"/>
                                      </p:to>
                                    </p:set>
                                    <p:animEffect transition="in" filter="wipe(left)">
                                      <p:cBhvr>
                                        <p:cTn id="7" dur="500"/>
                                        <p:tgtEl>
                                          <p:spTgt spid="798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wd">
                                    <p:tmPct val="8000"/>
                                  </p:iterate>
                                  <p:childTnLst>
                                    <p:set>
                                      <p:cBhvr>
                                        <p:cTn id="11" dur="1" fill="hold">
                                          <p:stCondLst>
                                            <p:cond delay="0"/>
                                          </p:stCondLst>
                                        </p:cTn>
                                        <p:tgtEl>
                                          <p:spTgt spid="79876">
                                            <p:txEl>
                                              <p:pRg st="1" end="1"/>
                                            </p:txEl>
                                          </p:spTgt>
                                        </p:tgtEl>
                                        <p:attrNameLst>
                                          <p:attrName>style.visibility</p:attrName>
                                        </p:attrNameLst>
                                      </p:cBhvr>
                                      <p:to>
                                        <p:strVal val="visible"/>
                                      </p:to>
                                    </p:set>
                                    <p:animEffect transition="in" filter="wipe(left)">
                                      <p:cBhvr>
                                        <p:cTn id="12" dur="500"/>
                                        <p:tgtEl>
                                          <p:spTgt spid="798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wd">
                                    <p:tmPct val="8000"/>
                                  </p:iterate>
                                  <p:childTnLst>
                                    <p:set>
                                      <p:cBhvr>
                                        <p:cTn id="16" dur="1" fill="hold">
                                          <p:stCondLst>
                                            <p:cond delay="0"/>
                                          </p:stCondLst>
                                        </p:cTn>
                                        <p:tgtEl>
                                          <p:spTgt spid="79876">
                                            <p:txEl>
                                              <p:pRg st="2" end="2"/>
                                            </p:txEl>
                                          </p:spTgt>
                                        </p:tgtEl>
                                        <p:attrNameLst>
                                          <p:attrName>style.visibility</p:attrName>
                                        </p:attrNameLst>
                                      </p:cBhvr>
                                      <p:to>
                                        <p:strVal val="visible"/>
                                      </p:to>
                                    </p:set>
                                    <p:animEffect transition="in" filter="wipe(left)">
                                      <p:cBhvr>
                                        <p:cTn id="17" dur="500"/>
                                        <p:tgtEl>
                                          <p:spTgt spid="79876">
                                            <p:txEl>
                                              <p:pRg st="2" end="2"/>
                                            </p:txEl>
                                          </p:spTgt>
                                        </p:tgtEl>
                                      </p:cBhvr>
                                    </p:animEffect>
                                  </p:childTnLst>
                                </p:cTn>
                              </p:par>
                            </p:childTnLst>
                          </p:cTn>
                        </p:par>
                        <p:par>
                          <p:cTn id="18" fill="hold">
                            <p:stCondLst>
                              <p:cond delay="1260"/>
                            </p:stCondLst>
                            <p:childTnLst>
                              <p:par>
                                <p:cTn id="19" presetID="22" presetClass="entr" presetSubtype="8" fill="hold" grpId="0" nodeType="afterEffect">
                                  <p:stCondLst>
                                    <p:cond delay="0"/>
                                  </p:stCondLst>
                                  <p:iterate type="wd">
                                    <p:tmPct val="8000"/>
                                  </p:iterate>
                                  <p:childTnLst>
                                    <p:set>
                                      <p:cBhvr>
                                        <p:cTn id="20" dur="1" fill="hold">
                                          <p:stCondLst>
                                            <p:cond delay="0"/>
                                          </p:stCondLst>
                                        </p:cTn>
                                        <p:tgtEl>
                                          <p:spTgt spid="79876">
                                            <p:txEl>
                                              <p:pRg st="3" end="3"/>
                                            </p:txEl>
                                          </p:spTgt>
                                        </p:tgtEl>
                                        <p:attrNameLst>
                                          <p:attrName>style.visibility</p:attrName>
                                        </p:attrNameLst>
                                      </p:cBhvr>
                                      <p:to>
                                        <p:strVal val="visible"/>
                                      </p:to>
                                    </p:set>
                                    <p:animEffect transition="in" filter="wipe(left)">
                                      <p:cBhvr>
                                        <p:cTn id="21" dur="500"/>
                                        <p:tgtEl>
                                          <p:spTgt spid="7987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iterate type="wd">
                                    <p:tmPct val="8000"/>
                                  </p:iterate>
                                  <p:childTnLst>
                                    <p:set>
                                      <p:cBhvr>
                                        <p:cTn id="25" dur="1" fill="hold">
                                          <p:stCondLst>
                                            <p:cond delay="0"/>
                                          </p:stCondLst>
                                        </p:cTn>
                                        <p:tgtEl>
                                          <p:spTgt spid="79876">
                                            <p:txEl>
                                              <p:pRg st="4" end="4"/>
                                            </p:txEl>
                                          </p:spTgt>
                                        </p:tgtEl>
                                        <p:attrNameLst>
                                          <p:attrName>style.visibility</p:attrName>
                                        </p:attrNameLst>
                                      </p:cBhvr>
                                      <p:to>
                                        <p:strVal val="visible"/>
                                      </p:to>
                                    </p:set>
                                    <p:animEffect transition="in" filter="wipe(left)">
                                      <p:cBhvr>
                                        <p:cTn id="26" dur="500"/>
                                        <p:tgtEl>
                                          <p:spTgt spid="798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6" grpId="0" uiExpand="1"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a:xfrm>
            <a:off x="817366" y="276873"/>
            <a:ext cx="10755156" cy="562121"/>
          </a:xfrm>
        </p:spPr>
        <p:txBody>
          <a:bodyPr/>
          <a:lstStyle/>
          <a:p>
            <a:pPr eaLnBrk="1" hangingPunct="1"/>
            <a:r>
              <a:rPr lang="zh-CN" altLang="en-US" dirty="0"/>
              <a:t>例</a:t>
            </a:r>
            <a:r>
              <a:rPr lang="en-US" altLang="zh-CN" dirty="0"/>
              <a:t>7.26</a:t>
            </a:r>
            <a:endParaRPr lang="zh-CN" altLang="en-US" dirty="0"/>
          </a:p>
        </p:txBody>
      </p:sp>
      <p:sp>
        <p:nvSpPr>
          <p:cNvPr id="1455107" name="Rectangle 3"/>
          <p:cNvSpPr>
            <a:spLocks noGrp="1" noChangeArrowheads="1"/>
          </p:cNvSpPr>
          <p:nvPr>
            <p:ph type="body" idx="1"/>
          </p:nvPr>
        </p:nvSpPr>
        <p:spPr>
          <a:xfrm>
            <a:off x="816871" y="1067594"/>
            <a:ext cx="10755154" cy="1436280"/>
          </a:xfrm>
        </p:spPr>
        <p:txBody>
          <a:bodyPr/>
          <a:lstStyle/>
          <a:p>
            <a:pPr marL="0" indent="0" eaLnBrk="1" hangingPunct="1">
              <a:buNone/>
            </a:pPr>
            <a:r>
              <a:rPr lang="zh-CN" altLang="en-US" dirty="0"/>
              <a:t>下面的</a:t>
            </a:r>
            <a:r>
              <a:rPr lang="en-US" altLang="zh-CN" dirty="0"/>
              <a:t>3</a:t>
            </a:r>
            <a:r>
              <a:rPr lang="zh-CN" altLang="en-US" dirty="0"/>
              <a:t>个偶图哪些存在</a:t>
            </a:r>
            <a:r>
              <a:rPr lang="en-US" altLang="zh-CN" dirty="0"/>
              <a:t>V</a:t>
            </a:r>
            <a:r>
              <a:rPr lang="en-US" altLang="zh-CN" baseline="-25000" dirty="0"/>
              <a:t>1</a:t>
            </a:r>
            <a:r>
              <a:rPr lang="zh-CN" altLang="en-US" dirty="0"/>
              <a:t>到</a:t>
            </a:r>
            <a:r>
              <a:rPr lang="en-US" altLang="zh-CN" dirty="0"/>
              <a:t>V</a:t>
            </a:r>
            <a:r>
              <a:rPr lang="en-US" altLang="zh-CN" baseline="-25000" dirty="0"/>
              <a:t>2</a:t>
            </a:r>
            <a:r>
              <a:rPr lang="zh-CN" altLang="en-US" dirty="0"/>
              <a:t>匹配？对存在匹配的偶图给出一个匹配。 </a:t>
            </a:r>
            <a:endParaRPr lang="zh-CN" altLang="en-US" b="0" dirty="0"/>
          </a:p>
        </p:txBody>
      </p:sp>
      <p:grpSp>
        <p:nvGrpSpPr>
          <p:cNvPr id="2" name="Group 109"/>
          <p:cNvGrpSpPr>
            <a:grpSpLocks noChangeAspect="1"/>
          </p:cNvGrpSpPr>
          <p:nvPr/>
        </p:nvGrpSpPr>
        <p:grpSpPr bwMode="auto">
          <a:xfrm>
            <a:off x="4773627" y="2018325"/>
            <a:ext cx="2190251" cy="2591639"/>
            <a:chOff x="2979" y="1722"/>
            <a:chExt cx="1022" cy="1209"/>
          </a:xfrm>
        </p:grpSpPr>
        <p:sp>
          <p:nvSpPr>
            <p:cNvPr id="82011" name="Line 6"/>
            <p:cNvSpPr>
              <a:spLocks noChangeAspect="1" noChangeShapeType="1"/>
            </p:cNvSpPr>
            <p:nvPr/>
          </p:nvSpPr>
          <p:spPr bwMode="auto">
            <a:xfrm>
              <a:off x="3867" y="1941"/>
              <a:ext cx="1"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2012" name="Line 7"/>
            <p:cNvSpPr>
              <a:spLocks noChangeAspect="1" noChangeShapeType="1"/>
            </p:cNvSpPr>
            <p:nvPr/>
          </p:nvSpPr>
          <p:spPr bwMode="auto">
            <a:xfrm flipH="1">
              <a:off x="3296" y="1941"/>
              <a:ext cx="1"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2013" name="Line 8"/>
            <p:cNvSpPr>
              <a:spLocks noChangeAspect="1" noChangeShapeType="1"/>
            </p:cNvSpPr>
            <p:nvPr/>
          </p:nvSpPr>
          <p:spPr bwMode="auto">
            <a:xfrm flipH="1">
              <a:off x="3305" y="1942"/>
              <a:ext cx="276"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2014" name="Line 9"/>
            <p:cNvSpPr>
              <a:spLocks noChangeAspect="1" noChangeShapeType="1"/>
            </p:cNvSpPr>
            <p:nvPr/>
          </p:nvSpPr>
          <p:spPr bwMode="auto">
            <a:xfrm flipH="1">
              <a:off x="3328" y="1934"/>
              <a:ext cx="526"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2015" name="Text Box 10"/>
            <p:cNvSpPr txBox="1">
              <a:spLocks noChangeAspect="1" noChangeArrowheads="1"/>
            </p:cNvSpPr>
            <p:nvPr/>
          </p:nvSpPr>
          <p:spPr bwMode="auto">
            <a:xfrm>
              <a:off x="3360" y="2759"/>
              <a:ext cx="27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800080"/>
                  </a:solidFill>
                  <a:latin typeface="+mn-lt"/>
                  <a:ea typeface="+mn-ea"/>
                  <a:cs typeface="Times New Roman" panose="02020603050405020304" pitchFamily="18" charset="0"/>
                </a:rPr>
                <a:t>(b)</a:t>
              </a:r>
            </a:p>
          </p:txBody>
        </p:sp>
        <p:sp>
          <p:nvSpPr>
            <p:cNvPr id="82016" name="Line 11"/>
            <p:cNvSpPr>
              <a:spLocks noChangeAspect="1" noChangeShapeType="1"/>
            </p:cNvSpPr>
            <p:nvPr/>
          </p:nvSpPr>
          <p:spPr bwMode="auto">
            <a:xfrm flipH="1">
              <a:off x="3585" y="1941"/>
              <a:ext cx="276"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2017" name="Text Box 12"/>
            <p:cNvSpPr txBox="1">
              <a:spLocks noChangeAspect="1" noChangeArrowheads="1"/>
            </p:cNvSpPr>
            <p:nvPr/>
          </p:nvSpPr>
          <p:spPr bwMode="auto">
            <a:xfrm>
              <a:off x="3230" y="1722"/>
              <a:ext cx="1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1</a:t>
              </a:r>
              <a:endParaRPr lang="en-US" altLang="zh-CN" b="1">
                <a:latin typeface="+mn-lt"/>
                <a:ea typeface="+mn-ea"/>
                <a:cs typeface="Times New Roman" panose="02020603050405020304" pitchFamily="18" charset="0"/>
              </a:endParaRPr>
            </a:p>
          </p:txBody>
        </p:sp>
        <p:sp>
          <p:nvSpPr>
            <p:cNvPr id="82018" name="Text Box 13"/>
            <p:cNvSpPr txBox="1">
              <a:spLocks noChangeAspect="1" noChangeArrowheads="1"/>
            </p:cNvSpPr>
            <p:nvPr/>
          </p:nvSpPr>
          <p:spPr bwMode="auto">
            <a:xfrm>
              <a:off x="3507" y="1722"/>
              <a:ext cx="1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2</a:t>
              </a:r>
              <a:endParaRPr lang="en-US" altLang="zh-CN" b="1">
                <a:latin typeface="+mn-lt"/>
                <a:ea typeface="+mn-ea"/>
                <a:cs typeface="Times New Roman" panose="02020603050405020304" pitchFamily="18" charset="0"/>
              </a:endParaRPr>
            </a:p>
          </p:txBody>
        </p:sp>
        <p:sp>
          <p:nvSpPr>
            <p:cNvPr id="82019" name="Text Box 14"/>
            <p:cNvSpPr txBox="1">
              <a:spLocks noChangeAspect="1" noChangeArrowheads="1"/>
            </p:cNvSpPr>
            <p:nvPr/>
          </p:nvSpPr>
          <p:spPr bwMode="auto">
            <a:xfrm>
              <a:off x="3774" y="1722"/>
              <a:ext cx="1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3</a:t>
              </a:r>
              <a:endParaRPr lang="en-US" altLang="zh-CN" b="1">
                <a:latin typeface="+mn-lt"/>
                <a:ea typeface="+mn-ea"/>
                <a:cs typeface="Times New Roman" panose="02020603050405020304" pitchFamily="18" charset="0"/>
              </a:endParaRPr>
            </a:p>
          </p:txBody>
        </p:sp>
        <p:sp>
          <p:nvSpPr>
            <p:cNvPr id="82020" name="Text Box 15"/>
            <p:cNvSpPr txBox="1">
              <a:spLocks noChangeAspect="1" noChangeArrowheads="1"/>
            </p:cNvSpPr>
            <p:nvPr/>
          </p:nvSpPr>
          <p:spPr bwMode="auto">
            <a:xfrm>
              <a:off x="3230" y="2564"/>
              <a:ext cx="1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4</a:t>
              </a:r>
              <a:endParaRPr lang="en-US" altLang="zh-CN" b="1" dirty="0">
                <a:latin typeface="+mn-lt"/>
                <a:ea typeface="+mn-ea"/>
                <a:cs typeface="Times New Roman" panose="02020603050405020304" pitchFamily="18" charset="0"/>
              </a:endParaRPr>
            </a:p>
          </p:txBody>
        </p:sp>
        <p:sp>
          <p:nvSpPr>
            <p:cNvPr id="82021" name="Text Box 16"/>
            <p:cNvSpPr txBox="1">
              <a:spLocks noChangeAspect="1" noChangeArrowheads="1"/>
            </p:cNvSpPr>
            <p:nvPr/>
          </p:nvSpPr>
          <p:spPr bwMode="auto">
            <a:xfrm>
              <a:off x="3515" y="2564"/>
              <a:ext cx="1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5</a:t>
              </a:r>
              <a:endParaRPr lang="en-US" altLang="zh-CN" b="1" dirty="0">
                <a:latin typeface="+mn-lt"/>
                <a:ea typeface="+mn-ea"/>
                <a:cs typeface="Times New Roman" panose="02020603050405020304" pitchFamily="18" charset="0"/>
              </a:endParaRPr>
            </a:p>
          </p:txBody>
        </p:sp>
        <p:sp>
          <p:nvSpPr>
            <p:cNvPr id="82022" name="Text Box 17"/>
            <p:cNvSpPr txBox="1">
              <a:spLocks noChangeAspect="1" noChangeArrowheads="1"/>
            </p:cNvSpPr>
            <p:nvPr/>
          </p:nvSpPr>
          <p:spPr bwMode="auto">
            <a:xfrm>
              <a:off x="3819" y="2564"/>
              <a:ext cx="1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6</a:t>
              </a:r>
              <a:endParaRPr lang="en-US" altLang="zh-CN" b="1" dirty="0">
                <a:latin typeface="+mn-lt"/>
                <a:ea typeface="+mn-ea"/>
                <a:cs typeface="Times New Roman" panose="02020603050405020304" pitchFamily="18" charset="0"/>
              </a:endParaRPr>
            </a:p>
          </p:txBody>
        </p:sp>
        <p:sp>
          <p:nvSpPr>
            <p:cNvPr id="82023" name="Text Box 18"/>
            <p:cNvSpPr txBox="1">
              <a:spLocks noChangeAspect="1" noChangeArrowheads="1"/>
            </p:cNvSpPr>
            <p:nvPr/>
          </p:nvSpPr>
          <p:spPr bwMode="auto">
            <a:xfrm>
              <a:off x="2979" y="1851"/>
              <a:ext cx="24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0000FF"/>
                  </a:solidFill>
                  <a:latin typeface="+mn-lt"/>
                  <a:ea typeface="+mn-ea"/>
                  <a:cs typeface="Times New Roman" panose="02020603050405020304" pitchFamily="18" charset="0"/>
                </a:rPr>
                <a:t>V</a:t>
              </a:r>
              <a:r>
                <a:rPr lang="en-US" altLang="zh-CN" b="1" baseline="-25000" dirty="0">
                  <a:solidFill>
                    <a:srgbClr val="0000FF"/>
                  </a:solidFill>
                  <a:latin typeface="+mn-lt"/>
                  <a:ea typeface="+mn-ea"/>
                  <a:cs typeface="Times New Roman" panose="02020603050405020304" pitchFamily="18" charset="0"/>
                </a:rPr>
                <a:t>1</a:t>
              </a:r>
              <a:endParaRPr lang="en-US" altLang="zh-CN" b="1" dirty="0">
                <a:solidFill>
                  <a:srgbClr val="0000FF"/>
                </a:solidFill>
                <a:latin typeface="+mn-lt"/>
                <a:ea typeface="+mn-ea"/>
                <a:cs typeface="Times New Roman" panose="02020603050405020304" pitchFamily="18" charset="0"/>
              </a:endParaRPr>
            </a:p>
          </p:txBody>
        </p:sp>
        <p:sp>
          <p:nvSpPr>
            <p:cNvPr id="82024" name="Text Box 19"/>
            <p:cNvSpPr txBox="1">
              <a:spLocks noChangeAspect="1" noChangeArrowheads="1"/>
            </p:cNvSpPr>
            <p:nvPr/>
          </p:nvSpPr>
          <p:spPr bwMode="auto">
            <a:xfrm>
              <a:off x="2979" y="2469"/>
              <a:ext cx="24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0000FF"/>
                  </a:solidFill>
                  <a:latin typeface="+mn-lt"/>
                  <a:ea typeface="+mn-ea"/>
                  <a:cs typeface="Times New Roman" panose="02020603050405020304" pitchFamily="18" charset="0"/>
                </a:rPr>
                <a:t>V</a:t>
              </a:r>
              <a:r>
                <a:rPr lang="en-US" altLang="zh-CN" b="1" baseline="-25000" dirty="0">
                  <a:solidFill>
                    <a:srgbClr val="0000FF"/>
                  </a:solidFill>
                  <a:latin typeface="+mn-lt"/>
                  <a:ea typeface="+mn-ea"/>
                  <a:cs typeface="Times New Roman" panose="02020603050405020304" pitchFamily="18" charset="0"/>
                </a:rPr>
                <a:t>2</a:t>
              </a:r>
              <a:endParaRPr lang="en-US" altLang="zh-CN" b="1" dirty="0">
                <a:solidFill>
                  <a:srgbClr val="0000FF"/>
                </a:solidFill>
                <a:latin typeface="+mn-lt"/>
                <a:ea typeface="+mn-ea"/>
                <a:cs typeface="Times New Roman" panose="02020603050405020304" pitchFamily="18" charset="0"/>
              </a:endParaRPr>
            </a:p>
          </p:txBody>
        </p:sp>
        <p:sp>
          <p:nvSpPr>
            <p:cNvPr id="82025" name="Oval 20"/>
            <p:cNvSpPr>
              <a:spLocks noChangeArrowheads="1"/>
            </p:cNvSpPr>
            <p:nvPr/>
          </p:nvSpPr>
          <p:spPr bwMode="auto">
            <a:xfrm>
              <a:off x="3278" y="1910"/>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2026" name="Oval 21"/>
            <p:cNvSpPr>
              <a:spLocks noChangeArrowheads="1"/>
            </p:cNvSpPr>
            <p:nvPr/>
          </p:nvSpPr>
          <p:spPr bwMode="auto">
            <a:xfrm>
              <a:off x="3563" y="1910"/>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2027" name="Oval 22"/>
            <p:cNvSpPr>
              <a:spLocks noChangeArrowheads="1"/>
            </p:cNvSpPr>
            <p:nvPr/>
          </p:nvSpPr>
          <p:spPr bwMode="auto">
            <a:xfrm>
              <a:off x="3845" y="1910"/>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2028" name="Oval 23"/>
            <p:cNvSpPr>
              <a:spLocks noChangeArrowheads="1"/>
            </p:cNvSpPr>
            <p:nvPr/>
          </p:nvSpPr>
          <p:spPr bwMode="auto">
            <a:xfrm>
              <a:off x="3280" y="2523"/>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2029" name="Oval 24"/>
            <p:cNvSpPr>
              <a:spLocks noChangeArrowheads="1"/>
            </p:cNvSpPr>
            <p:nvPr/>
          </p:nvSpPr>
          <p:spPr bwMode="auto">
            <a:xfrm>
              <a:off x="3552" y="2523"/>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2030" name="Oval 25"/>
            <p:cNvSpPr>
              <a:spLocks noChangeArrowheads="1"/>
            </p:cNvSpPr>
            <p:nvPr/>
          </p:nvSpPr>
          <p:spPr bwMode="auto">
            <a:xfrm>
              <a:off x="3845" y="2523"/>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grpSp>
      <p:grpSp>
        <p:nvGrpSpPr>
          <p:cNvPr id="3" name="Group 107"/>
          <p:cNvGrpSpPr>
            <a:grpSpLocks/>
          </p:cNvGrpSpPr>
          <p:nvPr/>
        </p:nvGrpSpPr>
        <p:grpSpPr bwMode="auto">
          <a:xfrm>
            <a:off x="8058471" y="1927237"/>
            <a:ext cx="3322953" cy="2682727"/>
            <a:chOff x="101" y="1714"/>
            <a:chExt cx="1550" cy="1251"/>
          </a:xfrm>
        </p:grpSpPr>
        <p:sp>
          <p:nvSpPr>
            <p:cNvPr id="81980" name="Text Box 26"/>
            <p:cNvSpPr txBox="1">
              <a:spLocks noChangeAspect="1" noChangeArrowheads="1"/>
            </p:cNvSpPr>
            <p:nvPr/>
          </p:nvSpPr>
          <p:spPr bwMode="auto">
            <a:xfrm>
              <a:off x="434" y="1714"/>
              <a:ext cx="1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1</a:t>
              </a:r>
              <a:endParaRPr lang="en-US" altLang="zh-CN" b="1" dirty="0">
                <a:latin typeface="+mn-lt"/>
                <a:ea typeface="+mn-ea"/>
                <a:cs typeface="Times New Roman" panose="02020603050405020304" pitchFamily="18" charset="0"/>
              </a:endParaRPr>
            </a:p>
          </p:txBody>
        </p:sp>
        <p:sp>
          <p:nvSpPr>
            <p:cNvPr id="81981" name="Text Box 27"/>
            <p:cNvSpPr txBox="1">
              <a:spLocks noChangeAspect="1" noChangeArrowheads="1"/>
            </p:cNvSpPr>
            <p:nvPr/>
          </p:nvSpPr>
          <p:spPr bwMode="auto">
            <a:xfrm>
              <a:off x="717" y="1714"/>
              <a:ext cx="18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2</a:t>
              </a:r>
              <a:endParaRPr lang="en-US" altLang="zh-CN" b="1">
                <a:latin typeface="+mn-lt"/>
                <a:ea typeface="+mn-ea"/>
                <a:cs typeface="Times New Roman" panose="02020603050405020304" pitchFamily="18" charset="0"/>
              </a:endParaRPr>
            </a:p>
          </p:txBody>
        </p:sp>
        <p:sp>
          <p:nvSpPr>
            <p:cNvPr id="81982" name="Text Box 28"/>
            <p:cNvSpPr txBox="1">
              <a:spLocks noChangeAspect="1" noChangeArrowheads="1"/>
            </p:cNvSpPr>
            <p:nvPr/>
          </p:nvSpPr>
          <p:spPr bwMode="auto">
            <a:xfrm>
              <a:off x="999" y="1714"/>
              <a:ext cx="1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3</a:t>
              </a:r>
              <a:endParaRPr lang="en-US" altLang="zh-CN" b="1">
                <a:latin typeface="+mn-lt"/>
                <a:ea typeface="+mn-ea"/>
                <a:cs typeface="Times New Roman" panose="02020603050405020304" pitchFamily="18" charset="0"/>
              </a:endParaRPr>
            </a:p>
          </p:txBody>
        </p:sp>
        <p:sp>
          <p:nvSpPr>
            <p:cNvPr id="81983" name="Text Box 29"/>
            <p:cNvSpPr txBox="1">
              <a:spLocks noChangeAspect="1" noChangeArrowheads="1"/>
            </p:cNvSpPr>
            <p:nvPr/>
          </p:nvSpPr>
          <p:spPr bwMode="auto">
            <a:xfrm>
              <a:off x="350" y="2574"/>
              <a:ext cx="18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5</a:t>
              </a:r>
              <a:endParaRPr lang="en-US" altLang="zh-CN" b="1" dirty="0">
                <a:latin typeface="+mn-lt"/>
                <a:ea typeface="+mn-ea"/>
                <a:cs typeface="Times New Roman" panose="02020603050405020304" pitchFamily="18" charset="0"/>
              </a:endParaRPr>
            </a:p>
          </p:txBody>
        </p:sp>
        <p:sp>
          <p:nvSpPr>
            <p:cNvPr id="81984" name="Text Box 30"/>
            <p:cNvSpPr txBox="1">
              <a:spLocks noChangeAspect="1" noChangeArrowheads="1"/>
            </p:cNvSpPr>
            <p:nvPr/>
          </p:nvSpPr>
          <p:spPr bwMode="auto">
            <a:xfrm>
              <a:off x="575" y="2574"/>
              <a:ext cx="1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6</a:t>
              </a:r>
              <a:endParaRPr lang="en-US" altLang="zh-CN" b="1">
                <a:latin typeface="+mn-lt"/>
                <a:ea typeface="+mn-ea"/>
                <a:cs typeface="Times New Roman" panose="02020603050405020304" pitchFamily="18" charset="0"/>
              </a:endParaRPr>
            </a:p>
          </p:txBody>
        </p:sp>
        <p:sp>
          <p:nvSpPr>
            <p:cNvPr id="81985" name="Text Box 31"/>
            <p:cNvSpPr txBox="1">
              <a:spLocks noChangeAspect="1" noChangeArrowheads="1"/>
            </p:cNvSpPr>
            <p:nvPr/>
          </p:nvSpPr>
          <p:spPr bwMode="auto">
            <a:xfrm>
              <a:off x="903" y="2574"/>
              <a:ext cx="1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7</a:t>
              </a:r>
              <a:endParaRPr lang="en-US" altLang="zh-CN" b="1" dirty="0">
                <a:latin typeface="+mn-lt"/>
                <a:ea typeface="+mn-ea"/>
                <a:cs typeface="Times New Roman" panose="02020603050405020304" pitchFamily="18" charset="0"/>
              </a:endParaRPr>
            </a:p>
          </p:txBody>
        </p:sp>
        <p:sp>
          <p:nvSpPr>
            <p:cNvPr id="81986" name="Text Box 32"/>
            <p:cNvSpPr txBox="1">
              <a:spLocks noChangeAspect="1" noChangeArrowheads="1"/>
            </p:cNvSpPr>
            <p:nvPr/>
          </p:nvSpPr>
          <p:spPr bwMode="auto">
            <a:xfrm>
              <a:off x="1186" y="2574"/>
              <a:ext cx="1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8</a:t>
              </a:r>
              <a:endParaRPr lang="en-US" altLang="zh-CN" b="1">
                <a:latin typeface="+mn-lt"/>
                <a:ea typeface="+mn-ea"/>
                <a:cs typeface="Times New Roman" panose="02020603050405020304" pitchFamily="18" charset="0"/>
              </a:endParaRPr>
            </a:p>
          </p:txBody>
        </p:sp>
        <p:sp>
          <p:nvSpPr>
            <p:cNvPr id="81987" name="Line 33"/>
            <p:cNvSpPr>
              <a:spLocks noChangeShapeType="1"/>
            </p:cNvSpPr>
            <p:nvPr/>
          </p:nvSpPr>
          <p:spPr bwMode="auto">
            <a:xfrm>
              <a:off x="823" y="1966"/>
              <a:ext cx="157"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1988" name="Line 34"/>
            <p:cNvSpPr>
              <a:spLocks noChangeAspect="1" noChangeShapeType="1"/>
            </p:cNvSpPr>
            <p:nvPr/>
          </p:nvSpPr>
          <p:spPr bwMode="auto">
            <a:xfrm>
              <a:off x="1113" y="1961"/>
              <a:ext cx="418"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1989" name="Line 35"/>
            <p:cNvSpPr>
              <a:spLocks noChangeShapeType="1"/>
            </p:cNvSpPr>
            <p:nvPr/>
          </p:nvSpPr>
          <p:spPr bwMode="auto">
            <a:xfrm>
              <a:off x="522" y="1986"/>
              <a:ext cx="426" cy="56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1990" name="Line 36"/>
            <p:cNvSpPr>
              <a:spLocks noChangeAspect="1" noChangeShapeType="1"/>
            </p:cNvSpPr>
            <p:nvPr/>
          </p:nvSpPr>
          <p:spPr bwMode="auto">
            <a:xfrm flipH="1">
              <a:off x="394" y="1962"/>
              <a:ext cx="137"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1991" name="Line 37"/>
            <p:cNvSpPr>
              <a:spLocks noChangeShapeType="1"/>
            </p:cNvSpPr>
            <p:nvPr/>
          </p:nvSpPr>
          <p:spPr bwMode="auto">
            <a:xfrm>
              <a:off x="570" y="1961"/>
              <a:ext cx="941"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1992" name="Line 38"/>
            <p:cNvSpPr>
              <a:spLocks noChangeShapeType="1"/>
            </p:cNvSpPr>
            <p:nvPr/>
          </p:nvSpPr>
          <p:spPr bwMode="auto">
            <a:xfrm>
              <a:off x="544" y="1970"/>
              <a:ext cx="694"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1993" name="Line 39"/>
            <p:cNvSpPr>
              <a:spLocks noChangeShapeType="1"/>
            </p:cNvSpPr>
            <p:nvPr/>
          </p:nvSpPr>
          <p:spPr bwMode="auto">
            <a:xfrm flipH="1">
              <a:off x="661" y="1966"/>
              <a:ext cx="448"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1994" name="Line 40"/>
            <p:cNvSpPr>
              <a:spLocks noChangeShapeType="1"/>
            </p:cNvSpPr>
            <p:nvPr/>
          </p:nvSpPr>
          <p:spPr bwMode="auto">
            <a:xfrm>
              <a:off x="842" y="1966"/>
              <a:ext cx="418" cy="58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1995" name="Text Box 41"/>
            <p:cNvSpPr txBox="1">
              <a:spLocks noChangeAspect="1" noChangeArrowheads="1"/>
            </p:cNvSpPr>
            <p:nvPr/>
          </p:nvSpPr>
          <p:spPr bwMode="auto">
            <a:xfrm>
              <a:off x="749" y="2793"/>
              <a:ext cx="27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800080"/>
                  </a:solidFill>
                  <a:latin typeface="+mn-lt"/>
                  <a:ea typeface="+mn-ea"/>
                  <a:cs typeface="Times New Roman" panose="02020603050405020304" pitchFamily="18" charset="0"/>
                </a:rPr>
                <a:t>(c)</a:t>
              </a:r>
            </a:p>
          </p:txBody>
        </p:sp>
        <p:sp>
          <p:nvSpPr>
            <p:cNvPr id="81996" name="Text Box 42"/>
            <p:cNvSpPr txBox="1">
              <a:spLocks noChangeAspect="1" noChangeArrowheads="1"/>
            </p:cNvSpPr>
            <p:nvPr/>
          </p:nvSpPr>
          <p:spPr bwMode="auto">
            <a:xfrm>
              <a:off x="1281" y="1716"/>
              <a:ext cx="1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4</a:t>
              </a:r>
              <a:endParaRPr lang="en-US" altLang="zh-CN" b="1">
                <a:latin typeface="+mn-lt"/>
                <a:ea typeface="+mn-ea"/>
                <a:cs typeface="Times New Roman" panose="02020603050405020304" pitchFamily="18" charset="0"/>
              </a:endParaRPr>
            </a:p>
          </p:txBody>
        </p:sp>
        <p:sp>
          <p:nvSpPr>
            <p:cNvPr id="81997" name="Text Box 43"/>
            <p:cNvSpPr txBox="1">
              <a:spLocks noChangeAspect="1" noChangeArrowheads="1"/>
            </p:cNvSpPr>
            <p:nvPr/>
          </p:nvSpPr>
          <p:spPr bwMode="auto">
            <a:xfrm>
              <a:off x="1470" y="2575"/>
              <a:ext cx="18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9</a:t>
              </a:r>
              <a:endParaRPr lang="en-US" altLang="zh-CN" b="1">
                <a:latin typeface="+mn-lt"/>
                <a:ea typeface="+mn-ea"/>
                <a:cs typeface="Times New Roman" panose="02020603050405020304" pitchFamily="18" charset="0"/>
              </a:endParaRPr>
            </a:p>
          </p:txBody>
        </p:sp>
        <p:sp>
          <p:nvSpPr>
            <p:cNvPr id="81998" name="Line 44"/>
            <p:cNvSpPr>
              <a:spLocks noChangeAspect="1" noChangeShapeType="1"/>
            </p:cNvSpPr>
            <p:nvPr/>
          </p:nvSpPr>
          <p:spPr bwMode="auto">
            <a:xfrm flipH="1">
              <a:off x="707" y="1947"/>
              <a:ext cx="690"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1999" name="Text Box 45"/>
            <p:cNvSpPr txBox="1">
              <a:spLocks noChangeAspect="1" noChangeArrowheads="1"/>
            </p:cNvSpPr>
            <p:nvPr/>
          </p:nvSpPr>
          <p:spPr bwMode="auto">
            <a:xfrm>
              <a:off x="101" y="1869"/>
              <a:ext cx="239"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0000FF"/>
                  </a:solidFill>
                  <a:latin typeface="+mn-lt"/>
                  <a:ea typeface="+mn-ea"/>
                  <a:cs typeface="Times New Roman" panose="02020603050405020304" pitchFamily="18" charset="0"/>
                </a:rPr>
                <a:t>V</a:t>
              </a:r>
              <a:r>
                <a:rPr lang="en-US" altLang="zh-CN" b="1" baseline="-25000" dirty="0">
                  <a:solidFill>
                    <a:srgbClr val="0000FF"/>
                  </a:solidFill>
                  <a:latin typeface="+mn-lt"/>
                  <a:ea typeface="+mn-ea"/>
                  <a:cs typeface="Times New Roman" panose="02020603050405020304" pitchFamily="18" charset="0"/>
                </a:rPr>
                <a:t>1</a:t>
              </a:r>
              <a:endParaRPr lang="en-US" altLang="zh-CN" b="1" dirty="0">
                <a:solidFill>
                  <a:srgbClr val="0000FF"/>
                </a:solidFill>
                <a:latin typeface="+mn-lt"/>
                <a:ea typeface="+mn-ea"/>
                <a:cs typeface="Times New Roman" panose="02020603050405020304" pitchFamily="18" charset="0"/>
              </a:endParaRPr>
            </a:p>
          </p:txBody>
        </p:sp>
        <p:sp>
          <p:nvSpPr>
            <p:cNvPr id="82000" name="Text Box 46"/>
            <p:cNvSpPr txBox="1">
              <a:spLocks noChangeAspect="1" noChangeArrowheads="1"/>
            </p:cNvSpPr>
            <p:nvPr/>
          </p:nvSpPr>
          <p:spPr bwMode="auto">
            <a:xfrm>
              <a:off x="101" y="2458"/>
              <a:ext cx="239"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solidFill>
                    <a:srgbClr val="0000FF"/>
                  </a:solidFill>
                  <a:latin typeface="+mn-lt"/>
                  <a:ea typeface="+mn-ea"/>
                  <a:cs typeface="Times New Roman" panose="02020603050405020304" pitchFamily="18" charset="0"/>
                </a:rPr>
                <a:t>V</a:t>
              </a:r>
              <a:r>
                <a:rPr lang="en-US" altLang="zh-CN" b="1" baseline="-25000">
                  <a:solidFill>
                    <a:srgbClr val="0000FF"/>
                  </a:solidFill>
                  <a:latin typeface="+mn-lt"/>
                  <a:ea typeface="+mn-ea"/>
                  <a:cs typeface="Times New Roman" panose="02020603050405020304" pitchFamily="18" charset="0"/>
                </a:rPr>
                <a:t>2</a:t>
              </a:r>
              <a:endParaRPr lang="en-US" altLang="zh-CN" b="1">
                <a:solidFill>
                  <a:srgbClr val="0000FF"/>
                </a:solidFill>
                <a:latin typeface="+mn-lt"/>
                <a:ea typeface="+mn-ea"/>
                <a:cs typeface="Times New Roman" panose="02020603050405020304" pitchFamily="18" charset="0"/>
              </a:endParaRPr>
            </a:p>
          </p:txBody>
        </p:sp>
        <p:sp>
          <p:nvSpPr>
            <p:cNvPr id="82001" name="Line 47"/>
            <p:cNvSpPr>
              <a:spLocks noChangeAspect="1" noChangeShapeType="1"/>
            </p:cNvSpPr>
            <p:nvPr/>
          </p:nvSpPr>
          <p:spPr bwMode="auto">
            <a:xfrm flipH="1">
              <a:off x="415" y="1951"/>
              <a:ext cx="962"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2002" name="Oval 48"/>
            <p:cNvSpPr>
              <a:spLocks noChangeArrowheads="1"/>
            </p:cNvSpPr>
            <p:nvPr/>
          </p:nvSpPr>
          <p:spPr bwMode="auto">
            <a:xfrm>
              <a:off x="508" y="1934"/>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2003" name="Oval 49"/>
            <p:cNvSpPr>
              <a:spLocks noChangeArrowheads="1"/>
            </p:cNvSpPr>
            <p:nvPr/>
          </p:nvSpPr>
          <p:spPr bwMode="auto">
            <a:xfrm>
              <a:off x="789" y="1934"/>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2004" name="Oval 50"/>
            <p:cNvSpPr>
              <a:spLocks noChangeArrowheads="1"/>
            </p:cNvSpPr>
            <p:nvPr/>
          </p:nvSpPr>
          <p:spPr bwMode="auto">
            <a:xfrm>
              <a:off x="1070" y="1934"/>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2005" name="Oval 51"/>
            <p:cNvSpPr>
              <a:spLocks noChangeArrowheads="1"/>
            </p:cNvSpPr>
            <p:nvPr/>
          </p:nvSpPr>
          <p:spPr bwMode="auto">
            <a:xfrm>
              <a:off x="367" y="2524"/>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2006" name="Oval 52"/>
            <p:cNvSpPr>
              <a:spLocks noChangeArrowheads="1"/>
            </p:cNvSpPr>
            <p:nvPr/>
          </p:nvSpPr>
          <p:spPr bwMode="auto">
            <a:xfrm>
              <a:off x="651" y="2524"/>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2007" name="Oval 53"/>
            <p:cNvSpPr>
              <a:spLocks noChangeArrowheads="1"/>
            </p:cNvSpPr>
            <p:nvPr/>
          </p:nvSpPr>
          <p:spPr bwMode="auto">
            <a:xfrm>
              <a:off x="936" y="2524"/>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2008" name="Oval 54"/>
            <p:cNvSpPr>
              <a:spLocks noChangeArrowheads="1"/>
            </p:cNvSpPr>
            <p:nvPr/>
          </p:nvSpPr>
          <p:spPr bwMode="auto">
            <a:xfrm>
              <a:off x="1220" y="2524"/>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2009" name="Oval 55"/>
            <p:cNvSpPr>
              <a:spLocks noChangeArrowheads="1"/>
            </p:cNvSpPr>
            <p:nvPr/>
          </p:nvSpPr>
          <p:spPr bwMode="auto">
            <a:xfrm>
              <a:off x="1352" y="1910"/>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2010" name="Oval 56"/>
            <p:cNvSpPr>
              <a:spLocks noChangeArrowheads="1"/>
            </p:cNvSpPr>
            <p:nvPr/>
          </p:nvSpPr>
          <p:spPr bwMode="auto">
            <a:xfrm>
              <a:off x="1505" y="2524"/>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grpSp>
      <p:grpSp>
        <p:nvGrpSpPr>
          <p:cNvPr id="4" name="Group 108"/>
          <p:cNvGrpSpPr>
            <a:grpSpLocks noChangeAspect="1"/>
          </p:cNvGrpSpPr>
          <p:nvPr/>
        </p:nvGrpSpPr>
        <p:grpSpPr bwMode="auto">
          <a:xfrm>
            <a:off x="1087086" y="1980850"/>
            <a:ext cx="2611267" cy="2629114"/>
            <a:chOff x="1678" y="1704"/>
            <a:chExt cx="1218" cy="1226"/>
          </a:xfrm>
        </p:grpSpPr>
        <p:sp>
          <p:nvSpPr>
            <p:cNvPr id="81956" name="Freeform 57"/>
            <p:cNvSpPr>
              <a:spLocks/>
            </p:cNvSpPr>
            <p:nvPr/>
          </p:nvSpPr>
          <p:spPr bwMode="auto">
            <a:xfrm>
              <a:off x="2674" y="1964"/>
              <a:ext cx="128" cy="604"/>
            </a:xfrm>
            <a:custGeom>
              <a:avLst/>
              <a:gdLst>
                <a:gd name="T0" fmla="*/ 128 w 160"/>
                <a:gd name="T1" fmla="*/ 0 h 716"/>
                <a:gd name="T2" fmla="*/ 0 w 160"/>
                <a:gd name="T3" fmla="*/ 572 h 716"/>
                <a:gd name="T4" fmla="*/ 0 60000 65536"/>
                <a:gd name="T5" fmla="*/ 0 60000 65536"/>
                <a:gd name="T6" fmla="*/ 0 w 160"/>
                <a:gd name="T7" fmla="*/ 0 h 716"/>
                <a:gd name="T8" fmla="*/ 160 w 160"/>
                <a:gd name="T9" fmla="*/ 716 h 716"/>
              </a:gdLst>
              <a:ahLst/>
              <a:cxnLst>
                <a:cxn ang="T4">
                  <a:pos x="T0" y="T1"/>
                </a:cxn>
                <a:cxn ang="T5">
                  <a:pos x="T2" y="T3"/>
                </a:cxn>
              </a:cxnLst>
              <a:rect l="T6" t="T7" r="T8" b="T9"/>
              <a:pathLst>
                <a:path w="160" h="716">
                  <a:moveTo>
                    <a:pt x="160" y="0"/>
                  </a:moveTo>
                  <a:lnTo>
                    <a:pt x="0" y="716"/>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b="1">
                <a:cs typeface="Times New Roman" panose="02020603050405020304" pitchFamily="18" charset="0"/>
              </a:endParaRPr>
            </a:p>
          </p:txBody>
        </p:sp>
        <p:sp>
          <p:nvSpPr>
            <p:cNvPr id="81957" name="Freeform 58"/>
            <p:cNvSpPr>
              <a:spLocks/>
            </p:cNvSpPr>
            <p:nvPr/>
          </p:nvSpPr>
          <p:spPr bwMode="auto">
            <a:xfrm>
              <a:off x="1975" y="1954"/>
              <a:ext cx="137" cy="604"/>
            </a:xfrm>
            <a:custGeom>
              <a:avLst/>
              <a:gdLst>
                <a:gd name="T0" fmla="*/ 0 w 171"/>
                <a:gd name="T1" fmla="*/ 0 h 729"/>
                <a:gd name="T2" fmla="*/ 137 w 171"/>
                <a:gd name="T3" fmla="*/ 582 h 729"/>
                <a:gd name="T4" fmla="*/ 0 60000 65536"/>
                <a:gd name="T5" fmla="*/ 0 60000 65536"/>
                <a:gd name="T6" fmla="*/ 0 w 171"/>
                <a:gd name="T7" fmla="*/ 0 h 729"/>
                <a:gd name="T8" fmla="*/ 171 w 171"/>
                <a:gd name="T9" fmla="*/ 729 h 729"/>
              </a:gdLst>
              <a:ahLst/>
              <a:cxnLst>
                <a:cxn ang="T4">
                  <a:pos x="T0" y="T1"/>
                </a:cxn>
                <a:cxn ang="T5">
                  <a:pos x="T2" y="T3"/>
                </a:cxn>
              </a:cxnLst>
              <a:rect l="T6" t="T7" r="T8" b="T9"/>
              <a:pathLst>
                <a:path w="171" h="729">
                  <a:moveTo>
                    <a:pt x="0" y="0"/>
                  </a:moveTo>
                  <a:lnTo>
                    <a:pt x="171" y="729"/>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b="1">
                <a:cs typeface="Times New Roman" panose="02020603050405020304" pitchFamily="18" charset="0"/>
              </a:endParaRPr>
            </a:p>
          </p:txBody>
        </p:sp>
        <p:sp>
          <p:nvSpPr>
            <p:cNvPr id="81958" name="Text Box 59"/>
            <p:cNvSpPr txBox="1">
              <a:spLocks noChangeAspect="1" noChangeArrowheads="1"/>
            </p:cNvSpPr>
            <p:nvPr/>
          </p:nvSpPr>
          <p:spPr bwMode="auto">
            <a:xfrm>
              <a:off x="1900" y="1704"/>
              <a:ext cx="1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1</a:t>
              </a:r>
              <a:endParaRPr lang="en-US" altLang="zh-CN" b="1" dirty="0">
                <a:latin typeface="+mn-lt"/>
                <a:ea typeface="+mn-ea"/>
                <a:cs typeface="Times New Roman" panose="02020603050405020304" pitchFamily="18" charset="0"/>
              </a:endParaRPr>
            </a:p>
          </p:txBody>
        </p:sp>
        <p:sp>
          <p:nvSpPr>
            <p:cNvPr id="81959" name="Text Box 60"/>
            <p:cNvSpPr txBox="1">
              <a:spLocks noChangeAspect="1" noChangeArrowheads="1"/>
            </p:cNvSpPr>
            <p:nvPr/>
          </p:nvSpPr>
          <p:spPr bwMode="auto">
            <a:xfrm>
              <a:off x="2172" y="1704"/>
              <a:ext cx="1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2</a:t>
              </a:r>
              <a:endParaRPr lang="en-US" altLang="zh-CN" b="1">
                <a:latin typeface="+mn-lt"/>
                <a:ea typeface="+mn-ea"/>
                <a:cs typeface="Times New Roman" panose="02020603050405020304" pitchFamily="18" charset="0"/>
              </a:endParaRPr>
            </a:p>
          </p:txBody>
        </p:sp>
        <p:sp>
          <p:nvSpPr>
            <p:cNvPr id="81960" name="Text Box 61"/>
            <p:cNvSpPr txBox="1">
              <a:spLocks noChangeAspect="1" noChangeArrowheads="1"/>
            </p:cNvSpPr>
            <p:nvPr/>
          </p:nvSpPr>
          <p:spPr bwMode="auto">
            <a:xfrm>
              <a:off x="2443" y="1704"/>
              <a:ext cx="1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3</a:t>
              </a:r>
              <a:endParaRPr lang="en-US" altLang="zh-CN" b="1">
                <a:latin typeface="+mn-lt"/>
                <a:ea typeface="+mn-ea"/>
                <a:cs typeface="Times New Roman" panose="02020603050405020304" pitchFamily="18" charset="0"/>
              </a:endParaRPr>
            </a:p>
          </p:txBody>
        </p:sp>
        <p:sp>
          <p:nvSpPr>
            <p:cNvPr id="81961" name="Text Box 62"/>
            <p:cNvSpPr txBox="1">
              <a:spLocks noChangeAspect="1" noChangeArrowheads="1"/>
            </p:cNvSpPr>
            <p:nvPr/>
          </p:nvSpPr>
          <p:spPr bwMode="auto">
            <a:xfrm>
              <a:off x="2036" y="2562"/>
              <a:ext cx="1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6</a:t>
              </a:r>
              <a:endParaRPr lang="en-US" altLang="zh-CN" b="1" dirty="0">
                <a:latin typeface="+mn-lt"/>
                <a:ea typeface="+mn-ea"/>
                <a:cs typeface="Times New Roman" panose="02020603050405020304" pitchFamily="18" charset="0"/>
              </a:endParaRPr>
            </a:p>
          </p:txBody>
        </p:sp>
        <p:sp>
          <p:nvSpPr>
            <p:cNvPr id="81962" name="Text Box 63"/>
            <p:cNvSpPr txBox="1">
              <a:spLocks noChangeAspect="1" noChangeArrowheads="1"/>
            </p:cNvSpPr>
            <p:nvPr/>
          </p:nvSpPr>
          <p:spPr bwMode="auto">
            <a:xfrm>
              <a:off x="2307" y="2562"/>
              <a:ext cx="1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7</a:t>
              </a:r>
              <a:endParaRPr lang="en-US" altLang="zh-CN" b="1">
                <a:latin typeface="+mn-lt"/>
                <a:ea typeface="+mn-ea"/>
                <a:cs typeface="Times New Roman" panose="02020603050405020304" pitchFamily="18" charset="0"/>
              </a:endParaRPr>
            </a:p>
          </p:txBody>
        </p:sp>
        <p:sp>
          <p:nvSpPr>
            <p:cNvPr id="81963" name="Text Box 64"/>
            <p:cNvSpPr txBox="1">
              <a:spLocks noChangeAspect="1" noChangeArrowheads="1"/>
            </p:cNvSpPr>
            <p:nvPr/>
          </p:nvSpPr>
          <p:spPr bwMode="auto">
            <a:xfrm>
              <a:off x="2579" y="2562"/>
              <a:ext cx="1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8</a:t>
              </a:r>
              <a:endParaRPr lang="en-US" altLang="zh-CN" b="1" dirty="0">
                <a:latin typeface="+mn-lt"/>
                <a:ea typeface="+mn-ea"/>
                <a:cs typeface="Times New Roman" panose="02020603050405020304" pitchFamily="18" charset="0"/>
              </a:endParaRPr>
            </a:p>
          </p:txBody>
        </p:sp>
        <p:sp>
          <p:nvSpPr>
            <p:cNvPr id="81964" name="Freeform 65"/>
            <p:cNvSpPr>
              <a:spLocks/>
            </p:cNvSpPr>
            <p:nvPr/>
          </p:nvSpPr>
          <p:spPr bwMode="auto">
            <a:xfrm>
              <a:off x="1991" y="1946"/>
              <a:ext cx="664" cy="604"/>
            </a:xfrm>
            <a:custGeom>
              <a:avLst/>
              <a:gdLst>
                <a:gd name="T0" fmla="*/ 0 w 830"/>
                <a:gd name="T1" fmla="*/ 0 h 731"/>
                <a:gd name="T2" fmla="*/ 664 w 830"/>
                <a:gd name="T3" fmla="*/ 584 h 731"/>
                <a:gd name="T4" fmla="*/ 0 60000 65536"/>
                <a:gd name="T5" fmla="*/ 0 60000 65536"/>
                <a:gd name="T6" fmla="*/ 0 w 830"/>
                <a:gd name="T7" fmla="*/ 0 h 731"/>
                <a:gd name="T8" fmla="*/ 830 w 830"/>
                <a:gd name="T9" fmla="*/ 731 h 731"/>
              </a:gdLst>
              <a:ahLst/>
              <a:cxnLst>
                <a:cxn ang="T4">
                  <a:pos x="T0" y="T1"/>
                </a:cxn>
                <a:cxn ang="T5">
                  <a:pos x="T2" y="T3"/>
                </a:cxn>
              </a:cxnLst>
              <a:rect l="T6" t="T7" r="T8" b="T9"/>
              <a:pathLst>
                <a:path w="830" h="731">
                  <a:moveTo>
                    <a:pt x="0" y="0"/>
                  </a:moveTo>
                  <a:lnTo>
                    <a:pt x="830" y="731"/>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b="1">
                <a:cs typeface="Times New Roman" panose="02020603050405020304" pitchFamily="18" charset="0"/>
              </a:endParaRPr>
            </a:p>
          </p:txBody>
        </p:sp>
        <p:sp>
          <p:nvSpPr>
            <p:cNvPr id="81965" name="Freeform 66"/>
            <p:cNvSpPr>
              <a:spLocks/>
            </p:cNvSpPr>
            <p:nvPr/>
          </p:nvSpPr>
          <p:spPr bwMode="auto">
            <a:xfrm>
              <a:off x="2123" y="1946"/>
              <a:ext cx="399" cy="604"/>
            </a:xfrm>
            <a:custGeom>
              <a:avLst/>
              <a:gdLst>
                <a:gd name="T0" fmla="*/ 399 w 498"/>
                <a:gd name="T1" fmla="*/ 0 h 723"/>
                <a:gd name="T2" fmla="*/ 0 w 498"/>
                <a:gd name="T3" fmla="*/ 578 h 723"/>
                <a:gd name="T4" fmla="*/ 0 60000 65536"/>
                <a:gd name="T5" fmla="*/ 0 60000 65536"/>
                <a:gd name="T6" fmla="*/ 0 w 498"/>
                <a:gd name="T7" fmla="*/ 0 h 723"/>
                <a:gd name="T8" fmla="*/ 498 w 498"/>
                <a:gd name="T9" fmla="*/ 723 h 723"/>
              </a:gdLst>
              <a:ahLst/>
              <a:cxnLst>
                <a:cxn ang="T4">
                  <a:pos x="T0" y="T1"/>
                </a:cxn>
                <a:cxn ang="T5">
                  <a:pos x="T2" y="T3"/>
                </a:cxn>
              </a:cxnLst>
              <a:rect l="T6" t="T7" r="T8" b="T9"/>
              <a:pathLst>
                <a:path w="498" h="723">
                  <a:moveTo>
                    <a:pt x="498" y="0"/>
                  </a:moveTo>
                  <a:lnTo>
                    <a:pt x="0" y="723"/>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b="1">
                <a:cs typeface="Times New Roman" panose="02020603050405020304" pitchFamily="18" charset="0"/>
              </a:endParaRPr>
            </a:p>
          </p:txBody>
        </p:sp>
        <p:sp>
          <p:nvSpPr>
            <p:cNvPr id="81966" name="Freeform 67"/>
            <p:cNvSpPr>
              <a:spLocks/>
            </p:cNvSpPr>
            <p:nvPr/>
          </p:nvSpPr>
          <p:spPr bwMode="auto">
            <a:xfrm>
              <a:off x="2257" y="1947"/>
              <a:ext cx="137" cy="604"/>
            </a:xfrm>
            <a:custGeom>
              <a:avLst/>
              <a:gdLst>
                <a:gd name="T0" fmla="*/ 0 w 171"/>
                <a:gd name="T1" fmla="*/ 0 h 729"/>
                <a:gd name="T2" fmla="*/ 137 w 171"/>
                <a:gd name="T3" fmla="*/ 583 h 729"/>
                <a:gd name="T4" fmla="*/ 0 60000 65536"/>
                <a:gd name="T5" fmla="*/ 0 60000 65536"/>
                <a:gd name="T6" fmla="*/ 0 w 171"/>
                <a:gd name="T7" fmla="*/ 0 h 729"/>
                <a:gd name="T8" fmla="*/ 171 w 171"/>
                <a:gd name="T9" fmla="*/ 729 h 729"/>
              </a:gdLst>
              <a:ahLst/>
              <a:cxnLst>
                <a:cxn ang="T4">
                  <a:pos x="T0" y="T1"/>
                </a:cxn>
                <a:cxn ang="T5">
                  <a:pos x="T2" y="T3"/>
                </a:cxn>
              </a:cxnLst>
              <a:rect l="T6" t="T7" r="T8" b="T9"/>
              <a:pathLst>
                <a:path w="171" h="729">
                  <a:moveTo>
                    <a:pt x="0" y="0"/>
                  </a:moveTo>
                  <a:lnTo>
                    <a:pt x="171" y="729"/>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b="1">
                <a:cs typeface="Times New Roman" panose="02020603050405020304" pitchFamily="18" charset="0"/>
              </a:endParaRPr>
            </a:p>
          </p:txBody>
        </p:sp>
        <p:sp>
          <p:nvSpPr>
            <p:cNvPr id="81967" name="Text Box 68"/>
            <p:cNvSpPr txBox="1">
              <a:spLocks noChangeAspect="1" noChangeArrowheads="1"/>
            </p:cNvSpPr>
            <p:nvPr/>
          </p:nvSpPr>
          <p:spPr bwMode="auto">
            <a:xfrm>
              <a:off x="2199" y="2758"/>
              <a:ext cx="27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800080"/>
                  </a:solidFill>
                  <a:latin typeface="+mn-lt"/>
                  <a:ea typeface="+mn-ea"/>
                  <a:cs typeface="Times New Roman" panose="02020603050405020304" pitchFamily="18" charset="0"/>
                </a:rPr>
                <a:t>(a)</a:t>
              </a:r>
            </a:p>
          </p:txBody>
        </p:sp>
        <p:sp>
          <p:nvSpPr>
            <p:cNvPr id="81968" name="Text Box 69"/>
            <p:cNvSpPr txBox="1">
              <a:spLocks noChangeAspect="1" noChangeArrowheads="1"/>
            </p:cNvSpPr>
            <p:nvPr/>
          </p:nvSpPr>
          <p:spPr bwMode="auto">
            <a:xfrm>
              <a:off x="2715" y="1706"/>
              <a:ext cx="18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4</a:t>
              </a:r>
              <a:endParaRPr lang="en-US" altLang="zh-CN" b="1">
                <a:latin typeface="+mn-lt"/>
                <a:ea typeface="+mn-ea"/>
                <a:cs typeface="Times New Roman" panose="02020603050405020304" pitchFamily="18" charset="0"/>
              </a:endParaRPr>
            </a:p>
          </p:txBody>
        </p:sp>
        <p:sp>
          <p:nvSpPr>
            <p:cNvPr id="81969" name="Freeform 70"/>
            <p:cNvSpPr>
              <a:spLocks/>
            </p:cNvSpPr>
            <p:nvPr/>
          </p:nvSpPr>
          <p:spPr bwMode="auto">
            <a:xfrm>
              <a:off x="2147" y="1951"/>
              <a:ext cx="649" cy="621"/>
            </a:xfrm>
            <a:custGeom>
              <a:avLst/>
              <a:gdLst>
                <a:gd name="T0" fmla="*/ 649 w 812"/>
                <a:gd name="T1" fmla="*/ 0 h 731"/>
                <a:gd name="T2" fmla="*/ 0 w 812"/>
                <a:gd name="T3" fmla="*/ 585 h 731"/>
                <a:gd name="T4" fmla="*/ 0 60000 65536"/>
                <a:gd name="T5" fmla="*/ 0 60000 65536"/>
                <a:gd name="T6" fmla="*/ 0 w 812"/>
                <a:gd name="T7" fmla="*/ 0 h 731"/>
                <a:gd name="T8" fmla="*/ 812 w 812"/>
                <a:gd name="T9" fmla="*/ 731 h 731"/>
              </a:gdLst>
              <a:ahLst/>
              <a:cxnLst>
                <a:cxn ang="T4">
                  <a:pos x="T0" y="T1"/>
                </a:cxn>
                <a:cxn ang="T5">
                  <a:pos x="T2" y="T3"/>
                </a:cxn>
              </a:cxnLst>
              <a:rect l="T6" t="T7" r="T8" b="T9"/>
              <a:pathLst>
                <a:path w="812" h="731">
                  <a:moveTo>
                    <a:pt x="812" y="0"/>
                  </a:moveTo>
                  <a:lnTo>
                    <a:pt x="0" y="731"/>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b="1">
                <a:cs typeface="Times New Roman" panose="02020603050405020304" pitchFamily="18" charset="0"/>
              </a:endParaRPr>
            </a:p>
          </p:txBody>
        </p:sp>
        <p:sp>
          <p:nvSpPr>
            <p:cNvPr id="81970" name="Text Box 71"/>
            <p:cNvSpPr txBox="1">
              <a:spLocks noChangeAspect="1" noChangeArrowheads="1"/>
            </p:cNvSpPr>
            <p:nvPr/>
          </p:nvSpPr>
          <p:spPr bwMode="auto">
            <a:xfrm>
              <a:off x="1678" y="1849"/>
              <a:ext cx="25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0000FF"/>
                  </a:solidFill>
                  <a:latin typeface="+mn-lt"/>
                  <a:ea typeface="+mn-ea"/>
                  <a:cs typeface="Times New Roman" panose="02020603050405020304" pitchFamily="18" charset="0"/>
                </a:rPr>
                <a:t>V</a:t>
              </a:r>
              <a:r>
                <a:rPr lang="en-US" altLang="zh-CN" b="1" baseline="-25000" dirty="0">
                  <a:solidFill>
                    <a:srgbClr val="0000FF"/>
                  </a:solidFill>
                  <a:latin typeface="+mn-lt"/>
                  <a:ea typeface="+mn-ea"/>
                  <a:cs typeface="Times New Roman" panose="02020603050405020304" pitchFamily="18" charset="0"/>
                </a:rPr>
                <a:t>1</a:t>
              </a:r>
              <a:endParaRPr lang="en-US" altLang="zh-CN" b="1" dirty="0">
                <a:solidFill>
                  <a:srgbClr val="0000FF"/>
                </a:solidFill>
                <a:latin typeface="+mn-lt"/>
                <a:ea typeface="+mn-ea"/>
                <a:cs typeface="Times New Roman" panose="02020603050405020304" pitchFamily="18" charset="0"/>
              </a:endParaRPr>
            </a:p>
          </p:txBody>
        </p:sp>
        <p:sp>
          <p:nvSpPr>
            <p:cNvPr id="81971" name="Text Box 72"/>
            <p:cNvSpPr txBox="1">
              <a:spLocks noChangeAspect="1" noChangeArrowheads="1"/>
            </p:cNvSpPr>
            <p:nvPr/>
          </p:nvSpPr>
          <p:spPr bwMode="auto">
            <a:xfrm>
              <a:off x="1678" y="2473"/>
              <a:ext cx="25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0000FF"/>
                  </a:solidFill>
                  <a:latin typeface="+mn-lt"/>
                  <a:ea typeface="+mn-ea"/>
                  <a:cs typeface="Times New Roman" panose="02020603050405020304" pitchFamily="18" charset="0"/>
                </a:rPr>
                <a:t>V</a:t>
              </a:r>
              <a:r>
                <a:rPr lang="en-US" altLang="zh-CN" b="1" baseline="-25000" dirty="0">
                  <a:solidFill>
                    <a:srgbClr val="0000FF"/>
                  </a:solidFill>
                  <a:latin typeface="+mn-lt"/>
                  <a:ea typeface="+mn-ea"/>
                  <a:cs typeface="Times New Roman" panose="02020603050405020304" pitchFamily="18" charset="0"/>
                </a:rPr>
                <a:t>2</a:t>
              </a:r>
              <a:endParaRPr lang="en-US" altLang="zh-CN" b="1" dirty="0">
                <a:solidFill>
                  <a:srgbClr val="0000FF"/>
                </a:solidFill>
                <a:latin typeface="+mn-lt"/>
                <a:ea typeface="+mn-ea"/>
                <a:cs typeface="Times New Roman" panose="02020603050405020304" pitchFamily="18" charset="0"/>
              </a:endParaRPr>
            </a:p>
          </p:txBody>
        </p:sp>
        <p:sp>
          <p:nvSpPr>
            <p:cNvPr id="81979" name="Freeform 80"/>
            <p:cNvSpPr>
              <a:spLocks/>
            </p:cNvSpPr>
            <p:nvPr/>
          </p:nvSpPr>
          <p:spPr bwMode="auto">
            <a:xfrm>
              <a:off x="2407" y="1964"/>
              <a:ext cx="128" cy="604"/>
            </a:xfrm>
            <a:custGeom>
              <a:avLst/>
              <a:gdLst>
                <a:gd name="T0" fmla="*/ 128 w 160"/>
                <a:gd name="T1" fmla="*/ 0 h 716"/>
                <a:gd name="T2" fmla="*/ 0 w 160"/>
                <a:gd name="T3" fmla="*/ 572 h 716"/>
                <a:gd name="T4" fmla="*/ 0 60000 65536"/>
                <a:gd name="T5" fmla="*/ 0 60000 65536"/>
                <a:gd name="T6" fmla="*/ 0 w 160"/>
                <a:gd name="T7" fmla="*/ 0 h 716"/>
                <a:gd name="T8" fmla="*/ 160 w 160"/>
                <a:gd name="T9" fmla="*/ 716 h 716"/>
              </a:gdLst>
              <a:ahLst/>
              <a:cxnLst>
                <a:cxn ang="T4">
                  <a:pos x="T0" y="T1"/>
                </a:cxn>
                <a:cxn ang="T5">
                  <a:pos x="T2" y="T3"/>
                </a:cxn>
              </a:cxnLst>
              <a:rect l="T6" t="T7" r="T8" b="T9"/>
              <a:pathLst>
                <a:path w="160" h="716">
                  <a:moveTo>
                    <a:pt x="160" y="0"/>
                  </a:moveTo>
                  <a:lnTo>
                    <a:pt x="0" y="716"/>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b="1">
                <a:cs typeface="Times New Roman" panose="02020603050405020304" pitchFamily="18" charset="0"/>
              </a:endParaRPr>
            </a:p>
          </p:txBody>
        </p:sp>
        <p:sp>
          <p:nvSpPr>
            <p:cNvPr id="81972" name="Oval 73"/>
            <p:cNvSpPr>
              <a:spLocks noChangeArrowheads="1"/>
            </p:cNvSpPr>
            <p:nvPr/>
          </p:nvSpPr>
          <p:spPr bwMode="auto">
            <a:xfrm>
              <a:off x="1964" y="1910"/>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1973" name="Oval 74"/>
            <p:cNvSpPr>
              <a:spLocks noChangeArrowheads="1"/>
            </p:cNvSpPr>
            <p:nvPr/>
          </p:nvSpPr>
          <p:spPr bwMode="auto">
            <a:xfrm>
              <a:off x="2236" y="1910"/>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1974" name="Oval 75"/>
            <p:cNvSpPr>
              <a:spLocks noChangeArrowheads="1"/>
            </p:cNvSpPr>
            <p:nvPr/>
          </p:nvSpPr>
          <p:spPr bwMode="auto">
            <a:xfrm>
              <a:off x="2509" y="1910"/>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1975" name="Oval 76"/>
            <p:cNvSpPr>
              <a:spLocks noChangeArrowheads="1"/>
            </p:cNvSpPr>
            <p:nvPr/>
          </p:nvSpPr>
          <p:spPr bwMode="auto">
            <a:xfrm>
              <a:off x="2100" y="2523"/>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1976" name="Oval 77"/>
            <p:cNvSpPr>
              <a:spLocks noChangeArrowheads="1"/>
            </p:cNvSpPr>
            <p:nvPr/>
          </p:nvSpPr>
          <p:spPr bwMode="auto">
            <a:xfrm>
              <a:off x="2373" y="2523"/>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1977" name="Oval 78"/>
            <p:cNvSpPr>
              <a:spLocks noChangeArrowheads="1"/>
            </p:cNvSpPr>
            <p:nvPr/>
          </p:nvSpPr>
          <p:spPr bwMode="auto">
            <a:xfrm>
              <a:off x="2645" y="2523"/>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1978" name="Oval 79"/>
            <p:cNvSpPr>
              <a:spLocks noChangeArrowheads="1"/>
            </p:cNvSpPr>
            <p:nvPr/>
          </p:nvSpPr>
          <p:spPr bwMode="auto">
            <a:xfrm>
              <a:off x="2782" y="1912"/>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grpSp>
      <p:grpSp>
        <p:nvGrpSpPr>
          <p:cNvPr id="5" name="Group 106"/>
          <p:cNvGrpSpPr>
            <a:grpSpLocks noChangeAspect="1"/>
          </p:cNvGrpSpPr>
          <p:nvPr/>
        </p:nvGrpSpPr>
        <p:grpSpPr bwMode="auto">
          <a:xfrm>
            <a:off x="3089316" y="1927237"/>
            <a:ext cx="3082052" cy="2442045"/>
            <a:chOff x="4450" y="1842"/>
            <a:chExt cx="1187" cy="941"/>
          </a:xfrm>
        </p:grpSpPr>
        <p:sp>
          <p:nvSpPr>
            <p:cNvPr id="81932" name="Text Box 81"/>
            <p:cNvSpPr txBox="1">
              <a:spLocks noChangeAspect="1" noChangeArrowheads="1"/>
            </p:cNvSpPr>
            <p:nvPr/>
          </p:nvSpPr>
          <p:spPr bwMode="auto">
            <a:xfrm>
              <a:off x="4726" y="1842"/>
              <a:ext cx="18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1</a:t>
              </a:r>
              <a:endParaRPr lang="en-US" altLang="zh-CN" b="1">
                <a:latin typeface="+mn-lt"/>
                <a:ea typeface="+mn-ea"/>
                <a:cs typeface="Times New Roman" panose="02020603050405020304" pitchFamily="18" charset="0"/>
              </a:endParaRPr>
            </a:p>
          </p:txBody>
        </p:sp>
        <p:sp>
          <p:nvSpPr>
            <p:cNvPr id="81933" name="Text Box 82"/>
            <p:cNvSpPr txBox="1">
              <a:spLocks noChangeAspect="1" noChangeArrowheads="1"/>
            </p:cNvSpPr>
            <p:nvPr/>
          </p:nvSpPr>
          <p:spPr bwMode="auto">
            <a:xfrm>
              <a:off x="4890" y="1842"/>
              <a:ext cx="18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2</a:t>
              </a:r>
              <a:endParaRPr lang="en-US" altLang="zh-CN" b="1">
                <a:latin typeface="+mn-lt"/>
                <a:ea typeface="+mn-ea"/>
                <a:cs typeface="Times New Roman" panose="02020603050405020304" pitchFamily="18" charset="0"/>
              </a:endParaRPr>
            </a:p>
          </p:txBody>
        </p:sp>
        <p:sp>
          <p:nvSpPr>
            <p:cNvPr id="81934" name="Text Box 83"/>
            <p:cNvSpPr txBox="1">
              <a:spLocks noChangeAspect="1" noChangeArrowheads="1"/>
            </p:cNvSpPr>
            <p:nvPr/>
          </p:nvSpPr>
          <p:spPr bwMode="auto">
            <a:xfrm>
              <a:off x="5173" y="1842"/>
              <a:ext cx="18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3</a:t>
              </a:r>
              <a:endParaRPr lang="en-US" altLang="zh-CN" b="1">
                <a:latin typeface="+mn-lt"/>
                <a:ea typeface="+mn-ea"/>
                <a:cs typeface="Times New Roman" panose="02020603050405020304" pitchFamily="18" charset="0"/>
              </a:endParaRPr>
            </a:p>
          </p:txBody>
        </p:sp>
        <p:sp>
          <p:nvSpPr>
            <p:cNvPr id="81935" name="Text Box 84"/>
            <p:cNvSpPr txBox="1">
              <a:spLocks noChangeAspect="1" noChangeArrowheads="1"/>
            </p:cNvSpPr>
            <p:nvPr/>
          </p:nvSpPr>
          <p:spPr bwMode="auto">
            <a:xfrm>
              <a:off x="4606" y="2640"/>
              <a:ext cx="18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5</a:t>
              </a:r>
              <a:endParaRPr lang="en-US" altLang="zh-CN" b="1" dirty="0">
                <a:latin typeface="+mn-lt"/>
                <a:ea typeface="+mn-ea"/>
                <a:cs typeface="Times New Roman" panose="02020603050405020304" pitchFamily="18" charset="0"/>
              </a:endParaRPr>
            </a:p>
          </p:txBody>
        </p:sp>
        <p:sp>
          <p:nvSpPr>
            <p:cNvPr id="81936" name="Text Box 85"/>
            <p:cNvSpPr txBox="1">
              <a:spLocks noChangeAspect="1" noChangeArrowheads="1"/>
            </p:cNvSpPr>
            <p:nvPr/>
          </p:nvSpPr>
          <p:spPr bwMode="auto">
            <a:xfrm>
              <a:off x="4771" y="2640"/>
              <a:ext cx="181"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6</a:t>
              </a:r>
              <a:endParaRPr lang="en-US" altLang="zh-CN" b="1">
                <a:latin typeface="+mn-lt"/>
                <a:ea typeface="+mn-ea"/>
                <a:cs typeface="Times New Roman" panose="02020603050405020304" pitchFamily="18" charset="0"/>
              </a:endParaRPr>
            </a:p>
          </p:txBody>
        </p:sp>
        <p:sp>
          <p:nvSpPr>
            <p:cNvPr id="81937" name="Text Box 86"/>
            <p:cNvSpPr txBox="1">
              <a:spLocks noChangeAspect="1" noChangeArrowheads="1"/>
            </p:cNvSpPr>
            <p:nvPr/>
          </p:nvSpPr>
          <p:spPr bwMode="auto">
            <a:xfrm>
              <a:off x="5066" y="2640"/>
              <a:ext cx="18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7</a:t>
              </a:r>
              <a:endParaRPr lang="en-US" altLang="zh-CN" b="1" dirty="0">
                <a:latin typeface="+mn-lt"/>
                <a:ea typeface="+mn-ea"/>
                <a:cs typeface="Times New Roman" panose="02020603050405020304" pitchFamily="18" charset="0"/>
              </a:endParaRPr>
            </a:p>
          </p:txBody>
        </p:sp>
        <p:sp>
          <p:nvSpPr>
            <p:cNvPr id="81938" name="Text Box 87"/>
            <p:cNvSpPr txBox="1">
              <a:spLocks noChangeAspect="1" noChangeArrowheads="1"/>
            </p:cNvSpPr>
            <p:nvPr/>
          </p:nvSpPr>
          <p:spPr bwMode="auto">
            <a:xfrm>
              <a:off x="5230" y="2640"/>
              <a:ext cx="18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8</a:t>
              </a:r>
              <a:endParaRPr lang="en-US" altLang="zh-CN" b="1">
                <a:latin typeface="+mn-lt"/>
                <a:ea typeface="+mn-ea"/>
                <a:cs typeface="Times New Roman" panose="02020603050405020304" pitchFamily="18" charset="0"/>
              </a:endParaRPr>
            </a:p>
          </p:txBody>
        </p:sp>
        <p:sp>
          <p:nvSpPr>
            <p:cNvPr id="81939" name="Line 88"/>
            <p:cNvSpPr>
              <a:spLocks noChangeAspect="1" noChangeShapeType="1"/>
            </p:cNvSpPr>
            <p:nvPr/>
          </p:nvSpPr>
          <p:spPr bwMode="auto">
            <a:xfrm>
              <a:off x="4986" y="2047"/>
              <a:ext cx="138"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1940" name="Line 89"/>
            <p:cNvSpPr>
              <a:spLocks noChangeAspect="1" noChangeShapeType="1"/>
            </p:cNvSpPr>
            <p:nvPr/>
          </p:nvSpPr>
          <p:spPr bwMode="auto">
            <a:xfrm>
              <a:off x="5282" y="2047"/>
              <a:ext cx="226"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1941" name="Line 90"/>
            <p:cNvSpPr>
              <a:spLocks noChangeAspect="1" noChangeShapeType="1"/>
            </p:cNvSpPr>
            <p:nvPr/>
          </p:nvSpPr>
          <p:spPr bwMode="auto">
            <a:xfrm flipH="1">
              <a:off x="4692" y="2043"/>
              <a:ext cx="138"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1942" name="Text Box 91"/>
            <p:cNvSpPr txBox="1">
              <a:spLocks noChangeAspect="1" noChangeArrowheads="1"/>
            </p:cNvSpPr>
            <p:nvPr/>
          </p:nvSpPr>
          <p:spPr bwMode="auto">
            <a:xfrm>
              <a:off x="5455" y="1844"/>
              <a:ext cx="18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4</a:t>
              </a:r>
              <a:endParaRPr lang="en-US" altLang="zh-CN" b="1">
                <a:latin typeface="+mn-lt"/>
                <a:ea typeface="+mn-ea"/>
                <a:cs typeface="Times New Roman" panose="02020603050405020304" pitchFamily="18" charset="0"/>
              </a:endParaRPr>
            </a:p>
          </p:txBody>
        </p:sp>
        <p:sp>
          <p:nvSpPr>
            <p:cNvPr id="81943" name="Text Box 92"/>
            <p:cNvSpPr txBox="1">
              <a:spLocks noChangeAspect="1" noChangeArrowheads="1"/>
            </p:cNvSpPr>
            <p:nvPr/>
          </p:nvSpPr>
          <p:spPr bwMode="auto">
            <a:xfrm>
              <a:off x="5454" y="2641"/>
              <a:ext cx="18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9</a:t>
              </a:r>
              <a:endParaRPr lang="en-US" altLang="zh-CN" b="1">
                <a:latin typeface="+mn-lt"/>
                <a:ea typeface="+mn-ea"/>
                <a:cs typeface="Times New Roman" panose="02020603050405020304" pitchFamily="18" charset="0"/>
              </a:endParaRPr>
            </a:p>
          </p:txBody>
        </p:sp>
        <p:sp>
          <p:nvSpPr>
            <p:cNvPr id="81944" name="Line 93"/>
            <p:cNvSpPr>
              <a:spLocks noChangeAspect="1" noChangeShapeType="1"/>
            </p:cNvSpPr>
            <p:nvPr/>
          </p:nvSpPr>
          <p:spPr bwMode="auto">
            <a:xfrm flipH="1">
              <a:off x="4871" y="2033"/>
              <a:ext cx="690"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1945" name="Text Box 94"/>
            <p:cNvSpPr txBox="1">
              <a:spLocks noChangeAspect="1" noChangeArrowheads="1"/>
            </p:cNvSpPr>
            <p:nvPr/>
          </p:nvSpPr>
          <p:spPr bwMode="auto">
            <a:xfrm>
              <a:off x="4450" y="1962"/>
              <a:ext cx="18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0000FF"/>
                  </a:solidFill>
                  <a:latin typeface="+mn-lt"/>
                  <a:ea typeface="+mn-ea"/>
                  <a:cs typeface="Times New Roman" panose="02020603050405020304" pitchFamily="18" charset="0"/>
                </a:rPr>
                <a:t>V</a:t>
              </a:r>
              <a:r>
                <a:rPr lang="en-US" altLang="zh-CN" b="1" baseline="-25000" dirty="0">
                  <a:solidFill>
                    <a:srgbClr val="0000FF"/>
                  </a:solidFill>
                  <a:latin typeface="+mn-lt"/>
                  <a:ea typeface="+mn-ea"/>
                  <a:cs typeface="Times New Roman" panose="02020603050405020304" pitchFamily="18" charset="0"/>
                </a:rPr>
                <a:t>1</a:t>
              </a:r>
              <a:endParaRPr lang="en-US" altLang="zh-CN" b="1" dirty="0">
                <a:solidFill>
                  <a:srgbClr val="0000FF"/>
                </a:solidFill>
                <a:latin typeface="+mn-lt"/>
                <a:ea typeface="+mn-ea"/>
                <a:cs typeface="Times New Roman" panose="02020603050405020304" pitchFamily="18" charset="0"/>
              </a:endParaRPr>
            </a:p>
          </p:txBody>
        </p:sp>
        <p:sp>
          <p:nvSpPr>
            <p:cNvPr id="81946" name="Text Box 95"/>
            <p:cNvSpPr txBox="1">
              <a:spLocks noChangeAspect="1" noChangeArrowheads="1"/>
            </p:cNvSpPr>
            <p:nvPr/>
          </p:nvSpPr>
          <p:spPr bwMode="auto">
            <a:xfrm>
              <a:off x="4470" y="2575"/>
              <a:ext cx="18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0000FF"/>
                  </a:solidFill>
                  <a:latin typeface="+mn-lt"/>
                  <a:ea typeface="+mn-ea"/>
                  <a:cs typeface="Times New Roman" panose="02020603050405020304" pitchFamily="18" charset="0"/>
                </a:rPr>
                <a:t>V</a:t>
              </a:r>
              <a:r>
                <a:rPr lang="en-US" altLang="zh-CN" b="1" baseline="-25000" dirty="0">
                  <a:solidFill>
                    <a:srgbClr val="0000FF"/>
                  </a:solidFill>
                  <a:latin typeface="+mn-lt"/>
                  <a:ea typeface="+mn-ea"/>
                  <a:cs typeface="Times New Roman" panose="02020603050405020304" pitchFamily="18" charset="0"/>
                </a:rPr>
                <a:t>2</a:t>
              </a:r>
              <a:endParaRPr lang="en-US" altLang="zh-CN" b="1" dirty="0">
                <a:solidFill>
                  <a:srgbClr val="0000FF"/>
                </a:solidFill>
                <a:latin typeface="+mn-lt"/>
                <a:ea typeface="+mn-ea"/>
                <a:cs typeface="Times New Roman" panose="02020603050405020304" pitchFamily="18" charset="0"/>
              </a:endParaRPr>
            </a:p>
          </p:txBody>
        </p:sp>
        <p:sp>
          <p:nvSpPr>
            <p:cNvPr id="81947" name="Oval 96"/>
            <p:cNvSpPr>
              <a:spLocks noChangeArrowheads="1"/>
            </p:cNvSpPr>
            <p:nvPr/>
          </p:nvSpPr>
          <p:spPr bwMode="auto">
            <a:xfrm>
              <a:off x="4800" y="2006"/>
              <a:ext cx="55" cy="5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1948" name="Oval 97"/>
            <p:cNvSpPr>
              <a:spLocks noChangeArrowheads="1"/>
            </p:cNvSpPr>
            <p:nvPr/>
          </p:nvSpPr>
          <p:spPr bwMode="auto">
            <a:xfrm>
              <a:off x="4962" y="2006"/>
              <a:ext cx="55" cy="5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1949" name="Oval 98"/>
            <p:cNvSpPr>
              <a:spLocks noChangeArrowheads="1"/>
            </p:cNvSpPr>
            <p:nvPr/>
          </p:nvSpPr>
          <p:spPr bwMode="auto">
            <a:xfrm>
              <a:off x="5244" y="2006"/>
              <a:ext cx="55" cy="5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1950" name="Oval 99"/>
            <p:cNvSpPr>
              <a:spLocks noChangeArrowheads="1"/>
            </p:cNvSpPr>
            <p:nvPr/>
          </p:nvSpPr>
          <p:spPr bwMode="auto">
            <a:xfrm>
              <a:off x="4659" y="2620"/>
              <a:ext cx="55" cy="5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1951" name="Oval 100"/>
            <p:cNvSpPr>
              <a:spLocks noChangeArrowheads="1"/>
            </p:cNvSpPr>
            <p:nvPr/>
          </p:nvSpPr>
          <p:spPr bwMode="auto">
            <a:xfrm>
              <a:off x="4825" y="2620"/>
              <a:ext cx="55" cy="5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1952" name="Oval 101"/>
            <p:cNvSpPr>
              <a:spLocks noChangeArrowheads="1"/>
            </p:cNvSpPr>
            <p:nvPr/>
          </p:nvSpPr>
          <p:spPr bwMode="auto">
            <a:xfrm>
              <a:off x="5110" y="2620"/>
              <a:ext cx="55" cy="5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1953" name="Oval 102"/>
            <p:cNvSpPr>
              <a:spLocks noChangeArrowheads="1"/>
            </p:cNvSpPr>
            <p:nvPr/>
          </p:nvSpPr>
          <p:spPr bwMode="auto">
            <a:xfrm>
              <a:off x="5275" y="2620"/>
              <a:ext cx="55" cy="5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1954" name="Oval 103"/>
            <p:cNvSpPr>
              <a:spLocks noChangeArrowheads="1"/>
            </p:cNvSpPr>
            <p:nvPr/>
          </p:nvSpPr>
          <p:spPr bwMode="auto">
            <a:xfrm>
              <a:off x="5526" y="2006"/>
              <a:ext cx="55" cy="5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1955" name="Oval 104"/>
            <p:cNvSpPr>
              <a:spLocks noChangeArrowheads="1"/>
            </p:cNvSpPr>
            <p:nvPr/>
          </p:nvSpPr>
          <p:spPr bwMode="auto">
            <a:xfrm>
              <a:off x="5491" y="2620"/>
              <a:ext cx="55" cy="5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grpSp>
      <p:sp>
        <p:nvSpPr>
          <p:cNvPr id="1455214" name="AutoShape 110"/>
          <p:cNvSpPr>
            <a:spLocks noChangeArrowheads="1"/>
          </p:cNvSpPr>
          <p:nvPr/>
        </p:nvSpPr>
        <p:spPr bwMode="auto">
          <a:xfrm>
            <a:off x="1456502" y="5196794"/>
            <a:ext cx="2016000" cy="900000"/>
          </a:xfrm>
          <a:prstGeom prst="wedgeRoundRectCallout">
            <a:avLst>
              <a:gd name="adj1" fmla="val 2731"/>
              <a:gd name="adj2" fmla="val -98453"/>
              <a:gd name="adj3" fmla="val 16667"/>
            </a:avLst>
          </a:prstGeom>
          <a:solidFill>
            <a:srgbClr val="FFFF66">
              <a:alpha val="89803"/>
            </a:srgbClr>
          </a:solidFill>
          <a:ln w="12700" algn="ctr">
            <a:solidFill>
              <a:srgbClr val="003300"/>
            </a:solidFill>
            <a:miter lim="800000"/>
            <a:headEnd/>
            <a:tailEnd/>
          </a:ln>
        </p:spPr>
        <p:txBody>
          <a:bodyPr anchor="ct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zh-CN" altLang="en-US" b="1" dirty="0">
                <a:latin typeface="+mn-lt"/>
                <a:ea typeface="+mn-ea"/>
              </a:rPr>
              <a:t>不存在匹配 </a:t>
            </a:r>
          </a:p>
        </p:txBody>
      </p:sp>
      <p:sp>
        <p:nvSpPr>
          <p:cNvPr id="1455215" name="AutoShape 111"/>
          <p:cNvSpPr>
            <a:spLocks noChangeArrowheads="1"/>
          </p:cNvSpPr>
          <p:nvPr/>
        </p:nvSpPr>
        <p:spPr bwMode="auto">
          <a:xfrm>
            <a:off x="4884315" y="5196794"/>
            <a:ext cx="2016000" cy="900000"/>
          </a:xfrm>
          <a:prstGeom prst="wedgeRoundRectCallout">
            <a:avLst>
              <a:gd name="adj1" fmla="val 1187"/>
              <a:gd name="adj2" fmla="val -98924"/>
              <a:gd name="adj3" fmla="val 16667"/>
            </a:avLst>
          </a:prstGeom>
          <a:solidFill>
            <a:srgbClr val="FFFF66">
              <a:alpha val="89803"/>
            </a:srgbClr>
          </a:solidFill>
          <a:ln w="12700" algn="ctr">
            <a:solidFill>
              <a:srgbClr val="003300"/>
            </a:solidFill>
            <a:miter lim="800000"/>
            <a:headEnd/>
            <a:tailEnd/>
          </a:ln>
        </p:spPr>
        <p:txBody>
          <a:bodyPr anchor="ct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zh-CN" altLang="en-US" b="1">
                <a:latin typeface="+mn-lt"/>
                <a:ea typeface="+mn-ea"/>
              </a:rPr>
              <a:t>不存在匹配 </a:t>
            </a:r>
          </a:p>
        </p:txBody>
      </p:sp>
      <p:sp>
        <p:nvSpPr>
          <p:cNvPr id="1455242" name="AutoShape 138"/>
          <p:cNvSpPr>
            <a:spLocks noChangeArrowheads="1"/>
          </p:cNvSpPr>
          <p:nvPr/>
        </p:nvSpPr>
        <p:spPr bwMode="auto">
          <a:xfrm>
            <a:off x="8689975" y="5196794"/>
            <a:ext cx="2016000" cy="900000"/>
          </a:xfrm>
          <a:prstGeom prst="wedgeRoundRectCallout">
            <a:avLst>
              <a:gd name="adj1" fmla="val 2961"/>
              <a:gd name="adj2" fmla="val -103430"/>
              <a:gd name="adj3" fmla="val 16667"/>
            </a:avLst>
          </a:prstGeom>
          <a:solidFill>
            <a:srgbClr val="FFFF66">
              <a:alpha val="89803"/>
            </a:srgbClr>
          </a:solidFill>
          <a:ln w="12700" algn="ctr">
            <a:solidFill>
              <a:srgbClr val="003300"/>
            </a:solidFill>
            <a:miter lim="800000"/>
            <a:headEnd/>
            <a:tailEnd/>
          </a:ln>
        </p:spPr>
        <p:txBody>
          <a:bodyPr anchor="ct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zh-CN" altLang="en-US" b="1" dirty="0">
                <a:latin typeface="+mn-lt"/>
                <a:ea typeface="+mn-ea"/>
              </a:rPr>
              <a:t>存在匹配 </a:t>
            </a:r>
          </a:p>
        </p:txBody>
      </p:sp>
    </p:spTree>
    <p:extLst>
      <p:ext uri="{BB962C8B-B14F-4D97-AF65-F5344CB8AC3E}">
        <p14:creationId xmlns:p14="http://schemas.microsoft.com/office/powerpoint/2010/main" val="1685941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55107">
                                            <p:txEl>
                                              <p:pRg st="0" end="0"/>
                                            </p:txEl>
                                          </p:spTgt>
                                        </p:tgtEl>
                                        <p:attrNameLst>
                                          <p:attrName>style.visibility</p:attrName>
                                        </p:attrNameLst>
                                      </p:cBhvr>
                                      <p:to>
                                        <p:strVal val="visible"/>
                                      </p:to>
                                    </p:set>
                                    <p:anim calcmode="lin" valueType="num">
                                      <p:cBhvr additive="base">
                                        <p:cTn id="7" dur="500" fill="hold"/>
                                        <p:tgtEl>
                                          <p:spTgt spid="14551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55107">
                                            <p:txEl>
                                              <p:pRg st="0" end="0"/>
                                            </p:txEl>
                                          </p:spTgt>
                                        </p:tgtEl>
                                        <p:attrNameLst>
                                          <p:attrName>ppt_y</p:attrName>
                                        </p:attrNameLst>
                                      </p:cBhvr>
                                      <p:tavLst>
                                        <p:tav tm="0">
                                          <p:val>
                                            <p:strVal val="1+#ppt_h/2"/>
                                          </p:val>
                                        </p:tav>
                                        <p:tav tm="100000">
                                          <p:val>
                                            <p:strVal val="#ppt_y"/>
                                          </p:val>
                                        </p:tav>
                                      </p:tavLst>
                                    </p:anim>
                                  </p:childTnLst>
                                </p:cTn>
                              </p:par>
                              <p:par>
                                <p:cTn id="9" presetID="25"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4" dur="1000" fill="hold"/>
                                        <p:tgtEl>
                                          <p:spTgt spid="2"/>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2"/>
                                        </p:tgtEl>
                                      </p:cBhvr>
                                    </p:animEffect>
                                  </p:childTnLst>
                                </p:cTn>
                              </p:par>
                              <p:par>
                                <p:cTn id="19" presetID="25"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24" dur="1000" fill="hold"/>
                                        <p:tgtEl>
                                          <p:spTgt spid="3"/>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3"/>
                                        </p:tgtEl>
                                      </p:cBhvr>
                                    </p:animEffect>
                                  </p:childTnLst>
                                </p:cTn>
                              </p:par>
                              <p:par>
                                <p:cTn id="29" presetID="25"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34" dur="1000" fill="hold"/>
                                        <p:tgtEl>
                                          <p:spTgt spid="4"/>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455214"/>
                                        </p:tgtEl>
                                        <p:attrNameLst>
                                          <p:attrName>style.visibility</p:attrName>
                                        </p:attrNameLst>
                                      </p:cBhvr>
                                      <p:to>
                                        <p:strVal val="visible"/>
                                      </p:to>
                                    </p:set>
                                    <p:anim calcmode="lin" valueType="num">
                                      <p:cBhvr additive="base">
                                        <p:cTn id="43" dur="500" fill="hold"/>
                                        <p:tgtEl>
                                          <p:spTgt spid="1455214"/>
                                        </p:tgtEl>
                                        <p:attrNameLst>
                                          <p:attrName>ppt_x</p:attrName>
                                        </p:attrNameLst>
                                      </p:cBhvr>
                                      <p:tavLst>
                                        <p:tav tm="0">
                                          <p:val>
                                            <p:strVal val="#ppt_x"/>
                                          </p:val>
                                        </p:tav>
                                        <p:tav tm="100000">
                                          <p:val>
                                            <p:strVal val="#ppt_x"/>
                                          </p:val>
                                        </p:tav>
                                      </p:tavLst>
                                    </p:anim>
                                    <p:anim calcmode="lin" valueType="num">
                                      <p:cBhvr additive="base">
                                        <p:cTn id="44" dur="500" fill="hold"/>
                                        <p:tgtEl>
                                          <p:spTgt spid="1455214"/>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55215"/>
                                        </p:tgtEl>
                                        <p:attrNameLst>
                                          <p:attrName>style.visibility</p:attrName>
                                        </p:attrNameLst>
                                      </p:cBhvr>
                                      <p:to>
                                        <p:strVal val="visible"/>
                                      </p:to>
                                    </p:set>
                                    <p:anim calcmode="lin" valueType="num">
                                      <p:cBhvr additive="base">
                                        <p:cTn id="49" dur="500" fill="hold"/>
                                        <p:tgtEl>
                                          <p:spTgt spid="1455215"/>
                                        </p:tgtEl>
                                        <p:attrNameLst>
                                          <p:attrName>ppt_x</p:attrName>
                                        </p:attrNameLst>
                                      </p:cBhvr>
                                      <p:tavLst>
                                        <p:tav tm="0">
                                          <p:val>
                                            <p:strVal val="#ppt_x"/>
                                          </p:val>
                                        </p:tav>
                                        <p:tav tm="100000">
                                          <p:val>
                                            <p:strVal val="#ppt_x"/>
                                          </p:val>
                                        </p:tav>
                                      </p:tavLst>
                                    </p:anim>
                                    <p:anim calcmode="lin" valueType="num">
                                      <p:cBhvr additive="base">
                                        <p:cTn id="50" dur="500" fill="hold"/>
                                        <p:tgtEl>
                                          <p:spTgt spid="145521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455242"/>
                                        </p:tgtEl>
                                        <p:attrNameLst>
                                          <p:attrName>style.visibility</p:attrName>
                                        </p:attrNameLst>
                                      </p:cBhvr>
                                      <p:to>
                                        <p:strVal val="visible"/>
                                      </p:to>
                                    </p:set>
                                    <p:anim calcmode="lin" valueType="num">
                                      <p:cBhvr additive="base">
                                        <p:cTn id="55" dur="500" fill="hold"/>
                                        <p:tgtEl>
                                          <p:spTgt spid="1455242"/>
                                        </p:tgtEl>
                                        <p:attrNameLst>
                                          <p:attrName>ppt_x</p:attrName>
                                        </p:attrNameLst>
                                      </p:cBhvr>
                                      <p:tavLst>
                                        <p:tav tm="0">
                                          <p:val>
                                            <p:strVal val="#ppt_x"/>
                                          </p:val>
                                        </p:tav>
                                        <p:tav tm="100000">
                                          <p:val>
                                            <p:strVal val="#ppt_x"/>
                                          </p:val>
                                        </p:tav>
                                      </p:tavLst>
                                    </p:anim>
                                    <p:anim calcmode="lin" valueType="num">
                                      <p:cBhvr additive="base">
                                        <p:cTn id="56" dur="500" fill="hold"/>
                                        <p:tgtEl>
                                          <p:spTgt spid="1455242"/>
                                        </p:tgtEl>
                                        <p:attrNameLst>
                                          <p:attrName>ppt_y</p:attrName>
                                        </p:attrNameLst>
                                      </p:cBhvr>
                                      <p:tavLst>
                                        <p:tav tm="0">
                                          <p:val>
                                            <p:strVal val="1+#ppt_h/2"/>
                                          </p:val>
                                        </p:tav>
                                        <p:tav tm="100000">
                                          <p:val>
                                            <p:strVal val="#ppt_y"/>
                                          </p:val>
                                        </p:tav>
                                      </p:tavLst>
                                    </p:anim>
                                  </p:childTnLst>
                                </p:cTn>
                              </p:par>
                            </p:childTnLst>
                          </p:cTn>
                        </p:par>
                        <p:par>
                          <p:cTn id="57" fill="hold">
                            <p:stCondLst>
                              <p:cond delay="500"/>
                            </p:stCondLst>
                            <p:childTnLst>
                              <p:par>
                                <p:cTn id="58" presetID="25" presetClass="exit" presetSubtype="0" fill="hold" nodeType="afterEffect">
                                  <p:stCondLst>
                                    <p:cond delay="0"/>
                                  </p:stCondLst>
                                  <p:childTnLst>
                                    <p:animEffect transition="out" filter="fade">
                                      <p:cBhvr>
                                        <p:cTn id="59" dur="1000" accel="50000">
                                          <p:stCondLst>
                                            <p:cond delay="0"/>
                                          </p:stCondLst>
                                        </p:cTn>
                                        <p:tgtEl>
                                          <p:spTgt spid="2"/>
                                        </p:tgtEl>
                                      </p:cBhvr>
                                    </p:animEffect>
                                    <p:anim calcmode="lin" valueType="num">
                                      <p:cBhvr>
                                        <p:cTn id="60"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61"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62"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63" dur="1000"/>
                                        <p:tgtEl>
                                          <p:spTgt spid="2"/>
                                        </p:tgtEl>
                                        <p:attrNameLst>
                                          <p:attrName>ppt_h</p:attrName>
                                        </p:attrNameLst>
                                      </p:cBhvr>
                                      <p:tavLst>
                                        <p:tav tm="0">
                                          <p:val>
                                            <p:strVal val="ppt_h"/>
                                          </p:val>
                                        </p:tav>
                                        <p:tav tm="100000">
                                          <p:val>
                                            <p:strVal val="ppt_h"/>
                                          </p:val>
                                        </p:tav>
                                      </p:tavLst>
                                    </p:anim>
                                    <p:anim calcmode="lin" valueType="num">
                                      <p:cBhvr>
                                        <p:cTn id="64"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65"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66" dur="500" accel="50000">
                                          <p:stCondLst>
                                            <p:cond delay="500"/>
                                          </p:stCondLst>
                                        </p:cTn>
                                        <p:tgtEl>
                                          <p:spTgt spid="2"/>
                                        </p:tgtEl>
                                        <p:attrNameLst>
                                          <p:attrName>style.rotation</p:attrName>
                                        </p:attrNameLst>
                                      </p:cBhvr>
                                      <p:tavLst>
                                        <p:tav tm="0">
                                          <p:val>
                                            <p:fltVal val="0"/>
                                          </p:val>
                                        </p:tav>
                                        <p:tav tm="100000">
                                          <p:val>
                                            <p:fltVal val="-90"/>
                                          </p:val>
                                        </p:tav>
                                      </p:tavLst>
                                    </p:anim>
                                    <p:set>
                                      <p:cBhvr>
                                        <p:cTn id="67" dur="1" fill="hold">
                                          <p:stCondLst>
                                            <p:cond delay="999"/>
                                          </p:stCondLst>
                                        </p:cTn>
                                        <p:tgtEl>
                                          <p:spTgt spid="2"/>
                                        </p:tgtEl>
                                        <p:attrNameLst>
                                          <p:attrName>style.visibility</p:attrName>
                                        </p:attrNameLst>
                                      </p:cBhvr>
                                      <p:to>
                                        <p:strVal val="hidden"/>
                                      </p:to>
                                    </p:set>
                                  </p:childTnLst>
                                </p:cTn>
                              </p:par>
                              <p:par>
                                <p:cTn id="68" presetID="25" presetClass="exit" presetSubtype="0" fill="hold" nodeType="withEffect">
                                  <p:stCondLst>
                                    <p:cond delay="0"/>
                                  </p:stCondLst>
                                  <p:childTnLst>
                                    <p:animEffect transition="out" filter="fade">
                                      <p:cBhvr>
                                        <p:cTn id="69" dur="1000" accel="50000">
                                          <p:stCondLst>
                                            <p:cond delay="0"/>
                                          </p:stCondLst>
                                        </p:cTn>
                                        <p:tgtEl>
                                          <p:spTgt spid="4"/>
                                        </p:tgtEl>
                                      </p:cBhvr>
                                    </p:animEffect>
                                    <p:anim calcmode="lin" valueType="num">
                                      <p:cBhvr>
                                        <p:cTn id="70"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71"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72"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73" dur="1000"/>
                                        <p:tgtEl>
                                          <p:spTgt spid="4"/>
                                        </p:tgtEl>
                                        <p:attrNameLst>
                                          <p:attrName>ppt_h</p:attrName>
                                        </p:attrNameLst>
                                      </p:cBhvr>
                                      <p:tavLst>
                                        <p:tav tm="0">
                                          <p:val>
                                            <p:strVal val="ppt_h"/>
                                          </p:val>
                                        </p:tav>
                                        <p:tav tm="100000">
                                          <p:val>
                                            <p:strVal val="ppt_h"/>
                                          </p:val>
                                        </p:tav>
                                      </p:tavLst>
                                    </p:anim>
                                    <p:anim calcmode="lin" valueType="num">
                                      <p:cBhvr>
                                        <p:cTn id="74"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75"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76" dur="500" accel="50000">
                                          <p:stCondLst>
                                            <p:cond delay="500"/>
                                          </p:stCondLst>
                                        </p:cTn>
                                        <p:tgtEl>
                                          <p:spTgt spid="4"/>
                                        </p:tgtEl>
                                        <p:attrNameLst>
                                          <p:attrName>style.rotation</p:attrName>
                                        </p:attrNameLst>
                                      </p:cBhvr>
                                      <p:tavLst>
                                        <p:tav tm="0">
                                          <p:val>
                                            <p:fltVal val="0"/>
                                          </p:val>
                                        </p:tav>
                                        <p:tav tm="100000">
                                          <p:val>
                                            <p:fltVal val="-90"/>
                                          </p:val>
                                        </p:tav>
                                      </p:tavLst>
                                    </p:anim>
                                    <p:set>
                                      <p:cBhvr>
                                        <p:cTn id="77" dur="1" fill="hold">
                                          <p:stCondLst>
                                            <p:cond delay="999"/>
                                          </p:stCondLst>
                                        </p:cTn>
                                        <p:tgtEl>
                                          <p:spTgt spid="4"/>
                                        </p:tgtEl>
                                        <p:attrNameLst>
                                          <p:attrName>style.visibility</p:attrName>
                                        </p:attrNameLst>
                                      </p:cBhvr>
                                      <p:to>
                                        <p:strVal val="hidden"/>
                                      </p:to>
                                    </p:set>
                                  </p:childTnLst>
                                </p:cTn>
                              </p:par>
                              <p:par>
                                <p:cTn id="78" presetID="25" presetClass="exit" presetSubtype="0" fill="hold" grpId="1" nodeType="withEffect">
                                  <p:stCondLst>
                                    <p:cond delay="0"/>
                                  </p:stCondLst>
                                  <p:childTnLst>
                                    <p:animEffect transition="out" filter="fade">
                                      <p:cBhvr>
                                        <p:cTn id="79" dur="1000" accel="50000">
                                          <p:stCondLst>
                                            <p:cond delay="0"/>
                                          </p:stCondLst>
                                        </p:cTn>
                                        <p:tgtEl>
                                          <p:spTgt spid="1455214"/>
                                        </p:tgtEl>
                                      </p:cBhvr>
                                    </p:animEffect>
                                    <p:anim calcmode="lin" valueType="num">
                                      <p:cBhvr>
                                        <p:cTn id="80" dur="500" accel="50000">
                                          <p:stCondLst>
                                            <p:cond delay="0"/>
                                          </p:stCondLst>
                                        </p:cTn>
                                        <p:tgtEl>
                                          <p:spTgt spid="1455214"/>
                                        </p:tgtEl>
                                        <p:attrNameLst>
                                          <p:attrName>ppt_y</p:attrName>
                                        </p:attrNameLst>
                                      </p:cBhvr>
                                      <p:tavLst>
                                        <p:tav tm="0">
                                          <p:val>
                                            <p:strVal val="ppt_y"/>
                                          </p:val>
                                        </p:tav>
                                        <p:tav tm="100000">
                                          <p:val>
                                            <p:strVal val="ppt_y+.1"/>
                                          </p:val>
                                        </p:tav>
                                      </p:tavLst>
                                    </p:anim>
                                    <p:anim calcmode="lin" valueType="num">
                                      <p:cBhvr>
                                        <p:cTn id="81" dur="500" decel="50000">
                                          <p:stCondLst>
                                            <p:cond delay="500"/>
                                          </p:stCondLst>
                                        </p:cTn>
                                        <p:tgtEl>
                                          <p:spTgt spid="1455214"/>
                                        </p:tgtEl>
                                        <p:attrNameLst>
                                          <p:attrName>ppt_y</p:attrName>
                                        </p:attrNameLst>
                                      </p:cBhvr>
                                      <p:tavLst>
                                        <p:tav tm="0">
                                          <p:val>
                                            <p:strVal val="ppt_y"/>
                                          </p:val>
                                        </p:tav>
                                        <p:tav tm="100000">
                                          <p:val>
                                            <p:strVal val="ppt_y-.1"/>
                                          </p:val>
                                        </p:tav>
                                      </p:tavLst>
                                    </p:anim>
                                    <p:anim calcmode="lin" valueType="num">
                                      <p:cBhvr>
                                        <p:cTn id="82" dur="500" accel="50000">
                                          <p:stCondLst>
                                            <p:cond delay="500"/>
                                          </p:stCondLst>
                                        </p:cTn>
                                        <p:tgtEl>
                                          <p:spTgt spid="1455214"/>
                                        </p:tgtEl>
                                        <p:attrNameLst>
                                          <p:attrName>ppt_x</p:attrName>
                                        </p:attrNameLst>
                                      </p:cBhvr>
                                      <p:tavLst>
                                        <p:tav tm="0">
                                          <p:val>
                                            <p:strVal val="ppt_x"/>
                                          </p:val>
                                        </p:tav>
                                        <p:tav tm="100000">
                                          <p:val>
                                            <p:strVal val="ppt_x+.4"/>
                                          </p:val>
                                        </p:tav>
                                      </p:tavLst>
                                    </p:anim>
                                    <p:anim calcmode="lin" valueType="num">
                                      <p:cBhvr>
                                        <p:cTn id="83" dur="1000"/>
                                        <p:tgtEl>
                                          <p:spTgt spid="1455214"/>
                                        </p:tgtEl>
                                        <p:attrNameLst>
                                          <p:attrName>ppt_h</p:attrName>
                                        </p:attrNameLst>
                                      </p:cBhvr>
                                      <p:tavLst>
                                        <p:tav tm="0">
                                          <p:val>
                                            <p:strVal val="ppt_h"/>
                                          </p:val>
                                        </p:tav>
                                        <p:tav tm="100000">
                                          <p:val>
                                            <p:strVal val="ppt_h"/>
                                          </p:val>
                                        </p:tav>
                                      </p:tavLst>
                                    </p:anim>
                                    <p:anim calcmode="lin" valueType="num">
                                      <p:cBhvr>
                                        <p:cTn id="84" dur="500" accel="50000">
                                          <p:stCondLst>
                                            <p:cond delay="0"/>
                                          </p:stCondLst>
                                        </p:cTn>
                                        <p:tgtEl>
                                          <p:spTgt spid="1455214"/>
                                        </p:tgtEl>
                                        <p:attrNameLst>
                                          <p:attrName>ppt_w</p:attrName>
                                        </p:attrNameLst>
                                      </p:cBhvr>
                                      <p:tavLst>
                                        <p:tav tm="0">
                                          <p:val>
                                            <p:strVal val="ppt_w"/>
                                          </p:val>
                                        </p:tav>
                                        <p:tav tm="100000">
                                          <p:val>
                                            <p:strVal val="ppt_w*.05"/>
                                          </p:val>
                                        </p:tav>
                                      </p:tavLst>
                                    </p:anim>
                                    <p:anim calcmode="lin" valueType="num">
                                      <p:cBhvr>
                                        <p:cTn id="85" dur="500" decel="50000">
                                          <p:stCondLst>
                                            <p:cond delay="500"/>
                                          </p:stCondLst>
                                        </p:cTn>
                                        <p:tgtEl>
                                          <p:spTgt spid="1455214"/>
                                        </p:tgtEl>
                                        <p:attrNameLst>
                                          <p:attrName>ppt_w</p:attrName>
                                        </p:attrNameLst>
                                      </p:cBhvr>
                                      <p:tavLst>
                                        <p:tav tm="0">
                                          <p:val>
                                            <p:strVal val="ppt_w"/>
                                          </p:val>
                                        </p:tav>
                                        <p:tav tm="100000">
                                          <p:val>
                                            <p:strVal val="ppt_w/.05"/>
                                          </p:val>
                                        </p:tav>
                                      </p:tavLst>
                                    </p:anim>
                                    <p:anim calcmode="lin" valueType="num">
                                      <p:cBhvr>
                                        <p:cTn id="86" dur="500" accel="50000">
                                          <p:stCondLst>
                                            <p:cond delay="500"/>
                                          </p:stCondLst>
                                        </p:cTn>
                                        <p:tgtEl>
                                          <p:spTgt spid="1455214"/>
                                        </p:tgtEl>
                                        <p:attrNameLst>
                                          <p:attrName>style.rotation</p:attrName>
                                        </p:attrNameLst>
                                      </p:cBhvr>
                                      <p:tavLst>
                                        <p:tav tm="0">
                                          <p:val>
                                            <p:fltVal val="0"/>
                                          </p:val>
                                        </p:tav>
                                        <p:tav tm="100000">
                                          <p:val>
                                            <p:fltVal val="-90"/>
                                          </p:val>
                                        </p:tav>
                                      </p:tavLst>
                                    </p:anim>
                                    <p:set>
                                      <p:cBhvr>
                                        <p:cTn id="87" dur="1" fill="hold">
                                          <p:stCondLst>
                                            <p:cond delay="999"/>
                                          </p:stCondLst>
                                        </p:cTn>
                                        <p:tgtEl>
                                          <p:spTgt spid="1455214"/>
                                        </p:tgtEl>
                                        <p:attrNameLst>
                                          <p:attrName>style.visibility</p:attrName>
                                        </p:attrNameLst>
                                      </p:cBhvr>
                                      <p:to>
                                        <p:strVal val="hidden"/>
                                      </p:to>
                                    </p:set>
                                  </p:childTnLst>
                                </p:cTn>
                              </p:par>
                              <p:par>
                                <p:cTn id="88" presetID="25" presetClass="exit" presetSubtype="0" fill="hold" grpId="1" nodeType="withEffect">
                                  <p:stCondLst>
                                    <p:cond delay="0"/>
                                  </p:stCondLst>
                                  <p:childTnLst>
                                    <p:animEffect transition="out" filter="fade">
                                      <p:cBhvr>
                                        <p:cTn id="89" dur="1000" accel="50000">
                                          <p:stCondLst>
                                            <p:cond delay="0"/>
                                          </p:stCondLst>
                                        </p:cTn>
                                        <p:tgtEl>
                                          <p:spTgt spid="1455215"/>
                                        </p:tgtEl>
                                      </p:cBhvr>
                                    </p:animEffect>
                                    <p:anim calcmode="lin" valueType="num">
                                      <p:cBhvr>
                                        <p:cTn id="90" dur="500" accel="50000">
                                          <p:stCondLst>
                                            <p:cond delay="0"/>
                                          </p:stCondLst>
                                        </p:cTn>
                                        <p:tgtEl>
                                          <p:spTgt spid="1455215"/>
                                        </p:tgtEl>
                                        <p:attrNameLst>
                                          <p:attrName>ppt_y</p:attrName>
                                        </p:attrNameLst>
                                      </p:cBhvr>
                                      <p:tavLst>
                                        <p:tav tm="0">
                                          <p:val>
                                            <p:strVal val="ppt_y"/>
                                          </p:val>
                                        </p:tav>
                                        <p:tav tm="100000">
                                          <p:val>
                                            <p:strVal val="ppt_y+.1"/>
                                          </p:val>
                                        </p:tav>
                                      </p:tavLst>
                                    </p:anim>
                                    <p:anim calcmode="lin" valueType="num">
                                      <p:cBhvr>
                                        <p:cTn id="91" dur="500" decel="50000">
                                          <p:stCondLst>
                                            <p:cond delay="500"/>
                                          </p:stCondLst>
                                        </p:cTn>
                                        <p:tgtEl>
                                          <p:spTgt spid="1455215"/>
                                        </p:tgtEl>
                                        <p:attrNameLst>
                                          <p:attrName>ppt_y</p:attrName>
                                        </p:attrNameLst>
                                      </p:cBhvr>
                                      <p:tavLst>
                                        <p:tav tm="0">
                                          <p:val>
                                            <p:strVal val="ppt_y"/>
                                          </p:val>
                                        </p:tav>
                                        <p:tav tm="100000">
                                          <p:val>
                                            <p:strVal val="ppt_y-.1"/>
                                          </p:val>
                                        </p:tav>
                                      </p:tavLst>
                                    </p:anim>
                                    <p:anim calcmode="lin" valueType="num">
                                      <p:cBhvr>
                                        <p:cTn id="92" dur="500" accel="50000">
                                          <p:stCondLst>
                                            <p:cond delay="500"/>
                                          </p:stCondLst>
                                        </p:cTn>
                                        <p:tgtEl>
                                          <p:spTgt spid="1455215"/>
                                        </p:tgtEl>
                                        <p:attrNameLst>
                                          <p:attrName>ppt_x</p:attrName>
                                        </p:attrNameLst>
                                      </p:cBhvr>
                                      <p:tavLst>
                                        <p:tav tm="0">
                                          <p:val>
                                            <p:strVal val="ppt_x"/>
                                          </p:val>
                                        </p:tav>
                                        <p:tav tm="100000">
                                          <p:val>
                                            <p:strVal val="ppt_x+.4"/>
                                          </p:val>
                                        </p:tav>
                                      </p:tavLst>
                                    </p:anim>
                                    <p:anim calcmode="lin" valueType="num">
                                      <p:cBhvr>
                                        <p:cTn id="93" dur="1000"/>
                                        <p:tgtEl>
                                          <p:spTgt spid="1455215"/>
                                        </p:tgtEl>
                                        <p:attrNameLst>
                                          <p:attrName>ppt_h</p:attrName>
                                        </p:attrNameLst>
                                      </p:cBhvr>
                                      <p:tavLst>
                                        <p:tav tm="0">
                                          <p:val>
                                            <p:strVal val="ppt_h"/>
                                          </p:val>
                                        </p:tav>
                                        <p:tav tm="100000">
                                          <p:val>
                                            <p:strVal val="ppt_h"/>
                                          </p:val>
                                        </p:tav>
                                      </p:tavLst>
                                    </p:anim>
                                    <p:anim calcmode="lin" valueType="num">
                                      <p:cBhvr>
                                        <p:cTn id="94" dur="500" accel="50000">
                                          <p:stCondLst>
                                            <p:cond delay="0"/>
                                          </p:stCondLst>
                                        </p:cTn>
                                        <p:tgtEl>
                                          <p:spTgt spid="1455215"/>
                                        </p:tgtEl>
                                        <p:attrNameLst>
                                          <p:attrName>ppt_w</p:attrName>
                                        </p:attrNameLst>
                                      </p:cBhvr>
                                      <p:tavLst>
                                        <p:tav tm="0">
                                          <p:val>
                                            <p:strVal val="ppt_w"/>
                                          </p:val>
                                        </p:tav>
                                        <p:tav tm="100000">
                                          <p:val>
                                            <p:strVal val="ppt_w*.05"/>
                                          </p:val>
                                        </p:tav>
                                      </p:tavLst>
                                    </p:anim>
                                    <p:anim calcmode="lin" valueType="num">
                                      <p:cBhvr>
                                        <p:cTn id="95" dur="500" decel="50000">
                                          <p:stCondLst>
                                            <p:cond delay="500"/>
                                          </p:stCondLst>
                                        </p:cTn>
                                        <p:tgtEl>
                                          <p:spTgt spid="1455215"/>
                                        </p:tgtEl>
                                        <p:attrNameLst>
                                          <p:attrName>ppt_w</p:attrName>
                                        </p:attrNameLst>
                                      </p:cBhvr>
                                      <p:tavLst>
                                        <p:tav tm="0">
                                          <p:val>
                                            <p:strVal val="ppt_w"/>
                                          </p:val>
                                        </p:tav>
                                        <p:tav tm="100000">
                                          <p:val>
                                            <p:strVal val="ppt_w/.05"/>
                                          </p:val>
                                        </p:tav>
                                      </p:tavLst>
                                    </p:anim>
                                    <p:anim calcmode="lin" valueType="num">
                                      <p:cBhvr>
                                        <p:cTn id="96" dur="500" accel="50000">
                                          <p:stCondLst>
                                            <p:cond delay="500"/>
                                          </p:stCondLst>
                                        </p:cTn>
                                        <p:tgtEl>
                                          <p:spTgt spid="1455215"/>
                                        </p:tgtEl>
                                        <p:attrNameLst>
                                          <p:attrName>style.rotation</p:attrName>
                                        </p:attrNameLst>
                                      </p:cBhvr>
                                      <p:tavLst>
                                        <p:tav tm="0">
                                          <p:val>
                                            <p:fltVal val="0"/>
                                          </p:val>
                                        </p:tav>
                                        <p:tav tm="100000">
                                          <p:val>
                                            <p:fltVal val="-90"/>
                                          </p:val>
                                        </p:tav>
                                      </p:tavLst>
                                    </p:anim>
                                    <p:set>
                                      <p:cBhvr>
                                        <p:cTn id="97" dur="1" fill="hold">
                                          <p:stCondLst>
                                            <p:cond delay="999"/>
                                          </p:stCondLst>
                                        </p:cTn>
                                        <p:tgtEl>
                                          <p:spTgt spid="1455215"/>
                                        </p:tgtEl>
                                        <p:attrNameLst>
                                          <p:attrName>style.visibility</p:attrName>
                                        </p:attrNameLst>
                                      </p:cBhvr>
                                      <p:to>
                                        <p:strVal val="hidden"/>
                                      </p:to>
                                    </p:set>
                                  </p:childTnLst>
                                </p:cTn>
                              </p:par>
                            </p:childTnLst>
                          </p:cTn>
                        </p:par>
                        <p:par>
                          <p:cTn id="98" fill="hold">
                            <p:stCondLst>
                              <p:cond delay="1500"/>
                            </p:stCondLst>
                            <p:childTnLst>
                              <p:par>
                                <p:cTn id="99" presetID="25" presetClass="entr" presetSubtype="0" fill="hold" nodeType="afterEffect">
                                  <p:stCondLst>
                                    <p:cond delay="0"/>
                                  </p:stCondLst>
                                  <p:childTnLst>
                                    <p:set>
                                      <p:cBhvr>
                                        <p:cTn id="100" dur="1" fill="hold">
                                          <p:stCondLst>
                                            <p:cond delay="0"/>
                                          </p:stCondLst>
                                        </p:cTn>
                                        <p:tgtEl>
                                          <p:spTgt spid="5"/>
                                        </p:tgtEl>
                                        <p:attrNameLst>
                                          <p:attrName>style.visibility</p:attrName>
                                        </p:attrNameLst>
                                      </p:cBhvr>
                                      <p:to>
                                        <p:strVal val="visible"/>
                                      </p:to>
                                    </p:set>
                                    <p:anim calcmode="lin" valueType="num">
                                      <p:cBhvr>
                                        <p:cTn id="101"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102"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103"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104" dur="1000" fill="hold"/>
                                        <p:tgtEl>
                                          <p:spTgt spid="5"/>
                                        </p:tgtEl>
                                        <p:attrNameLst>
                                          <p:attrName>ppt_h</p:attrName>
                                        </p:attrNameLst>
                                      </p:cBhvr>
                                      <p:tavLst>
                                        <p:tav tm="0">
                                          <p:val>
                                            <p:strVal val="#ppt_h"/>
                                          </p:val>
                                        </p:tav>
                                        <p:tav tm="100000">
                                          <p:val>
                                            <p:strVal val="#ppt_h"/>
                                          </p:val>
                                        </p:tav>
                                      </p:tavLst>
                                    </p:anim>
                                    <p:anim calcmode="lin" valueType="num">
                                      <p:cBhvr>
                                        <p:cTn id="105"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06"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107"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108" dur="1000" decel="50000">
                                          <p:stCondLst>
                                            <p:cond delay="0"/>
                                          </p:stCondLst>
                                        </p:cTn>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5107" grpId="0" build="p"/>
      <p:bldP spid="1455214" grpId="0" animBg="1"/>
      <p:bldP spid="1455214" grpId="1" animBg="1"/>
      <p:bldP spid="1455215" grpId="0" animBg="1"/>
      <p:bldP spid="1455215" grpId="1" animBg="1"/>
      <p:bldP spid="1455242"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p:cNvSpPr>
            <a:spLocks noGrp="1" noChangeArrowheads="1"/>
          </p:cNvSpPr>
          <p:nvPr>
            <p:ph type="title"/>
          </p:nvPr>
        </p:nvSpPr>
        <p:spPr/>
        <p:txBody>
          <a:bodyPr/>
          <a:lstStyle/>
          <a:p>
            <a:pPr eaLnBrk="1" hangingPunct="1"/>
            <a:r>
              <a:rPr lang="zh-CN" altLang="en-US"/>
              <a:t>霍尔定理</a:t>
            </a:r>
          </a:p>
        </p:txBody>
      </p:sp>
      <p:sp>
        <p:nvSpPr>
          <p:cNvPr id="1456131" name="Rectangle 3"/>
          <p:cNvSpPr>
            <a:spLocks noGrp="1" noChangeArrowheads="1"/>
          </p:cNvSpPr>
          <p:nvPr>
            <p:ph type="body" idx="1"/>
          </p:nvPr>
        </p:nvSpPr>
        <p:spPr>
          <a:xfrm>
            <a:off x="816871" y="1222661"/>
            <a:ext cx="10755154" cy="2664334"/>
          </a:xfrm>
        </p:spPr>
        <p:txBody>
          <a:bodyPr/>
          <a:lstStyle/>
          <a:p>
            <a:pPr marL="0" indent="0" algn="just">
              <a:lnSpc>
                <a:spcPct val="150000"/>
              </a:lnSpc>
              <a:spcBef>
                <a:spcPts val="600"/>
              </a:spcBef>
              <a:buNone/>
            </a:pPr>
            <a:r>
              <a:rPr lang="zh-CN" altLang="en-US" dirty="0">
                <a:solidFill>
                  <a:srgbClr val="C00000"/>
                </a:solidFill>
              </a:rPr>
              <a:t>定理</a:t>
            </a:r>
            <a:r>
              <a:rPr lang="en-US" altLang="zh-CN" dirty="0">
                <a:solidFill>
                  <a:srgbClr val="C00000"/>
                </a:solidFill>
              </a:rPr>
              <a:t>7.11 </a:t>
            </a:r>
            <a:r>
              <a:rPr lang="zh-CN" altLang="en-US" dirty="0">
                <a:solidFill>
                  <a:srgbClr val="0000FF"/>
                </a:solidFill>
              </a:rPr>
              <a:t>（霍尔</a:t>
            </a:r>
            <a:r>
              <a:rPr lang="en-US" altLang="zh-CN" dirty="0"/>
              <a:t>(</a:t>
            </a:r>
            <a:r>
              <a:rPr lang="en-US" altLang="zh-CN" dirty="0">
                <a:solidFill>
                  <a:srgbClr val="0000FF"/>
                </a:solidFill>
              </a:rPr>
              <a:t>Hall</a:t>
            </a:r>
            <a:r>
              <a:rPr lang="en-US" altLang="zh-CN" dirty="0"/>
              <a:t>)</a:t>
            </a:r>
            <a:r>
              <a:rPr lang="zh-CN" altLang="en-US" dirty="0">
                <a:solidFill>
                  <a:srgbClr val="0000FF"/>
                </a:solidFill>
              </a:rPr>
              <a:t>定理）</a:t>
            </a:r>
            <a:r>
              <a:rPr lang="en-US" altLang="zh-CN" dirty="0"/>
              <a:t> </a:t>
            </a:r>
            <a:r>
              <a:rPr lang="zh-CN" altLang="en-US" dirty="0"/>
              <a:t>偶图</a:t>
            </a:r>
            <a:r>
              <a:rPr lang="en-US" altLang="zh-CN" dirty="0"/>
              <a:t>G = &lt;V</a:t>
            </a:r>
            <a:r>
              <a:rPr lang="en-US" altLang="zh-CN" baseline="-25000" dirty="0"/>
              <a:t>1</a:t>
            </a:r>
            <a:r>
              <a:rPr lang="en-US" altLang="zh-CN" dirty="0"/>
              <a:t>, E, V</a:t>
            </a:r>
            <a:r>
              <a:rPr lang="en-US" altLang="zh-CN" baseline="-25000" dirty="0"/>
              <a:t>2</a:t>
            </a:r>
            <a:r>
              <a:rPr lang="en-US" altLang="zh-CN" dirty="0"/>
              <a:t>&gt;</a:t>
            </a:r>
            <a:r>
              <a:rPr lang="zh-CN" altLang="en-US" dirty="0"/>
              <a:t>中存在从</a:t>
            </a:r>
            <a:r>
              <a:rPr lang="en-US" altLang="zh-CN" dirty="0"/>
              <a:t>V</a:t>
            </a:r>
            <a:r>
              <a:rPr lang="en-US" altLang="zh-CN" baseline="-25000" dirty="0"/>
              <a:t>1</a:t>
            </a:r>
            <a:r>
              <a:rPr lang="zh-CN" altLang="en-US" dirty="0"/>
              <a:t>到</a:t>
            </a:r>
            <a:r>
              <a:rPr lang="en-US" altLang="zh-CN" dirty="0"/>
              <a:t>V</a:t>
            </a:r>
            <a:r>
              <a:rPr lang="en-US" altLang="zh-CN" baseline="-25000" dirty="0"/>
              <a:t>2</a:t>
            </a:r>
            <a:r>
              <a:rPr lang="zh-CN" altLang="en-US" dirty="0"/>
              <a:t>的匹配的充分必要条件是</a:t>
            </a:r>
            <a:r>
              <a:rPr lang="en-US" altLang="zh-CN" dirty="0">
                <a:solidFill>
                  <a:srgbClr val="800080"/>
                </a:solidFill>
              </a:rPr>
              <a:t>V</a:t>
            </a:r>
            <a:r>
              <a:rPr lang="en-US" altLang="zh-CN" baseline="-25000" dirty="0">
                <a:solidFill>
                  <a:srgbClr val="800080"/>
                </a:solidFill>
              </a:rPr>
              <a:t>1</a:t>
            </a:r>
            <a:r>
              <a:rPr lang="zh-CN" altLang="en-US" dirty="0">
                <a:solidFill>
                  <a:srgbClr val="800080"/>
                </a:solidFill>
              </a:rPr>
              <a:t>中任意</a:t>
            </a:r>
            <a:r>
              <a:rPr lang="en-US" altLang="zh-CN" dirty="0">
                <a:solidFill>
                  <a:srgbClr val="800080"/>
                </a:solidFill>
              </a:rPr>
              <a:t>k</a:t>
            </a:r>
            <a:r>
              <a:rPr lang="zh-CN" altLang="en-US" dirty="0">
                <a:solidFill>
                  <a:srgbClr val="800080"/>
                </a:solidFill>
              </a:rPr>
              <a:t>个结点至少与</a:t>
            </a:r>
            <a:r>
              <a:rPr lang="en-US" altLang="zh-CN" dirty="0">
                <a:solidFill>
                  <a:srgbClr val="800080"/>
                </a:solidFill>
              </a:rPr>
              <a:t>V</a:t>
            </a:r>
            <a:r>
              <a:rPr lang="en-US" altLang="zh-CN" baseline="-25000" dirty="0">
                <a:solidFill>
                  <a:srgbClr val="800080"/>
                </a:solidFill>
              </a:rPr>
              <a:t>2</a:t>
            </a:r>
            <a:r>
              <a:rPr lang="zh-CN" altLang="en-US" dirty="0">
                <a:solidFill>
                  <a:srgbClr val="800080"/>
                </a:solidFill>
              </a:rPr>
              <a:t>中的</a:t>
            </a:r>
            <a:r>
              <a:rPr lang="en-US" altLang="zh-CN" dirty="0">
                <a:solidFill>
                  <a:srgbClr val="800080"/>
                </a:solidFill>
              </a:rPr>
              <a:t>k</a:t>
            </a:r>
            <a:r>
              <a:rPr lang="zh-CN" altLang="en-US" dirty="0">
                <a:solidFill>
                  <a:srgbClr val="800080"/>
                </a:solidFill>
              </a:rPr>
              <a:t>个结点相邻</a:t>
            </a:r>
            <a:r>
              <a:rPr lang="zh-CN" altLang="en-US" dirty="0"/>
              <a:t>，</a:t>
            </a:r>
            <a:r>
              <a:rPr lang="en-US" altLang="zh-CN" dirty="0"/>
              <a:t>k = 1, 2, </a:t>
            </a:r>
            <a:r>
              <a:rPr lang="en-US" altLang="zh-CN" dirty="0">
                <a:latin typeface="宋体" panose="02010600030101010101" pitchFamily="2" charset="-122"/>
              </a:rPr>
              <a:t>…</a:t>
            </a:r>
            <a:r>
              <a:rPr lang="en-US" altLang="zh-CN" dirty="0"/>
              <a:t>, |V</a:t>
            </a:r>
            <a:r>
              <a:rPr lang="en-US" altLang="zh-CN" baseline="-25000" dirty="0"/>
              <a:t>1</a:t>
            </a:r>
            <a:r>
              <a:rPr lang="en-US" altLang="zh-CN" dirty="0"/>
              <a:t>|</a:t>
            </a:r>
            <a:r>
              <a:rPr lang="zh-CN" altLang="en-US" dirty="0"/>
              <a:t>。</a:t>
            </a:r>
          </a:p>
          <a:p>
            <a:pPr marL="0" indent="648000" algn="just">
              <a:lnSpc>
                <a:spcPct val="150000"/>
              </a:lnSpc>
              <a:spcBef>
                <a:spcPts val="600"/>
              </a:spcBef>
              <a:buNone/>
            </a:pPr>
            <a:r>
              <a:rPr lang="zh-CN" altLang="en-US" dirty="0"/>
              <a:t>定理</a:t>
            </a:r>
            <a:r>
              <a:rPr lang="en-US" altLang="zh-CN" dirty="0"/>
              <a:t>7.11</a:t>
            </a:r>
            <a:r>
              <a:rPr lang="zh-CN" altLang="en-US" dirty="0"/>
              <a:t>也称为</a:t>
            </a:r>
            <a:r>
              <a:rPr lang="zh-CN" altLang="en-US" dirty="0">
                <a:solidFill>
                  <a:srgbClr val="FF0000"/>
                </a:solidFill>
              </a:rPr>
              <a:t>婚姻定理</a:t>
            </a:r>
            <a:r>
              <a:rPr lang="zh-CN" altLang="en-US" dirty="0"/>
              <a:t>，定理中的条件通常称为</a:t>
            </a:r>
            <a:r>
              <a:rPr lang="zh-CN" altLang="en-US" dirty="0">
                <a:solidFill>
                  <a:srgbClr val="C00000"/>
                </a:solidFill>
              </a:rPr>
              <a:t>相异性条件</a:t>
            </a:r>
            <a:r>
              <a:rPr lang="en-US" altLang="zh-CN" dirty="0"/>
              <a:t>(Diversity Condition)</a:t>
            </a:r>
            <a:r>
              <a:rPr lang="zh-CN" altLang="en-US" dirty="0"/>
              <a:t>。</a:t>
            </a:r>
          </a:p>
        </p:txBody>
      </p:sp>
      <p:grpSp>
        <p:nvGrpSpPr>
          <p:cNvPr id="4" name="Group 109"/>
          <p:cNvGrpSpPr>
            <a:grpSpLocks noChangeAspect="1"/>
          </p:cNvGrpSpPr>
          <p:nvPr/>
        </p:nvGrpSpPr>
        <p:grpSpPr bwMode="auto">
          <a:xfrm>
            <a:off x="2996578" y="3826161"/>
            <a:ext cx="2190251" cy="2173633"/>
            <a:chOff x="2979" y="1722"/>
            <a:chExt cx="1022" cy="1014"/>
          </a:xfrm>
        </p:grpSpPr>
        <p:sp>
          <p:nvSpPr>
            <p:cNvPr id="5" name="Line 6"/>
            <p:cNvSpPr>
              <a:spLocks noChangeAspect="1" noChangeShapeType="1"/>
            </p:cNvSpPr>
            <p:nvPr/>
          </p:nvSpPr>
          <p:spPr bwMode="auto">
            <a:xfrm>
              <a:off x="3867" y="1941"/>
              <a:ext cx="1"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6" name="Line 7"/>
            <p:cNvSpPr>
              <a:spLocks noChangeAspect="1" noChangeShapeType="1"/>
            </p:cNvSpPr>
            <p:nvPr/>
          </p:nvSpPr>
          <p:spPr bwMode="auto">
            <a:xfrm flipH="1">
              <a:off x="3296" y="1941"/>
              <a:ext cx="1"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7" name="Line 8"/>
            <p:cNvSpPr>
              <a:spLocks noChangeAspect="1" noChangeShapeType="1"/>
            </p:cNvSpPr>
            <p:nvPr/>
          </p:nvSpPr>
          <p:spPr bwMode="auto">
            <a:xfrm flipH="1">
              <a:off x="3305" y="1942"/>
              <a:ext cx="276"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 name="Line 9"/>
            <p:cNvSpPr>
              <a:spLocks noChangeAspect="1" noChangeShapeType="1"/>
            </p:cNvSpPr>
            <p:nvPr/>
          </p:nvSpPr>
          <p:spPr bwMode="auto">
            <a:xfrm flipH="1">
              <a:off x="3328" y="1934"/>
              <a:ext cx="526"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0" name="Line 11"/>
            <p:cNvSpPr>
              <a:spLocks noChangeAspect="1" noChangeShapeType="1"/>
            </p:cNvSpPr>
            <p:nvPr/>
          </p:nvSpPr>
          <p:spPr bwMode="auto">
            <a:xfrm flipH="1">
              <a:off x="3585" y="1941"/>
              <a:ext cx="276"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1" name="Text Box 12"/>
            <p:cNvSpPr txBox="1">
              <a:spLocks noChangeAspect="1" noChangeArrowheads="1"/>
            </p:cNvSpPr>
            <p:nvPr/>
          </p:nvSpPr>
          <p:spPr bwMode="auto">
            <a:xfrm>
              <a:off x="3230" y="1722"/>
              <a:ext cx="1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1</a:t>
              </a:r>
              <a:endParaRPr lang="en-US" altLang="zh-CN" b="1">
                <a:latin typeface="+mn-lt"/>
                <a:ea typeface="+mn-ea"/>
                <a:cs typeface="Times New Roman" panose="02020603050405020304" pitchFamily="18" charset="0"/>
              </a:endParaRPr>
            </a:p>
          </p:txBody>
        </p:sp>
        <p:sp>
          <p:nvSpPr>
            <p:cNvPr id="12" name="Text Box 13"/>
            <p:cNvSpPr txBox="1">
              <a:spLocks noChangeAspect="1" noChangeArrowheads="1"/>
            </p:cNvSpPr>
            <p:nvPr/>
          </p:nvSpPr>
          <p:spPr bwMode="auto">
            <a:xfrm>
              <a:off x="3507" y="1722"/>
              <a:ext cx="1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2</a:t>
              </a:r>
              <a:endParaRPr lang="en-US" altLang="zh-CN" b="1">
                <a:latin typeface="+mn-lt"/>
                <a:ea typeface="+mn-ea"/>
                <a:cs typeface="Times New Roman" panose="02020603050405020304" pitchFamily="18" charset="0"/>
              </a:endParaRPr>
            </a:p>
          </p:txBody>
        </p:sp>
        <p:sp>
          <p:nvSpPr>
            <p:cNvPr id="13" name="Text Box 14"/>
            <p:cNvSpPr txBox="1">
              <a:spLocks noChangeAspect="1" noChangeArrowheads="1"/>
            </p:cNvSpPr>
            <p:nvPr/>
          </p:nvSpPr>
          <p:spPr bwMode="auto">
            <a:xfrm>
              <a:off x="3774" y="1722"/>
              <a:ext cx="1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3</a:t>
              </a:r>
              <a:endParaRPr lang="en-US" altLang="zh-CN" b="1">
                <a:latin typeface="+mn-lt"/>
                <a:ea typeface="+mn-ea"/>
                <a:cs typeface="Times New Roman" panose="02020603050405020304" pitchFamily="18" charset="0"/>
              </a:endParaRPr>
            </a:p>
          </p:txBody>
        </p:sp>
        <p:sp>
          <p:nvSpPr>
            <p:cNvPr id="14" name="Text Box 15"/>
            <p:cNvSpPr txBox="1">
              <a:spLocks noChangeAspect="1" noChangeArrowheads="1"/>
            </p:cNvSpPr>
            <p:nvPr/>
          </p:nvSpPr>
          <p:spPr bwMode="auto">
            <a:xfrm>
              <a:off x="3230" y="2564"/>
              <a:ext cx="1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4</a:t>
              </a:r>
              <a:endParaRPr lang="en-US" altLang="zh-CN" b="1" dirty="0">
                <a:latin typeface="+mn-lt"/>
                <a:ea typeface="+mn-ea"/>
                <a:cs typeface="Times New Roman" panose="02020603050405020304" pitchFamily="18" charset="0"/>
              </a:endParaRPr>
            </a:p>
          </p:txBody>
        </p:sp>
        <p:sp>
          <p:nvSpPr>
            <p:cNvPr id="15" name="Text Box 16"/>
            <p:cNvSpPr txBox="1">
              <a:spLocks noChangeAspect="1" noChangeArrowheads="1"/>
            </p:cNvSpPr>
            <p:nvPr/>
          </p:nvSpPr>
          <p:spPr bwMode="auto">
            <a:xfrm>
              <a:off x="3515" y="2564"/>
              <a:ext cx="1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5</a:t>
              </a:r>
              <a:endParaRPr lang="en-US" altLang="zh-CN" b="1" dirty="0">
                <a:latin typeface="+mn-lt"/>
                <a:ea typeface="+mn-ea"/>
                <a:cs typeface="Times New Roman" panose="02020603050405020304" pitchFamily="18" charset="0"/>
              </a:endParaRPr>
            </a:p>
          </p:txBody>
        </p:sp>
        <p:sp>
          <p:nvSpPr>
            <p:cNvPr id="16" name="Text Box 17"/>
            <p:cNvSpPr txBox="1">
              <a:spLocks noChangeAspect="1" noChangeArrowheads="1"/>
            </p:cNvSpPr>
            <p:nvPr/>
          </p:nvSpPr>
          <p:spPr bwMode="auto">
            <a:xfrm>
              <a:off x="3819" y="2564"/>
              <a:ext cx="1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6</a:t>
              </a:r>
              <a:endParaRPr lang="en-US" altLang="zh-CN" b="1" dirty="0">
                <a:latin typeface="+mn-lt"/>
                <a:ea typeface="+mn-ea"/>
                <a:cs typeface="Times New Roman" panose="02020603050405020304" pitchFamily="18" charset="0"/>
              </a:endParaRPr>
            </a:p>
          </p:txBody>
        </p:sp>
        <p:sp>
          <p:nvSpPr>
            <p:cNvPr id="17" name="Text Box 18"/>
            <p:cNvSpPr txBox="1">
              <a:spLocks noChangeAspect="1" noChangeArrowheads="1"/>
            </p:cNvSpPr>
            <p:nvPr/>
          </p:nvSpPr>
          <p:spPr bwMode="auto">
            <a:xfrm>
              <a:off x="2979" y="1851"/>
              <a:ext cx="24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0000FF"/>
                  </a:solidFill>
                  <a:latin typeface="+mn-lt"/>
                  <a:ea typeface="+mn-ea"/>
                  <a:cs typeface="Times New Roman" panose="02020603050405020304" pitchFamily="18" charset="0"/>
                </a:rPr>
                <a:t>V</a:t>
              </a:r>
              <a:r>
                <a:rPr lang="en-US" altLang="zh-CN" b="1" baseline="-25000" dirty="0">
                  <a:solidFill>
                    <a:srgbClr val="0000FF"/>
                  </a:solidFill>
                  <a:latin typeface="+mn-lt"/>
                  <a:ea typeface="+mn-ea"/>
                  <a:cs typeface="Times New Roman" panose="02020603050405020304" pitchFamily="18" charset="0"/>
                </a:rPr>
                <a:t>1</a:t>
              </a:r>
              <a:endParaRPr lang="en-US" altLang="zh-CN" b="1" dirty="0">
                <a:solidFill>
                  <a:srgbClr val="0000FF"/>
                </a:solidFill>
                <a:latin typeface="+mn-lt"/>
                <a:ea typeface="+mn-ea"/>
                <a:cs typeface="Times New Roman" panose="02020603050405020304" pitchFamily="18" charset="0"/>
              </a:endParaRPr>
            </a:p>
          </p:txBody>
        </p:sp>
        <p:sp>
          <p:nvSpPr>
            <p:cNvPr id="18" name="Text Box 19"/>
            <p:cNvSpPr txBox="1">
              <a:spLocks noChangeAspect="1" noChangeArrowheads="1"/>
            </p:cNvSpPr>
            <p:nvPr/>
          </p:nvSpPr>
          <p:spPr bwMode="auto">
            <a:xfrm>
              <a:off x="2979" y="2469"/>
              <a:ext cx="24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0000FF"/>
                  </a:solidFill>
                  <a:latin typeface="+mn-lt"/>
                  <a:ea typeface="+mn-ea"/>
                  <a:cs typeface="Times New Roman" panose="02020603050405020304" pitchFamily="18" charset="0"/>
                </a:rPr>
                <a:t>V</a:t>
              </a:r>
              <a:r>
                <a:rPr lang="en-US" altLang="zh-CN" b="1" baseline="-25000" dirty="0">
                  <a:solidFill>
                    <a:srgbClr val="0000FF"/>
                  </a:solidFill>
                  <a:latin typeface="+mn-lt"/>
                  <a:ea typeface="+mn-ea"/>
                  <a:cs typeface="Times New Roman" panose="02020603050405020304" pitchFamily="18" charset="0"/>
                </a:rPr>
                <a:t>2</a:t>
              </a:r>
              <a:endParaRPr lang="en-US" altLang="zh-CN" b="1" dirty="0">
                <a:solidFill>
                  <a:srgbClr val="0000FF"/>
                </a:solidFill>
                <a:latin typeface="+mn-lt"/>
                <a:ea typeface="+mn-ea"/>
                <a:cs typeface="Times New Roman" panose="02020603050405020304" pitchFamily="18" charset="0"/>
              </a:endParaRPr>
            </a:p>
          </p:txBody>
        </p:sp>
        <p:sp>
          <p:nvSpPr>
            <p:cNvPr id="19" name="Oval 20"/>
            <p:cNvSpPr>
              <a:spLocks noChangeArrowheads="1"/>
            </p:cNvSpPr>
            <p:nvPr/>
          </p:nvSpPr>
          <p:spPr bwMode="auto">
            <a:xfrm>
              <a:off x="3278" y="1910"/>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20" name="Oval 21"/>
            <p:cNvSpPr>
              <a:spLocks noChangeArrowheads="1"/>
            </p:cNvSpPr>
            <p:nvPr/>
          </p:nvSpPr>
          <p:spPr bwMode="auto">
            <a:xfrm>
              <a:off x="3563" y="1910"/>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21" name="Oval 22"/>
            <p:cNvSpPr>
              <a:spLocks noChangeArrowheads="1"/>
            </p:cNvSpPr>
            <p:nvPr/>
          </p:nvSpPr>
          <p:spPr bwMode="auto">
            <a:xfrm>
              <a:off x="3845" y="1910"/>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22" name="Oval 23"/>
            <p:cNvSpPr>
              <a:spLocks noChangeArrowheads="1"/>
            </p:cNvSpPr>
            <p:nvPr/>
          </p:nvSpPr>
          <p:spPr bwMode="auto">
            <a:xfrm>
              <a:off x="3280" y="2523"/>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23" name="Oval 24"/>
            <p:cNvSpPr>
              <a:spLocks noChangeArrowheads="1"/>
            </p:cNvSpPr>
            <p:nvPr/>
          </p:nvSpPr>
          <p:spPr bwMode="auto">
            <a:xfrm>
              <a:off x="3552" y="2523"/>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24" name="Oval 25"/>
            <p:cNvSpPr>
              <a:spLocks noChangeArrowheads="1"/>
            </p:cNvSpPr>
            <p:nvPr/>
          </p:nvSpPr>
          <p:spPr bwMode="auto">
            <a:xfrm>
              <a:off x="3845" y="2523"/>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grpSp>
      <p:grpSp>
        <p:nvGrpSpPr>
          <p:cNvPr id="25" name="Group 107"/>
          <p:cNvGrpSpPr>
            <a:grpSpLocks/>
          </p:cNvGrpSpPr>
          <p:nvPr/>
        </p:nvGrpSpPr>
        <p:grpSpPr bwMode="auto">
          <a:xfrm>
            <a:off x="6281422" y="3805361"/>
            <a:ext cx="3322953" cy="2215233"/>
            <a:chOff x="101" y="1714"/>
            <a:chExt cx="1550" cy="1033"/>
          </a:xfrm>
        </p:grpSpPr>
        <p:sp>
          <p:nvSpPr>
            <p:cNvPr id="26" name="Text Box 26"/>
            <p:cNvSpPr txBox="1">
              <a:spLocks noChangeAspect="1" noChangeArrowheads="1"/>
            </p:cNvSpPr>
            <p:nvPr/>
          </p:nvSpPr>
          <p:spPr bwMode="auto">
            <a:xfrm>
              <a:off x="434" y="1714"/>
              <a:ext cx="1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1</a:t>
              </a:r>
              <a:endParaRPr lang="en-US" altLang="zh-CN" b="1" dirty="0">
                <a:latin typeface="+mn-lt"/>
                <a:ea typeface="+mn-ea"/>
                <a:cs typeface="Times New Roman" panose="02020603050405020304" pitchFamily="18" charset="0"/>
              </a:endParaRPr>
            </a:p>
          </p:txBody>
        </p:sp>
        <p:sp>
          <p:nvSpPr>
            <p:cNvPr id="27" name="Text Box 27"/>
            <p:cNvSpPr txBox="1">
              <a:spLocks noChangeAspect="1" noChangeArrowheads="1"/>
            </p:cNvSpPr>
            <p:nvPr/>
          </p:nvSpPr>
          <p:spPr bwMode="auto">
            <a:xfrm>
              <a:off x="717" y="1714"/>
              <a:ext cx="18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2</a:t>
              </a:r>
              <a:endParaRPr lang="en-US" altLang="zh-CN" b="1">
                <a:latin typeface="+mn-lt"/>
                <a:ea typeface="+mn-ea"/>
                <a:cs typeface="Times New Roman" panose="02020603050405020304" pitchFamily="18" charset="0"/>
              </a:endParaRPr>
            </a:p>
          </p:txBody>
        </p:sp>
        <p:sp>
          <p:nvSpPr>
            <p:cNvPr id="28" name="Text Box 28"/>
            <p:cNvSpPr txBox="1">
              <a:spLocks noChangeAspect="1" noChangeArrowheads="1"/>
            </p:cNvSpPr>
            <p:nvPr/>
          </p:nvSpPr>
          <p:spPr bwMode="auto">
            <a:xfrm>
              <a:off x="999" y="1714"/>
              <a:ext cx="1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3</a:t>
              </a:r>
              <a:endParaRPr lang="en-US" altLang="zh-CN" b="1">
                <a:latin typeface="+mn-lt"/>
                <a:ea typeface="+mn-ea"/>
                <a:cs typeface="Times New Roman" panose="02020603050405020304" pitchFamily="18" charset="0"/>
              </a:endParaRPr>
            </a:p>
          </p:txBody>
        </p:sp>
        <p:sp>
          <p:nvSpPr>
            <p:cNvPr id="29" name="Text Box 29"/>
            <p:cNvSpPr txBox="1">
              <a:spLocks noChangeAspect="1" noChangeArrowheads="1"/>
            </p:cNvSpPr>
            <p:nvPr/>
          </p:nvSpPr>
          <p:spPr bwMode="auto">
            <a:xfrm>
              <a:off x="350" y="2574"/>
              <a:ext cx="18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5</a:t>
              </a:r>
              <a:endParaRPr lang="en-US" altLang="zh-CN" b="1" dirty="0">
                <a:latin typeface="+mn-lt"/>
                <a:ea typeface="+mn-ea"/>
                <a:cs typeface="Times New Roman" panose="02020603050405020304" pitchFamily="18" charset="0"/>
              </a:endParaRPr>
            </a:p>
          </p:txBody>
        </p:sp>
        <p:sp>
          <p:nvSpPr>
            <p:cNvPr id="30" name="Text Box 30"/>
            <p:cNvSpPr txBox="1">
              <a:spLocks noChangeAspect="1" noChangeArrowheads="1"/>
            </p:cNvSpPr>
            <p:nvPr/>
          </p:nvSpPr>
          <p:spPr bwMode="auto">
            <a:xfrm>
              <a:off x="575" y="2574"/>
              <a:ext cx="1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6</a:t>
              </a:r>
              <a:endParaRPr lang="en-US" altLang="zh-CN" b="1">
                <a:latin typeface="+mn-lt"/>
                <a:ea typeface="+mn-ea"/>
                <a:cs typeface="Times New Roman" panose="02020603050405020304" pitchFamily="18" charset="0"/>
              </a:endParaRPr>
            </a:p>
          </p:txBody>
        </p:sp>
        <p:sp>
          <p:nvSpPr>
            <p:cNvPr id="31" name="Text Box 31"/>
            <p:cNvSpPr txBox="1">
              <a:spLocks noChangeAspect="1" noChangeArrowheads="1"/>
            </p:cNvSpPr>
            <p:nvPr/>
          </p:nvSpPr>
          <p:spPr bwMode="auto">
            <a:xfrm>
              <a:off x="903" y="2574"/>
              <a:ext cx="1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7</a:t>
              </a:r>
              <a:endParaRPr lang="en-US" altLang="zh-CN" b="1" dirty="0">
                <a:latin typeface="+mn-lt"/>
                <a:ea typeface="+mn-ea"/>
                <a:cs typeface="Times New Roman" panose="02020603050405020304" pitchFamily="18" charset="0"/>
              </a:endParaRPr>
            </a:p>
          </p:txBody>
        </p:sp>
        <p:sp>
          <p:nvSpPr>
            <p:cNvPr id="32" name="Text Box 32"/>
            <p:cNvSpPr txBox="1">
              <a:spLocks noChangeAspect="1" noChangeArrowheads="1"/>
            </p:cNvSpPr>
            <p:nvPr/>
          </p:nvSpPr>
          <p:spPr bwMode="auto">
            <a:xfrm>
              <a:off x="1186" y="2574"/>
              <a:ext cx="1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8</a:t>
              </a:r>
              <a:endParaRPr lang="en-US" altLang="zh-CN" b="1">
                <a:latin typeface="+mn-lt"/>
                <a:ea typeface="+mn-ea"/>
                <a:cs typeface="Times New Roman" panose="02020603050405020304" pitchFamily="18" charset="0"/>
              </a:endParaRPr>
            </a:p>
          </p:txBody>
        </p:sp>
        <p:sp>
          <p:nvSpPr>
            <p:cNvPr id="33" name="Line 33"/>
            <p:cNvSpPr>
              <a:spLocks noChangeShapeType="1"/>
            </p:cNvSpPr>
            <p:nvPr/>
          </p:nvSpPr>
          <p:spPr bwMode="auto">
            <a:xfrm>
              <a:off x="823" y="1966"/>
              <a:ext cx="157"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34" name="Line 34"/>
            <p:cNvSpPr>
              <a:spLocks noChangeAspect="1" noChangeShapeType="1"/>
            </p:cNvSpPr>
            <p:nvPr/>
          </p:nvSpPr>
          <p:spPr bwMode="auto">
            <a:xfrm>
              <a:off x="1113" y="1961"/>
              <a:ext cx="418"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35" name="Line 35"/>
            <p:cNvSpPr>
              <a:spLocks noChangeShapeType="1"/>
            </p:cNvSpPr>
            <p:nvPr/>
          </p:nvSpPr>
          <p:spPr bwMode="auto">
            <a:xfrm>
              <a:off x="522" y="1986"/>
              <a:ext cx="426" cy="56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36" name="Line 36"/>
            <p:cNvSpPr>
              <a:spLocks noChangeAspect="1" noChangeShapeType="1"/>
            </p:cNvSpPr>
            <p:nvPr/>
          </p:nvSpPr>
          <p:spPr bwMode="auto">
            <a:xfrm flipH="1">
              <a:off x="394" y="1962"/>
              <a:ext cx="137"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37" name="Line 37"/>
            <p:cNvSpPr>
              <a:spLocks noChangeShapeType="1"/>
            </p:cNvSpPr>
            <p:nvPr/>
          </p:nvSpPr>
          <p:spPr bwMode="auto">
            <a:xfrm>
              <a:off x="570" y="1961"/>
              <a:ext cx="941"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38" name="Line 38"/>
            <p:cNvSpPr>
              <a:spLocks noChangeShapeType="1"/>
            </p:cNvSpPr>
            <p:nvPr/>
          </p:nvSpPr>
          <p:spPr bwMode="auto">
            <a:xfrm>
              <a:off x="544" y="1970"/>
              <a:ext cx="694"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39" name="Line 39"/>
            <p:cNvSpPr>
              <a:spLocks noChangeShapeType="1"/>
            </p:cNvSpPr>
            <p:nvPr/>
          </p:nvSpPr>
          <p:spPr bwMode="auto">
            <a:xfrm flipH="1">
              <a:off x="661" y="1966"/>
              <a:ext cx="448"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40" name="Line 40"/>
            <p:cNvSpPr>
              <a:spLocks noChangeShapeType="1"/>
            </p:cNvSpPr>
            <p:nvPr/>
          </p:nvSpPr>
          <p:spPr bwMode="auto">
            <a:xfrm>
              <a:off x="842" y="1966"/>
              <a:ext cx="418" cy="58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42" name="Text Box 42"/>
            <p:cNvSpPr txBox="1">
              <a:spLocks noChangeAspect="1" noChangeArrowheads="1"/>
            </p:cNvSpPr>
            <p:nvPr/>
          </p:nvSpPr>
          <p:spPr bwMode="auto">
            <a:xfrm>
              <a:off x="1281" y="1716"/>
              <a:ext cx="18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4</a:t>
              </a:r>
              <a:endParaRPr lang="en-US" altLang="zh-CN" b="1">
                <a:latin typeface="+mn-lt"/>
                <a:ea typeface="+mn-ea"/>
                <a:cs typeface="Times New Roman" panose="02020603050405020304" pitchFamily="18" charset="0"/>
              </a:endParaRPr>
            </a:p>
          </p:txBody>
        </p:sp>
        <p:sp>
          <p:nvSpPr>
            <p:cNvPr id="43" name="Text Box 43"/>
            <p:cNvSpPr txBox="1">
              <a:spLocks noChangeAspect="1" noChangeArrowheads="1"/>
            </p:cNvSpPr>
            <p:nvPr/>
          </p:nvSpPr>
          <p:spPr bwMode="auto">
            <a:xfrm>
              <a:off x="1470" y="2575"/>
              <a:ext cx="18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9</a:t>
              </a:r>
              <a:endParaRPr lang="en-US" altLang="zh-CN" b="1">
                <a:latin typeface="+mn-lt"/>
                <a:ea typeface="+mn-ea"/>
                <a:cs typeface="Times New Roman" panose="02020603050405020304" pitchFamily="18" charset="0"/>
              </a:endParaRPr>
            </a:p>
          </p:txBody>
        </p:sp>
        <p:sp>
          <p:nvSpPr>
            <p:cNvPr id="44" name="Line 44"/>
            <p:cNvSpPr>
              <a:spLocks noChangeAspect="1" noChangeShapeType="1"/>
            </p:cNvSpPr>
            <p:nvPr/>
          </p:nvSpPr>
          <p:spPr bwMode="auto">
            <a:xfrm flipH="1">
              <a:off x="707" y="1947"/>
              <a:ext cx="690"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45" name="Text Box 45"/>
            <p:cNvSpPr txBox="1">
              <a:spLocks noChangeAspect="1" noChangeArrowheads="1"/>
            </p:cNvSpPr>
            <p:nvPr/>
          </p:nvSpPr>
          <p:spPr bwMode="auto">
            <a:xfrm>
              <a:off x="101" y="1869"/>
              <a:ext cx="239"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0000FF"/>
                  </a:solidFill>
                  <a:latin typeface="+mn-lt"/>
                  <a:ea typeface="+mn-ea"/>
                  <a:cs typeface="Times New Roman" panose="02020603050405020304" pitchFamily="18" charset="0"/>
                </a:rPr>
                <a:t>V</a:t>
              </a:r>
              <a:r>
                <a:rPr lang="en-US" altLang="zh-CN" b="1" baseline="-25000" dirty="0">
                  <a:solidFill>
                    <a:srgbClr val="0000FF"/>
                  </a:solidFill>
                  <a:latin typeface="+mn-lt"/>
                  <a:ea typeface="+mn-ea"/>
                  <a:cs typeface="Times New Roman" panose="02020603050405020304" pitchFamily="18" charset="0"/>
                </a:rPr>
                <a:t>1</a:t>
              </a:r>
              <a:endParaRPr lang="en-US" altLang="zh-CN" b="1" dirty="0">
                <a:solidFill>
                  <a:srgbClr val="0000FF"/>
                </a:solidFill>
                <a:latin typeface="+mn-lt"/>
                <a:ea typeface="+mn-ea"/>
                <a:cs typeface="Times New Roman" panose="02020603050405020304" pitchFamily="18" charset="0"/>
              </a:endParaRPr>
            </a:p>
          </p:txBody>
        </p:sp>
        <p:sp>
          <p:nvSpPr>
            <p:cNvPr id="46" name="Text Box 46"/>
            <p:cNvSpPr txBox="1">
              <a:spLocks noChangeAspect="1" noChangeArrowheads="1"/>
            </p:cNvSpPr>
            <p:nvPr/>
          </p:nvSpPr>
          <p:spPr bwMode="auto">
            <a:xfrm>
              <a:off x="101" y="2458"/>
              <a:ext cx="239"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solidFill>
                    <a:srgbClr val="0000FF"/>
                  </a:solidFill>
                  <a:latin typeface="+mn-lt"/>
                  <a:ea typeface="+mn-ea"/>
                  <a:cs typeface="Times New Roman" panose="02020603050405020304" pitchFamily="18" charset="0"/>
                </a:rPr>
                <a:t>V</a:t>
              </a:r>
              <a:r>
                <a:rPr lang="en-US" altLang="zh-CN" b="1" baseline="-25000">
                  <a:solidFill>
                    <a:srgbClr val="0000FF"/>
                  </a:solidFill>
                  <a:latin typeface="+mn-lt"/>
                  <a:ea typeface="+mn-ea"/>
                  <a:cs typeface="Times New Roman" panose="02020603050405020304" pitchFamily="18" charset="0"/>
                </a:rPr>
                <a:t>2</a:t>
              </a:r>
              <a:endParaRPr lang="en-US" altLang="zh-CN" b="1">
                <a:solidFill>
                  <a:srgbClr val="0000FF"/>
                </a:solidFill>
                <a:latin typeface="+mn-lt"/>
                <a:ea typeface="+mn-ea"/>
                <a:cs typeface="Times New Roman" panose="02020603050405020304" pitchFamily="18" charset="0"/>
              </a:endParaRPr>
            </a:p>
          </p:txBody>
        </p:sp>
        <p:sp>
          <p:nvSpPr>
            <p:cNvPr id="47" name="Line 47"/>
            <p:cNvSpPr>
              <a:spLocks noChangeAspect="1" noChangeShapeType="1"/>
            </p:cNvSpPr>
            <p:nvPr/>
          </p:nvSpPr>
          <p:spPr bwMode="auto">
            <a:xfrm flipH="1">
              <a:off x="415" y="1951"/>
              <a:ext cx="962"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48" name="Oval 48"/>
            <p:cNvSpPr>
              <a:spLocks noChangeArrowheads="1"/>
            </p:cNvSpPr>
            <p:nvPr/>
          </p:nvSpPr>
          <p:spPr bwMode="auto">
            <a:xfrm>
              <a:off x="508" y="1934"/>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49" name="Oval 49"/>
            <p:cNvSpPr>
              <a:spLocks noChangeArrowheads="1"/>
            </p:cNvSpPr>
            <p:nvPr/>
          </p:nvSpPr>
          <p:spPr bwMode="auto">
            <a:xfrm>
              <a:off x="789" y="1934"/>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50" name="Oval 50"/>
            <p:cNvSpPr>
              <a:spLocks noChangeArrowheads="1"/>
            </p:cNvSpPr>
            <p:nvPr/>
          </p:nvSpPr>
          <p:spPr bwMode="auto">
            <a:xfrm>
              <a:off x="1070" y="1934"/>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51" name="Oval 51"/>
            <p:cNvSpPr>
              <a:spLocks noChangeArrowheads="1"/>
            </p:cNvSpPr>
            <p:nvPr/>
          </p:nvSpPr>
          <p:spPr bwMode="auto">
            <a:xfrm>
              <a:off x="367" y="2524"/>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52" name="Oval 52"/>
            <p:cNvSpPr>
              <a:spLocks noChangeArrowheads="1"/>
            </p:cNvSpPr>
            <p:nvPr/>
          </p:nvSpPr>
          <p:spPr bwMode="auto">
            <a:xfrm>
              <a:off x="651" y="2524"/>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53" name="Oval 53"/>
            <p:cNvSpPr>
              <a:spLocks noChangeArrowheads="1"/>
            </p:cNvSpPr>
            <p:nvPr/>
          </p:nvSpPr>
          <p:spPr bwMode="auto">
            <a:xfrm>
              <a:off x="936" y="2524"/>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54" name="Oval 54"/>
            <p:cNvSpPr>
              <a:spLocks noChangeArrowheads="1"/>
            </p:cNvSpPr>
            <p:nvPr/>
          </p:nvSpPr>
          <p:spPr bwMode="auto">
            <a:xfrm>
              <a:off x="1220" y="2524"/>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55" name="Oval 55"/>
            <p:cNvSpPr>
              <a:spLocks noChangeArrowheads="1"/>
            </p:cNvSpPr>
            <p:nvPr/>
          </p:nvSpPr>
          <p:spPr bwMode="auto">
            <a:xfrm>
              <a:off x="1352" y="1910"/>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56" name="Oval 56"/>
            <p:cNvSpPr>
              <a:spLocks noChangeArrowheads="1"/>
            </p:cNvSpPr>
            <p:nvPr/>
          </p:nvSpPr>
          <p:spPr bwMode="auto">
            <a:xfrm>
              <a:off x="1505" y="2524"/>
              <a:ext cx="67" cy="6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grpSp>
      <p:sp>
        <p:nvSpPr>
          <p:cNvPr id="57" name="AutoShape 138"/>
          <p:cNvSpPr>
            <a:spLocks noChangeArrowheads="1"/>
          </p:cNvSpPr>
          <p:nvPr/>
        </p:nvSpPr>
        <p:spPr bwMode="auto">
          <a:xfrm>
            <a:off x="634526" y="4500841"/>
            <a:ext cx="2016000" cy="1188000"/>
          </a:xfrm>
          <a:prstGeom prst="wedgeRoundRectCallout">
            <a:avLst>
              <a:gd name="adj1" fmla="val 87050"/>
              <a:gd name="adj2" fmla="val -1830"/>
              <a:gd name="adj3" fmla="val 16667"/>
            </a:avLst>
          </a:prstGeom>
          <a:solidFill>
            <a:srgbClr val="FFFF66">
              <a:alpha val="89803"/>
            </a:srgbClr>
          </a:solidFill>
          <a:ln w="12700" algn="ctr">
            <a:solidFill>
              <a:srgbClr val="003300"/>
            </a:solidFill>
            <a:miter lim="800000"/>
            <a:headEnd/>
            <a:tailEnd/>
          </a:ln>
        </p:spPr>
        <p:txBody>
          <a:bodyPr anchor="ct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lnSpc>
                <a:spcPct val="120000"/>
              </a:lnSpc>
            </a:pPr>
            <a:r>
              <a:rPr lang="zh-CN" altLang="en-US" b="1" dirty="0">
                <a:solidFill>
                  <a:srgbClr val="0000FF"/>
                </a:solidFill>
                <a:latin typeface="+mn-lt"/>
                <a:ea typeface="+mn-ea"/>
              </a:rPr>
              <a:t>不满足</a:t>
            </a:r>
            <a:endParaRPr lang="en-US" altLang="zh-CN" b="1" dirty="0">
              <a:solidFill>
                <a:srgbClr val="0000FF"/>
              </a:solidFill>
              <a:latin typeface="+mn-lt"/>
              <a:ea typeface="+mn-ea"/>
            </a:endParaRPr>
          </a:p>
          <a:p>
            <a:pPr algn="ctr" eaLnBrk="1" hangingPunct="1">
              <a:lnSpc>
                <a:spcPct val="120000"/>
              </a:lnSpc>
            </a:pPr>
            <a:r>
              <a:rPr lang="zh-CN" altLang="en-US" b="1" dirty="0">
                <a:latin typeface="+mn-lt"/>
                <a:ea typeface="+mn-ea"/>
              </a:rPr>
              <a:t>相异性条件</a:t>
            </a:r>
          </a:p>
        </p:txBody>
      </p:sp>
      <p:sp>
        <p:nvSpPr>
          <p:cNvPr id="2" name="流程图: 过程 1"/>
          <p:cNvSpPr/>
          <p:nvPr/>
        </p:nvSpPr>
        <p:spPr>
          <a:xfrm>
            <a:off x="3449879" y="3846457"/>
            <a:ext cx="1080000" cy="648000"/>
          </a:xfrm>
          <a:prstGeom prst="flowChartProcess">
            <a:avLst/>
          </a:prstGeom>
          <a:solidFill>
            <a:srgbClr val="F4FA12">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流程图: 过程 58"/>
          <p:cNvSpPr/>
          <p:nvPr/>
        </p:nvSpPr>
        <p:spPr>
          <a:xfrm>
            <a:off x="3480283" y="5400843"/>
            <a:ext cx="467737" cy="648000"/>
          </a:xfrm>
          <a:prstGeom prst="flowChartProcess">
            <a:avLst/>
          </a:prstGeom>
          <a:solidFill>
            <a:srgbClr val="F4FA12">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AutoShape 138"/>
          <p:cNvSpPr>
            <a:spLocks noChangeArrowheads="1"/>
          </p:cNvSpPr>
          <p:nvPr/>
        </p:nvSpPr>
        <p:spPr bwMode="auto">
          <a:xfrm>
            <a:off x="9666546" y="4500841"/>
            <a:ext cx="2016000" cy="1188000"/>
          </a:xfrm>
          <a:prstGeom prst="wedgeRoundRectCallout">
            <a:avLst>
              <a:gd name="adj1" fmla="val -72974"/>
              <a:gd name="adj2" fmla="val -5776"/>
              <a:gd name="adj3" fmla="val 16667"/>
            </a:avLst>
          </a:prstGeom>
          <a:solidFill>
            <a:srgbClr val="FFFF66">
              <a:alpha val="89803"/>
            </a:srgbClr>
          </a:solidFill>
          <a:ln w="12700" algn="ctr">
            <a:solidFill>
              <a:srgbClr val="003300"/>
            </a:solidFill>
            <a:miter lim="800000"/>
            <a:headEnd/>
            <a:tailEnd/>
          </a:ln>
        </p:spPr>
        <p:txBody>
          <a:bodyPr anchor="ct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lnSpc>
                <a:spcPct val="120000"/>
              </a:lnSpc>
            </a:pPr>
            <a:r>
              <a:rPr lang="zh-CN" altLang="en-US" b="1" dirty="0">
                <a:solidFill>
                  <a:srgbClr val="0000FF"/>
                </a:solidFill>
                <a:latin typeface="+mn-lt"/>
                <a:ea typeface="+mn-ea"/>
              </a:rPr>
              <a:t>满足</a:t>
            </a:r>
            <a:endParaRPr lang="en-US" altLang="zh-CN" b="1" dirty="0">
              <a:solidFill>
                <a:srgbClr val="0000FF"/>
              </a:solidFill>
              <a:latin typeface="+mn-lt"/>
              <a:ea typeface="+mn-ea"/>
            </a:endParaRPr>
          </a:p>
          <a:p>
            <a:pPr algn="ctr" eaLnBrk="1" hangingPunct="1">
              <a:lnSpc>
                <a:spcPct val="120000"/>
              </a:lnSpc>
            </a:pPr>
            <a:r>
              <a:rPr lang="zh-CN" altLang="en-US" b="1" dirty="0">
                <a:latin typeface="+mn-lt"/>
                <a:ea typeface="+mn-ea"/>
              </a:rPr>
              <a:t>相异性条件</a:t>
            </a:r>
          </a:p>
        </p:txBody>
      </p:sp>
    </p:spTree>
    <p:extLst>
      <p:ext uri="{BB962C8B-B14F-4D97-AF65-F5344CB8AC3E}">
        <p14:creationId xmlns:p14="http://schemas.microsoft.com/office/powerpoint/2010/main" val="37705562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56131">
                                            <p:txEl>
                                              <p:pRg st="0" end="0"/>
                                            </p:txEl>
                                          </p:spTgt>
                                        </p:tgtEl>
                                        <p:attrNameLst>
                                          <p:attrName>style.visibility</p:attrName>
                                        </p:attrNameLst>
                                      </p:cBhvr>
                                      <p:to>
                                        <p:strVal val="visible"/>
                                      </p:to>
                                    </p:set>
                                    <p:anim calcmode="lin" valueType="num">
                                      <p:cBhvr additive="base">
                                        <p:cTn id="7" dur="500" fill="hold"/>
                                        <p:tgtEl>
                                          <p:spTgt spid="14561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561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56131">
                                            <p:txEl>
                                              <p:pRg st="1" end="1"/>
                                            </p:txEl>
                                          </p:spTgt>
                                        </p:tgtEl>
                                        <p:attrNameLst>
                                          <p:attrName>style.visibility</p:attrName>
                                        </p:attrNameLst>
                                      </p:cBhvr>
                                      <p:to>
                                        <p:strVal val="visible"/>
                                      </p:to>
                                    </p:set>
                                    <p:anim calcmode="lin" valueType="num">
                                      <p:cBhvr additive="base">
                                        <p:cTn id="13" dur="500" fill="hold"/>
                                        <p:tgtEl>
                                          <p:spTgt spid="145613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56131">
                                            <p:txEl>
                                              <p:pRg st="1" end="1"/>
                                            </p:txEl>
                                          </p:spTgt>
                                        </p:tgtEl>
                                        <p:attrNameLst>
                                          <p:attrName>ppt_y</p:attrName>
                                        </p:attrNameLst>
                                      </p:cBhvr>
                                      <p:tavLst>
                                        <p:tav tm="0">
                                          <p:val>
                                            <p:strVal val="1+#ppt_h/2"/>
                                          </p:val>
                                        </p:tav>
                                        <p:tav tm="100000">
                                          <p:val>
                                            <p:strVal val="#ppt_y"/>
                                          </p:val>
                                        </p:tav>
                                      </p:tavLst>
                                    </p:anim>
                                  </p:childTnLst>
                                </p:cTn>
                              </p:par>
                              <p:par>
                                <p:cTn id="15" presetID="25"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20" dur="1000" fill="hold"/>
                                        <p:tgtEl>
                                          <p:spTgt spid="4"/>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4"/>
                                        </p:tgtEl>
                                      </p:cBhvr>
                                    </p:animEffect>
                                  </p:childTnLst>
                                </p:cTn>
                              </p:par>
                              <p:par>
                                <p:cTn id="25" presetID="25"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decel="50000" fill="hold">
                                          <p:stCondLst>
                                            <p:cond delay="0"/>
                                          </p:stCondLst>
                                        </p:cTn>
                                        <p:tgtEl>
                                          <p:spTgt spid="25"/>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25"/>
                                        </p:tgtEl>
                                        <p:attrNameLst>
                                          <p:attrName>ppt_w</p:attrName>
                                        </p:attrNameLst>
                                      </p:cBhvr>
                                      <p:tavLst>
                                        <p:tav tm="0">
                                          <p:val>
                                            <p:strVal val="#ppt_w*.05"/>
                                          </p:val>
                                        </p:tav>
                                        <p:tav tm="100000">
                                          <p:val>
                                            <p:strVal val="#ppt_w"/>
                                          </p:val>
                                        </p:tav>
                                      </p:tavLst>
                                    </p:anim>
                                    <p:anim calcmode="lin" valueType="num">
                                      <p:cBhvr>
                                        <p:cTn id="30" dur="1000" fill="hold"/>
                                        <p:tgtEl>
                                          <p:spTgt spid="25"/>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25"/>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25"/>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25"/>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59"/>
                                        </p:tgtEl>
                                        <p:attrNameLst>
                                          <p:attrName>style.visibility</p:attrName>
                                        </p:attrNameLst>
                                      </p:cBhvr>
                                      <p:to>
                                        <p:strVal val="visible"/>
                                      </p:to>
                                    </p:set>
                                    <p:anim calcmode="lin" valueType="num">
                                      <p:cBhvr>
                                        <p:cTn id="39" dur="500" fill="hold"/>
                                        <p:tgtEl>
                                          <p:spTgt spid="59"/>
                                        </p:tgtEl>
                                        <p:attrNameLst>
                                          <p:attrName>ppt_w</p:attrName>
                                        </p:attrNameLst>
                                      </p:cBhvr>
                                      <p:tavLst>
                                        <p:tav tm="0">
                                          <p:val>
                                            <p:fltVal val="0"/>
                                          </p:val>
                                        </p:tav>
                                        <p:tav tm="100000">
                                          <p:val>
                                            <p:strVal val="#ppt_w"/>
                                          </p:val>
                                        </p:tav>
                                      </p:tavLst>
                                    </p:anim>
                                    <p:anim calcmode="lin" valueType="num">
                                      <p:cBhvr>
                                        <p:cTn id="40" dur="500" fill="hold"/>
                                        <p:tgtEl>
                                          <p:spTgt spid="59"/>
                                        </p:tgtEl>
                                        <p:attrNameLst>
                                          <p:attrName>ppt_h</p:attrName>
                                        </p:attrNameLst>
                                      </p:cBhvr>
                                      <p:tavLst>
                                        <p:tav tm="0">
                                          <p:val>
                                            <p:fltVal val="0"/>
                                          </p:val>
                                        </p:tav>
                                        <p:tav tm="100000">
                                          <p:val>
                                            <p:strVal val="#ppt_h"/>
                                          </p:val>
                                        </p:tav>
                                      </p:tavLst>
                                    </p:anim>
                                    <p:animEffect transition="in" filter="fade">
                                      <p:cBhvr>
                                        <p:cTn id="41" dur="500"/>
                                        <p:tgtEl>
                                          <p:spTgt spid="59"/>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p:cTn id="44" dur="500" fill="hold"/>
                                        <p:tgtEl>
                                          <p:spTgt spid="2"/>
                                        </p:tgtEl>
                                        <p:attrNameLst>
                                          <p:attrName>ppt_w</p:attrName>
                                        </p:attrNameLst>
                                      </p:cBhvr>
                                      <p:tavLst>
                                        <p:tav tm="0">
                                          <p:val>
                                            <p:fltVal val="0"/>
                                          </p:val>
                                        </p:tav>
                                        <p:tav tm="100000">
                                          <p:val>
                                            <p:strVal val="#ppt_w"/>
                                          </p:val>
                                        </p:tav>
                                      </p:tavLst>
                                    </p:anim>
                                    <p:anim calcmode="lin" valueType="num">
                                      <p:cBhvr>
                                        <p:cTn id="45" dur="500" fill="hold"/>
                                        <p:tgtEl>
                                          <p:spTgt spid="2"/>
                                        </p:tgtEl>
                                        <p:attrNameLst>
                                          <p:attrName>ppt_h</p:attrName>
                                        </p:attrNameLst>
                                      </p:cBhvr>
                                      <p:tavLst>
                                        <p:tav tm="0">
                                          <p:val>
                                            <p:fltVal val="0"/>
                                          </p:val>
                                        </p:tav>
                                        <p:tav tm="100000">
                                          <p:val>
                                            <p:strVal val="#ppt_h"/>
                                          </p:val>
                                        </p:tav>
                                      </p:tavLst>
                                    </p:anim>
                                    <p:animEffect transition="in" filter="fade">
                                      <p:cBhvr>
                                        <p:cTn id="46" dur="500"/>
                                        <p:tgtEl>
                                          <p:spTgt spid="2"/>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9" fill="hold" grpId="0" nodeType="clickEffect">
                                  <p:stCondLst>
                                    <p:cond delay="0"/>
                                  </p:stCondLst>
                                  <p:childTnLst>
                                    <p:set>
                                      <p:cBhvr>
                                        <p:cTn id="50" dur="1" fill="hold">
                                          <p:stCondLst>
                                            <p:cond delay="0"/>
                                          </p:stCondLst>
                                        </p:cTn>
                                        <p:tgtEl>
                                          <p:spTgt spid="57"/>
                                        </p:tgtEl>
                                        <p:attrNameLst>
                                          <p:attrName>style.visibility</p:attrName>
                                        </p:attrNameLst>
                                      </p:cBhvr>
                                      <p:to>
                                        <p:strVal val="visible"/>
                                      </p:to>
                                    </p:set>
                                    <p:anim calcmode="lin" valueType="num">
                                      <p:cBhvr additive="base">
                                        <p:cTn id="51" dur="500" fill="hold"/>
                                        <p:tgtEl>
                                          <p:spTgt spid="57"/>
                                        </p:tgtEl>
                                        <p:attrNameLst>
                                          <p:attrName>ppt_x</p:attrName>
                                        </p:attrNameLst>
                                      </p:cBhvr>
                                      <p:tavLst>
                                        <p:tav tm="0">
                                          <p:val>
                                            <p:strVal val="0-#ppt_w/2"/>
                                          </p:val>
                                        </p:tav>
                                        <p:tav tm="100000">
                                          <p:val>
                                            <p:strVal val="#ppt_x"/>
                                          </p:val>
                                        </p:tav>
                                      </p:tavLst>
                                    </p:anim>
                                    <p:anim calcmode="lin" valueType="num">
                                      <p:cBhvr additive="base">
                                        <p:cTn id="52" dur="500" fill="hold"/>
                                        <p:tgtEl>
                                          <p:spTgt spid="57"/>
                                        </p:tgtEl>
                                        <p:attrNameLst>
                                          <p:attrName>ppt_y</p:attrName>
                                        </p:attrNameLst>
                                      </p:cBhvr>
                                      <p:tavLst>
                                        <p:tav tm="0">
                                          <p:val>
                                            <p:strVal val="0-#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3"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anim calcmode="lin" valueType="num">
                                      <p:cBhvr additive="base">
                                        <p:cTn id="57" dur="500" fill="hold"/>
                                        <p:tgtEl>
                                          <p:spTgt spid="60"/>
                                        </p:tgtEl>
                                        <p:attrNameLst>
                                          <p:attrName>ppt_x</p:attrName>
                                        </p:attrNameLst>
                                      </p:cBhvr>
                                      <p:tavLst>
                                        <p:tav tm="0">
                                          <p:val>
                                            <p:strVal val="1+#ppt_w/2"/>
                                          </p:val>
                                        </p:tav>
                                        <p:tav tm="100000">
                                          <p:val>
                                            <p:strVal val="#ppt_x"/>
                                          </p:val>
                                        </p:tav>
                                      </p:tavLst>
                                    </p:anim>
                                    <p:anim calcmode="lin" valueType="num">
                                      <p:cBhvr additive="base">
                                        <p:cTn id="58" dur="500" fill="hold"/>
                                        <p:tgtEl>
                                          <p:spTgt spid="6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6131" grpId="0" build="p"/>
      <p:bldP spid="57" grpId="0" animBg="1"/>
      <p:bldP spid="2" grpId="0" animBg="1"/>
      <p:bldP spid="59" grpId="0" animBg="1"/>
      <p:bldP spid="60"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p:cNvSpPr>
            <a:spLocks noGrp="1" noChangeArrowheads="1"/>
          </p:cNvSpPr>
          <p:nvPr>
            <p:ph type="title"/>
          </p:nvPr>
        </p:nvSpPr>
        <p:spPr/>
        <p:txBody>
          <a:bodyPr/>
          <a:lstStyle/>
          <a:p>
            <a:pPr eaLnBrk="1" hangingPunct="1"/>
            <a:r>
              <a:rPr lang="zh-CN" altLang="en-US" dirty="0"/>
              <a:t>定理</a:t>
            </a:r>
            <a:r>
              <a:rPr lang="en-US" altLang="zh-CN" dirty="0"/>
              <a:t>7.12</a:t>
            </a:r>
            <a:endParaRPr lang="zh-CN" altLang="en-US" dirty="0"/>
          </a:p>
        </p:txBody>
      </p:sp>
      <p:sp>
        <p:nvSpPr>
          <p:cNvPr id="1457155" name="Rectangle 3"/>
          <p:cNvSpPr>
            <a:spLocks noGrp="1" noChangeArrowheads="1"/>
          </p:cNvSpPr>
          <p:nvPr>
            <p:ph type="body" idx="1"/>
          </p:nvPr>
        </p:nvSpPr>
        <p:spPr>
          <a:xfrm>
            <a:off x="906619" y="1143794"/>
            <a:ext cx="9154956" cy="5407536"/>
          </a:xfrm>
        </p:spPr>
        <p:txBody>
          <a:bodyPr>
            <a:normAutofit/>
          </a:bodyPr>
          <a:lstStyle/>
          <a:p>
            <a:pPr marL="0" indent="0" eaLnBrk="1" hangingPunct="1">
              <a:lnSpc>
                <a:spcPct val="150000"/>
              </a:lnSpc>
              <a:spcBef>
                <a:spcPts val="600"/>
              </a:spcBef>
              <a:buNone/>
            </a:pPr>
            <a:r>
              <a:rPr lang="zh-CN" altLang="en-US" dirty="0"/>
              <a:t>设</a:t>
            </a:r>
            <a:r>
              <a:rPr lang="en-US" altLang="zh-CN" dirty="0"/>
              <a:t>G = &lt;V</a:t>
            </a:r>
            <a:r>
              <a:rPr lang="en-US" altLang="zh-CN" baseline="-25000" dirty="0"/>
              <a:t>1</a:t>
            </a:r>
            <a:r>
              <a:rPr lang="en-US" altLang="zh-CN" dirty="0"/>
              <a:t>,E,V</a:t>
            </a:r>
            <a:r>
              <a:rPr lang="en-US" altLang="zh-CN" baseline="-25000" dirty="0"/>
              <a:t>2</a:t>
            </a:r>
            <a:r>
              <a:rPr lang="en-US" altLang="zh-CN" dirty="0"/>
              <a:t>&gt;</a:t>
            </a:r>
            <a:r>
              <a:rPr lang="zh-CN" altLang="en-US" dirty="0"/>
              <a:t>是一个偶图。如果满足条件</a:t>
            </a:r>
          </a:p>
          <a:p>
            <a:pPr marL="0" indent="0" eaLnBrk="1" hangingPunct="1">
              <a:lnSpc>
                <a:spcPct val="150000"/>
              </a:lnSpc>
              <a:spcBef>
                <a:spcPts val="600"/>
              </a:spcBef>
              <a:buNone/>
            </a:pPr>
            <a:r>
              <a:rPr lang="zh-CN" altLang="en-US" dirty="0">
                <a:solidFill>
                  <a:srgbClr val="800080"/>
                </a:solidFill>
              </a:rPr>
              <a:t>      （</a:t>
            </a:r>
            <a:r>
              <a:rPr lang="en-US" altLang="zh-CN" dirty="0">
                <a:solidFill>
                  <a:srgbClr val="800080"/>
                </a:solidFill>
              </a:rPr>
              <a:t>1</a:t>
            </a:r>
            <a:r>
              <a:rPr lang="zh-CN" altLang="en-US" dirty="0">
                <a:solidFill>
                  <a:srgbClr val="800080"/>
                </a:solidFill>
              </a:rPr>
              <a:t>）</a:t>
            </a:r>
            <a:r>
              <a:rPr lang="en-US" altLang="zh-CN" dirty="0">
                <a:solidFill>
                  <a:srgbClr val="0000FF"/>
                </a:solidFill>
              </a:rPr>
              <a:t>V</a:t>
            </a:r>
            <a:r>
              <a:rPr lang="en-US" altLang="zh-CN" baseline="-25000" dirty="0">
                <a:solidFill>
                  <a:srgbClr val="0000FF"/>
                </a:solidFill>
              </a:rPr>
              <a:t>1</a:t>
            </a:r>
            <a:r>
              <a:rPr lang="zh-CN" altLang="en-US" dirty="0">
                <a:solidFill>
                  <a:srgbClr val="0000FF"/>
                </a:solidFill>
              </a:rPr>
              <a:t>中每个结点</a:t>
            </a:r>
            <a:r>
              <a:rPr lang="zh-CN" altLang="en-US" dirty="0">
                <a:solidFill>
                  <a:srgbClr val="C00000"/>
                </a:solidFill>
              </a:rPr>
              <a:t>至少关联</a:t>
            </a:r>
            <a:r>
              <a:rPr lang="en-US" altLang="zh-CN" dirty="0">
                <a:solidFill>
                  <a:srgbClr val="C00000"/>
                </a:solidFill>
              </a:rPr>
              <a:t>t</a:t>
            </a:r>
            <a:r>
              <a:rPr lang="zh-CN" altLang="en-US" dirty="0">
                <a:solidFill>
                  <a:srgbClr val="C00000"/>
                </a:solidFill>
              </a:rPr>
              <a:t>条边</a:t>
            </a:r>
            <a:r>
              <a:rPr lang="zh-CN" altLang="en-US" dirty="0">
                <a:solidFill>
                  <a:srgbClr val="0000FF"/>
                </a:solidFill>
              </a:rPr>
              <a:t>；</a:t>
            </a:r>
          </a:p>
          <a:p>
            <a:pPr marL="0" indent="0" eaLnBrk="1" hangingPunct="1">
              <a:lnSpc>
                <a:spcPct val="150000"/>
              </a:lnSpc>
              <a:spcBef>
                <a:spcPts val="600"/>
              </a:spcBef>
              <a:buNone/>
            </a:pPr>
            <a:r>
              <a:rPr lang="zh-CN" altLang="en-US" dirty="0">
                <a:solidFill>
                  <a:srgbClr val="800080"/>
                </a:solidFill>
              </a:rPr>
              <a:t>      （</a:t>
            </a:r>
            <a:r>
              <a:rPr lang="en-US" altLang="zh-CN" dirty="0">
                <a:solidFill>
                  <a:srgbClr val="800080"/>
                </a:solidFill>
              </a:rPr>
              <a:t>2</a:t>
            </a:r>
            <a:r>
              <a:rPr lang="zh-CN" altLang="en-US" dirty="0">
                <a:solidFill>
                  <a:srgbClr val="800080"/>
                </a:solidFill>
              </a:rPr>
              <a:t>）</a:t>
            </a:r>
            <a:r>
              <a:rPr lang="en-US" altLang="zh-CN" dirty="0">
                <a:solidFill>
                  <a:srgbClr val="0000FF"/>
                </a:solidFill>
              </a:rPr>
              <a:t>V</a:t>
            </a:r>
            <a:r>
              <a:rPr lang="en-US" altLang="zh-CN" baseline="-25000" dirty="0">
                <a:solidFill>
                  <a:srgbClr val="0000FF"/>
                </a:solidFill>
              </a:rPr>
              <a:t>2</a:t>
            </a:r>
            <a:r>
              <a:rPr lang="zh-CN" altLang="en-US" dirty="0">
                <a:solidFill>
                  <a:srgbClr val="0000FF"/>
                </a:solidFill>
              </a:rPr>
              <a:t>中每个结点</a:t>
            </a:r>
            <a:r>
              <a:rPr lang="zh-CN" altLang="en-US" dirty="0">
                <a:solidFill>
                  <a:srgbClr val="C00000"/>
                </a:solidFill>
              </a:rPr>
              <a:t>至多关联</a:t>
            </a:r>
            <a:r>
              <a:rPr lang="en-US" altLang="zh-CN" dirty="0">
                <a:solidFill>
                  <a:srgbClr val="C00000"/>
                </a:solidFill>
              </a:rPr>
              <a:t>t</a:t>
            </a:r>
            <a:r>
              <a:rPr lang="zh-CN" altLang="en-US" dirty="0">
                <a:solidFill>
                  <a:srgbClr val="C00000"/>
                </a:solidFill>
              </a:rPr>
              <a:t>条边</a:t>
            </a:r>
            <a:r>
              <a:rPr lang="zh-CN" altLang="en-US" dirty="0">
                <a:solidFill>
                  <a:srgbClr val="0000FF"/>
                </a:solidFill>
              </a:rPr>
              <a:t>；</a:t>
            </a:r>
          </a:p>
          <a:p>
            <a:pPr marL="0" indent="0" eaLnBrk="1" hangingPunct="1">
              <a:lnSpc>
                <a:spcPct val="150000"/>
              </a:lnSpc>
              <a:spcBef>
                <a:spcPts val="600"/>
              </a:spcBef>
              <a:buNone/>
            </a:pPr>
            <a:r>
              <a:rPr lang="zh-CN" altLang="en-US" dirty="0"/>
              <a:t>则</a:t>
            </a:r>
            <a:r>
              <a:rPr lang="en-US" altLang="zh-CN" dirty="0"/>
              <a:t>G</a:t>
            </a:r>
            <a:r>
              <a:rPr lang="zh-CN" altLang="en-US" dirty="0"/>
              <a:t>中存在从</a:t>
            </a:r>
            <a:r>
              <a:rPr lang="en-US" altLang="zh-CN" dirty="0"/>
              <a:t>V</a:t>
            </a:r>
            <a:r>
              <a:rPr lang="en-US" altLang="zh-CN" baseline="-25000" dirty="0"/>
              <a:t>1</a:t>
            </a:r>
            <a:r>
              <a:rPr lang="zh-CN" altLang="en-US" dirty="0"/>
              <a:t>到</a:t>
            </a:r>
            <a:r>
              <a:rPr lang="en-US" altLang="zh-CN" dirty="0"/>
              <a:t>V</a:t>
            </a:r>
            <a:r>
              <a:rPr lang="en-US" altLang="zh-CN" baseline="-25000" dirty="0"/>
              <a:t>2</a:t>
            </a:r>
            <a:r>
              <a:rPr lang="zh-CN" altLang="en-US" dirty="0"/>
              <a:t>的匹配。其中</a:t>
            </a:r>
            <a:r>
              <a:rPr lang="en-US" altLang="zh-CN" dirty="0"/>
              <a:t>t</a:t>
            </a:r>
            <a:r>
              <a:rPr lang="zh-CN" altLang="en-US" dirty="0"/>
              <a:t>为正整数。</a:t>
            </a:r>
            <a:endParaRPr lang="en-US" altLang="zh-CN" dirty="0"/>
          </a:p>
          <a:p>
            <a:pPr marL="0" indent="0">
              <a:lnSpc>
                <a:spcPct val="150000"/>
              </a:lnSpc>
              <a:spcBef>
                <a:spcPts val="600"/>
              </a:spcBef>
              <a:buNone/>
            </a:pPr>
            <a:r>
              <a:rPr lang="zh-CN" altLang="en-US" dirty="0">
                <a:solidFill>
                  <a:srgbClr val="C00000"/>
                </a:solidFill>
              </a:rPr>
              <a:t>证明 </a:t>
            </a:r>
            <a:r>
              <a:rPr lang="zh-CN" altLang="en-US" dirty="0"/>
              <a:t> 由条件</a:t>
            </a:r>
            <a:r>
              <a:rPr lang="zh-CN" altLang="en-US" dirty="0">
                <a:solidFill>
                  <a:srgbClr val="800080"/>
                </a:solidFill>
              </a:rPr>
              <a:t>（</a:t>
            </a:r>
            <a:r>
              <a:rPr lang="en-US" altLang="zh-CN" dirty="0">
                <a:solidFill>
                  <a:srgbClr val="800080"/>
                </a:solidFill>
              </a:rPr>
              <a:t>1</a:t>
            </a:r>
            <a:r>
              <a:rPr lang="zh-CN" altLang="en-US" dirty="0">
                <a:solidFill>
                  <a:srgbClr val="800080"/>
                </a:solidFill>
              </a:rPr>
              <a:t>）</a:t>
            </a:r>
            <a:r>
              <a:rPr lang="zh-CN" altLang="en-US" dirty="0"/>
              <a:t>知，</a:t>
            </a:r>
            <a:r>
              <a:rPr lang="en-US" altLang="zh-CN" dirty="0"/>
              <a:t>V</a:t>
            </a:r>
            <a:r>
              <a:rPr lang="en-US" altLang="zh-CN" baseline="-25000" dirty="0"/>
              <a:t>1</a:t>
            </a:r>
            <a:r>
              <a:rPr lang="zh-CN" altLang="en-US" dirty="0"/>
              <a:t>中</a:t>
            </a:r>
            <a:r>
              <a:rPr lang="en-US" altLang="zh-CN" dirty="0"/>
              <a:t>k</a:t>
            </a:r>
            <a:r>
              <a:rPr lang="zh-CN" altLang="en-US" dirty="0"/>
              <a:t>个结点至少关联</a:t>
            </a:r>
            <a:r>
              <a:rPr lang="en-US" altLang="zh-CN" dirty="0" err="1">
                <a:solidFill>
                  <a:srgbClr val="0000FF"/>
                </a:solidFill>
              </a:rPr>
              <a:t>tk</a:t>
            </a:r>
            <a:r>
              <a:rPr lang="zh-CN" altLang="en-US" dirty="0"/>
              <a:t>条边 </a:t>
            </a:r>
            <a:r>
              <a:rPr lang="en-US" altLang="zh-CN" dirty="0"/>
              <a:t>(1 ≤ k ≤ |V</a:t>
            </a:r>
            <a:r>
              <a:rPr lang="en-US" altLang="zh-CN" baseline="-25000" dirty="0"/>
              <a:t>1</a:t>
            </a:r>
            <a:r>
              <a:rPr lang="en-US" altLang="zh-CN" dirty="0"/>
              <a:t>|)</a:t>
            </a:r>
            <a:r>
              <a:rPr lang="zh-CN" altLang="en-US" dirty="0"/>
              <a:t>，</a:t>
            </a:r>
            <a:endParaRPr lang="en-US" altLang="zh-CN" dirty="0"/>
          </a:p>
          <a:p>
            <a:pPr marL="792000" indent="0">
              <a:lnSpc>
                <a:spcPct val="150000"/>
              </a:lnSpc>
              <a:spcBef>
                <a:spcPts val="600"/>
              </a:spcBef>
              <a:buNone/>
            </a:pPr>
            <a:r>
              <a:rPr lang="zh-CN" altLang="en-US" dirty="0"/>
              <a:t>由条件</a:t>
            </a:r>
            <a:r>
              <a:rPr lang="zh-CN" altLang="en-US" dirty="0">
                <a:solidFill>
                  <a:srgbClr val="800080"/>
                </a:solidFill>
              </a:rPr>
              <a:t>（</a:t>
            </a:r>
            <a:r>
              <a:rPr lang="en-US" altLang="zh-CN" dirty="0">
                <a:solidFill>
                  <a:srgbClr val="800080"/>
                </a:solidFill>
              </a:rPr>
              <a:t>2</a:t>
            </a:r>
            <a:r>
              <a:rPr lang="zh-CN" altLang="en-US" dirty="0">
                <a:solidFill>
                  <a:srgbClr val="800080"/>
                </a:solidFill>
              </a:rPr>
              <a:t>）</a:t>
            </a:r>
            <a:r>
              <a:rPr lang="zh-CN" altLang="en-US" dirty="0"/>
              <a:t>知，这</a:t>
            </a:r>
            <a:r>
              <a:rPr lang="en-US" altLang="zh-CN" dirty="0" err="1">
                <a:solidFill>
                  <a:srgbClr val="0000FF"/>
                </a:solidFill>
              </a:rPr>
              <a:t>tk</a:t>
            </a:r>
            <a:r>
              <a:rPr lang="zh-CN" altLang="en-US" dirty="0"/>
              <a:t>条边至少与</a:t>
            </a:r>
            <a:r>
              <a:rPr lang="en-US" altLang="zh-CN" dirty="0"/>
              <a:t>V</a:t>
            </a:r>
            <a:r>
              <a:rPr lang="en-US" altLang="zh-CN" baseline="-25000" dirty="0"/>
              <a:t>2</a:t>
            </a:r>
            <a:r>
              <a:rPr lang="zh-CN" altLang="en-US" dirty="0"/>
              <a:t>中</a:t>
            </a:r>
            <a:r>
              <a:rPr lang="en-US" altLang="zh-CN" dirty="0">
                <a:solidFill>
                  <a:srgbClr val="800080"/>
                </a:solidFill>
              </a:rPr>
              <a:t>k</a:t>
            </a:r>
            <a:r>
              <a:rPr lang="zh-CN" altLang="en-US" dirty="0"/>
              <a:t>个结点相关联，</a:t>
            </a:r>
            <a:endParaRPr lang="en-US" altLang="zh-CN" dirty="0"/>
          </a:p>
          <a:p>
            <a:pPr marL="792000" indent="0">
              <a:lnSpc>
                <a:spcPct val="150000"/>
              </a:lnSpc>
              <a:spcBef>
                <a:spcPts val="600"/>
              </a:spcBef>
              <a:buNone/>
            </a:pPr>
            <a:r>
              <a:rPr lang="zh-CN" altLang="en-US" dirty="0"/>
              <a:t>于是</a:t>
            </a:r>
            <a:r>
              <a:rPr lang="en-US" altLang="zh-CN" dirty="0"/>
              <a:t>V</a:t>
            </a:r>
            <a:r>
              <a:rPr lang="en-US" altLang="zh-CN" baseline="-25000" dirty="0"/>
              <a:t>1</a:t>
            </a:r>
            <a:r>
              <a:rPr lang="zh-CN" altLang="en-US" dirty="0"/>
              <a:t>中的</a:t>
            </a:r>
            <a:r>
              <a:rPr lang="en-US" altLang="zh-CN" dirty="0"/>
              <a:t>k</a:t>
            </a:r>
            <a:r>
              <a:rPr lang="zh-CN" altLang="en-US" dirty="0"/>
              <a:t>个结点至少与</a:t>
            </a:r>
            <a:r>
              <a:rPr lang="en-US" altLang="zh-CN" dirty="0"/>
              <a:t>V</a:t>
            </a:r>
            <a:r>
              <a:rPr lang="en-US" altLang="zh-CN" baseline="-25000" dirty="0"/>
              <a:t>2</a:t>
            </a:r>
            <a:r>
              <a:rPr lang="zh-CN" altLang="en-US" dirty="0"/>
              <a:t>中的</a:t>
            </a:r>
            <a:r>
              <a:rPr lang="en-US" altLang="zh-CN" dirty="0"/>
              <a:t>k</a:t>
            </a:r>
            <a:r>
              <a:rPr lang="zh-CN" altLang="en-US" dirty="0"/>
              <a:t>个结点相邻接，</a:t>
            </a:r>
            <a:endParaRPr lang="en-US" altLang="zh-CN" dirty="0"/>
          </a:p>
          <a:p>
            <a:pPr marL="792000" indent="0">
              <a:lnSpc>
                <a:spcPct val="150000"/>
              </a:lnSpc>
              <a:spcBef>
                <a:spcPts val="600"/>
              </a:spcBef>
              <a:buNone/>
            </a:pPr>
            <a:r>
              <a:rPr lang="zh-CN" altLang="en-US" dirty="0"/>
              <a:t>因而满足相异性条件，所以</a:t>
            </a:r>
            <a:r>
              <a:rPr lang="en-US" altLang="zh-CN" dirty="0"/>
              <a:t>G</a:t>
            </a:r>
            <a:r>
              <a:rPr lang="zh-CN" altLang="en-US" dirty="0"/>
              <a:t>中存在从</a:t>
            </a:r>
            <a:r>
              <a:rPr lang="en-US" altLang="zh-CN" dirty="0"/>
              <a:t>V</a:t>
            </a:r>
            <a:r>
              <a:rPr lang="en-US" altLang="zh-CN" baseline="-25000" dirty="0"/>
              <a:t>1</a:t>
            </a:r>
            <a:r>
              <a:rPr lang="zh-CN" altLang="en-US" dirty="0"/>
              <a:t>到</a:t>
            </a:r>
            <a:r>
              <a:rPr lang="en-US" altLang="zh-CN" dirty="0"/>
              <a:t>V</a:t>
            </a:r>
            <a:r>
              <a:rPr lang="en-US" altLang="zh-CN" baseline="-25000" dirty="0"/>
              <a:t>2</a:t>
            </a:r>
            <a:r>
              <a:rPr lang="zh-CN" altLang="en-US" dirty="0"/>
              <a:t>的匹配。</a:t>
            </a:r>
          </a:p>
        </p:txBody>
      </p:sp>
      <p:grpSp>
        <p:nvGrpSpPr>
          <p:cNvPr id="5" name="组合 4"/>
          <p:cNvGrpSpPr/>
          <p:nvPr/>
        </p:nvGrpSpPr>
        <p:grpSpPr>
          <a:xfrm>
            <a:off x="6444322" y="1982481"/>
            <a:ext cx="3617253" cy="936000"/>
            <a:chOff x="6215722" y="2134956"/>
            <a:chExt cx="3617253" cy="1080000"/>
          </a:xfrm>
        </p:grpSpPr>
        <p:sp>
          <p:nvSpPr>
            <p:cNvPr id="2" name="右大括号 1"/>
            <p:cNvSpPr/>
            <p:nvPr/>
          </p:nvSpPr>
          <p:spPr>
            <a:xfrm>
              <a:off x="6215722" y="2134956"/>
              <a:ext cx="371475" cy="1080000"/>
            </a:xfrm>
            <a:prstGeom prst="rightBrace">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6"/>
            <p:cNvSpPr/>
            <p:nvPr/>
          </p:nvSpPr>
          <p:spPr>
            <a:xfrm>
              <a:off x="6632575" y="2365996"/>
              <a:ext cx="3200400" cy="617920"/>
            </a:xfrm>
            <a:prstGeom prst="rect">
              <a:avLst/>
            </a:prstGeom>
            <a:gradFill>
              <a:gsLst>
                <a:gs pos="0">
                  <a:srgbClr val="765E00"/>
                </a:gs>
                <a:gs pos="50000">
                  <a:srgbClr val="FFCC00"/>
                </a:gs>
                <a:gs pos="100000">
                  <a:srgbClr val="765E00"/>
                </a:gs>
              </a:gsLst>
              <a:lin ang="5400000" scaled="1"/>
            </a:gradFill>
          </p:spPr>
          <p:txBody>
            <a:bodyPr wrap="square">
              <a:spAutoFit/>
            </a:bodyPr>
            <a:lstStyle/>
            <a:p>
              <a:pPr algn="ctr">
                <a:lnSpc>
                  <a:spcPct val="120000"/>
                </a:lnSpc>
              </a:pPr>
              <a:r>
                <a:rPr lang="en-US" altLang="zh-CN" b="1" dirty="0">
                  <a:solidFill>
                    <a:srgbClr val="FF0000"/>
                  </a:solidFill>
                </a:rPr>
                <a:t>t </a:t>
              </a:r>
              <a:r>
                <a:rPr lang="zh-CN" altLang="en-US" b="1" dirty="0">
                  <a:solidFill>
                    <a:srgbClr val="FF0000"/>
                  </a:solidFill>
                </a:rPr>
                <a:t>条件</a:t>
              </a:r>
              <a:r>
                <a:rPr lang="en-US" altLang="zh-CN" b="1" dirty="0">
                  <a:solidFill>
                    <a:srgbClr val="800080"/>
                  </a:solidFill>
                </a:rPr>
                <a:t>(t-Condition)</a:t>
              </a:r>
              <a:endParaRPr lang="zh-CN" altLang="en-US" dirty="0"/>
            </a:p>
          </p:txBody>
        </p:sp>
      </p:grpSp>
      <p:sp>
        <p:nvSpPr>
          <p:cNvPr id="9" name="AutoShape 5"/>
          <p:cNvSpPr>
            <a:spLocks noChangeArrowheads="1"/>
          </p:cNvSpPr>
          <p:nvPr/>
        </p:nvSpPr>
        <p:spPr bwMode="auto">
          <a:xfrm>
            <a:off x="953566" y="3429795"/>
            <a:ext cx="8954744" cy="2971800"/>
          </a:xfrm>
          <a:prstGeom prst="horizontalScroll">
            <a:avLst>
              <a:gd name="adj" fmla="val 12500"/>
            </a:avLst>
          </a:prstGeom>
          <a:gradFill rotWithShape="1">
            <a:gsLst>
              <a:gs pos="0">
                <a:srgbClr val="765E00"/>
              </a:gs>
              <a:gs pos="50000">
                <a:srgbClr val="FFCC00"/>
              </a:gs>
              <a:gs pos="100000">
                <a:srgbClr val="765E00"/>
              </a:gs>
            </a:gsLst>
            <a:lin ang="5400000" scaled="1"/>
          </a:gradFill>
          <a:ln w="12700">
            <a:solidFill>
              <a:srgbClr val="003300"/>
            </a:solidFill>
            <a:round/>
            <a:headEnd/>
            <a:tailEnd/>
          </a:ln>
        </p:spPr>
        <p:txBody>
          <a:bodyPr anchor="ct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marL="240048" algn="ctr" eaLnBrk="1" hangingPunct="1">
              <a:lnSpc>
                <a:spcPct val="150000"/>
              </a:lnSpc>
            </a:pPr>
            <a:r>
              <a:rPr lang="zh-CN" altLang="en-US" sz="2800" b="1" kern="2400" spc="267" dirty="0">
                <a:latin typeface="+mn-lt"/>
                <a:ea typeface="+mn-ea"/>
              </a:rPr>
              <a:t>判断</a:t>
            </a:r>
            <a:r>
              <a:rPr lang="en-US" altLang="zh-CN" sz="2800" b="1" kern="2400" spc="267" dirty="0">
                <a:latin typeface="+mn-lt"/>
                <a:ea typeface="+mn-ea"/>
              </a:rPr>
              <a:t>t</a:t>
            </a:r>
            <a:r>
              <a:rPr lang="zh-CN" altLang="en-US" sz="2800" b="1" kern="2400" spc="267" dirty="0">
                <a:latin typeface="+mn-lt"/>
                <a:ea typeface="+mn-ea"/>
              </a:rPr>
              <a:t>条件非常简单，只需要</a:t>
            </a:r>
            <a:r>
              <a:rPr lang="zh-CN" altLang="en-US" sz="2800" b="1" kern="2400" spc="267" dirty="0">
                <a:solidFill>
                  <a:srgbClr val="0000FF"/>
                </a:solidFill>
                <a:latin typeface="+mn-lt"/>
                <a:ea typeface="+mn-ea"/>
              </a:rPr>
              <a:t>计算</a:t>
            </a:r>
            <a:r>
              <a:rPr lang="en-US" altLang="zh-CN" sz="2800" b="1" kern="2400" spc="267" dirty="0">
                <a:solidFill>
                  <a:srgbClr val="0000FF"/>
                </a:solidFill>
                <a:latin typeface="+mn-lt"/>
                <a:ea typeface="+mn-ea"/>
              </a:rPr>
              <a:t>V</a:t>
            </a:r>
            <a:r>
              <a:rPr lang="en-US" altLang="zh-CN" sz="2800" b="1" kern="2400" spc="267" baseline="-25000" dirty="0">
                <a:solidFill>
                  <a:srgbClr val="0000FF"/>
                </a:solidFill>
                <a:latin typeface="+mn-lt"/>
                <a:ea typeface="+mn-ea"/>
              </a:rPr>
              <a:t>1</a:t>
            </a:r>
            <a:r>
              <a:rPr lang="zh-CN" altLang="en-US" sz="2800" b="1" kern="2400" spc="267" dirty="0">
                <a:solidFill>
                  <a:srgbClr val="0000FF"/>
                </a:solidFill>
                <a:latin typeface="+mn-lt"/>
                <a:ea typeface="+mn-ea"/>
              </a:rPr>
              <a:t>中结点的最小度数</a:t>
            </a:r>
            <a:r>
              <a:rPr lang="zh-CN" altLang="en-US" sz="2800" b="1" kern="2400" spc="267" dirty="0">
                <a:latin typeface="+mn-lt"/>
                <a:ea typeface="+mn-ea"/>
              </a:rPr>
              <a:t>和</a:t>
            </a:r>
            <a:r>
              <a:rPr lang="en-US" altLang="zh-CN" sz="2800" b="1" kern="2400" spc="267" dirty="0">
                <a:solidFill>
                  <a:srgbClr val="0000FF"/>
                </a:solidFill>
                <a:latin typeface="+mn-lt"/>
                <a:ea typeface="+mn-ea"/>
              </a:rPr>
              <a:t>V</a:t>
            </a:r>
            <a:r>
              <a:rPr lang="en-US" altLang="zh-CN" sz="2800" b="1" kern="2400" spc="267" baseline="-25000" dirty="0">
                <a:solidFill>
                  <a:srgbClr val="0000FF"/>
                </a:solidFill>
                <a:latin typeface="+mn-lt"/>
                <a:ea typeface="+mn-ea"/>
              </a:rPr>
              <a:t>2</a:t>
            </a:r>
            <a:r>
              <a:rPr lang="zh-CN" altLang="en-US" sz="2800" b="1" kern="2400" spc="267" dirty="0">
                <a:solidFill>
                  <a:srgbClr val="0000FF"/>
                </a:solidFill>
                <a:latin typeface="+mn-lt"/>
                <a:ea typeface="+mn-ea"/>
              </a:rPr>
              <a:t>中结点的最大度数</a:t>
            </a:r>
            <a:r>
              <a:rPr lang="zh-CN" altLang="en-US" sz="2800" b="1" kern="2400" spc="267" dirty="0">
                <a:latin typeface="+mn-lt"/>
                <a:ea typeface="+mn-ea"/>
              </a:rPr>
              <a:t>即可。</a:t>
            </a:r>
            <a:r>
              <a:rPr lang="zh-CN" altLang="en-US" sz="2800" kern="2400" spc="267" dirty="0">
                <a:latin typeface="+mn-lt"/>
                <a:ea typeface="+mn-ea"/>
              </a:rPr>
              <a:t> </a:t>
            </a:r>
          </a:p>
        </p:txBody>
      </p:sp>
    </p:spTree>
    <p:extLst>
      <p:ext uri="{BB962C8B-B14F-4D97-AF65-F5344CB8AC3E}">
        <p14:creationId xmlns:p14="http://schemas.microsoft.com/office/powerpoint/2010/main" val="25655799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57155">
                                            <p:txEl>
                                              <p:pRg st="0" end="0"/>
                                            </p:txEl>
                                          </p:spTgt>
                                        </p:tgtEl>
                                        <p:attrNameLst>
                                          <p:attrName>style.visibility</p:attrName>
                                        </p:attrNameLst>
                                      </p:cBhvr>
                                      <p:to>
                                        <p:strVal val="visible"/>
                                      </p:to>
                                    </p:set>
                                    <p:anim calcmode="lin" valueType="num">
                                      <p:cBhvr additive="base">
                                        <p:cTn id="7" dur="500" fill="hold"/>
                                        <p:tgtEl>
                                          <p:spTgt spid="14571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57155">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457155">
                                            <p:txEl>
                                              <p:pRg st="1" end="1"/>
                                            </p:txEl>
                                          </p:spTgt>
                                        </p:tgtEl>
                                        <p:attrNameLst>
                                          <p:attrName>style.visibility</p:attrName>
                                        </p:attrNameLst>
                                      </p:cBhvr>
                                      <p:to>
                                        <p:strVal val="visible"/>
                                      </p:to>
                                    </p:set>
                                    <p:anim calcmode="lin" valueType="num">
                                      <p:cBhvr additive="base">
                                        <p:cTn id="12" dur="500" fill="hold"/>
                                        <p:tgtEl>
                                          <p:spTgt spid="145715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57155">
                                            <p:txEl>
                                              <p:pRg st="1" end="1"/>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57155">
                                            <p:txEl>
                                              <p:pRg st="2" end="2"/>
                                            </p:txEl>
                                          </p:spTgt>
                                        </p:tgtEl>
                                        <p:attrNameLst>
                                          <p:attrName>style.visibility</p:attrName>
                                        </p:attrNameLst>
                                      </p:cBhvr>
                                      <p:to>
                                        <p:strVal val="visible"/>
                                      </p:to>
                                    </p:set>
                                    <p:anim calcmode="lin" valueType="num">
                                      <p:cBhvr additive="base">
                                        <p:cTn id="17" dur="500" fill="hold"/>
                                        <p:tgtEl>
                                          <p:spTgt spid="145715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57155">
                                            <p:txEl>
                                              <p:pRg st="2" end="2"/>
                                            </p:txEl>
                                          </p:spTgt>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457155">
                                            <p:txEl>
                                              <p:pRg st="3" end="3"/>
                                            </p:txEl>
                                          </p:spTgt>
                                        </p:tgtEl>
                                        <p:attrNameLst>
                                          <p:attrName>style.visibility</p:attrName>
                                        </p:attrNameLst>
                                      </p:cBhvr>
                                      <p:to>
                                        <p:strVal val="visible"/>
                                      </p:to>
                                    </p:set>
                                    <p:anim calcmode="lin" valueType="num">
                                      <p:cBhvr additive="base">
                                        <p:cTn id="22" dur="500" fill="hold"/>
                                        <p:tgtEl>
                                          <p:spTgt spid="1457155">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45715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457155">
                                            <p:txEl>
                                              <p:pRg st="4" end="4"/>
                                            </p:txEl>
                                          </p:spTgt>
                                        </p:tgtEl>
                                        <p:attrNameLst>
                                          <p:attrName>style.visibility</p:attrName>
                                        </p:attrNameLst>
                                      </p:cBhvr>
                                      <p:to>
                                        <p:strVal val="visible"/>
                                      </p:to>
                                    </p:set>
                                    <p:anim calcmode="lin" valueType="num">
                                      <p:cBhvr additive="base">
                                        <p:cTn id="28" dur="500" fill="hold"/>
                                        <p:tgtEl>
                                          <p:spTgt spid="1457155">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45715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457155">
                                            <p:txEl>
                                              <p:pRg st="5" end="5"/>
                                            </p:txEl>
                                          </p:spTgt>
                                        </p:tgtEl>
                                        <p:attrNameLst>
                                          <p:attrName>style.visibility</p:attrName>
                                        </p:attrNameLst>
                                      </p:cBhvr>
                                      <p:to>
                                        <p:strVal val="visible"/>
                                      </p:to>
                                    </p:set>
                                    <p:anim calcmode="lin" valueType="num">
                                      <p:cBhvr additive="base">
                                        <p:cTn id="34" dur="500" fill="hold"/>
                                        <p:tgtEl>
                                          <p:spTgt spid="1457155">
                                            <p:txEl>
                                              <p:pRg st="5" end="5"/>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45715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457155">
                                            <p:txEl>
                                              <p:pRg st="6" end="6"/>
                                            </p:txEl>
                                          </p:spTgt>
                                        </p:tgtEl>
                                        <p:attrNameLst>
                                          <p:attrName>style.visibility</p:attrName>
                                        </p:attrNameLst>
                                      </p:cBhvr>
                                      <p:to>
                                        <p:strVal val="visible"/>
                                      </p:to>
                                    </p:set>
                                    <p:anim calcmode="lin" valueType="num">
                                      <p:cBhvr additive="base">
                                        <p:cTn id="40" dur="500" fill="hold"/>
                                        <p:tgtEl>
                                          <p:spTgt spid="1457155">
                                            <p:txEl>
                                              <p:pRg st="6" end="6"/>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45715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457155">
                                            <p:txEl>
                                              <p:pRg st="7" end="7"/>
                                            </p:txEl>
                                          </p:spTgt>
                                        </p:tgtEl>
                                        <p:attrNameLst>
                                          <p:attrName>style.visibility</p:attrName>
                                        </p:attrNameLst>
                                      </p:cBhvr>
                                      <p:to>
                                        <p:strVal val="visible"/>
                                      </p:to>
                                    </p:set>
                                    <p:anim calcmode="lin" valueType="num">
                                      <p:cBhvr additive="base">
                                        <p:cTn id="46" dur="500" fill="hold"/>
                                        <p:tgtEl>
                                          <p:spTgt spid="1457155">
                                            <p:txEl>
                                              <p:pRg st="7" end="7"/>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145715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35" presetClass="emph" presetSubtype="0" repeatCount="3000" fill="hold" nodeType="clickEffect">
                                  <p:stCondLst>
                                    <p:cond delay="0"/>
                                  </p:stCondLst>
                                  <p:childTnLst>
                                    <p:anim calcmode="discrete" valueType="str">
                                      <p:cBhvr>
                                        <p:cTn id="51" dur="1000" fill="hold"/>
                                        <p:tgtEl>
                                          <p:spTgt spid="1457155">
                                            <p:txEl>
                                              <p:pRg st="1" end="1"/>
                                            </p:txEl>
                                          </p:spTgt>
                                        </p:tgtEl>
                                        <p:attrNameLst>
                                          <p:attrName>style.visibility</p:attrName>
                                        </p:attrNameLst>
                                      </p:cBhvr>
                                      <p:tavLst>
                                        <p:tav tm="0">
                                          <p:val>
                                            <p:strVal val="hidden"/>
                                          </p:val>
                                        </p:tav>
                                        <p:tav tm="50000">
                                          <p:val>
                                            <p:strVal val="visible"/>
                                          </p:val>
                                        </p:tav>
                                      </p:tavLst>
                                    </p:anim>
                                  </p:childTnLst>
                                </p:cTn>
                              </p:par>
                              <p:par>
                                <p:cTn id="52" presetID="35" presetClass="emph" presetSubtype="0" repeatCount="3000" fill="hold" nodeType="withEffect">
                                  <p:stCondLst>
                                    <p:cond delay="0"/>
                                  </p:stCondLst>
                                  <p:childTnLst>
                                    <p:anim calcmode="discrete" valueType="str">
                                      <p:cBhvr>
                                        <p:cTn id="53" dur="1000" fill="hold"/>
                                        <p:tgtEl>
                                          <p:spTgt spid="1457155">
                                            <p:txEl>
                                              <p:pRg st="2" end="2"/>
                                            </p:txEl>
                                          </p:spTgt>
                                        </p:tgtEl>
                                        <p:attrNameLst>
                                          <p:attrName>style.visibility</p:attrName>
                                        </p:attrNameLst>
                                      </p:cBhvr>
                                      <p:tavLst>
                                        <p:tav tm="0">
                                          <p:val>
                                            <p:strVal val="hidden"/>
                                          </p:val>
                                        </p:tav>
                                        <p:tav tm="50000">
                                          <p:val>
                                            <p:strVal val="visible"/>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left)">
                                      <p:cBhvr>
                                        <p:cTn id="58" dur="5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additive="base">
                                        <p:cTn id="63" dur="500" fill="hold"/>
                                        <p:tgtEl>
                                          <p:spTgt spid="9"/>
                                        </p:tgtEl>
                                        <p:attrNameLst>
                                          <p:attrName>ppt_x</p:attrName>
                                        </p:attrNameLst>
                                      </p:cBhvr>
                                      <p:tavLst>
                                        <p:tav tm="0">
                                          <p:val>
                                            <p:strVal val="#ppt_x"/>
                                          </p:val>
                                        </p:tav>
                                        <p:tav tm="100000">
                                          <p:val>
                                            <p:strVal val="#ppt_x"/>
                                          </p:val>
                                        </p:tav>
                                      </p:tavLst>
                                    </p:anim>
                                    <p:anim calcmode="lin" valueType="num">
                                      <p:cBhvr additive="base">
                                        <p:cTn id="6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7155" grpId="0" build="p"/>
      <p:bldP spid="9"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2"/>
          <p:cNvSpPr>
            <a:spLocks noGrp="1" noChangeArrowheads="1"/>
          </p:cNvSpPr>
          <p:nvPr>
            <p:ph type="title"/>
          </p:nvPr>
        </p:nvSpPr>
        <p:spPr/>
        <p:txBody>
          <a:bodyPr/>
          <a:lstStyle/>
          <a:p>
            <a:pPr eaLnBrk="1" hangingPunct="1"/>
            <a:r>
              <a:rPr lang="zh-CN" altLang="en-US" dirty="0"/>
              <a:t>例</a:t>
            </a:r>
            <a:r>
              <a:rPr lang="en-US" altLang="zh-CN" dirty="0"/>
              <a:t>7.27</a:t>
            </a:r>
            <a:endParaRPr lang="zh-CN" altLang="en-US" dirty="0"/>
          </a:p>
        </p:txBody>
      </p:sp>
      <p:sp>
        <p:nvSpPr>
          <p:cNvPr id="88068" name="Rectangle 3"/>
          <p:cNvSpPr>
            <a:spLocks noGrp="1" noChangeArrowheads="1"/>
          </p:cNvSpPr>
          <p:nvPr>
            <p:ph type="body" idx="1"/>
          </p:nvPr>
        </p:nvSpPr>
        <p:spPr>
          <a:xfrm>
            <a:off x="816871" y="1125798"/>
            <a:ext cx="10755154" cy="5428196"/>
          </a:xfrm>
        </p:spPr>
        <p:txBody>
          <a:bodyPr>
            <a:normAutofit/>
          </a:bodyPr>
          <a:lstStyle/>
          <a:p>
            <a:pPr marL="0" indent="0" eaLnBrk="1" hangingPunct="1">
              <a:lnSpc>
                <a:spcPct val="150000"/>
              </a:lnSpc>
              <a:buNone/>
            </a:pPr>
            <a:r>
              <a:rPr lang="zh-CN" altLang="en-US" dirty="0"/>
              <a:t>现有三个课外小组：物理组，化学组和生物组，有五个学生</a:t>
            </a:r>
            <a:r>
              <a:rPr lang="en-US" altLang="zh-CN" dirty="0"/>
              <a:t>s</a:t>
            </a:r>
            <a:r>
              <a:rPr lang="en-US" altLang="zh-CN" baseline="-25000" dirty="0"/>
              <a:t>1</a:t>
            </a:r>
            <a:r>
              <a:rPr lang="en-US" altLang="zh-CN" dirty="0"/>
              <a:t>, s</a:t>
            </a:r>
            <a:r>
              <a:rPr lang="en-US" altLang="zh-CN" baseline="-25000" dirty="0"/>
              <a:t>2</a:t>
            </a:r>
            <a:r>
              <a:rPr lang="en-US" altLang="zh-CN" dirty="0"/>
              <a:t>, s</a:t>
            </a:r>
            <a:r>
              <a:rPr lang="en-US" altLang="zh-CN" baseline="-25000" dirty="0"/>
              <a:t>3</a:t>
            </a:r>
            <a:r>
              <a:rPr lang="en-US" altLang="zh-CN" dirty="0"/>
              <a:t>, s</a:t>
            </a:r>
            <a:r>
              <a:rPr lang="en-US" altLang="zh-CN" baseline="-25000" dirty="0"/>
              <a:t>4</a:t>
            </a:r>
            <a:r>
              <a:rPr lang="en-US" altLang="zh-CN" dirty="0"/>
              <a:t>, s</a:t>
            </a:r>
            <a:r>
              <a:rPr lang="en-US" altLang="zh-CN" baseline="-25000" dirty="0"/>
              <a:t>5</a:t>
            </a:r>
            <a:r>
              <a:rPr lang="zh-CN" altLang="en-US" dirty="0"/>
              <a:t>。</a:t>
            </a:r>
          </a:p>
          <a:p>
            <a:pPr marL="792000" indent="-792000" eaLnBrk="1" hangingPunct="1">
              <a:lnSpc>
                <a:spcPct val="150000"/>
              </a:lnSpc>
              <a:buNone/>
            </a:pPr>
            <a:r>
              <a:rPr lang="zh-CN" altLang="en-US" dirty="0">
                <a:solidFill>
                  <a:srgbClr val="7030A0"/>
                </a:solidFill>
              </a:rPr>
              <a:t>（</a:t>
            </a:r>
            <a:r>
              <a:rPr lang="en-US" altLang="zh-CN" dirty="0">
                <a:solidFill>
                  <a:srgbClr val="7030A0"/>
                </a:solidFill>
              </a:rPr>
              <a:t>1</a:t>
            </a:r>
            <a:r>
              <a:rPr lang="zh-CN" altLang="en-US" dirty="0">
                <a:solidFill>
                  <a:srgbClr val="7030A0"/>
                </a:solidFill>
              </a:rPr>
              <a:t>）</a:t>
            </a:r>
            <a:r>
              <a:rPr lang="zh-CN" altLang="en-US" dirty="0"/>
              <a:t>已知</a:t>
            </a:r>
            <a:r>
              <a:rPr lang="en-US" altLang="zh-CN" dirty="0"/>
              <a:t>s</a:t>
            </a:r>
            <a:r>
              <a:rPr lang="en-US" altLang="zh-CN" baseline="-25000" dirty="0"/>
              <a:t>1</a:t>
            </a:r>
            <a:r>
              <a:rPr lang="en-US" altLang="zh-CN" dirty="0"/>
              <a:t>, s</a:t>
            </a:r>
            <a:r>
              <a:rPr lang="en-US" altLang="zh-CN" baseline="-25000" dirty="0"/>
              <a:t>2</a:t>
            </a:r>
            <a:r>
              <a:rPr lang="zh-CN" altLang="en-US" dirty="0"/>
              <a:t>为物理组成员；</a:t>
            </a:r>
            <a:r>
              <a:rPr lang="en-US" altLang="zh-CN" dirty="0"/>
              <a:t>s</a:t>
            </a:r>
            <a:r>
              <a:rPr lang="en-US" altLang="zh-CN" baseline="-25000" dirty="0"/>
              <a:t>1</a:t>
            </a:r>
            <a:r>
              <a:rPr lang="en-US" altLang="zh-CN" dirty="0"/>
              <a:t>, s</a:t>
            </a:r>
            <a:r>
              <a:rPr lang="en-US" altLang="zh-CN" baseline="-25000" dirty="0"/>
              <a:t>3</a:t>
            </a:r>
            <a:r>
              <a:rPr lang="en-US" altLang="zh-CN" dirty="0"/>
              <a:t>, s</a:t>
            </a:r>
            <a:r>
              <a:rPr lang="en-US" altLang="zh-CN" baseline="-25000" dirty="0"/>
              <a:t>4</a:t>
            </a:r>
            <a:r>
              <a:rPr lang="zh-CN" altLang="en-US" dirty="0"/>
              <a:t>为化学组成员；</a:t>
            </a:r>
            <a:r>
              <a:rPr lang="en-US" altLang="zh-CN" dirty="0"/>
              <a:t>s</a:t>
            </a:r>
            <a:r>
              <a:rPr lang="en-US" altLang="zh-CN" baseline="-25000" dirty="0"/>
              <a:t>3</a:t>
            </a:r>
            <a:r>
              <a:rPr lang="en-US" altLang="zh-CN" dirty="0"/>
              <a:t>, s</a:t>
            </a:r>
            <a:r>
              <a:rPr lang="en-US" altLang="zh-CN" baseline="-25000" dirty="0"/>
              <a:t>4</a:t>
            </a:r>
            <a:r>
              <a:rPr lang="en-US" altLang="zh-CN" dirty="0"/>
              <a:t>, s</a:t>
            </a:r>
            <a:r>
              <a:rPr lang="en-US" altLang="zh-CN" baseline="-25000" dirty="0"/>
              <a:t>5</a:t>
            </a:r>
            <a:r>
              <a:rPr lang="zh-CN" altLang="en-US" dirty="0"/>
              <a:t>为生物组成员。</a:t>
            </a:r>
          </a:p>
          <a:p>
            <a:pPr marL="792000" indent="-792000">
              <a:lnSpc>
                <a:spcPct val="150000"/>
              </a:lnSpc>
              <a:buNone/>
            </a:pPr>
            <a:r>
              <a:rPr lang="zh-CN" altLang="en-US" dirty="0">
                <a:solidFill>
                  <a:srgbClr val="7030A0"/>
                </a:solidFill>
              </a:rPr>
              <a:t>（</a:t>
            </a:r>
            <a:r>
              <a:rPr lang="en-US" altLang="zh-CN" dirty="0">
                <a:solidFill>
                  <a:srgbClr val="7030A0"/>
                </a:solidFill>
              </a:rPr>
              <a:t>2</a:t>
            </a:r>
            <a:r>
              <a:rPr lang="zh-CN" altLang="en-US" dirty="0">
                <a:solidFill>
                  <a:srgbClr val="7030A0"/>
                </a:solidFill>
              </a:rPr>
              <a:t>）</a:t>
            </a:r>
            <a:r>
              <a:rPr lang="zh-CN" altLang="en-US" dirty="0"/>
              <a:t>已知</a:t>
            </a:r>
            <a:r>
              <a:rPr lang="en-US" altLang="zh-CN" dirty="0"/>
              <a:t>s</a:t>
            </a:r>
            <a:r>
              <a:rPr lang="en-US" altLang="zh-CN" baseline="-25000" dirty="0"/>
              <a:t>1</a:t>
            </a:r>
            <a:r>
              <a:rPr lang="zh-CN" altLang="en-US" dirty="0"/>
              <a:t>为物理组成员；</a:t>
            </a:r>
            <a:r>
              <a:rPr lang="en-US" altLang="zh-CN" dirty="0"/>
              <a:t>s</a:t>
            </a:r>
            <a:r>
              <a:rPr lang="en-US" altLang="zh-CN" baseline="-25000" dirty="0"/>
              <a:t>2</a:t>
            </a:r>
            <a:r>
              <a:rPr lang="en-US" altLang="zh-CN" dirty="0"/>
              <a:t>, s</a:t>
            </a:r>
            <a:r>
              <a:rPr lang="en-US" altLang="zh-CN" baseline="-25000" dirty="0"/>
              <a:t>3</a:t>
            </a:r>
            <a:r>
              <a:rPr lang="en-US" altLang="zh-CN" dirty="0"/>
              <a:t>, s</a:t>
            </a:r>
            <a:r>
              <a:rPr lang="en-US" altLang="zh-CN" baseline="-25000" dirty="0"/>
              <a:t>4</a:t>
            </a:r>
            <a:r>
              <a:rPr lang="zh-CN" altLang="en-US" dirty="0"/>
              <a:t>为化学组成员；</a:t>
            </a:r>
            <a:r>
              <a:rPr lang="en-US" altLang="zh-CN" dirty="0"/>
              <a:t>s</a:t>
            </a:r>
            <a:r>
              <a:rPr lang="en-US" altLang="zh-CN" baseline="-25000" dirty="0"/>
              <a:t>2</a:t>
            </a:r>
            <a:r>
              <a:rPr lang="en-US" altLang="zh-CN" dirty="0"/>
              <a:t>, s</a:t>
            </a:r>
            <a:r>
              <a:rPr lang="en-US" altLang="zh-CN" baseline="-25000" dirty="0"/>
              <a:t>3</a:t>
            </a:r>
            <a:r>
              <a:rPr lang="en-US" altLang="zh-CN" dirty="0"/>
              <a:t>, s</a:t>
            </a:r>
            <a:r>
              <a:rPr lang="en-US" altLang="zh-CN" baseline="-25000" dirty="0"/>
              <a:t>4</a:t>
            </a:r>
            <a:r>
              <a:rPr lang="en-US" altLang="zh-CN" dirty="0"/>
              <a:t>, s</a:t>
            </a:r>
            <a:r>
              <a:rPr lang="en-US" altLang="zh-CN" baseline="-25000" dirty="0"/>
              <a:t>5</a:t>
            </a:r>
            <a:r>
              <a:rPr lang="zh-CN" altLang="en-US" dirty="0"/>
              <a:t>为生物组成员。</a:t>
            </a:r>
            <a:endParaRPr lang="en-US" altLang="zh-CN" dirty="0"/>
          </a:p>
          <a:p>
            <a:pPr marL="792000" indent="-792000">
              <a:lnSpc>
                <a:spcPct val="150000"/>
              </a:lnSpc>
              <a:buNone/>
            </a:pPr>
            <a:r>
              <a:rPr lang="zh-CN" altLang="en-US" dirty="0">
                <a:solidFill>
                  <a:srgbClr val="7030A0"/>
                </a:solidFill>
              </a:rPr>
              <a:t>（</a:t>
            </a:r>
            <a:r>
              <a:rPr lang="en-US" altLang="zh-CN" dirty="0">
                <a:solidFill>
                  <a:srgbClr val="7030A0"/>
                </a:solidFill>
              </a:rPr>
              <a:t>3</a:t>
            </a:r>
            <a:r>
              <a:rPr lang="zh-CN" altLang="en-US" dirty="0">
                <a:solidFill>
                  <a:srgbClr val="7030A0"/>
                </a:solidFill>
              </a:rPr>
              <a:t>）</a:t>
            </a:r>
            <a:r>
              <a:rPr lang="zh-CN" altLang="en-US" dirty="0"/>
              <a:t>已知</a:t>
            </a:r>
            <a:r>
              <a:rPr lang="en-US" altLang="zh-CN" dirty="0"/>
              <a:t>s</a:t>
            </a:r>
            <a:r>
              <a:rPr lang="en-US" altLang="zh-CN" baseline="-25000" dirty="0"/>
              <a:t>1</a:t>
            </a:r>
            <a:r>
              <a:rPr lang="zh-CN" altLang="en-US" dirty="0"/>
              <a:t>即为物理组成员，又为化学组成员；</a:t>
            </a:r>
            <a:r>
              <a:rPr lang="en-US" altLang="zh-CN" dirty="0"/>
              <a:t>s</a:t>
            </a:r>
            <a:r>
              <a:rPr lang="en-US" altLang="zh-CN" baseline="-25000" dirty="0"/>
              <a:t>2</a:t>
            </a:r>
            <a:r>
              <a:rPr lang="en-US" altLang="zh-CN" dirty="0"/>
              <a:t>, s</a:t>
            </a:r>
            <a:r>
              <a:rPr lang="en-US" altLang="zh-CN" baseline="-25000" dirty="0"/>
              <a:t>3</a:t>
            </a:r>
            <a:r>
              <a:rPr lang="en-US" altLang="zh-CN" dirty="0"/>
              <a:t>, s</a:t>
            </a:r>
            <a:r>
              <a:rPr lang="en-US" altLang="zh-CN" baseline="-25000" dirty="0"/>
              <a:t>4</a:t>
            </a:r>
            <a:r>
              <a:rPr lang="en-US" altLang="zh-CN" dirty="0"/>
              <a:t>, s</a:t>
            </a:r>
            <a:r>
              <a:rPr lang="en-US" altLang="zh-CN" baseline="-25000" dirty="0"/>
              <a:t>5</a:t>
            </a:r>
            <a:r>
              <a:rPr lang="zh-CN" altLang="en-US" dirty="0"/>
              <a:t>为生物组成员。</a:t>
            </a:r>
          </a:p>
          <a:p>
            <a:pPr marL="0" indent="0">
              <a:lnSpc>
                <a:spcPct val="150000"/>
              </a:lnSpc>
              <a:buNone/>
            </a:pPr>
            <a:r>
              <a:rPr lang="zh-CN" altLang="en-US" dirty="0"/>
              <a:t>在以上三种情况的每一种情况下，在</a:t>
            </a:r>
            <a:r>
              <a:rPr lang="en-US" altLang="zh-CN" dirty="0"/>
              <a:t>s</a:t>
            </a:r>
            <a:r>
              <a:rPr lang="en-US" altLang="zh-CN" baseline="-25000" dirty="0"/>
              <a:t>1</a:t>
            </a:r>
            <a:r>
              <a:rPr lang="en-US" altLang="zh-CN" dirty="0"/>
              <a:t>,s</a:t>
            </a:r>
            <a:r>
              <a:rPr lang="en-US" altLang="zh-CN" baseline="-25000" dirty="0"/>
              <a:t>2</a:t>
            </a:r>
            <a:r>
              <a:rPr lang="en-US" altLang="zh-CN" dirty="0"/>
              <a:t>,s</a:t>
            </a:r>
            <a:r>
              <a:rPr lang="en-US" altLang="zh-CN" baseline="-25000" dirty="0"/>
              <a:t>3</a:t>
            </a:r>
            <a:r>
              <a:rPr lang="en-US" altLang="zh-CN" dirty="0"/>
              <a:t>,s</a:t>
            </a:r>
            <a:r>
              <a:rPr lang="en-US" altLang="zh-CN" baseline="-25000" dirty="0"/>
              <a:t>4</a:t>
            </a:r>
            <a:r>
              <a:rPr lang="en-US" altLang="zh-CN" dirty="0"/>
              <a:t>, s</a:t>
            </a:r>
            <a:r>
              <a:rPr lang="en-US" altLang="zh-CN" baseline="-25000" dirty="0"/>
              <a:t>5</a:t>
            </a:r>
            <a:r>
              <a:rPr lang="zh-CN" altLang="en-US" dirty="0"/>
              <a:t>中选三位组长，不兼职，问能否办到？</a:t>
            </a:r>
          </a:p>
          <a:p>
            <a:pPr marL="0" indent="0" eaLnBrk="1" hangingPunct="1">
              <a:lnSpc>
                <a:spcPct val="150000"/>
              </a:lnSpc>
              <a:buNone/>
            </a:pPr>
            <a:endParaRPr lang="zh-CN" altLang="en-US" dirty="0"/>
          </a:p>
        </p:txBody>
      </p:sp>
    </p:spTree>
    <p:extLst>
      <p:ext uri="{BB962C8B-B14F-4D97-AF65-F5344CB8AC3E}">
        <p14:creationId xmlns:p14="http://schemas.microsoft.com/office/powerpoint/2010/main" val="11641839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p:cNvSpPr>
            <a:spLocks noGrp="1" noChangeArrowheads="1"/>
          </p:cNvSpPr>
          <p:nvPr>
            <p:ph type="title"/>
          </p:nvPr>
        </p:nvSpPr>
        <p:spPr/>
        <p:txBody>
          <a:bodyPr/>
          <a:lstStyle/>
          <a:p>
            <a:pPr eaLnBrk="1" hangingPunct="1"/>
            <a:r>
              <a:rPr lang="zh-CN" altLang="en-US" dirty="0"/>
              <a:t>解</a:t>
            </a:r>
          </a:p>
        </p:txBody>
      </p:sp>
      <p:sp>
        <p:nvSpPr>
          <p:cNvPr id="1461251" name="Rectangle 3"/>
          <p:cNvSpPr>
            <a:spLocks noGrp="1" noChangeArrowheads="1"/>
          </p:cNvSpPr>
          <p:nvPr>
            <p:ph type="body" idx="1"/>
          </p:nvPr>
        </p:nvSpPr>
        <p:spPr>
          <a:xfrm>
            <a:off x="816871" y="1222659"/>
            <a:ext cx="10755154" cy="4112135"/>
          </a:xfrm>
        </p:spPr>
        <p:txBody>
          <a:bodyPr/>
          <a:lstStyle/>
          <a:p>
            <a:pPr marL="0" indent="0" eaLnBrk="1" hangingPunct="1">
              <a:lnSpc>
                <a:spcPct val="150000"/>
              </a:lnSpc>
              <a:spcBef>
                <a:spcPts val="600"/>
              </a:spcBef>
              <a:buNone/>
            </a:pPr>
            <a:r>
              <a:rPr lang="zh-CN" altLang="en-US" dirty="0"/>
              <a:t>用</a:t>
            </a:r>
            <a:r>
              <a:rPr lang="en-US" altLang="zh-CN" dirty="0"/>
              <a:t>c</a:t>
            </a:r>
            <a:r>
              <a:rPr lang="en-US" altLang="zh-CN" baseline="-25000" dirty="0"/>
              <a:t>1</a:t>
            </a:r>
            <a:r>
              <a:rPr lang="en-US" altLang="zh-CN" dirty="0"/>
              <a:t>, c</a:t>
            </a:r>
            <a:r>
              <a:rPr lang="en-US" altLang="zh-CN" baseline="-25000" dirty="0"/>
              <a:t>2</a:t>
            </a:r>
            <a:r>
              <a:rPr lang="en-US" altLang="zh-CN" dirty="0"/>
              <a:t>, c</a:t>
            </a:r>
            <a:r>
              <a:rPr lang="en-US" altLang="zh-CN" baseline="-25000" dirty="0"/>
              <a:t>3</a:t>
            </a:r>
            <a:r>
              <a:rPr lang="zh-CN" altLang="en-US" dirty="0"/>
              <a:t>分别表示物理组、化学组和生物组。令</a:t>
            </a:r>
          </a:p>
          <a:p>
            <a:pPr marL="2520000" indent="0" eaLnBrk="1" hangingPunct="1">
              <a:lnSpc>
                <a:spcPct val="150000"/>
              </a:lnSpc>
              <a:spcBef>
                <a:spcPts val="600"/>
              </a:spcBef>
              <a:buNone/>
            </a:pPr>
            <a:r>
              <a:rPr lang="en-US" altLang="zh-CN" dirty="0">
                <a:solidFill>
                  <a:srgbClr val="0000FF"/>
                </a:solidFill>
              </a:rPr>
              <a:t>V</a:t>
            </a:r>
            <a:r>
              <a:rPr lang="en-US" altLang="zh-CN" baseline="-25000" dirty="0">
                <a:solidFill>
                  <a:srgbClr val="0000FF"/>
                </a:solidFill>
              </a:rPr>
              <a:t>1 </a:t>
            </a:r>
            <a:r>
              <a:rPr lang="en-US" altLang="zh-CN" dirty="0"/>
              <a:t>= {c</a:t>
            </a:r>
            <a:r>
              <a:rPr lang="en-US" altLang="zh-CN" baseline="-25000" dirty="0"/>
              <a:t>1</a:t>
            </a:r>
            <a:r>
              <a:rPr lang="en-US" altLang="zh-CN" dirty="0"/>
              <a:t>, c</a:t>
            </a:r>
            <a:r>
              <a:rPr lang="en-US" altLang="zh-CN" baseline="-25000" dirty="0"/>
              <a:t>2</a:t>
            </a:r>
            <a:r>
              <a:rPr lang="en-US" altLang="zh-CN" dirty="0"/>
              <a:t>, c</a:t>
            </a:r>
            <a:r>
              <a:rPr lang="en-US" altLang="zh-CN" baseline="-25000" dirty="0"/>
              <a:t>3</a:t>
            </a:r>
            <a:r>
              <a:rPr lang="en-US" altLang="zh-CN" dirty="0"/>
              <a:t>}</a:t>
            </a:r>
            <a:r>
              <a:rPr lang="zh-CN" altLang="en-US" dirty="0"/>
              <a:t>，</a:t>
            </a:r>
            <a:endParaRPr lang="en-US" altLang="zh-CN" dirty="0"/>
          </a:p>
          <a:p>
            <a:pPr marL="2520000" indent="0" eaLnBrk="1" hangingPunct="1">
              <a:lnSpc>
                <a:spcPct val="150000"/>
              </a:lnSpc>
              <a:spcBef>
                <a:spcPts val="600"/>
              </a:spcBef>
              <a:buNone/>
            </a:pPr>
            <a:r>
              <a:rPr lang="en-US" altLang="zh-CN" dirty="0">
                <a:solidFill>
                  <a:srgbClr val="0000FF"/>
                </a:solidFill>
              </a:rPr>
              <a:t>V</a:t>
            </a:r>
            <a:r>
              <a:rPr lang="en-US" altLang="zh-CN" baseline="-25000" dirty="0">
                <a:solidFill>
                  <a:srgbClr val="0000FF"/>
                </a:solidFill>
              </a:rPr>
              <a:t>2 </a:t>
            </a:r>
            <a:r>
              <a:rPr lang="en-US" altLang="zh-CN" dirty="0"/>
              <a:t>= {s</a:t>
            </a:r>
            <a:r>
              <a:rPr lang="en-US" altLang="zh-CN" baseline="-25000" dirty="0"/>
              <a:t>1</a:t>
            </a:r>
            <a:r>
              <a:rPr lang="en-US" altLang="zh-CN" dirty="0"/>
              <a:t>, s</a:t>
            </a:r>
            <a:r>
              <a:rPr lang="en-US" altLang="zh-CN" baseline="-25000" dirty="0"/>
              <a:t>2</a:t>
            </a:r>
            <a:r>
              <a:rPr lang="en-US" altLang="zh-CN" dirty="0"/>
              <a:t>, s</a:t>
            </a:r>
            <a:r>
              <a:rPr lang="en-US" altLang="zh-CN" baseline="-25000" dirty="0"/>
              <a:t>3</a:t>
            </a:r>
            <a:r>
              <a:rPr lang="en-US" altLang="zh-CN" dirty="0"/>
              <a:t>, s</a:t>
            </a:r>
            <a:r>
              <a:rPr lang="en-US" altLang="zh-CN" baseline="-25000" dirty="0"/>
              <a:t>4</a:t>
            </a:r>
            <a:r>
              <a:rPr lang="en-US" altLang="zh-CN" dirty="0"/>
              <a:t>, s</a:t>
            </a:r>
            <a:r>
              <a:rPr lang="en-US" altLang="zh-CN" baseline="-25000" dirty="0"/>
              <a:t>5</a:t>
            </a:r>
            <a:r>
              <a:rPr lang="en-US" altLang="zh-CN" dirty="0"/>
              <a:t>}</a:t>
            </a:r>
          </a:p>
          <a:p>
            <a:pPr marL="0" indent="0" eaLnBrk="1" hangingPunct="1">
              <a:lnSpc>
                <a:spcPct val="150000"/>
              </a:lnSpc>
              <a:spcBef>
                <a:spcPts val="600"/>
              </a:spcBef>
              <a:buNone/>
            </a:pPr>
            <a:r>
              <a:rPr lang="zh-CN" altLang="en-US" dirty="0"/>
              <a:t>以</a:t>
            </a:r>
            <a:r>
              <a:rPr lang="en-US" altLang="zh-CN" dirty="0"/>
              <a:t>V</a:t>
            </a:r>
            <a:r>
              <a:rPr lang="en-US" altLang="zh-CN" baseline="-25000" dirty="0"/>
              <a:t>1</a:t>
            </a:r>
            <a:r>
              <a:rPr lang="zh-CN" altLang="en-US" dirty="0"/>
              <a:t>，</a:t>
            </a:r>
            <a:r>
              <a:rPr lang="en-US" altLang="zh-CN" dirty="0"/>
              <a:t>V</a:t>
            </a:r>
            <a:r>
              <a:rPr lang="en-US" altLang="zh-CN" baseline="-25000" dirty="0"/>
              <a:t>2</a:t>
            </a:r>
            <a:r>
              <a:rPr lang="zh-CN" altLang="en-US" dirty="0"/>
              <a:t>为互补结点子集，以</a:t>
            </a:r>
            <a:endParaRPr lang="en-US" altLang="zh-CN" dirty="0"/>
          </a:p>
          <a:p>
            <a:pPr marL="0" indent="0" algn="ctr" eaLnBrk="1" hangingPunct="1">
              <a:lnSpc>
                <a:spcPct val="150000"/>
              </a:lnSpc>
              <a:spcBef>
                <a:spcPts val="600"/>
              </a:spcBef>
              <a:buNone/>
            </a:pPr>
            <a:r>
              <a:rPr lang="en-US" altLang="zh-CN" dirty="0">
                <a:solidFill>
                  <a:srgbClr val="0000FF"/>
                </a:solidFill>
              </a:rPr>
              <a:t>E </a:t>
            </a:r>
            <a:r>
              <a:rPr lang="en-US" altLang="zh-CN" dirty="0"/>
              <a:t>= {(c</a:t>
            </a:r>
            <a:r>
              <a:rPr lang="en-US" altLang="zh-CN" baseline="-25000" dirty="0"/>
              <a:t>i</a:t>
            </a:r>
            <a:r>
              <a:rPr lang="en-US" altLang="zh-CN" dirty="0"/>
              <a:t>, </a:t>
            </a:r>
            <a:r>
              <a:rPr lang="en-US" altLang="zh-CN" dirty="0" err="1"/>
              <a:t>s</a:t>
            </a:r>
            <a:r>
              <a:rPr lang="en-US" altLang="zh-CN" baseline="-25000" dirty="0" err="1"/>
              <a:t>j</a:t>
            </a:r>
            <a:r>
              <a:rPr lang="en-US" altLang="zh-CN" dirty="0"/>
              <a:t>) | c</a:t>
            </a:r>
            <a:r>
              <a:rPr lang="en-US" altLang="zh-CN" baseline="-25000" dirty="0"/>
              <a:t>i</a:t>
            </a:r>
            <a:r>
              <a:rPr lang="en-US" altLang="zh-CN" dirty="0"/>
              <a:t>∈V</a:t>
            </a:r>
            <a:r>
              <a:rPr lang="en-US" altLang="zh-CN" baseline="-25000" dirty="0"/>
              <a:t>1</a:t>
            </a:r>
            <a:r>
              <a:rPr lang="en-US" altLang="zh-CN" dirty="0"/>
              <a:t>, s</a:t>
            </a:r>
            <a:r>
              <a:rPr lang="en-US" altLang="zh-CN" baseline="-25000" dirty="0"/>
              <a:t>j</a:t>
            </a:r>
            <a:r>
              <a:rPr lang="en-US" altLang="zh-CN" dirty="0"/>
              <a:t>∈V</a:t>
            </a:r>
            <a:r>
              <a:rPr lang="en-US" altLang="zh-CN" baseline="-25000" dirty="0"/>
              <a:t>2</a:t>
            </a:r>
            <a:r>
              <a:rPr lang="zh-CN" altLang="en-US" dirty="0"/>
              <a:t>且</a:t>
            </a:r>
            <a:r>
              <a:rPr lang="en-US" altLang="zh-CN" dirty="0"/>
              <a:t>c</a:t>
            </a:r>
            <a:r>
              <a:rPr lang="en-US" altLang="zh-CN" baseline="-25000" dirty="0"/>
              <a:t>i</a:t>
            </a:r>
            <a:r>
              <a:rPr lang="zh-CN" altLang="en-US" dirty="0"/>
              <a:t>中有成员</a:t>
            </a:r>
            <a:r>
              <a:rPr lang="en-US" altLang="zh-CN" dirty="0" err="1"/>
              <a:t>s</a:t>
            </a:r>
            <a:r>
              <a:rPr lang="en-US" altLang="zh-CN" baseline="-25000" dirty="0" err="1"/>
              <a:t>j</a:t>
            </a:r>
            <a:r>
              <a:rPr lang="en-US" altLang="zh-CN" dirty="0"/>
              <a:t>}</a:t>
            </a:r>
          </a:p>
          <a:p>
            <a:pPr marL="0" indent="0" eaLnBrk="1" hangingPunct="1">
              <a:lnSpc>
                <a:spcPct val="150000"/>
              </a:lnSpc>
              <a:spcBef>
                <a:spcPts val="600"/>
              </a:spcBef>
              <a:buNone/>
            </a:pPr>
            <a:r>
              <a:rPr lang="zh-CN" altLang="en-US" dirty="0"/>
              <a:t>为边集，构造偶图。</a:t>
            </a:r>
          </a:p>
        </p:txBody>
      </p:sp>
    </p:spTree>
    <p:extLst>
      <p:ext uri="{BB962C8B-B14F-4D97-AF65-F5344CB8AC3E}">
        <p14:creationId xmlns:p14="http://schemas.microsoft.com/office/powerpoint/2010/main" val="13972730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61251">
                                            <p:txEl>
                                              <p:pRg st="0" end="0"/>
                                            </p:txEl>
                                          </p:spTgt>
                                        </p:tgtEl>
                                        <p:attrNameLst>
                                          <p:attrName>style.visibility</p:attrName>
                                        </p:attrNameLst>
                                      </p:cBhvr>
                                      <p:to>
                                        <p:strVal val="visible"/>
                                      </p:to>
                                    </p:set>
                                    <p:anim calcmode="lin" valueType="num">
                                      <p:cBhvr additive="base">
                                        <p:cTn id="7" dur="500" fill="hold"/>
                                        <p:tgtEl>
                                          <p:spTgt spid="14612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61251">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with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461251">
                                            <p:txEl>
                                              <p:pRg st="1" end="1"/>
                                            </p:txEl>
                                          </p:spTgt>
                                        </p:tgtEl>
                                        <p:attrNameLst>
                                          <p:attrName>style.visibility</p:attrName>
                                        </p:attrNameLst>
                                      </p:cBhvr>
                                      <p:to>
                                        <p:strVal val="visible"/>
                                      </p:to>
                                    </p:set>
                                    <p:anim calcmode="lin" valueType="num">
                                      <p:cBhvr additive="base">
                                        <p:cTn id="12" dur="500" fill="hold"/>
                                        <p:tgtEl>
                                          <p:spTgt spid="1461251">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61251">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61251">
                                            <p:txEl>
                                              <p:pRg st="2" end="2"/>
                                            </p:txEl>
                                          </p:spTgt>
                                        </p:tgtEl>
                                        <p:attrNameLst>
                                          <p:attrName>style.visibility</p:attrName>
                                        </p:attrNameLst>
                                      </p:cBhvr>
                                      <p:to>
                                        <p:strVal val="visible"/>
                                      </p:to>
                                    </p:set>
                                    <p:anim calcmode="lin" valueType="num">
                                      <p:cBhvr additive="base">
                                        <p:cTn id="17" dur="500" fill="hold"/>
                                        <p:tgtEl>
                                          <p:spTgt spid="146125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612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61251">
                                            <p:txEl>
                                              <p:pRg st="3" end="3"/>
                                            </p:txEl>
                                          </p:spTgt>
                                        </p:tgtEl>
                                        <p:attrNameLst>
                                          <p:attrName>style.visibility</p:attrName>
                                        </p:attrNameLst>
                                      </p:cBhvr>
                                      <p:to>
                                        <p:strVal val="visible"/>
                                      </p:to>
                                    </p:set>
                                    <p:anim calcmode="lin" valueType="num">
                                      <p:cBhvr additive="base">
                                        <p:cTn id="23" dur="500" fill="hold"/>
                                        <p:tgtEl>
                                          <p:spTgt spid="1461251">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61251">
                                            <p:txEl>
                                              <p:pRg st="3" end="3"/>
                                            </p:txEl>
                                          </p:spTgt>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grpId="0" nodeType="afterEffect">
                                  <p:stCondLst>
                                    <p:cond delay="0"/>
                                  </p:stCondLst>
                                  <p:childTnLst>
                                    <p:set>
                                      <p:cBhvr>
                                        <p:cTn id="27" dur="1" fill="hold">
                                          <p:stCondLst>
                                            <p:cond delay="0"/>
                                          </p:stCondLst>
                                        </p:cTn>
                                        <p:tgtEl>
                                          <p:spTgt spid="1461251">
                                            <p:txEl>
                                              <p:pRg st="4" end="4"/>
                                            </p:txEl>
                                          </p:spTgt>
                                        </p:tgtEl>
                                        <p:attrNameLst>
                                          <p:attrName>style.visibility</p:attrName>
                                        </p:attrNameLst>
                                      </p:cBhvr>
                                      <p:to>
                                        <p:strVal val="visible"/>
                                      </p:to>
                                    </p:set>
                                    <p:anim calcmode="lin" valueType="num">
                                      <p:cBhvr additive="base">
                                        <p:cTn id="28" dur="500" fill="hold"/>
                                        <p:tgtEl>
                                          <p:spTgt spid="1461251">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461251">
                                            <p:txEl>
                                              <p:pRg st="4" end="4"/>
                                            </p:txEl>
                                          </p:spTgt>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fill="hold" grpId="0" nodeType="afterEffect">
                                  <p:stCondLst>
                                    <p:cond delay="0"/>
                                  </p:stCondLst>
                                  <p:childTnLst>
                                    <p:set>
                                      <p:cBhvr>
                                        <p:cTn id="32" dur="1" fill="hold">
                                          <p:stCondLst>
                                            <p:cond delay="0"/>
                                          </p:stCondLst>
                                        </p:cTn>
                                        <p:tgtEl>
                                          <p:spTgt spid="1461251">
                                            <p:txEl>
                                              <p:pRg st="5" end="5"/>
                                            </p:txEl>
                                          </p:spTgt>
                                        </p:tgtEl>
                                        <p:attrNameLst>
                                          <p:attrName>style.visibility</p:attrName>
                                        </p:attrNameLst>
                                      </p:cBhvr>
                                      <p:to>
                                        <p:strVal val="visible"/>
                                      </p:to>
                                    </p:set>
                                    <p:anim calcmode="lin" valueType="num">
                                      <p:cBhvr additive="base">
                                        <p:cTn id="33" dur="500" fill="hold"/>
                                        <p:tgtEl>
                                          <p:spTgt spid="1461251">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46125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1251" grpId="0" uiExpand="1"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p:cNvSpPr>
            <a:spLocks noGrp="1" noChangeArrowheads="1"/>
          </p:cNvSpPr>
          <p:nvPr>
            <p:ph type="title"/>
          </p:nvPr>
        </p:nvSpPr>
        <p:spPr/>
        <p:txBody>
          <a:bodyPr/>
          <a:lstStyle/>
          <a:p>
            <a:pPr eaLnBrk="1" hangingPunct="1"/>
            <a:r>
              <a:rPr lang="zh-CN" altLang="en-US"/>
              <a:t>解</a:t>
            </a:r>
          </a:p>
        </p:txBody>
      </p:sp>
      <p:sp>
        <p:nvSpPr>
          <p:cNvPr id="1461251" name="Rectangle 3"/>
          <p:cNvSpPr>
            <a:spLocks noGrp="1" noChangeArrowheads="1"/>
          </p:cNvSpPr>
          <p:nvPr>
            <p:ph type="body" idx="1"/>
          </p:nvPr>
        </p:nvSpPr>
        <p:spPr>
          <a:xfrm>
            <a:off x="1005175" y="4291195"/>
            <a:ext cx="2808000" cy="1272437"/>
          </a:xfrm>
        </p:spPr>
        <p:txBody>
          <a:bodyPr>
            <a:normAutofit/>
          </a:bodyPr>
          <a:lstStyle/>
          <a:p>
            <a:pPr marL="0" lvl="0" indent="0" algn="ctr" eaLnBrk="1" hangingPunct="1">
              <a:lnSpc>
                <a:spcPct val="130000"/>
              </a:lnSpc>
              <a:spcBef>
                <a:spcPts val="0"/>
              </a:spcBef>
              <a:buClrTx/>
              <a:buNone/>
            </a:pPr>
            <a:r>
              <a:rPr lang="zh-CN" altLang="en-US" kern="1200" dirty="0">
                <a:solidFill>
                  <a:srgbClr val="0000FF"/>
                </a:solidFill>
                <a:cs typeface="+mn-cs"/>
              </a:rPr>
              <a:t>满足</a:t>
            </a:r>
            <a:r>
              <a:rPr lang="en-US" altLang="zh-CN" kern="1200" dirty="0">
                <a:solidFill>
                  <a:srgbClr val="0000FF"/>
                </a:solidFill>
                <a:cs typeface="+mn-cs"/>
              </a:rPr>
              <a:t>t</a:t>
            </a:r>
            <a:r>
              <a:rPr lang="zh-CN" altLang="en-US" kern="1200" dirty="0">
                <a:solidFill>
                  <a:srgbClr val="0000FF"/>
                </a:solidFill>
                <a:cs typeface="+mn-cs"/>
              </a:rPr>
              <a:t>条件</a:t>
            </a:r>
            <a:endParaRPr lang="en-US" altLang="zh-CN" kern="1200" dirty="0">
              <a:solidFill>
                <a:srgbClr val="0000FF"/>
              </a:solidFill>
              <a:cs typeface="+mn-cs"/>
            </a:endParaRPr>
          </a:p>
          <a:p>
            <a:pPr marL="0" lvl="0" indent="0" algn="ctr" eaLnBrk="1" hangingPunct="1">
              <a:lnSpc>
                <a:spcPct val="130000"/>
              </a:lnSpc>
              <a:spcBef>
                <a:spcPts val="0"/>
              </a:spcBef>
              <a:buClrTx/>
              <a:buNone/>
            </a:pPr>
            <a:r>
              <a:rPr lang="zh-CN" altLang="en-US" kern="1200" dirty="0">
                <a:solidFill>
                  <a:srgbClr val="800080"/>
                </a:solidFill>
                <a:cs typeface="+mn-cs"/>
              </a:rPr>
              <a:t>存在匹配</a:t>
            </a:r>
          </a:p>
        </p:txBody>
      </p:sp>
      <p:grpSp>
        <p:nvGrpSpPr>
          <p:cNvPr id="2" name="Group 4"/>
          <p:cNvGrpSpPr>
            <a:grpSpLocks noChangeAspect="1"/>
          </p:cNvGrpSpPr>
          <p:nvPr/>
        </p:nvGrpSpPr>
        <p:grpSpPr bwMode="auto">
          <a:xfrm>
            <a:off x="1098442" y="1261261"/>
            <a:ext cx="2621467" cy="2625237"/>
            <a:chOff x="385" y="1046"/>
            <a:chExt cx="1090" cy="1366"/>
          </a:xfrm>
        </p:grpSpPr>
        <p:sp>
          <p:nvSpPr>
            <p:cNvPr id="89195" name="Text Box 5"/>
            <p:cNvSpPr txBox="1">
              <a:spLocks noChangeAspect="1" noChangeArrowheads="1"/>
            </p:cNvSpPr>
            <p:nvPr/>
          </p:nvSpPr>
          <p:spPr bwMode="auto">
            <a:xfrm>
              <a:off x="795" y="2220"/>
              <a:ext cx="2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800080"/>
                  </a:solidFill>
                  <a:latin typeface="+mn-lt"/>
                  <a:ea typeface="+mn-ea"/>
                  <a:cs typeface="Times New Roman" panose="02020603050405020304" pitchFamily="18" charset="0"/>
                </a:rPr>
                <a:t>(1)</a:t>
              </a:r>
            </a:p>
          </p:txBody>
        </p:sp>
        <p:sp>
          <p:nvSpPr>
            <p:cNvPr id="89196" name="Text Box 6"/>
            <p:cNvSpPr txBox="1">
              <a:spLocks noChangeAspect="1" noChangeArrowheads="1"/>
            </p:cNvSpPr>
            <p:nvPr/>
          </p:nvSpPr>
          <p:spPr bwMode="auto">
            <a:xfrm>
              <a:off x="648" y="1046"/>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c</a:t>
              </a:r>
              <a:r>
                <a:rPr lang="en-US" altLang="zh-CN" b="1" baseline="-25000" dirty="0">
                  <a:latin typeface="+mn-lt"/>
                  <a:ea typeface="+mn-ea"/>
                  <a:cs typeface="Times New Roman" panose="02020603050405020304" pitchFamily="18" charset="0"/>
                </a:rPr>
                <a:t>1</a:t>
              </a:r>
              <a:endParaRPr lang="en-US" altLang="zh-CN" b="1" dirty="0">
                <a:latin typeface="+mn-lt"/>
                <a:ea typeface="+mn-ea"/>
                <a:cs typeface="Times New Roman" panose="02020603050405020304" pitchFamily="18" charset="0"/>
              </a:endParaRPr>
            </a:p>
          </p:txBody>
        </p:sp>
        <p:sp>
          <p:nvSpPr>
            <p:cNvPr id="89197" name="Text Box 7"/>
            <p:cNvSpPr txBox="1">
              <a:spLocks noChangeAspect="1" noChangeArrowheads="1"/>
            </p:cNvSpPr>
            <p:nvPr/>
          </p:nvSpPr>
          <p:spPr bwMode="auto">
            <a:xfrm>
              <a:off x="928" y="1046"/>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c</a:t>
              </a:r>
              <a:r>
                <a:rPr lang="en-US" altLang="zh-CN" b="1" baseline="-25000">
                  <a:latin typeface="+mn-lt"/>
                  <a:ea typeface="+mn-ea"/>
                  <a:cs typeface="Times New Roman" panose="02020603050405020304" pitchFamily="18" charset="0"/>
                </a:rPr>
                <a:t>2</a:t>
              </a:r>
              <a:endParaRPr lang="en-US" altLang="zh-CN" b="1">
                <a:latin typeface="+mn-lt"/>
                <a:ea typeface="+mn-ea"/>
                <a:cs typeface="Times New Roman" panose="02020603050405020304" pitchFamily="18" charset="0"/>
              </a:endParaRPr>
            </a:p>
          </p:txBody>
        </p:sp>
        <p:sp>
          <p:nvSpPr>
            <p:cNvPr id="89198" name="Text Box 8"/>
            <p:cNvSpPr txBox="1">
              <a:spLocks noChangeAspect="1" noChangeArrowheads="1"/>
            </p:cNvSpPr>
            <p:nvPr/>
          </p:nvSpPr>
          <p:spPr bwMode="auto">
            <a:xfrm>
              <a:off x="1201" y="1046"/>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c</a:t>
              </a:r>
              <a:r>
                <a:rPr lang="en-US" altLang="zh-CN" b="1" baseline="-25000">
                  <a:latin typeface="+mn-lt"/>
                  <a:ea typeface="+mn-ea"/>
                  <a:cs typeface="Times New Roman" panose="02020603050405020304" pitchFamily="18" charset="0"/>
                </a:rPr>
                <a:t>3</a:t>
              </a:r>
              <a:endParaRPr lang="en-US" altLang="zh-CN" b="1">
                <a:latin typeface="+mn-lt"/>
                <a:ea typeface="+mn-ea"/>
                <a:cs typeface="Times New Roman" panose="02020603050405020304" pitchFamily="18" charset="0"/>
              </a:endParaRPr>
            </a:p>
          </p:txBody>
        </p:sp>
        <p:sp>
          <p:nvSpPr>
            <p:cNvPr id="89199" name="Text Box 9"/>
            <p:cNvSpPr txBox="1">
              <a:spLocks noChangeAspect="1" noChangeArrowheads="1"/>
            </p:cNvSpPr>
            <p:nvPr/>
          </p:nvSpPr>
          <p:spPr bwMode="auto">
            <a:xfrm>
              <a:off x="561" y="2009"/>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s</a:t>
              </a:r>
              <a:r>
                <a:rPr lang="en-US" altLang="zh-CN" b="1" baseline="-25000" dirty="0">
                  <a:latin typeface="+mn-lt"/>
                  <a:ea typeface="+mn-ea"/>
                  <a:cs typeface="Times New Roman" panose="02020603050405020304" pitchFamily="18" charset="0"/>
                </a:rPr>
                <a:t>1</a:t>
              </a:r>
              <a:endParaRPr lang="en-US" altLang="zh-CN" b="1" dirty="0">
                <a:latin typeface="+mn-lt"/>
                <a:ea typeface="+mn-ea"/>
                <a:cs typeface="Times New Roman" panose="02020603050405020304" pitchFamily="18" charset="0"/>
              </a:endParaRPr>
            </a:p>
          </p:txBody>
        </p:sp>
        <p:sp>
          <p:nvSpPr>
            <p:cNvPr id="89200" name="Text Box 10"/>
            <p:cNvSpPr txBox="1">
              <a:spLocks noChangeAspect="1" noChangeArrowheads="1"/>
            </p:cNvSpPr>
            <p:nvPr/>
          </p:nvSpPr>
          <p:spPr bwMode="auto">
            <a:xfrm>
              <a:off x="737" y="2009"/>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s</a:t>
              </a:r>
              <a:r>
                <a:rPr lang="en-US" altLang="zh-CN" b="1" baseline="-25000">
                  <a:latin typeface="+mn-lt"/>
                  <a:ea typeface="+mn-ea"/>
                  <a:cs typeface="Times New Roman" panose="02020603050405020304" pitchFamily="18" charset="0"/>
                </a:rPr>
                <a:t>2</a:t>
              </a:r>
              <a:endParaRPr lang="en-US" altLang="zh-CN" b="1">
                <a:latin typeface="+mn-lt"/>
                <a:ea typeface="+mn-ea"/>
                <a:cs typeface="Times New Roman" panose="02020603050405020304" pitchFamily="18" charset="0"/>
              </a:endParaRPr>
            </a:p>
          </p:txBody>
        </p:sp>
        <p:sp>
          <p:nvSpPr>
            <p:cNvPr id="89201" name="Text Box 11"/>
            <p:cNvSpPr txBox="1">
              <a:spLocks noChangeAspect="1" noChangeArrowheads="1"/>
            </p:cNvSpPr>
            <p:nvPr/>
          </p:nvSpPr>
          <p:spPr bwMode="auto">
            <a:xfrm>
              <a:off x="916" y="2009"/>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s</a:t>
              </a:r>
              <a:r>
                <a:rPr lang="en-US" altLang="zh-CN" b="1" baseline="-25000">
                  <a:latin typeface="+mn-lt"/>
                  <a:ea typeface="+mn-ea"/>
                  <a:cs typeface="Times New Roman" panose="02020603050405020304" pitchFamily="18" charset="0"/>
                </a:rPr>
                <a:t>3</a:t>
              </a:r>
              <a:endParaRPr lang="en-US" altLang="zh-CN" b="1">
                <a:latin typeface="+mn-lt"/>
                <a:ea typeface="+mn-ea"/>
                <a:cs typeface="Times New Roman" panose="02020603050405020304" pitchFamily="18" charset="0"/>
              </a:endParaRPr>
            </a:p>
          </p:txBody>
        </p:sp>
        <p:sp>
          <p:nvSpPr>
            <p:cNvPr id="89202" name="Text Box 12"/>
            <p:cNvSpPr txBox="1">
              <a:spLocks noChangeAspect="1" noChangeArrowheads="1"/>
            </p:cNvSpPr>
            <p:nvPr/>
          </p:nvSpPr>
          <p:spPr bwMode="auto">
            <a:xfrm>
              <a:off x="1112" y="2009"/>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s</a:t>
              </a:r>
              <a:r>
                <a:rPr lang="en-US" altLang="zh-CN" b="1" baseline="-25000" dirty="0">
                  <a:latin typeface="+mn-lt"/>
                  <a:ea typeface="+mn-ea"/>
                  <a:cs typeface="Times New Roman" panose="02020603050405020304" pitchFamily="18" charset="0"/>
                </a:rPr>
                <a:t>4</a:t>
              </a:r>
              <a:endParaRPr lang="en-US" altLang="zh-CN" b="1" dirty="0">
                <a:latin typeface="+mn-lt"/>
                <a:ea typeface="+mn-ea"/>
                <a:cs typeface="Times New Roman" panose="02020603050405020304" pitchFamily="18" charset="0"/>
              </a:endParaRPr>
            </a:p>
          </p:txBody>
        </p:sp>
        <p:sp>
          <p:nvSpPr>
            <p:cNvPr id="89203" name="Line 13"/>
            <p:cNvSpPr>
              <a:spLocks noChangeAspect="1" noChangeShapeType="1"/>
            </p:cNvSpPr>
            <p:nvPr/>
          </p:nvSpPr>
          <p:spPr bwMode="auto">
            <a:xfrm>
              <a:off x="998" y="1358"/>
              <a:ext cx="0" cy="6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9204" name="Line 14"/>
            <p:cNvSpPr>
              <a:spLocks noChangeAspect="1" noChangeShapeType="1"/>
            </p:cNvSpPr>
            <p:nvPr/>
          </p:nvSpPr>
          <p:spPr bwMode="auto">
            <a:xfrm>
              <a:off x="746" y="1341"/>
              <a:ext cx="86" cy="60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9205" name="Line 15"/>
            <p:cNvSpPr>
              <a:spLocks noChangeShapeType="1"/>
            </p:cNvSpPr>
            <p:nvPr/>
          </p:nvSpPr>
          <p:spPr bwMode="auto">
            <a:xfrm flipH="1">
              <a:off x="628" y="1351"/>
              <a:ext cx="100"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9206" name="Line 16"/>
            <p:cNvSpPr>
              <a:spLocks noChangeAspect="1" noChangeShapeType="1"/>
            </p:cNvSpPr>
            <p:nvPr/>
          </p:nvSpPr>
          <p:spPr bwMode="auto">
            <a:xfrm>
              <a:off x="1303" y="1342"/>
              <a:ext cx="92" cy="6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9207" name="Line 17"/>
            <p:cNvSpPr>
              <a:spLocks noChangeShapeType="1"/>
            </p:cNvSpPr>
            <p:nvPr/>
          </p:nvSpPr>
          <p:spPr bwMode="auto">
            <a:xfrm flipH="1">
              <a:off x="1213" y="1360"/>
              <a:ext cx="80"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9208" name="Line 18"/>
            <p:cNvSpPr>
              <a:spLocks noChangeShapeType="1"/>
            </p:cNvSpPr>
            <p:nvPr/>
          </p:nvSpPr>
          <p:spPr bwMode="auto">
            <a:xfrm flipH="1">
              <a:off x="646" y="1354"/>
              <a:ext cx="339" cy="6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9209" name="Line 19"/>
            <p:cNvSpPr>
              <a:spLocks noChangeAspect="1" noChangeShapeType="1"/>
            </p:cNvSpPr>
            <p:nvPr/>
          </p:nvSpPr>
          <p:spPr bwMode="auto">
            <a:xfrm>
              <a:off x="1018" y="1346"/>
              <a:ext cx="177" cy="61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9217" name="Text Box 27"/>
            <p:cNvSpPr txBox="1">
              <a:spLocks noChangeAspect="1" noChangeArrowheads="1"/>
            </p:cNvSpPr>
            <p:nvPr/>
          </p:nvSpPr>
          <p:spPr bwMode="auto">
            <a:xfrm>
              <a:off x="1294" y="2009"/>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s</a:t>
              </a:r>
              <a:r>
                <a:rPr lang="en-US" altLang="zh-CN" b="1" baseline="-25000">
                  <a:latin typeface="+mn-lt"/>
                  <a:ea typeface="+mn-ea"/>
                  <a:cs typeface="Times New Roman" panose="02020603050405020304" pitchFamily="18" charset="0"/>
                </a:rPr>
                <a:t>5</a:t>
              </a:r>
              <a:endParaRPr lang="en-US" altLang="zh-CN" b="1">
                <a:latin typeface="+mn-lt"/>
                <a:ea typeface="+mn-ea"/>
                <a:cs typeface="Times New Roman" panose="02020603050405020304" pitchFamily="18" charset="0"/>
              </a:endParaRPr>
            </a:p>
          </p:txBody>
        </p:sp>
        <p:sp>
          <p:nvSpPr>
            <p:cNvPr id="89219" name="Text Box 29"/>
            <p:cNvSpPr txBox="1">
              <a:spLocks noChangeAspect="1" noChangeArrowheads="1"/>
            </p:cNvSpPr>
            <p:nvPr/>
          </p:nvSpPr>
          <p:spPr bwMode="auto">
            <a:xfrm>
              <a:off x="385" y="1191"/>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008000"/>
                  </a:solidFill>
                  <a:latin typeface="+mn-lt"/>
                  <a:ea typeface="+mn-ea"/>
                  <a:cs typeface="Times New Roman" panose="02020603050405020304" pitchFamily="18" charset="0"/>
                </a:rPr>
                <a:t>V</a:t>
              </a:r>
              <a:r>
                <a:rPr lang="en-US" altLang="zh-CN" b="1" baseline="-25000" dirty="0">
                  <a:solidFill>
                    <a:srgbClr val="008000"/>
                  </a:solidFill>
                  <a:latin typeface="+mn-lt"/>
                  <a:ea typeface="+mn-ea"/>
                  <a:cs typeface="Times New Roman" panose="02020603050405020304" pitchFamily="18" charset="0"/>
                </a:rPr>
                <a:t>1</a:t>
              </a:r>
              <a:endParaRPr lang="en-US" altLang="zh-CN" b="1" dirty="0">
                <a:solidFill>
                  <a:srgbClr val="008000"/>
                </a:solidFill>
                <a:latin typeface="+mn-lt"/>
                <a:ea typeface="+mn-ea"/>
                <a:cs typeface="Times New Roman" panose="02020603050405020304" pitchFamily="18" charset="0"/>
              </a:endParaRPr>
            </a:p>
          </p:txBody>
        </p:sp>
        <p:sp>
          <p:nvSpPr>
            <p:cNvPr id="89220" name="Text Box 30"/>
            <p:cNvSpPr txBox="1">
              <a:spLocks noChangeAspect="1" noChangeArrowheads="1"/>
            </p:cNvSpPr>
            <p:nvPr/>
          </p:nvSpPr>
          <p:spPr bwMode="auto">
            <a:xfrm>
              <a:off x="385" y="1816"/>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solidFill>
                    <a:srgbClr val="008000"/>
                  </a:solidFill>
                  <a:latin typeface="+mn-lt"/>
                  <a:ea typeface="+mn-ea"/>
                  <a:cs typeface="Times New Roman" panose="02020603050405020304" pitchFamily="18" charset="0"/>
                </a:rPr>
                <a:t>V</a:t>
              </a:r>
              <a:r>
                <a:rPr lang="en-US" altLang="zh-CN" b="1" baseline="-25000">
                  <a:solidFill>
                    <a:srgbClr val="008000"/>
                  </a:solidFill>
                  <a:latin typeface="+mn-lt"/>
                  <a:ea typeface="+mn-ea"/>
                  <a:cs typeface="Times New Roman" panose="02020603050405020304" pitchFamily="18" charset="0"/>
                </a:rPr>
                <a:t>2</a:t>
              </a:r>
              <a:endParaRPr lang="en-US" altLang="zh-CN" b="1">
                <a:solidFill>
                  <a:srgbClr val="008000"/>
                </a:solidFill>
                <a:latin typeface="+mn-lt"/>
                <a:ea typeface="+mn-ea"/>
                <a:cs typeface="Times New Roman" panose="02020603050405020304" pitchFamily="18" charset="0"/>
              </a:endParaRPr>
            </a:p>
          </p:txBody>
        </p:sp>
        <p:sp>
          <p:nvSpPr>
            <p:cNvPr id="89221" name="Line 31"/>
            <p:cNvSpPr>
              <a:spLocks noChangeAspect="1" noChangeShapeType="1"/>
            </p:cNvSpPr>
            <p:nvPr/>
          </p:nvSpPr>
          <p:spPr bwMode="auto">
            <a:xfrm flipH="1">
              <a:off x="1018" y="1333"/>
              <a:ext cx="260" cy="61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9210" name="Oval 20"/>
            <p:cNvSpPr>
              <a:spLocks noChangeArrowheads="1"/>
            </p:cNvSpPr>
            <p:nvPr/>
          </p:nvSpPr>
          <p:spPr bwMode="auto">
            <a:xfrm>
              <a:off x="706" y="1309"/>
              <a:ext cx="60" cy="7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9211" name="Oval 21"/>
            <p:cNvSpPr>
              <a:spLocks noChangeArrowheads="1"/>
            </p:cNvSpPr>
            <p:nvPr/>
          </p:nvSpPr>
          <p:spPr bwMode="auto">
            <a:xfrm>
              <a:off x="978" y="1309"/>
              <a:ext cx="60" cy="7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9212" name="Oval 22"/>
            <p:cNvSpPr>
              <a:spLocks noChangeArrowheads="1"/>
            </p:cNvSpPr>
            <p:nvPr/>
          </p:nvSpPr>
          <p:spPr bwMode="auto">
            <a:xfrm>
              <a:off x="1263" y="1309"/>
              <a:ext cx="60" cy="7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9213" name="Oval 23"/>
            <p:cNvSpPr>
              <a:spLocks noChangeArrowheads="1"/>
            </p:cNvSpPr>
            <p:nvPr/>
          </p:nvSpPr>
          <p:spPr bwMode="auto">
            <a:xfrm>
              <a:off x="611" y="1933"/>
              <a:ext cx="60" cy="7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9214" name="Oval 24"/>
            <p:cNvSpPr>
              <a:spLocks noChangeArrowheads="1"/>
            </p:cNvSpPr>
            <p:nvPr/>
          </p:nvSpPr>
          <p:spPr bwMode="auto">
            <a:xfrm>
              <a:off x="799" y="1933"/>
              <a:ext cx="60" cy="7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9215" name="Oval 25"/>
            <p:cNvSpPr>
              <a:spLocks noChangeArrowheads="1"/>
            </p:cNvSpPr>
            <p:nvPr/>
          </p:nvSpPr>
          <p:spPr bwMode="auto">
            <a:xfrm>
              <a:off x="972" y="1933"/>
              <a:ext cx="60" cy="7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9216" name="Oval 26"/>
            <p:cNvSpPr>
              <a:spLocks noChangeArrowheads="1"/>
            </p:cNvSpPr>
            <p:nvPr/>
          </p:nvSpPr>
          <p:spPr bwMode="auto">
            <a:xfrm>
              <a:off x="1176" y="1933"/>
              <a:ext cx="60" cy="7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9218" name="Oval 28"/>
            <p:cNvSpPr>
              <a:spLocks noChangeArrowheads="1"/>
            </p:cNvSpPr>
            <p:nvPr/>
          </p:nvSpPr>
          <p:spPr bwMode="auto">
            <a:xfrm>
              <a:off x="1355" y="1935"/>
              <a:ext cx="60" cy="7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grpSp>
      <p:grpSp>
        <p:nvGrpSpPr>
          <p:cNvPr id="4" name="Group 60"/>
          <p:cNvGrpSpPr>
            <a:grpSpLocks noChangeAspect="1"/>
          </p:cNvGrpSpPr>
          <p:nvPr/>
        </p:nvGrpSpPr>
        <p:grpSpPr bwMode="auto">
          <a:xfrm>
            <a:off x="8397977" y="1261261"/>
            <a:ext cx="2782397" cy="2625237"/>
            <a:chOff x="3623" y="1046"/>
            <a:chExt cx="1158" cy="1366"/>
          </a:xfrm>
        </p:grpSpPr>
        <p:sp>
          <p:nvSpPr>
            <p:cNvPr id="89143" name="Text Box 61"/>
            <p:cNvSpPr txBox="1">
              <a:spLocks noChangeAspect="1" noChangeArrowheads="1"/>
            </p:cNvSpPr>
            <p:nvPr/>
          </p:nvSpPr>
          <p:spPr bwMode="auto">
            <a:xfrm>
              <a:off x="4067" y="2220"/>
              <a:ext cx="2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800080"/>
                  </a:solidFill>
                  <a:latin typeface="+mn-lt"/>
                  <a:ea typeface="+mn-ea"/>
                  <a:cs typeface="Times New Roman" panose="02020603050405020304" pitchFamily="18" charset="0"/>
                </a:rPr>
                <a:t>(3)</a:t>
              </a:r>
            </a:p>
          </p:txBody>
        </p:sp>
        <p:sp>
          <p:nvSpPr>
            <p:cNvPr id="89144" name="Text Box 62"/>
            <p:cNvSpPr txBox="1">
              <a:spLocks noChangeAspect="1" noChangeArrowheads="1"/>
            </p:cNvSpPr>
            <p:nvPr/>
          </p:nvSpPr>
          <p:spPr bwMode="auto">
            <a:xfrm>
              <a:off x="3950" y="1046"/>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c</a:t>
              </a:r>
              <a:r>
                <a:rPr lang="en-US" altLang="zh-CN" b="1" baseline="-25000" dirty="0">
                  <a:latin typeface="+mn-lt"/>
                  <a:ea typeface="+mn-ea"/>
                  <a:cs typeface="Times New Roman" panose="02020603050405020304" pitchFamily="18" charset="0"/>
                </a:rPr>
                <a:t>1</a:t>
              </a:r>
              <a:endParaRPr lang="en-US" altLang="zh-CN" b="1" dirty="0">
                <a:latin typeface="+mn-lt"/>
                <a:ea typeface="+mn-ea"/>
                <a:cs typeface="Times New Roman" panose="02020603050405020304" pitchFamily="18" charset="0"/>
              </a:endParaRPr>
            </a:p>
          </p:txBody>
        </p:sp>
        <p:sp>
          <p:nvSpPr>
            <p:cNvPr id="89145" name="Text Box 63"/>
            <p:cNvSpPr txBox="1">
              <a:spLocks noChangeAspect="1" noChangeArrowheads="1"/>
            </p:cNvSpPr>
            <p:nvPr/>
          </p:nvSpPr>
          <p:spPr bwMode="auto">
            <a:xfrm>
              <a:off x="4225" y="1046"/>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c</a:t>
              </a:r>
              <a:r>
                <a:rPr lang="en-US" altLang="zh-CN" b="1" baseline="-25000">
                  <a:latin typeface="+mn-lt"/>
                  <a:ea typeface="+mn-ea"/>
                  <a:cs typeface="Times New Roman" panose="02020603050405020304" pitchFamily="18" charset="0"/>
                </a:rPr>
                <a:t>2</a:t>
              </a:r>
              <a:endParaRPr lang="en-US" altLang="zh-CN" b="1">
                <a:latin typeface="+mn-lt"/>
                <a:ea typeface="+mn-ea"/>
                <a:cs typeface="Times New Roman" panose="02020603050405020304" pitchFamily="18" charset="0"/>
              </a:endParaRPr>
            </a:p>
          </p:txBody>
        </p:sp>
        <p:sp>
          <p:nvSpPr>
            <p:cNvPr id="89146" name="Text Box 64"/>
            <p:cNvSpPr txBox="1">
              <a:spLocks noChangeAspect="1" noChangeArrowheads="1"/>
            </p:cNvSpPr>
            <p:nvPr/>
          </p:nvSpPr>
          <p:spPr bwMode="auto">
            <a:xfrm>
              <a:off x="4466" y="1046"/>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c</a:t>
              </a:r>
              <a:r>
                <a:rPr lang="en-US" altLang="zh-CN" b="1" baseline="-25000">
                  <a:latin typeface="+mn-lt"/>
                  <a:ea typeface="+mn-ea"/>
                  <a:cs typeface="Times New Roman" panose="02020603050405020304" pitchFamily="18" charset="0"/>
                </a:rPr>
                <a:t>3</a:t>
              </a:r>
              <a:endParaRPr lang="en-US" altLang="zh-CN" b="1">
                <a:latin typeface="+mn-lt"/>
                <a:ea typeface="+mn-ea"/>
                <a:cs typeface="Times New Roman" panose="02020603050405020304" pitchFamily="18" charset="0"/>
              </a:endParaRPr>
            </a:p>
          </p:txBody>
        </p:sp>
        <p:sp>
          <p:nvSpPr>
            <p:cNvPr id="89147" name="Text Box 65"/>
            <p:cNvSpPr txBox="1">
              <a:spLocks noChangeAspect="1" noChangeArrowheads="1"/>
            </p:cNvSpPr>
            <p:nvPr/>
          </p:nvSpPr>
          <p:spPr bwMode="auto">
            <a:xfrm>
              <a:off x="3863" y="1990"/>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s</a:t>
              </a:r>
              <a:r>
                <a:rPr lang="en-US" altLang="zh-CN" b="1" baseline="-25000" dirty="0">
                  <a:latin typeface="+mn-lt"/>
                  <a:ea typeface="+mn-ea"/>
                  <a:cs typeface="Times New Roman" panose="02020603050405020304" pitchFamily="18" charset="0"/>
                </a:rPr>
                <a:t>1</a:t>
              </a:r>
              <a:endParaRPr lang="en-US" altLang="zh-CN" b="1" dirty="0">
                <a:latin typeface="+mn-lt"/>
                <a:ea typeface="+mn-ea"/>
                <a:cs typeface="Times New Roman" panose="02020603050405020304" pitchFamily="18" charset="0"/>
              </a:endParaRPr>
            </a:p>
          </p:txBody>
        </p:sp>
        <p:sp>
          <p:nvSpPr>
            <p:cNvPr id="89148" name="Text Box 66"/>
            <p:cNvSpPr txBox="1">
              <a:spLocks noChangeAspect="1" noChangeArrowheads="1"/>
            </p:cNvSpPr>
            <p:nvPr/>
          </p:nvSpPr>
          <p:spPr bwMode="auto">
            <a:xfrm>
              <a:off x="4043" y="1990"/>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s</a:t>
              </a:r>
              <a:r>
                <a:rPr lang="en-US" altLang="zh-CN" b="1" baseline="-25000">
                  <a:latin typeface="+mn-lt"/>
                  <a:ea typeface="+mn-ea"/>
                  <a:cs typeface="Times New Roman" panose="02020603050405020304" pitchFamily="18" charset="0"/>
                </a:rPr>
                <a:t>2</a:t>
              </a:r>
              <a:endParaRPr lang="en-US" altLang="zh-CN" b="1">
                <a:latin typeface="+mn-lt"/>
                <a:ea typeface="+mn-ea"/>
                <a:cs typeface="Times New Roman" panose="02020603050405020304" pitchFamily="18" charset="0"/>
              </a:endParaRPr>
            </a:p>
          </p:txBody>
        </p:sp>
        <p:sp>
          <p:nvSpPr>
            <p:cNvPr id="89149" name="Text Box 67"/>
            <p:cNvSpPr txBox="1">
              <a:spLocks noChangeAspect="1" noChangeArrowheads="1"/>
            </p:cNvSpPr>
            <p:nvPr/>
          </p:nvSpPr>
          <p:spPr bwMode="auto">
            <a:xfrm>
              <a:off x="4231" y="1990"/>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s</a:t>
              </a:r>
              <a:r>
                <a:rPr lang="en-US" altLang="zh-CN" b="1" baseline="-25000" dirty="0">
                  <a:latin typeface="+mn-lt"/>
                  <a:ea typeface="+mn-ea"/>
                  <a:cs typeface="Times New Roman" panose="02020603050405020304" pitchFamily="18" charset="0"/>
                </a:rPr>
                <a:t>3</a:t>
              </a:r>
              <a:endParaRPr lang="en-US" altLang="zh-CN" b="1" dirty="0">
                <a:latin typeface="+mn-lt"/>
                <a:ea typeface="+mn-ea"/>
                <a:cs typeface="Times New Roman" panose="02020603050405020304" pitchFamily="18" charset="0"/>
              </a:endParaRPr>
            </a:p>
          </p:txBody>
        </p:sp>
        <p:sp>
          <p:nvSpPr>
            <p:cNvPr id="89150" name="Text Box 68"/>
            <p:cNvSpPr txBox="1">
              <a:spLocks noChangeAspect="1" noChangeArrowheads="1"/>
            </p:cNvSpPr>
            <p:nvPr/>
          </p:nvSpPr>
          <p:spPr bwMode="auto">
            <a:xfrm>
              <a:off x="4411" y="1990"/>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s</a:t>
              </a:r>
              <a:r>
                <a:rPr lang="en-US" altLang="zh-CN" b="1" baseline="-25000">
                  <a:latin typeface="+mn-lt"/>
                  <a:ea typeface="+mn-ea"/>
                  <a:cs typeface="Times New Roman" panose="02020603050405020304" pitchFamily="18" charset="0"/>
                </a:rPr>
                <a:t>4</a:t>
              </a:r>
              <a:endParaRPr lang="en-US" altLang="zh-CN" b="1">
                <a:latin typeface="+mn-lt"/>
                <a:ea typeface="+mn-ea"/>
                <a:cs typeface="Times New Roman" panose="02020603050405020304" pitchFamily="18" charset="0"/>
              </a:endParaRPr>
            </a:p>
          </p:txBody>
        </p:sp>
        <p:sp>
          <p:nvSpPr>
            <p:cNvPr id="89151" name="Line 69"/>
            <p:cNvSpPr>
              <a:spLocks noChangeAspect="1" noChangeShapeType="1"/>
            </p:cNvSpPr>
            <p:nvPr/>
          </p:nvSpPr>
          <p:spPr bwMode="auto">
            <a:xfrm flipH="1">
              <a:off x="3943" y="1351"/>
              <a:ext cx="86"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9152" name="Line 70"/>
            <p:cNvSpPr>
              <a:spLocks noChangeAspect="1" noChangeShapeType="1"/>
            </p:cNvSpPr>
            <p:nvPr/>
          </p:nvSpPr>
          <p:spPr bwMode="auto">
            <a:xfrm>
              <a:off x="4587" y="1342"/>
              <a:ext cx="86" cy="5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9153" name="Line 71"/>
            <p:cNvSpPr>
              <a:spLocks noChangeAspect="1" noChangeShapeType="1"/>
            </p:cNvSpPr>
            <p:nvPr/>
          </p:nvSpPr>
          <p:spPr bwMode="auto">
            <a:xfrm flipH="1">
              <a:off x="4490" y="1353"/>
              <a:ext cx="86"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9154" name="Line 72"/>
            <p:cNvSpPr>
              <a:spLocks noChangeAspect="1" noChangeShapeType="1"/>
            </p:cNvSpPr>
            <p:nvPr/>
          </p:nvSpPr>
          <p:spPr bwMode="auto">
            <a:xfrm flipH="1">
              <a:off x="3963" y="1356"/>
              <a:ext cx="352" cy="5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9162" name="Text Box 80"/>
            <p:cNvSpPr txBox="1">
              <a:spLocks noChangeAspect="1" noChangeArrowheads="1"/>
            </p:cNvSpPr>
            <p:nvPr/>
          </p:nvSpPr>
          <p:spPr bwMode="auto">
            <a:xfrm>
              <a:off x="4599" y="1993"/>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s</a:t>
              </a:r>
              <a:r>
                <a:rPr lang="en-US" altLang="zh-CN" b="1" baseline="-25000">
                  <a:latin typeface="+mn-lt"/>
                  <a:ea typeface="+mn-ea"/>
                  <a:cs typeface="Times New Roman" panose="02020603050405020304" pitchFamily="18" charset="0"/>
                </a:rPr>
                <a:t>5</a:t>
              </a:r>
              <a:endParaRPr lang="en-US" altLang="zh-CN" b="1">
                <a:latin typeface="+mn-lt"/>
                <a:ea typeface="+mn-ea"/>
                <a:cs typeface="Times New Roman" panose="02020603050405020304" pitchFamily="18" charset="0"/>
              </a:endParaRPr>
            </a:p>
          </p:txBody>
        </p:sp>
        <p:sp>
          <p:nvSpPr>
            <p:cNvPr id="89164" name="Text Box 82"/>
            <p:cNvSpPr txBox="1">
              <a:spLocks noChangeAspect="1" noChangeArrowheads="1"/>
            </p:cNvSpPr>
            <p:nvPr/>
          </p:nvSpPr>
          <p:spPr bwMode="auto">
            <a:xfrm>
              <a:off x="3623" y="1191"/>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008000"/>
                  </a:solidFill>
                  <a:latin typeface="+mn-lt"/>
                  <a:ea typeface="+mn-ea"/>
                  <a:cs typeface="Times New Roman" panose="02020603050405020304" pitchFamily="18" charset="0"/>
                </a:rPr>
                <a:t>V</a:t>
              </a:r>
              <a:r>
                <a:rPr lang="en-US" altLang="zh-CN" b="1" baseline="-25000" dirty="0">
                  <a:solidFill>
                    <a:srgbClr val="008000"/>
                  </a:solidFill>
                  <a:latin typeface="+mn-lt"/>
                  <a:ea typeface="+mn-ea"/>
                  <a:cs typeface="Times New Roman" panose="02020603050405020304" pitchFamily="18" charset="0"/>
                </a:rPr>
                <a:t>1</a:t>
              </a:r>
              <a:endParaRPr lang="en-US" altLang="zh-CN" b="1" dirty="0">
                <a:solidFill>
                  <a:srgbClr val="008000"/>
                </a:solidFill>
                <a:latin typeface="+mn-lt"/>
                <a:ea typeface="+mn-ea"/>
                <a:cs typeface="Times New Roman" panose="02020603050405020304" pitchFamily="18" charset="0"/>
              </a:endParaRPr>
            </a:p>
          </p:txBody>
        </p:sp>
        <p:sp>
          <p:nvSpPr>
            <p:cNvPr id="89165" name="Text Box 83"/>
            <p:cNvSpPr txBox="1">
              <a:spLocks noChangeAspect="1" noChangeArrowheads="1"/>
            </p:cNvSpPr>
            <p:nvPr/>
          </p:nvSpPr>
          <p:spPr bwMode="auto">
            <a:xfrm>
              <a:off x="3623" y="1816"/>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solidFill>
                    <a:srgbClr val="008000"/>
                  </a:solidFill>
                  <a:latin typeface="+mn-lt"/>
                  <a:ea typeface="+mn-ea"/>
                  <a:cs typeface="Times New Roman" panose="02020603050405020304" pitchFamily="18" charset="0"/>
                </a:rPr>
                <a:t>V</a:t>
              </a:r>
              <a:r>
                <a:rPr lang="en-US" altLang="zh-CN" b="1" baseline="-25000">
                  <a:solidFill>
                    <a:srgbClr val="008000"/>
                  </a:solidFill>
                  <a:latin typeface="+mn-lt"/>
                  <a:ea typeface="+mn-ea"/>
                  <a:cs typeface="Times New Roman" panose="02020603050405020304" pitchFamily="18" charset="0"/>
                </a:rPr>
                <a:t>2</a:t>
              </a:r>
              <a:endParaRPr lang="en-US" altLang="zh-CN" b="1">
                <a:solidFill>
                  <a:srgbClr val="008000"/>
                </a:solidFill>
                <a:latin typeface="+mn-lt"/>
                <a:ea typeface="+mn-ea"/>
                <a:cs typeface="Times New Roman" panose="02020603050405020304" pitchFamily="18" charset="0"/>
              </a:endParaRPr>
            </a:p>
          </p:txBody>
        </p:sp>
        <p:sp>
          <p:nvSpPr>
            <p:cNvPr id="89166" name="Line 84"/>
            <p:cNvSpPr>
              <a:spLocks noChangeAspect="1" noChangeShapeType="1"/>
            </p:cNvSpPr>
            <p:nvPr/>
          </p:nvSpPr>
          <p:spPr bwMode="auto">
            <a:xfrm flipH="1">
              <a:off x="4323" y="1342"/>
              <a:ext cx="249" cy="5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9167" name="Line 85"/>
            <p:cNvSpPr>
              <a:spLocks noChangeAspect="1" noChangeShapeType="1"/>
            </p:cNvSpPr>
            <p:nvPr/>
          </p:nvSpPr>
          <p:spPr bwMode="auto">
            <a:xfrm flipH="1">
              <a:off x="4136" y="1342"/>
              <a:ext cx="420" cy="5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9155" name="Oval 73"/>
            <p:cNvSpPr>
              <a:spLocks noChangeArrowheads="1"/>
            </p:cNvSpPr>
            <p:nvPr/>
          </p:nvSpPr>
          <p:spPr bwMode="auto">
            <a:xfrm>
              <a:off x="4012" y="1309"/>
              <a:ext cx="60" cy="7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9156" name="Oval 74"/>
            <p:cNvSpPr>
              <a:spLocks noChangeArrowheads="1"/>
            </p:cNvSpPr>
            <p:nvPr/>
          </p:nvSpPr>
          <p:spPr bwMode="auto">
            <a:xfrm>
              <a:off x="4287" y="1309"/>
              <a:ext cx="60" cy="7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9157" name="Oval 75"/>
            <p:cNvSpPr>
              <a:spLocks noChangeArrowheads="1"/>
            </p:cNvSpPr>
            <p:nvPr/>
          </p:nvSpPr>
          <p:spPr bwMode="auto">
            <a:xfrm>
              <a:off x="4547" y="1309"/>
              <a:ext cx="60" cy="7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9158" name="Oval 76"/>
            <p:cNvSpPr>
              <a:spLocks noChangeArrowheads="1"/>
            </p:cNvSpPr>
            <p:nvPr/>
          </p:nvSpPr>
          <p:spPr bwMode="auto">
            <a:xfrm>
              <a:off x="3926" y="1933"/>
              <a:ext cx="60" cy="7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9159" name="Oval 77"/>
            <p:cNvSpPr>
              <a:spLocks noChangeArrowheads="1"/>
            </p:cNvSpPr>
            <p:nvPr/>
          </p:nvSpPr>
          <p:spPr bwMode="auto">
            <a:xfrm>
              <a:off x="4105" y="1933"/>
              <a:ext cx="60" cy="7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9160" name="Oval 78"/>
            <p:cNvSpPr>
              <a:spLocks noChangeArrowheads="1"/>
            </p:cNvSpPr>
            <p:nvPr/>
          </p:nvSpPr>
          <p:spPr bwMode="auto">
            <a:xfrm>
              <a:off x="4294" y="1933"/>
              <a:ext cx="60" cy="7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9161" name="Oval 79"/>
            <p:cNvSpPr>
              <a:spLocks noChangeArrowheads="1"/>
            </p:cNvSpPr>
            <p:nvPr/>
          </p:nvSpPr>
          <p:spPr bwMode="auto">
            <a:xfrm>
              <a:off x="4473" y="1933"/>
              <a:ext cx="60" cy="7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9163" name="Oval 81"/>
            <p:cNvSpPr>
              <a:spLocks noChangeArrowheads="1"/>
            </p:cNvSpPr>
            <p:nvPr/>
          </p:nvSpPr>
          <p:spPr bwMode="auto">
            <a:xfrm>
              <a:off x="4662" y="1935"/>
              <a:ext cx="60" cy="7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grpSp>
      <p:grpSp>
        <p:nvGrpSpPr>
          <p:cNvPr id="6" name="Group 109"/>
          <p:cNvGrpSpPr>
            <a:grpSpLocks noChangeAspect="1"/>
          </p:cNvGrpSpPr>
          <p:nvPr/>
        </p:nvGrpSpPr>
        <p:grpSpPr bwMode="auto">
          <a:xfrm>
            <a:off x="4756236" y="4121850"/>
            <a:ext cx="2625428" cy="2119790"/>
            <a:chOff x="2003" y="2370"/>
            <a:chExt cx="1092" cy="1103"/>
          </a:xfrm>
        </p:grpSpPr>
        <p:sp>
          <p:nvSpPr>
            <p:cNvPr id="89100" name="Text Box 111"/>
            <p:cNvSpPr txBox="1">
              <a:spLocks noChangeAspect="1" noChangeArrowheads="1"/>
            </p:cNvSpPr>
            <p:nvPr/>
          </p:nvSpPr>
          <p:spPr bwMode="auto">
            <a:xfrm>
              <a:off x="2263" y="2370"/>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c</a:t>
              </a:r>
              <a:r>
                <a:rPr lang="en-US" altLang="zh-CN" b="1" baseline="-25000" dirty="0">
                  <a:latin typeface="+mn-lt"/>
                  <a:ea typeface="+mn-ea"/>
                  <a:cs typeface="Times New Roman" panose="02020603050405020304" pitchFamily="18" charset="0"/>
                </a:rPr>
                <a:t>1</a:t>
              </a:r>
              <a:endParaRPr lang="en-US" altLang="zh-CN" b="1" dirty="0">
                <a:latin typeface="+mn-lt"/>
                <a:ea typeface="+mn-ea"/>
                <a:cs typeface="Times New Roman" panose="02020603050405020304" pitchFamily="18" charset="0"/>
              </a:endParaRPr>
            </a:p>
          </p:txBody>
        </p:sp>
        <p:sp>
          <p:nvSpPr>
            <p:cNvPr id="89101" name="Text Box 112"/>
            <p:cNvSpPr txBox="1">
              <a:spLocks noChangeAspect="1" noChangeArrowheads="1"/>
            </p:cNvSpPr>
            <p:nvPr/>
          </p:nvSpPr>
          <p:spPr bwMode="auto">
            <a:xfrm>
              <a:off x="2543" y="2370"/>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c</a:t>
              </a:r>
              <a:r>
                <a:rPr lang="en-US" altLang="zh-CN" b="1" baseline="-25000" dirty="0">
                  <a:latin typeface="+mn-lt"/>
                  <a:ea typeface="+mn-ea"/>
                  <a:cs typeface="Times New Roman" panose="02020603050405020304" pitchFamily="18" charset="0"/>
                </a:rPr>
                <a:t>2</a:t>
              </a:r>
              <a:endParaRPr lang="en-US" altLang="zh-CN" b="1" dirty="0">
                <a:latin typeface="+mn-lt"/>
                <a:ea typeface="+mn-ea"/>
                <a:cs typeface="Times New Roman" panose="02020603050405020304" pitchFamily="18" charset="0"/>
              </a:endParaRPr>
            </a:p>
          </p:txBody>
        </p:sp>
        <p:sp>
          <p:nvSpPr>
            <p:cNvPr id="89102" name="Text Box 113"/>
            <p:cNvSpPr txBox="1">
              <a:spLocks noChangeAspect="1" noChangeArrowheads="1"/>
            </p:cNvSpPr>
            <p:nvPr/>
          </p:nvSpPr>
          <p:spPr bwMode="auto">
            <a:xfrm>
              <a:off x="2795" y="2370"/>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c</a:t>
              </a:r>
              <a:r>
                <a:rPr lang="en-US" altLang="zh-CN" b="1" baseline="-25000">
                  <a:latin typeface="+mn-lt"/>
                  <a:ea typeface="+mn-ea"/>
                  <a:cs typeface="Times New Roman" panose="02020603050405020304" pitchFamily="18" charset="0"/>
                </a:rPr>
                <a:t>3</a:t>
              </a:r>
              <a:endParaRPr lang="en-US" altLang="zh-CN" b="1">
                <a:latin typeface="+mn-lt"/>
                <a:ea typeface="+mn-ea"/>
                <a:cs typeface="Times New Roman" panose="02020603050405020304" pitchFamily="18" charset="0"/>
              </a:endParaRPr>
            </a:p>
          </p:txBody>
        </p:sp>
        <p:sp>
          <p:nvSpPr>
            <p:cNvPr id="89103" name="Text Box 114"/>
            <p:cNvSpPr txBox="1">
              <a:spLocks noChangeAspect="1" noChangeArrowheads="1"/>
            </p:cNvSpPr>
            <p:nvPr/>
          </p:nvSpPr>
          <p:spPr bwMode="auto">
            <a:xfrm>
              <a:off x="2178" y="3278"/>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s</a:t>
              </a:r>
              <a:r>
                <a:rPr lang="en-US" altLang="zh-CN" b="1" baseline="-25000">
                  <a:latin typeface="+mn-lt"/>
                  <a:ea typeface="+mn-ea"/>
                  <a:cs typeface="Times New Roman" panose="02020603050405020304" pitchFamily="18" charset="0"/>
                </a:rPr>
                <a:t>1</a:t>
              </a:r>
              <a:endParaRPr lang="en-US" altLang="zh-CN" b="1">
                <a:latin typeface="+mn-lt"/>
                <a:ea typeface="+mn-ea"/>
                <a:cs typeface="Times New Roman" panose="02020603050405020304" pitchFamily="18" charset="0"/>
              </a:endParaRPr>
            </a:p>
          </p:txBody>
        </p:sp>
        <p:sp>
          <p:nvSpPr>
            <p:cNvPr id="89104" name="Text Box 115"/>
            <p:cNvSpPr txBox="1">
              <a:spLocks noChangeAspect="1" noChangeArrowheads="1"/>
            </p:cNvSpPr>
            <p:nvPr/>
          </p:nvSpPr>
          <p:spPr bwMode="auto">
            <a:xfrm>
              <a:off x="2354" y="3278"/>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s</a:t>
              </a:r>
              <a:r>
                <a:rPr lang="en-US" altLang="zh-CN" b="1" baseline="-25000">
                  <a:latin typeface="+mn-lt"/>
                  <a:ea typeface="+mn-ea"/>
                  <a:cs typeface="Times New Roman" panose="02020603050405020304" pitchFamily="18" charset="0"/>
                </a:rPr>
                <a:t>2</a:t>
              </a:r>
              <a:endParaRPr lang="en-US" altLang="zh-CN" b="1">
                <a:latin typeface="+mn-lt"/>
                <a:ea typeface="+mn-ea"/>
                <a:cs typeface="Times New Roman" panose="02020603050405020304" pitchFamily="18" charset="0"/>
              </a:endParaRPr>
            </a:p>
          </p:txBody>
        </p:sp>
        <p:sp>
          <p:nvSpPr>
            <p:cNvPr id="89105" name="Text Box 116"/>
            <p:cNvSpPr txBox="1">
              <a:spLocks noChangeAspect="1" noChangeArrowheads="1"/>
            </p:cNvSpPr>
            <p:nvPr/>
          </p:nvSpPr>
          <p:spPr bwMode="auto">
            <a:xfrm>
              <a:off x="2543" y="3278"/>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s</a:t>
              </a:r>
              <a:r>
                <a:rPr lang="en-US" altLang="zh-CN" b="1" baseline="-25000">
                  <a:latin typeface="+mn-lt"/>
                  <a:ea typeface="+mn-ea"/>
                  <a:cs typeface="Times New Roman" panose="02020603050405020304" pitchFamily="18" charset="0"/>
                </a:rPr>
                <a:t>3</a:t>
              </a:r>
              <a:endParaRPr lang="en-US" altLang="zh-CN" b="1">
                <a:latin typeface="+mn-lt"/>
                <a:ea typeface="+mn-ea"/>
                <a:cs typeface="Times New Roman" panose="02020603050405020304" pitchFamily="18" charset="0"/>
              </a:endParaRPr>
            </a:p>
          </p:txBody>
        </p:sp>
        <p:sp>
          <p:nvSpPr>
            <p:cNvPr id="89106" name="Text Box 117"/>
            <p:cNvSpPr txBox="1">
              <a:spLocks noChangeAspect="1" noChangeArrowheads="1"/>
            </p:cNvSpPr>
            <p:nvPr/>
          </p:nvSpPr>
          <p:spPr bwMode="auto">
            <a:xfrm>
              <a:off x="2719" y="3278"/>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s</a:t>
              </a:r>
              <a:r>
                <a:rPr lang="en-US" altLang="zh-CN" b="1" baseline="-25000" dirty="0">
                  <a:latin typeface="+mn-lt"/>
                  <a:ea typeface="+mn-ea"/>
                  <a:cs typeface="Times New Roman" panose="02020603050405020304" pitchFamily="18" charset="0"/>
                </a:rPr>
                <a:t>4</a:t>
              </a:r>
              <a:endParaRPr lang="en-US" altLang="zh-CN" b="1" dirty="0">
                <a:latin typeface="+mn-lt"/>
                <a:ea typeface="+mn-ea"/>
                <a:cs typeface="Times New Roman" panose="02020603050405020304" pitchFamily="18" charset="0"/>
              </a:endParaRPr>
            </a:p>
          </p:txBody>
        </p:sp>
        <p:sp>
          <p:nvSpPr>
            <p:cNvPr id="89107" name="Line 118"/>
            <p:cNvSpPr>
              <a:spLocks noChangeAspect="1" noChangeShapeType="1"/>
            </p:cNvSpPr>
            <p:nvPr/>
          </p:nvSpPr>
          <p:spPr bwMode="auto">
            <a:xfrm flipH="1">
              <a:off x="2257" y="2675"/>
              <a:ext cx="86"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9108" name="Line 119"/>
            <p:cNvSpPr>
              <a:spLocks noChangeAspect="1" noChangeShapeType="1"/>
            </p:cNvSpPr>
            <p:nvPr/>
          </p:nvSpPr>
          <p:spPr bwMode="auto">
            <a:xfrm flipH="1">
              <a:off x="2452" y="2682"/>
              <a:ext cx="420"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9109" name="Line 120"/>
            <p:cNvSpPr>
              <a:spLocks noChangeAspect="1" noChangeShapeType="1"/>
            </p:cNvSpPr>
            <p:nvPr/>
          </p:nvSpPr>
          <p:spPr bwMode="auto">
            <a:xfrm>
              <a:off x="2633" y="2656"/>
              <a:ext cx="158" cy="61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89117" name="Text Box 128"/>
            <p:cNvSpPr txBox="1">
              <a:spLocks noChangeAspect="1" noChangeArrowheads="1"/>
            </p:cNvSpPr>
            <p:nvPr/>
          </p:nvSpPr>
          <p:spPr bwMode="auto">
            <a:xfrm>
              <a:off x="2914" y="3281"/>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s</a:t>
              </a:r>
              <a:r>
                <a:rPr lang="en-US" altLang="zh-CN" b="1" baseline="-25000">
                  <a:latin typeface="+mn-lt"/>
                  <a:ea typeface="+mn-ea"/>
                  <a:cs typeface="Times New Roman" panose="02020603050405020304" pitchFamily="18" charset="0"/>
                </a:rPr>
                <a:t>5</a:t>
              </a:r>
              <a:endParaRPr lang="en-US" altLang="zh-CN" b="1">
                <a:latin typeface="+mn-lt"/>
                <a:ea typeface="+mn-ea"/>
                <a:cs typeface="Times New Roman" panose="02020603050405020304" pitchFamily="18" charset="0"/>
              </a:endParaRPr>
            </a:p>
          </p:txBody>
        </p:sp>
        <p:sp>
          <p:nvSpPr>
            <p:cNvPr id="89119" name="Text Box 130"/>
            <p:cNvSpPr txBox="1">
              <a:spLocks noChangeAspect="1" noChangeArrowheads="1"/>
            </p:cNvSpPr>
            <p:nvPr/>
          </p:nvSpPr>
          <p:spPr bwMode="auto">
            <a:xfrm>
              <a:off x="2003" y="2515"/>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solidFill>
                    <a:srgbClr val="008000"/>
                  </a:solidFill>
                  <a:latin typeface="+mn-lt"/>
                  <a:ea typeface="+mn-ea"/>
                  <a:cs typeface="Times New Roman" panose="02020603050405020304" pitchFamily="18" charset="0"/>
                </a:rPr>
                <a:t>V</a:t>
              </a:r>
              <a:r>
                <a:rPr lang="en-US" altLang="zh-CN" b="1" baseline="-25000">
                  <a:solidFill>
                    <a:srgbClr val="008000"/>
                  </a:solidFill>
                  <a:latin typeface="+mn-lt"/>
                  <a:ea typeface="+mn-ea"/>
                  <a:cs typeface="Times New Roman" panose="02020603050405020304" pitchFamily="18" charset="0"/>
                </a:rPr>
                <a:t>1</a:t>
              </a:r>
              <a:endParaRPr lang="en-US" altLang="zh-CN" b="1">
                <a:solidFill>
                  <a:srgbClr val="008000"/>
                </a:solidFill>
                <a:latin typeface="+mn-lt"/>
                <a:ea typeface="+mn-ea"/>
                <a:cs typeface="Times New Roman" panose="02020603050405020304" pitchFamily="18" charset="0"/>
              </a:endParaRPr>
            </a:p>
          </p:txBody>
        </p:sp>
        <p:sp>
          <p:nvSpPr>
            <p:cNvPr id="89120" name="Text Box 131"/>
            <p:cNvSpPr txBox="1">
              <a:spLocks noChangeAspect="1" noChangeArrowheads="1"/>
            </p:cNvSpPr>
            <p:nvPr/>
          </p:nvSpPr>
          <p:spPr bwMode="auto">
            <a:xfrm>
              <a:off x="2003" y="3140"/>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008000"/>
                  </a:solidFill>
                  <a:latin typeface="+mn-lt"/>
                  <a:ea typeface="+mn-ea"/>
                  <a:cs typeface="Times New Roman" panose="02020603050405020304" pitchFamily="18" charset="0"/>
                </a:rPr>
                <a:t>V</a:t>
              </a:r>
              <a:r>
                <a:rPr lang="en-US" altLang="zh-CN" b="1" baseline="-25000" dirty="0">
                  <a:solidFill>
                    <a:srgbClr val="008000"/>
                  </a:solidFill>
                  <a:latin typeface="+mn-lt"/>
                  <a:ea typeface="+mn-ea"/>
                  <a:cs typeface="Times New Roman" panose="02020603050405020304" pitchFamily="18" charset="0"/>
                </a:rPr>
                <a:t>2</a:t>
              </a:r>
              <a:endParaRPr lang="en-US" altLang="zh-CN" b="1" dirty="0">
                <a:solidFill>
                  <a:srgbClr val="008000"/>
                </a:solidFill>
                <a:latin typeface="+mn-lt"/>
                <a:ea typeface="+mn-ea"/>
                <a:cs typeface="Times New Roman" panose="02020603050405020304" pitchFamily="18" charset="0"/>
              </a:endParaRPr>
            </a:p>
          </p:txBody>
        </p:sp>
        <p:sp>
          <p:nvSpPr>
            <p:cNvPr id="89110" name="Oval 121"/>
            <p:cNvSpPr>
              <a:spLocks noChangeArrowheads="1"/>
            </p:cNvSpPr>
            <p:nvPr/>
          </p:nvSpPr>
          <p:spPr bwMode="auto">
            <a:xfrm>
              <a:off x="2313" y="2633"/>
              <a:ext cx="60" cy="7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9111" name="Oval 122"/>
            <p:cNvSpPr>
              <a:spLocks noChangeArrowheads="1"/>
            </p:cNvSpPr>
            <p:nvPr/>
          </p:nvSpPr>
          <p:spPr bwMode="auto">
            <a:xfrm>
              <a:off x="2612" y="2633"/>
              <a:ext cx="60" cy="7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9112" name="Oval 123"/>
            <p:cNvSpPr>
              <a:spLocks noChangeArrowheads="1"/>
            </p:cNvSpPr>
            <p:nvPr/>
          </p:nvSpPr>
          <p:spPr bwMode="auto">
            <a:xfrm>
              <a:off x="2863" y="2633"/>
              <a:ext cx="60" cy="7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9113" name="Oval 124"/>
            <p:cNvSpPr>
              <a:spLocks noChangeArrowheads="1"/>
            </p:cNvSpPr>
            <p:nvPr/>
          </p:nvSpPr>
          <p:spPr bwMode="auto">
            <a:xfrm>
              <a:off x="2228" y="3257"/>
              <a:ext cx="60" cy="7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9114" name="Oval 125"/>
            <p:cNvSpPr>
              <a:spLocks noChangeArrowheads="1"/>
            </p:cNvSpPr>
            <p:nvPr/>
          </p:nvSpPr>
          <p:spPr bwMode="auto">
            <a:xfrm>
              <a:off x="2404" y="3257"/>
              <a:ext cx="60" cy="7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9115" name="Oval 126"/>
            <p:cNvSpPr>
              <a:spLocks noChangeArrowheads="1"/>
            </p:cNvSpPr>
            <p:nvPr/>
          </p:nvSpPr>
          <p:spPr bwMode="auto">
            <a:xfrm>
              <a:off x="2594" y="3257"/>
              <a:ext cx="60" cy="7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9116" name="Oval 127"/>
            <p:cNvSpPr>
              <a:spLocks noChangeArrowheads="1"/>
            </p:cNvSpPr>
            <p:nvPr/>
          </p:nvSpPr>
          <p:spPr bwMode="auto">
            <a:xfrm>
              <a:off x="2770" y="3257"/>
              <a:ext cx="60" cy="7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9118" name="Oval 129"/>
            <p:cNvSpPr>
              <a:spLocks noChangeArrowheads="1"/>
            </p:cNvSpPr>
            <p:nvPr/>
          </p:nvSpPr>
          <p:spPr bwMode="auto">
            <a:xfrm>
              <a:off x="2964" y="3259"/>
              <a:ext cx="60" cy="7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grpSp>
      <p:grpSp>
        <p:nvGrpSpPr>
          <p:cNvPr id="133" name="Group 32"/>
          <p:cNvGrpSpPr>
            <a:grpSpLocks/>
          </p:cNvGrpSpPr>
          <p:nvPr/>
        </p:nvGrpSpPr>
        <p:grpSpPr bwMode="auto">
          <a:xfrm>
            <a:off x="4563802" y="1260695"/>
            <a:ext cx="3010297" cy="2627000"/>
            <a:chOff x="2003" y="1046"/>
            <a:chExt cx="1092" cy="1351"/>
          </a:xfrm>
        </p:grpSpPr>
        <p:sp>
          <p:nvSpPr>
            <p:cNvPr id="134" name="Text Box 33"/>
            <p:cNvSpPr txBox="1">
              <a:spLocks noChangeAspect="1" noChangeArrowheads="1"/>
            </p:cNvSpPr>
            <p:nvPr/>
          </p:nvSpPr>
          <p:spPr bwMode="auto">
            <a:xfrm>
              <a:off x="2413" y="2207"/>
              <a:ext cx="272"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800080"/>
                  </a:solidFill>
                  <a:latin typeface="+mn-lt"/>
                  <a:ea typeface="+mn-ea"/>
                  <a:cs typeface="Times New Roman" panose="02020603050405020304" pitchFamily="18" charset="0"/>
                </a:rPr>
                <a:t>(2)</a:t>
              </a:r>
            </a:p>
          </p:txBody>
        </p:sp>
        <p:sp>
          <p:nvSpPr>
            <p:cNvPr id="135" name="Text Box 34"/>
            <p:cNvSpPr txBox="1">
              <a:spLocks noChangeAspect="1" noChangeArrowheads="1"/>
            </p:cNvSpPr>
            <p:nvPr/>
          </p:nvSpPr>
          <p:spPr bwMode="auto">
            <a:xfrm>
              <a:off x="2263" y="1046"/>
              <a:ext cx="181"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c</a:t>
              </a:r>
              <a:r>
                <a:rPr lang="en-US" altLang="zh-CN" b="1" baseline="-25000" dirty="0">
                  <a:latin typeface="+mn-lt"/>
                  <a:ea typeface="+mn-ea"/>
                  <a:cs typeface="Times New Roman" panose="02020603050405020304" pitchFamily="18" charset="0"/>
                </a:rPr>
                <a:t>1</a:t>
              </a:r>
              <a:endParaRPr lang="en-US" altLang="zh-CN" b="1" dirty="0">
                <a:latin typeface="+mn-lt"/>
                <a:ea typeface="+mn-ea"/>
                <a:cs typeface="Times New Roman" panose="02020603050405020304" pitchFamily="18" charset="0"/>
              </a:endParaRPr>
            </a:p>
          </p:txBody>
        </p:sp>
        <p:sp>
          <p:nvSpPr>
            <p:cNvPr id="136" name="Text Box 35"/>
            <p:cNvSpPr txBox="1">
              <a:spLocks noChangeAspect="1" noChangeArrowheads="1"/>
            </p:cNvSpPr>
            <p:nvPr/>
          </p:nvSpPr>
          <p:spPr bwMode="auto">
            <a:xfrm>
              <a:off x="2543" y="1046"/>
              <a:ext cx="182"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c</a:t>
              </a:r>
              <a:r>
                <a:rPr lang="en-US" altLang="zh-CN" b="1" baseline="-25000">
                  <a:latin typeface="+mn-lt"/>
                  <a:ea typeface="+mn-ea"/>
                  <a:cs typeface="Times New Roman" panose="02020603050405020304" pitchFamily="18" charset="0"/>
                </a:rPr>
                <a:t>2</a:t>
              </a:r>
              <a:endParaRPr lang="en-US" altLang="zh-CN" b="1">
                <a:latin typeface="+mn-lt"/>
                <a:ea typeface="+mn-ea"/>
                <a:cs typeface="Times New Roman" panose="02020603050405020304" pitchFamily="18" charset="0"/>
              </a:endParaRPr>
            </a:p>
          </p:txBody>
        </p:sp>
        <p:sp>
          <p:nvSpPr>
            <p:cNvPr id="137" name="Text Box 36"/>
            <p:cNvSpPr txBox="1">
              <a:spLocks noChangeAspect="1" noChangeArrowheads="1"/>
            </p:cNvSpPr>
            <p:nvPr/>
          </p:nvSpPr>
          <p:spPr bwMode="auto">
            <a:xfrm>
              <a:off x="2795" y="1046"/>
              <a:ext cx="181"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c</a:t>
              </a:r>
              <a:r>
                <a:rPr lang="en-US" altLang="zh-CN" b="1" baseline="-25000">
                  <a:latin typeface="+mn-lt"/>
                  <a:ea typeface="+mn-ea"/>
                  <a:cs typeface="Times New Roman" panose="02020603050405020304" pitchFamily="18" charset="0"/>
                </a:rPr>
                <a:t>3</a:t>
              </a:r>
              <a:endParaRPr lang="en-US" altLang="zh-CN" b="1">
                <a:latin typeface="+mn-lt"/>
                <a:ea typeface="+mn-ea"/>
                <a:cs typeface="Times New Roman" panose="02020603050405020304" pitchFamily="18" charset="0"/>
              </a:endParaRPr>
            </a:p>
          </p:txBody>
        </p:sp>
        <p:sp>
          <p:nvSpPr>
            <p:cNvPr id="138" name="Text Box 37"/>
            <p:cNvSpPr txBox="1">
              <a:spLocks noChangeAspect="1" noChangeArrowheads="1"/>
            </p:cNvSpPr>
            <p:nvPr/>
          </p:nvSpPr>
          <p:spPr bwMode="auto">
            <a:xfrm>
              <a:off x="2178" y="1977"/>
              <a:ext cx="181"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s</a:t>
              </a:r>
              <a:r>
                <a:rPr lang="en-US" altLang="zh-CN" b="1" baseline="-25000" dirty="0">
                  <a:latin typeface="+mn-lt"/>
                  <a:ea typeface="+mn-ea"/>
                  <a:cs typeface="Times New Roman" panose="02020603050405020304" pitchFamily="18" charset="0"/>
                </a:rPr>
                <a:t>1</a:t>
              </a:r>
              <a:endParaRPr lang="en-US" altLang="zh-CN" b="1" dirty="0">
                <a:latin typeface="+mn-lt"/>
                <a:ea typeface="+mn-ea"/>
                <a:cs typeface="Times New Roman" panose="02020603050405020304" pitchFamily="18" charset="0"/>
              </a:endParaRPr>
            </a:p>
          </p:txBody>
        </p:sp>
        <p:sp>
          <p:nvSpPr>
            <p:cNvPr id="139" name="Text Box 38"/>
            <p:cNvSpPr txBox="1">
              <a:spLocks noChangeAspect="1" noChangeArrowheads="1"/>
            </p:cNvSpPr>
            <p:nvPr/>
          </p:nvSpPr>
          <p:spPr bwMode="auto">
            <a:xfrm>
              <a:off x="2354" y="1977"/>
              <a:ext cx="181"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s</a:t>
              </a:r>
              <a:r>
                <a:rPr lang="en-US" altLang="zh-CN" b="1" baseline="-25000">
                  <a:latin typeface="+mn-lt"/>
                  <a:ea typeface="+mn-ea"/>
                  <a:cs typeface="Times New Roman" panose="02020603050405020304" pitchFamily="18" charset="0"/>
                </a:rPr>
                <a:t>2</a:t>
              </a:r>
              <a:endParaRPr lang="en-US" altLang="zh-CN" b="1">
                <a:latin typeface="+mn-lt"/>
                <a:ea typeface="+mn-ea"/>
                <a:cs typeface="Times New Roman" panose="02020603050405020304" pitchFamily="18" charset="0"/>
              </a:endParaRPr>
            </a:p>
          </p:txBody>
        </p:sp>
        <p:sp>
          <p:nvSpPr>
            <p:cNvPr id="140" name="Text Box 39"/>
            <p:cNvSpPr txBox="1">
              <a:spLocks noChangeAspect="1" noChangeArrowheads="1"/>
            </p:cNvSpPr>
            <p:nvPr/>
          </p:nvSpPr>
          <p:spPr bwMode="auto">
            <a:xfrm>
              <a:off x="2543" y="1977"/>
              <a:ext cx="182"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s</a:t>
              </a:r>
              <a:r>
                <a:rPr lang="en-US" altLang="zh-CN" b="1" baseline="-25000">
                  <a:latin typeface="+mn-lt"/>
                  <a:ea typeface="+mn-ea"/>
                  <a:cs typeface="Times New Roman" panose="02020603050405020304" pitchFamily="18" charset="0"/>
                </a:rPr>
                <a:t>3</a:t>
              </a:r>
              <a:endParaRPr lang="en-US" altLang="zh-CN" b="1">
                <a:latin typeface="+mn-lt"/>
                <a:ea typeface="+mn-ea"/>
                <a:cs typeface="Times New Roman" panose="02020603050405020304" pitchFamily="18" charset="0"/>
              </a:endParaRPr>
            </a:p>
          </p:txBody>
        </p:sp>
        <p:sp>
          <p:nvSpPr>
            <p:cNvPr id="141" name="Text Box 40"/>
            <p:cNvSpPr txBox="1">
              <a:spLocks noChangeAspect="1" noChangeArrowheads="1"/>
            </p:cNvSpPr>
            <p:nvPr/>
          </p:nvSpPr>
          <p:spPr bwMode="auto">
            <a:xfrm>
              <a:off x="2719" y="1977"/>
              <a:ext cx="182"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s</a:t>
              </a:r>
              <a:r>
                <a:rPr lang="en-US" altLang="zh-CN" b="1" baseline="-25000">
                  <a:latin typeface="+mn-lt"/>
                  <a:ea typeface="+mn-ea"/>
                  <a:cs typeface="Times New Roman" panose="02020603050405020304" pitchFamily="18" charset="0"/>
                </a:rPr>
                <a:t>4</a:t>
              </a:r>
              <a:endParaRPr lang="en-US" altLang="zh-CN" b="1">
                <a:latin typeface="+mn-lt"/>
                <a:ea typeface="+mn-ea"/>
                <a:cs typeface="Times New Roman" panose="02020603050405020304" pitchFamily="18" charset="0"/>
              </a:endParaRPr>
            </a:p>
          </p:txBody>
        </p:sp>
        <p:sp>
          <p:nvSpPr>
            <p:cNvPr id="142" name="Line 41"/>
            <p:cNvSpPr>
              <a:spLocks noChangeAspect="1" noChangeShapeType="1"/>
            </p:cNvSpPr>
            <p:nvPr/>
          </p:nvSpPr>
          <p:spPr bwMode="auto">
            <a:xfrm>
              <a:off x="2624" y="1351"/>
              <a:ext cx="0"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43" name="Line 42"/>
            <p:cNvSpPr>
              <a:spLocks noChangeAspect="1" noChangeShapeType="1"/>
            </p:cNvSpPr>
            <p:nvPr/>
          </p:nvSpPr>
          <p:spPr bwMode="auto">
            <a:xfrm flipH="1">
              <a:off x="2431" y="1342"/>
              <a:ext cx="177" cy="5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44" name="Line 43"/>
            <p:cNvSpPr>
              <a:spLocks noChangeAspect="1" noChangeShapeType="1"/>
            </p:cNvSpPr>
            <p:nvPr/>
          </p:nvSpPr>
          <p:spPr bwMode="auto">
            <a:xfrm flipH="1">
              <a:off x="2257" y="1351"/>
              <a:ext cx="86"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45" name="Line 44"/>
            <p:cNvSpPr>
              <a:spLocks noChangeAspect="1" noChangeShapeType="1"/>
            </p:cNvSpPr>
            <p:nvPr/>
          </p:nvSpPr>
          <p:spPr bwMode="auto">
            <a:xfrm>
              <a:off x="2903" y="1342"/>
              <a:ext cx="87" cy="5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46" name="Line 45"/>
            <p:cNvSpPr>
              <a:spLocks noChangeAspect="1" noChangeShapeType="1"/>
            </p:cNvSpPr>
            <p:nvPr/>
          </p:nvSpPr>
          <p:spPr bwMode="auto">
            <a:xfrm flipH="1">
              <a:off x="2805" y="1353"/>
              <a:ext cx="86"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47" name="Line 46"/>
            <p:cNvSpPr>
              <a:spLocks noChangeAspect="1" noChangeShapeType="1"/>
            </p:cNvSpPr>
            <p:nvPr/>
          </p:nvSpPr>
          <p:spPr bwMode="auto">
            <a:xfrm flipH="1">
              <a:off x="2440" y="1347"/>
              <a:ext cx="435" cy="61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48" name="Line 47"/>
            <p:cNvSpPr>
              <a:spLocks noChangeAspect="1" noChangeShapeType="1"/>
            </p:cNvSpPr>
            <p:nvPr/>
          </p:nvSpPr>
          <p:spPr bwMode="auto">
            <a:xfrm>
              <a:off x="2633" y="1332"/>
              <a:ext cx="158" cy="61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56" name="Text Box 55"/>
            <p:cNvSpPr txBox="1">
              <a:spLocks noChangeAspect="1" noChangeArrowheads="1"/>
            </p:cNvSpPr>
            <p:nvPr/>
          </p:nvSpPr>
          <p:spPr bwMode="auto">
            <a:xfrm>
              <a:off x="2914" y="1980"/>
              <a:ext cx="181"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s</a:t>
              </a:r>
              <a:r>
                <a:rPr lang="en-US" altLang="zh-CN" b="1" baseline="-25000">
                  <a:latin typeface="+mn-lt"/>
                  <a:ea typeface="+mn-ea"/>
                  <a:cs typeface="Times New Roman" panose="02020603050405020304" pitchFamily="18" charset="0"/>
                </a:rPr>
                <a:t>5</a:t>
              </a:r>
              <a:endParaRPr lang="en-US" altLang="zh-CN" b="1">
                <a:latin typeface="+mn-lt"/>
                <a:ea typeface="+mn-ea"/>
                <a:cs typeface="Times New Roman" panose="02020603050405020304" pitchFamily="18" charset="0"/>
              </a:endParaRPr>
            </a:p>
          </p:txBody>
        </p:sp>
        <p:sp>
          <p:nvSpPr>
            <p:cNvPr id="158" name="Text Box 57"/>
            <p:cNvSpPr txBox="1">
              <a:spLocks noChangeAspect="1" noChangeArrowheads="1"/>
            </p:cNvSpPr>
            <p:nvPr/>
          </p:nvSpPr>
          <p:spPr bwMode="auto">
            <a:xfrm>
              <a:off x="2003" y="1191"/>
              <a:ext cx="182"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008000"/>
                  </a:solidFill>
                  <a:latin typeface="+mn-lt"/>
                  <a:ea typeface="+mn-ea"/>
                  <a:cs typeface="Times New Roman" panose="02020603050405020304" pitchFamily="18" charset="0"/>
                </a:rPr>
                <a:t>V</a:t>
              </a:r>
              <a:r>
                <a:rPr lang="en-US" altLang="zh-CN" b="1" baseline="-25000" dirty="0">
                  <a:solidFill>
                    <a:srgbClr val="008000"/>
                  </a:solidFill>
                  <a:latin typeface="+mn-lt"/>
                  <a:ea typeface="+mn-ea"/>
                  <a:cs typeface="Times New Roman" panose="02020603050405020304" pitchFamily="18" charset="0"/>
                </a:rPr>
                <a:t>1</a:t>
              </a:r>
              <a:endParaRPr lang="en-US" altLang="zh-CN" b="1" dirty="0">
                <a:solidFill>
                  <a:srgbClr val="008000"/>
                </a:solidFill>
                <a:latin typeface="+mn-lt"/>
                <a:ea typeface="+mn-ea"/>
                <a:cs typeface="Times New Roman" panose="02020603050405020304" pitchFamily="18" charset="0"/>
              </a:endParaRPr>
            </a:p>
          </p:txBody>
        </p:sp>
        <p:sp>
          <p:nvSpPr>
            <p:cNvPr id="159" name="Text Box 58"/>
            <p:cNvSpPr txBox="1">
              <a:spLocks noChangeAspect="1" noChangeArrowheads="1"/>
            </p:cNvSpPr>
            <p:nvPr/>
          </p:nvSpPr>
          <p:spPr bwMode="auto">
            <a:xfrm>
              <a:off x="2003" y="1816"/>
              <a:ext cx="182"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solidFill>
                    <a:srgbClr val="008000"/>
                  </a:solidFill>
                  <a:latin typeface="+mn-lt"/>
                  <a:ea typeface="+mn-ea"/>
                  <a:cs typeface="Times New Roman" panose="02020603050405020304" pitchFamily="18" charset="0"/>
                </a:rPr>
                <a:t>V</a:t>
              </a:r>
              <a:r>
                <a:rPr lang="en-US" altLang="zh-CN" b="1" baseline="-25000">
                  <a:solidFill>
                    <a:srgbClr val="008000"/>
                  </a:solidFill>
                  <a:latin typeface="+mn-lt"/>
                  <a:ea typeface="+mn-ea"/>
                  <a:cs typeface="Times New Roman" panose="02020603050405020304" pitchFamily="18" charset="0"/>
                </a:rPr>
                <a:t>2</a:t>
              </a:r>
              <a:endParaRPr lang="en-US" altLang="zh-CN" b="1">
                <a:solidFill>
                  <a:srgbClr val="008000"/>
                </a:solidFill>
                <a:latin typeface="+mn-lt"/>
                <a:ea typeface="+mn-ea"/>
                <a:cs typeface="Times New Roman" panose="02020603050405020304" pitchFamily="18" charset="0"/>
              </a:endParaRPr>
            </a:p>
          </p:txBody>
        </p:sp>
        <p:sp>
          <p:nvSpPr>
            <p:cNvPr id="160" name="Line 59"/>
            <p:cNvSpPr>
              <a:spLocks noChangeAspect="1" noChangeShapeType="1"/>
            </p:cNvSpPr>
            <p:nvPr/>
          </p:nvSpPr>
          <p:spPr bwMode="auto">
            <a:xfrm flipH="1">
              <a:off x="2639" y="1342"/>
              <a:ext cx="249" cy="5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49" name="Oval 48"/>
            <p:cNvSpPr>
              <a:spLocks noChangeArrowheads="1"/>
            </p:cNvSpPr>
            <p:nvPr/>
          </p:nvSpPr>
          <p:spPr bwMode="auto">
            <a:xfrm>
              <a:off x="2325" y="1309"/>
              <a:ext cx="52" cy="74"/>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150" name="Oval 49"/>
            <p:cNvSpPr>
              <a:spLocks noChangeArrowheads="1"/>
            </p:cNvSpPr>
            <p:nvPr/>
          </p:nvSpPr>
          <p:spPr bwMode="auto">
            <a:xfrm>
              <a:off x="2597" y="1309"/>
              <a:ext cx="52" cy="74"/>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151" name="Oval 50"/>
            <p:cNvSpPr>
              <a:spLocks noChangeArrowheads="1"/>
            </p:cNvSpPr>
            <p:nvPr/>
          </p:nvSpPr>
          <p:spPr bwMode="auto">
            <a:xfrm>
              <a:off x="2866" y="1309"/>
              <a:ext cx="52" cy="74"/>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152" name="Oval 51"/>
            <p:cNvSpPr>
              <a:spLocks noChangeArrowheads="1"/>
            </p:cNvSpPr>
            <p:nvPr/>
          </p:nvSpPr>
          <p:spPr bwMode="auto">
            <a:xfrm>
              <a:off x="2222" y="1933"/>
              <a:ext cx="52" cy="74"/>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153" name="Oval 52"/>
            <p:cNvSpPr>
              <a:spLocks noChangeArrowheads="1"/>
            </p:cNvSpPr>
            <p:nvPr/>
          </p:nvSpPr>
          <p:spPr bwMode="auto">
            <a:xfrm>
              <a:off x="2398" y="1933"/>
              <a:ext cx="52" cy="74"/>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154" name="Oval 53"/>
            <p:cNvSpPr>
              <a:spLocks noChangeArrowheads="1"/>
            </p:cNvSpPr>
            <p:nvPr/>
          </p:nvSpPr>
          <p:spPr bwMode="auto">
            <a:xfrm>
              <a:off x="2606" y="1933"/>
              <a:ext cx="52" cy="74"/>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155" name="Oval 54"/>
            <p:cNvSpPr>
              <a:spLocks noChangeArrowheads="1"/>
            </p:cNvSpPr>
            <p:nvPr/>
          </p:nvSpPr>
          <p:spPr bwMode="auto">
            <a:xfrm>
              <a:off x="2782" y="1933"/>
              <a:ext cx="52" cy="74"/>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157" name="Oval 56"/>
            <p:cNvSpPr>
              <a:spLocks noChangeArrowheads="1"/>
            </p:cNvSpPr>
            <p:nvPr/>
          </p:nvSpPr>
          <p:spPr bwMode="auto">
            <a:xfrm>
              <a:off x="2976" y="1935"/>
              <a:ext cx="52" cy="74"/>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grpSp>
      <p:grpSp>
        <p:nvGrpSpPr>
          <p:cNvPr id="161" name="Group 4"/>
          <p:cNvGrpSpPr>
            <a:grpSpLocks noChangeAspect="1"/>
          </p:cNvGrpSpPr>
          <p:nvPr/>
        </p:nvGrpSpPr>
        <p:grpSpPr bwMode="auto">
          <a:xfrm>
            <a:off x="1098442" y="4121855"/>
            <a:ext cx="2621467" cy="2150541"/>
            <a:chOff x="385" y="1046"/>
            <a:chExt cx="1090" cy="1119"/>
          </a:xfrm>
        </p:grpSpPr>
        <p:sp>
          <p:nvSpPr>
            <p:cNvPr id="163" name="Text Box 6"/>
            <p:cNvSpPr txBox="1">
              <a:spLocks noChangeAspect="1" noChangeArrowheads="1"/>
            </p:cNvSpPr>
            <p:nvPr/>
          </p:nvSpPr>
          <p:spPr bwMode="auto">
            <a:xfrm>
              <a:off x="648" y="1046"/>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c</a:t>
              </a:r>
              <a:r>
                <a:rPr lang="en-US" altLang="zh-CN" b="1" baseline="-25000" dirty="0">
                  <a:latin typeface="+mn-lt"/>
                  <a:ea typeface="+mn-ea"/>
                  <a:cs typeface="Times New Roman" panose="02020603050405020304" pitchFamily="18" charset="0"/>
                </a:rPr>
                <a:t>1</a:t>
              </a:r>
              <a:endParaRPr lang="en-US" altLang="zh-CN" b="1" dirty="0">
                <a:latin typeface="+mn-lt"/>
                <a:ea typeface="+mn-ea"/>
                <a:cs typeface="Times New Roman" panose="02020603050405020304" pitchFamily="18" charset="0"/>
              </a:endParaRPr>
            </a:p>
          </p:txBody>
        </p:sp>
        <p:sp>
          <p:nvSpPr>
            <p:cNvPr id="164" name="Text Box 7"/>
            <p:cNvSpPr txBox="1">
              <a:spLocks noChangeAspect="1" noChangeArrowheads="1"/>
            </p:cNvSpPr>
            <p:nvPr/>
          </p:nvSpPr>
          <p:spPr bwMode="auto">
            <a:xfrm>
              <a:off x="922" y="1046"/>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c</a:t>
              </a:r>
              <a:r>
                <a:rPr lang="en-US" altLang="zh-CN" b="1" baseline="-25000">
                  <a:latin typeface="+mn-lt"/>
                  <a:ea typeface="+mn-ea"/>
                  <a:cs typeface="Times New Roman" panose="02020603050405020304" pitchFamily="18" charset="0"/>
                </a:rPr>
                <a:t>2</a:t>
              </a:r>
              <a:endParaRPr lang="en-US" altLang="zh-CN" b="1">
                <a:latin typeface="+mn-lt"/>
                <a:ea typeface="+mn-ea"/>
                <a:cs typeface="Times New Roman" panose="02020603050405020304" pitchFamily="18" charset="0"/>
              </a:endParaRPr>
            </a:p>
          </p:txBody>
        </p:sp>
        <p:sp>
          <p:nvSpPr>
            <p:cNvPr id="165" name="Text Box 8"/>
            <p:cNvSpPr txBox="1">
              <a:spLocks noChangeAspect="1" noChangeArrowheads="1"/>
            </p:cNvSpPr>
            <p:nvPr/>
          </p:nvSpPr>
          <p:spPr bwMode="auto">
            <a:xfrm>
              <a:off x="1201" y="1046"/>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c</a:t>
              </a:r>
              <a:r>
                <a:rPr lang="en-US" altLang="zh-CN" b="1" baseline="-25000" dirty="0">
                  <a:latin typeface="+mn-lt"/>
                  <a:ea typeface="+mn-ea"/>
                  <a:cs typeface="Times New Roman" panose="02020603050405020304" pitchFamily="18" charset="0"/>
                </a:rPr>
                <a:t>3</a:t>
              </a:r>
              <a:endParaRPr lang="en-US" altLang="zh-CN" b="1" dirty="0">
                <a:latin typeface="+mn-lt"/>
                <a:ea typeface="+mn-ea"/>
                <a:cs typeface="Times New Roman" panose="02020603050405020304" pitchFamily="18" charset="0"/>
              </a:endParaRPr>
            </a:p>
          </p:txBody>
        </p:sp>
        <p:sp>
          <p:nvSpPr>
            <p:cNvPr id="166" name="Text Box 9"/>
            <p:cNvSpPr txBox="1">
              <a:spLocks noChangeAspect="1" noChangeArrowheads="1"/>
            </p:cNvSpPr>
            <p:nvPr/>
          </p:nvSpPr>
          <p:spPr bwMode="auto">
            <a:xfrm>
              <a:off x="561" y="1973"/>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s</a:t>
              </a:r>
              <a:r>
                <a:rPr lang="en-US" altLang="zh-CN" b="1" baseline="-25000" dirty="0">
                  <a:latin typeface="+mn-lt"/>
                  <a:ea typeface="+mn-ea"/>
                  <a:cs typeface="Times New Roman" panose="02020603050405020304" pitchFamily="18" charset="0"/>
                </a:rPr>
                <a:t>1</a:t>
              </a:r>
              <a:endParaRPr lang="en-US" altLang="zh-CN" b="1" dirty="0">
                <a:latin typeface="+mn-lt"/>
                <a:ea typeface="+mn-ea"/>
                <a:cs typeface="Times New Roman" panose="02020603050405020304" pitchFamily="18" charset="0"/>
              </a:endParaRPr>
            </a:p>
          </p:txBody>
        </p:sp>
        <p:sp>
          <p:nvSpPr>
            <p:cNvPr id="167" name="Text Box 10"/>
            <p:cNvSpPr txBox="1">
              <a:spLocks noChangeAspect="1" noChangeArrowheads="1"/>
            </p:cNvSpPr>
            <p:nvPr/>
          </p:nvSpPr>
          <p:spPr bwMode="auto">
            <a:xfrm>
              <a:off x="737" y="1973"/>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s</a:t>
              </a:r>
              <a:r>
                <a:rPr lang="en-US" altLang="zh-CN" b="1" baseline="-25000" dirty="0">
                  <a:latin typeface="+mn-lt"/>
                  <a:ea typeface="+mn-ea"/>
                  <a:cs typeface="Times New Roman" panose="02020603050405020304" pitchFamily="18" charset="0"/>
                </a:rPr>
                <a:t>2</a:t>
              </a:r>
              <a:endParaRPr lang="en-US" altLang="zh-CN" b="1" dirty="0">
                <a:latin typeface="+mn-lt"/>
                <a:ea typeface="+mn-ea"/>
                <a:cs typeface="Times New Roman" panose="02020603050405020304" pitchFamily="18" charset="0"/>
              </a:endParaRPr>
            </a:p>
          </p:txBody>
        </p:sp>
        <p:sp>
          <p:nvSpPr>
            <p:cNvPr id="168" name="Text Box 11"/>
            <p:cNvSpPr txBox="1">
              <a:spLocks noChangeAspect="1" noChangeArrowheads="1"/>
            </p:cNvSpPr>
            <p:nvPr/>
          </p:nvSpPr>
          <p:spPr bwMode="auto">
            <a:xfrm>
              <a:off x="916" y="1973"/>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s</a:t>
              </a:r>
              <a:r>
                <a:rPr lang="en-US" altLang="zh-CN" b="1" baseline="-25000">
                  <a:latin typeface="+mn-lt"/>
                  <a:ea typeface="+mn-ea"/>
                  <a:cs typeface="Times New Roman" panose="02020603050405020304" pitchFamily="18" charset="0"/>
                </a:rPr>
                <a:t>3</a:t>
              </a:r>
              <a:endParaRPr lang="en-US" altLang="zh-CN" b="1">
                <a:latin typeface="+mn-lt"/>
                <a:ea typeface="+mn-ea"/>
                <a:cs typeface="Times New Roman" panose="02020603050405020304" pitchFamily="18" charset="0"/>
              </a:endParaRPr>
            </a:p>
          </p:txBody>
        </p:sp>
        <p:sp>
          <p:nvSpPr>
            <p:cNvPr id="169" name="Text Box 12"/>
            <p:cNvSpPr txBox="1">
              <a:spLocks noChangeAspect="1" noChangeArrowheads="1"/>
            </p:cNvSpPr>
            <p:nvPr/>
          </p:nvSpPr>
          <p:spPr bwMode="auto">
            <a:xfrm>
              <a:off x="1112" y="1973"/>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s</a:t>
              </a:r>
              <a:r>
                <a:rPr lang="en-US" altLang="zh-CN" b="1" baseline="-25000" dirty="0">
                  <a:latin typeface="+mn-lt"/>
                  <a:ea typeface="+mn-ea"/>
                  <a:cs typeface="Times New Roman" panose="02020603050405020304" pitchFamily="18" charset="0"/>
                </a:rPr>
                <a:t>4</a:t>
              </a:r>
              <a:endParaRPr lang="en-US" altLang="zh-CN" b="1" dirty="0">
                <a:latin typeface="+mn-lt"/>
                <a:ea typeface="+mn-ea"/>
                <a:cs typeface="Times New Roman" panose="02020603050405020304" pitchFamily="18" charset="0"/>
              </a:endParaRPr>
            </a:p>
          </p:txBody>
        </p:sp>
        <p:sp>
          <p:nvSpPr>
            <p:cNvPr id="170" name="Line 13"/>
            <p:cNvSpPr>
              <a:spLocks noChangeAspect="1" noChangeShapeType="1"/>
            </p:cNvSpPr>
            <p:nvPr/>
          </p:nvSpPr>
          <p:spPr bwMode="auto">
            <a:xfrm>
              <a:off x="998" y="1351"/>
              <a:ext cx="0"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72" name="Line 15"/>
            <p:cNvSpPr>
              <a:spLocks noChangeAspect="1" noChangeShapeType="1"/>
            </p:cNvSpPr>
            <p:nvPr/>
          </p:nvSpPr>
          <p:spPr bwMode="auto">
            <a:xfrm flipH="1">
              <a:off x="640" y="1351"/>
              <a:ext cx="87" cy="5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73" name="Line 16"/>
            <p:cNvSpPr>
              <a:spLocks noChangeAspect="1" noChangeShapeType="1"/>
            </p:cNvSpPr>
            <p:nvPr/>
          </p:nvSpPr>
          <p:spPr bwMode="auto">
            <a:xfrm>
              <a:off x="1303" y="1342"/>
              <a:ext cx="87" cy="5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77" name="Text Box 27"/>
            <p:cNvSpPr txBox="1">
              <a:spLocks noChangeAspect="1" noChangeArrowheads="1"/>
            </p:cNvSpPr>
            <p:nvPr/>
          </p:nvSpPr>
          <p:spPr bwMode="auto">
            <a:xfrm>
              <a:off x="1294" y="1973"/>
              <a:ext cx="1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s</a:t>
              </a:r>
              <a:r>
                <a:rPr lang="en-US" altLang="zh-CN" b="1" baseline="-25000">
                  <a:latin typeface="+mn-lt"/>
                  <a:ea typeface="+mn-ea"/>
                  <a:cs typeface="Times New Roman" panose="02020603050405020304" pitchFamily="18" charset="0"/>
                </a:rPr>
                <a:t>5</a:t>
              </a:r>
              <a:endParaRPr lang="en-US" altLang="zh-CN" b="1">
                <a:latin typeface="+mn-lt"/>
                <a:ea typeface="+mn-ea"/>
                <a:cs typeface="Times New Roman" panose="02020603050405020304" pitchFamily="18" charset="0"/>
              </a:endParaRPr>
            </a:p>
          </p:txBody>
        </p:sp>
        <p:sp>
          <p:nvSpPr>
            <p:cNvPr id="178" name="Text Box 29"/>
            <p:cNvSpPr txBox="1">
              <a:spLocks noChangeAspect="1" noChangeArrowheads="1"/>
            </p:cNvSpPr>
            <p:nvPr/>
          </p:nvSpPr>
          <p:spPr bwMode="auto">
            <a:xfrm>
              <a:off x="385" y="1191"/>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008000"/>
                  </a:solidFill>
                  <a:latin typeface="+mn-lt"/>
                  <a:ea typeface="+mn-ea"/>
                  <a:cs typeface="Times New Roman" panose="02020603050405020304" pitchFamily="18" charset="0"/>
                </a:rPr>
                <a:t>V</a:t>
              </a:r>
              <a:r>
                <a:rPr lang="en-US" altLang="zh-CN" b="1" baseline="-25000" dirty="0">
                  <a:solidFill>
                    <a:srgbClr val="008000"/>
                  </a:solidFill>
                  <a:latin typeface="+mn-lt"/>
                  <a:ea typeface="+mn-ea"/>
                  <a:cs typeface="Times New Roman" panose="02020603050405020304" pitchFamily="18" charset="0"/>
                </a:rPr>
                <a:t>1</a:t>
              </a:r>
              <a:endParaRPr lang="en-US" altLang="zh-CN" b="1" dirty="0">
                <a:solidFill>
                  <a:srgbClr val="008000"/>
                </a:solidFill>
                <a:latin typeface="+mn-lt"/>
                <a:ea typeface="+mn-ea"/>
                <a:cs typeface="Times New Roman" panose="02020603050405020304" pitchFamily="18" charset="0"/>
              </a:endParaRPr>
            </a:p>
          </p:txBody>
        </p:sp>
        <p:sp>
          <p:nvSpPr>
            <p:cNvPr id="179" name="Text Box 30"/>
            <p:cNvSpPr txBox="1">
              <a:spLocks noChangeAspect="1" noChangeArrowheads="1"/>
            </p:cNvSpPr>
            <p:nvPr/>
          </p:nvSpPr>
          <p:spPr bwMode="auto">
            <a:xfrm>
              <a:off x="385" y="1816"/>
              <a:ext cx="18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solidFill>
                    <a:srgbClr val="008000"/>
                  </a:solidFill>
                  <a:latin typeface="+mn-lt"/>
                  <a:ea typeface="+mn-ea"/>
                  <a:cs typeface="Times New Roman" panose="02020603050405020304" pitchFamily="18" charset="0"/>
                </a:rPr>
                <a:t>V</a:t>
              </a:r>
              <a:r>
                <a:rPr lang="en-US" altLang="zh-CN" b="1" baseline="-25000">
                  <a:solidFill>
                    <a:srgbClr val="008000"/>
                  </a:solidFill>
                  <a:latin typeface="+mn-lt"/>
                  <a:ea typeface="+mn-ea"/>
                  <a:cs typeface="Times New Roman" panose="02020603050405020304" pitchFamily="18" charset="0"/>
                </a:rPr>
                <a:t>2</a:t>
              </a:r>
              <a:endParaRPr lang="en-US" altLang="zh-CN" b="1">
                <a:solidFill>
                  <a:srgbClr val="008000"/>
                </a:solidFill>
                <a:latin typeface="+mn-lt"/>
                <a:ea typeface="+mn-ea"/>
                <a:cs typeface="Times New Roman" panose="02020603050405020304" pitchFamily="18" charset="0"/>
              </a:endParaRPr>
            </a:p>
          </p:txBody>
        </p:sp>
        <p:sp>
          <p:nvSpPr>
            <p:cNvPr id="181" name="Oval 20"/>
            <p:cNvSpPr>
              <a:spLocks noChangeArrowheads="1"/>
            </p:cNvSpPr>
            <p:nvPr/>
          </p:nvSpPr>
          <p:spPr bwMode="auto">
            <a:xfrm>
              <a:off x="706" y="1309"/>
              <a:ext cx="60" cy="7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182" name="Oval 21"/>
            <p:cNvSpPr>
              <a:spLocks noChangeArrowheads="1"/>
            </p:cNvSpPr>
            <p:nvPr/>
          </p:nvSpPr>
          <p:spPr bwMode="auto">
            <a:xfrm>
              <a:off x="972" y="1309"/>
              <a:ext cx="60" cy="7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183" name="Oval 22"/>
            <p:cNvSpPr>
              <a:spLocks noChangeArrowheads="1"/>
            </p:cNvSpPr>
            <p:nvPr/>
          </p:nvSpPr>
          <p:spPr bwMode="auto">
            <a:xfrm>
              <a:off x="1263" y="1309"/>
              <a:ext cx="60" cy="7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184" name="Oval 23"/>
            <p:cNvSpPr>
              <a:spLocks noChangeArrowheads="1"/>
            </p:cNvSpPr>
            <p:nvPr/>
          </p:nvSpPr>
          <p:spPr bwMode="auto">
            <a:xfrm>
              <a:off x="611" y="1933"/>
              <a:ext cx="60" cy="7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185" name="Oval 24"/>
            <p:cNvSpPr>
              <a:spLocks noChangeArrowheads="1"/>
            </p:cNvSpPr>
            <p:nvPr/>
          </p:nvSpPr>
          <p:spPr bwMode="auto">
            <a:xfrm>
              <a:off x="799" y="1933"/>
              <a:ext cx="60" cy="7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186" name="Oval 25"/>
            <p:cNvSpPr>
              <a:spLocks noChangeArrowheads="1"/>
            </p:cNvSpPr>
            <p:nvPr/>
          </p:nvSpPr>
          <p:spPr bwMode="auto">
            <a:xfrm>
              <a:off x="972" y="1933"/>
              <a:ext cx="60" cy="7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187" name="Oval 26"/>
            <p:cNvSpPr>
              <a:spLocks noChangeArrowheads="1"/>
            </p:cNvSpPr>
            <p:nvPr/>
          </p:nvSpPr>
          <p:spPr bwMode="auto">
            <a:xfrm>
              <a:off x="1176" y="1933"/>
              <a:ext cx="60" cy="7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188" name="Oval 28"/>
            <p:cNvSpPr>
              <a:spLocks noChangeArrowheads="1"/>
            </p:cNvSpPr>
            <p:nvPr/>
          </p:nvSpPr>
          <p:spPr bwMode="auto">
            <a:xfrm>
              <a:off x="1355" y="1935"/>
              <a:ext cx="60" cy="75"/>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grpSp>
      <p:sp>
        <p:nvSpPr>
          <p:cNvPr id="175" name="Rectangle 3"/>
          <p:cNvSpPr txBox="1">
            <a:spLocks noChangeArrowheads="1"/>
          </p:cNvSpPr>
          <p:nvPr/>
        </p:nvSpPr>
        <p:spPr bwMode="auto">
          <a:xfrm>
            <a:off x="8385175" y="4291195"/>
            <a:ext cx="2808000" cy="10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48" tIns="60974" rIns="121948" bIns="60974" numCol="1" anchor="t" anchorCtr="0" compatLnSpc="1">
            <a:prstTxWarp prst="textNoShape">
              <a:avLst/>
            </a:prstTxWarp>
            <a:spAutoFit/>
          </a:bodyPr>
          <a:lstStyle>
            <a:lvl1pPr marL="0" indent="0" algn="just" rtl="0" eaLnBrk="0" fontAlgn="base" hangingPunct="0">
              <a:lnSpc>
                <a:spcPct val="120000"/>
              </a:lnSpc>
              <a:spcBef>
                <a:spcPts val="600"/>
              </a:spcBef>
              <a:spcAft>
                <a:spcPct val="0"/>
              </a:spcAft>
              <a:buClr>
                <a:srgbClr val="FF3300"/>
              </a:buClr>
              <a:buFont typeface="Wingdings" pitchFamily="2" charset="2"/>
              <a:defRPr sz="2800" b="1">
                <a:solidFill>
                  <a:srgbClr val="000000"/>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lnSpc>
                <a:spcPct val="120000"/>
              </a:lnSpc>
              <a:spcBef>
                <a:spcPts val="600"/>
              </a:spcBef>
              <a:spcAft>
                <a:spcPct val="0"/>
              </a:spcAft>
              <a:buClr>
                <a:srgbClr val="FF3300"/>
              </a:buClr>
              <a:buFont typeface="Wingdings" pitchFamily="2" charset="2"/>
              <a:defRPr sz="2800" b="1">
                <a:solidFill>
                  <a:srgbClr val="000000"/>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lnSpc>
                <a:spcPct val="120000"/>
              </a:lnSpc>
              <a:spcBef>
                <a:spcPts val="600"/>
              </a:spcBef>
              <a:spcAft>
                <a:spcPct val="0"/>
              </a:spcAft>
              <a:buClr>
                <a:srgbClr val="FF3300"/>
              </a:buClr>
              <a:buFont typeface="Wingdings" pitchFamily="2" charset="2"/>
              <a:defRPr sz="2800" b="1">
                <a:solidFill>
                  <a:srgbClr val="000000"/>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lnSpc>
                <a:spcPct val="120000"/>
              </a:lnSpc>
              <a:spcBef>
                <a:spcPts val="600"/>
              </a:spcBef>
              <a:spcAft>
                <a:spcPct val="0"/>
              </a:spcAft>
              <a:buClr>
                <a:srgbClr val="FF3300"/>
              </a:buClr>
              <a:defRPr sz="2800" b="1">
                <a:solidFill>
                  <a:srgbClr val="000000"/>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lnSpc>
                <a:spcPct val="120000"/>
              </a:lnSpc>
              <a:spcBef>
                <a:spcPts val="600"/>
              </a:spcBef>
              <a:spcAft>
                <a:spcPct val="0"/>
              </a:spcAft>
              <a:buClr>
                <a:srgbClr val="FF3300"/>
              </a:buClr>
              <a:defRPr sz="2800" b="1">
                <a:solidFill>
                  <a:srgbClr val="000000"/>
                </a:solidFill>
                <a:latin typeface="Times New Roman" panose="02020603050405020304" pitchFamily="18" charset="0"/>
                <a:ea typeface="+mn-ea"/>
                <a:cs typeface="Times New Roman" panose="02020603050405020304" pitchFamily="18" charset="0"/>
              </a:defRPr>
            </a:lvl5pPr>
            <a:lvl6pPr marL="2514600" indent="-228600" algn="just" rtl="0" fontAlgn="base">
              <a:lnSpc>
                <a:spcPct val="120000"/>
              </a:lnSpc>
              <a:spcBef>
                <a:spcPct val="20000"/>
              </a:spcBef>
              <a:spcAft>
                <a:spcPct val="0"/>
              </a:spcAft>
              <a:buClr>
                <a:srgbClr val="FF3300"/>
              </a:buClr>
              <a:defRPr sz="2800" b="1">
                <a:solidFill>
                  <a:srgbClr val="000000"/>
                </a:solidFill>
                <a:latin typeface="+mn-lt"/>
                <a:ea typeface="+mn-ea"/>
              </a:defRPr>
            </a:lvl6pPr>
            <a:lvl7pPr marL="2971800" indent="-228600" algn="just" rtl="0" fontAlgn="base">
              <a:lnSpc>
                <a:spcPct val="120000"/>
              </a:lnSpc>
              <a:spcBef>
                <a:spcPct val="20000"/>
              </a:spcBef>
              <a:spcAft>
                <a:spcPct val="0"/>
              </a:spcAft>
              <a:buClr>
                <a:srgbClr val="FF3300"/>
              </a:buClr>
              <a:defRPr sz="2800" b="1">
                <a:solidFill>
                  <a:srgbClr val="000000"/>
                </a:solidFill>
                <a:latin typeface="+mn-lt"/>
                <a:ea typeface="+mn-ea"/>
              </a:defRPr>
            </a:lvl7pPr>
            <a:lvl8pPr marL="3429000" indent="-228600" algn="just" rtl="0" fontAlgn="base">
              <a:lnSpc>
                <a:spcPct val="120000"/>
              </a:lnSpc>
              <a:spcBef>
                <a:spcPct val="20000"/>
              </a:spcBef>
              <a:spcAft>
                <a:spcPct val="0"/>
              </a:spcAft>
              <a:buClr>
                <a:srgbClr val="FF3300"/>
              </a:buClr>
              <a:defRPr sz="2800" b="1">
                <a:solidFill>
                  <a:srgbClr val="000000"/>
                </a:solidFill>
                <a:latin typeface="+mn-lt"/>
                <a:ea typeface="+mn-ea"/>
              </a:defRPr>
            </a:lvl8pPr>
            <a:lvl9pPr marL="3886200" indent="-228600" algn="just" rtl="0" fontAlgn="base">
              <a:lnSpc>
                <a:spcPct val="120000"/>
              </a:lnSpc>
              <a:spcBef>
                <a:spcPct val="20000"/>
              </a:spcBef>
              <a:spcAft>
                <a:spcPct val="0"/>
              </a:spcAft>
              <a:buClr>
                <a:srgbClr val="FF3300"/>
              </a:buClr>
              <a:defRPr sz="2800" b="1">
                <a:solidFill>
                  <a:srgbClr val="000000"/>
                </a:solidFill>
                <a:latin typeface="+mn-lt"/>
                <a:ea typeface="+mn-ea"/>
              </a:defRPr>
            </a:lvl9pPr>
          </a:lstStyle>
          <a:p>
            <a:pPr lvl="0" algn="ctr" eaLnBrk="1" hangingPunct="1">
              <a:lnSpc>
                <a:spcPct val="130000"/>
              </a:lnSpc>
              <a:spcBef>
                <a:spcPts val="0"/>
              </a:spcBef>
              <a:spcAft>
                <a:spcPts val="0"/>
              </a:spcAft>
              <a:buClrTx/>
            </a:pPr>
            <a:r>
              <a:rPr lang="zh-CN" altLang="en-US" sz="2400" dirty="0">
                <a:solidFill>
                  <a:srgbClr val="0000FF"/>
                </a:solidFill>
                <a:latin typeface="+mn-lt"/>
                <a:cs typeface="+mn-cs"/>
              </a:rPr>
              <a:t>不满足相异性条件</a:t>
            </a:r>
            <a:endParaRPr lang="en-US" altLang="zh-CN" sz="2400" dirty="0">
              <a:solidFill>
                <a:srgbClr val="0000FF"/>
              </a:solidFill>
              <a:latin typeface="+mn-lt"/>
              <a:cs typeface="+mn-cs"/>
            </a:endParaRPr>
          </a:p>
          <a:p>
            <a:pPr algn="ctr" eaLnBrk="1" hangingPunct="1">
              <a:lnSpc>
                <a:spcPct val="130000"/>
              </a:lnSpc>
              <a:spcBef>
                <a:spcPts val="0"/>
              </a:spcBef>
              <a:spcAft>
                <a:spcPts val="0"/>
              </a:spcAft>
            </a:pPr>
            <a:r>
              <a:rPr lang="zh-CN" altLang="en-US" sz="2400" kern="0" dirty="0">
                <a:solidFill>
                  <a:srgbClr val="800080"/>
                </a:solidFill>
                <a:latin typeface="+mn-lt"/>
              </a:rPr>
              <a:t>不存在匹配</a:t>
            </a:r>
          </a:p>
        </p:txBody>
      </p:sp>
      <p:sp>
        <p:nvSpPr>
          <p:cNvPr id="174" name="Rectangle 3"/>
          <p:cNvSpPr txBox="1">
            <a:spLocks noChangeArrowheads="1"/>
          </p:cNvSpPr>
          <p:nvPr/>
        </p:nvSpPr>
        <p:spPr bwMode="auto">
          <a:xfrm>
            <a:off x="4664950" y="4154405"/>
            <a:ext cx="2808000" cy="156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48" tIns="60974" rIns="121948" bIns="60974" numCol="1" anchor="t" anchorCtr="0" compatLnSpc="1">
            <a:prstTxWarp prst="textNoShape">
              <a:avLst/>
            </a:prstTxWarp>
            <a:spAutoFit/>
          </a:bodyPr>
          <a:lstStyle>
            <a:lvl1pPr marL="0" indent="0" algn="just" rtl="0" eaLnBrk="0" fontAlgn="base" hangingPunct="0">
              <a:lnSpc>
                <a:spcPct val="120000"/>
              </a:lnSpc>
              <a:spcBef>
                <a:spcPts val="600"/>
              </a:spcBef>
              <a:spcAft>
                <a:spcPct val="0"/>
              </a:spcAft>
              <a:buClr>
                <a:srgbClr val="FF3300"/>
              </a:buClr>
              <a:buFont typeface="Wingdings" pitchFamily="2" charset="2"/>
              <a:defRPr sz="2800" b="1">
                <a:solidFill>
                  <a:srgbClr val="000000"/>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lnSpc>
                <a:spcPct val="120000"/>
              </a:lnSpc>
              <a:spcBef>
                <a:spcPts val="600"/>
              </a:spcBef>
              <a:spcAft>
                <a:spcPct val="0"/>
              </a:spcAft>
              <a:buClr>
                <a:srgbClr val="FF3300"/>
              </a:buClr>
              <a:buFont typeface="Wingdings" pitchFamily="2" charset="2"/>
              <a:defRPr sz="2800" b="1">
                <a:solidFill>
                  <a:srgbClr val="000000"/>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lnSpc>
                <a:spcPct val="120000"/>
              </a:lnSpc>
              <a:spcBef>
                <a:spcPts val="600"/>
              </a:spcBef>
              <a:spcAft>
                <a:spcPct val="0"/>
              </a:spcAft>
              <a:buClr>
                <a:srgbClr val="FF3300"/>
              </a:buClr>
              <a:buFont typeface="Wingdings" pitchFamily="2" charset="2"/>
              <a:defRPr sz="2800" b="1">
                <a:solidFill>
                  <a:srgbClr val="000000"/>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lnSpc>
                <a:spcPct val="120000"/>
              </a:lnSpc>
              <a:spcBef>
                <a:spcPts val="600"/>
              </a:spcBef>
              <a:spcAft>
                <a:spcPct val="0"/>
              </a:spcAft>
              <a:buClr>
                <a:srgbClr val="FF3300"/>
              </a:buClr>
              <a:defRPr sz="2800" b="1">
                <a:solidFill>
                  <a:srgbClr val="000000"/>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lnSpc>
                <a:spcPct val="120000"/>
              </a:lnSpc>
              <a:spcBef>
                <a:spcPts val="600"/>
              </a:spcBef>
              <a:spcAft>
                <a:spcPct val="0"/>
              </a:spcAft>
              <a:buClr>
                <a:srgbClr val="FF3300"/>
              </a:buClr>
              <a:defRPr sz="2800" b="1">
                <a:solidFill>
                  <a:srgbClr val="000000"/>
                </a:solidFill>
                <a:latin typeface="Times New Roman" panose="02020603050405020304" pitchFamily="18" charset="0"/>
                <a:ea typeface="+mn-ea"/>
                <a:cs typeface="Times New Roman" panose="02020603050405020304" pitchFamily="18" charset="0"/>
              </a:defRPr>
            </a:lvl5pPr>
            <a:lvl6pPr marL="2514600" indent="-228600" algn="just" rtl="0" fontAlgn="base">
              <a:lnSpc>
                <a:spcPct val="120000"/>
              </a:lnSpc>
              <a:spcBef>
                <a:spcPct val="20000"/>
              </a:spcBef>
              <a:spcAft>
                <a:spcPct val="0"/>
              </a:spcAft>
              <a:buClr>
                <a:srgbClr val="FF3300"/>
              </a:buClr>
              <a:defRPr sz="2800" b="1">
                <a:solidFill>
                  <a:srgbClr val="000000"/>
                </a:solidFill>
                <a:latin typeface="+mn-lt"/>
                <a:ea typeface="+mn-ea"/>
              </a:defRPr>
            </a:lvl6pPr>
            <a:lvl7pPr marL="2971800" indent="-228600" algn="just" rtl="0" fontAlgn="base">
              <a:lnSpc>
                <a:spcPct val="120000"/>
              </a:lnSpc>
              <a:spcBef>
                <a:spcPct val="20000"/>
              </a:spcBef>
              <a:spcAft>
                <a:spcPct val="0"/>
              </a:spcAft>
              <a:buClr>
                <a:srgbClr val="FF3300"/>
              </a:buClr>
              <a:defRPr sz="2800" b="1">
                <a:solidFill>
                  <a:srgbClr val="000000"/>
                </a:solidFill>
                <a:latin typeface="+mn-lt"/>
                <a:ea typeface="+mn-ea"/>
              </a:defRPr>
            </a:lvl7pPr>
            <a:lvl8pPr marL="3429000" indent="-228600" algn="just" rtl="0" fontAlgn="base">
              <a:lnSpc>
                <a:spcPct val="120000"/>
              </a:lnSpc>
              <a:spcBef>
                <a:spcPct val="20000"/>
              </a:spcBef>
              <a:spcAft>
                <a:spcPct val="0"/>
              </a:spcAft>
              <a:buClr>
                <a:srgbClr val="FF3300"/>
              </a:buClr>
              <a:defRPr sz="2800" b="1">
                <a:solidFill>
                  <a:srgbClr val="000000"/>
                </a:solidFill>
                <a:latin typeface="+mn-lt"/>
                <a:ea typeface="+mn-ea"/>
              </a:defRPr>
            </a:lvl8pPr>
            <a:lvl9pPr marL="3886200" indent="-228600" algn="just" rtl="0" fontAlgn="base">
              <a:lnSpc>
                <a:spcPct val="120000"/>
              </a:lnSpc>
              <a:spcBef>
                <a:spcPct val="20000"/>
              </a:spcBef>
              <a:spcAft>
                <a:spcPct val="0"/>
              </a:spcAft>
              <a:buClr>
                <a:srgbClr val="FF3300"/>
              </a:buClr>
              <a:defRPr sz="2800" b="1">
                <a:solidFill>
                  <a:srgbClr val="000000"/>
                </a:solidFill>
                <a:latin typeface="+mn-lt"/>
                <a:ea typeface="+mn-ea"/>
              </a:defRPr>
            </a:lvl9pPr>
          </a:lstStyle>
          <a:p>
            <a:pPr lvl="0" algn="ctr" eaLnBrk="1" hangingPunct="1">
              <a:lnSpc>
                <a:spcPct val="130000"/>
              </a:lnSpc>
              <a:spcBef>
                <a:spcPts val="0"/>
              </a:spcBef>
              <a:spcAft>
                <a:spcPts val="0"/>
              </a:spcAft>
              <a:buClrTx/>
            </a:pPr>
            <a:r>
              <a:rPr lang="zh-CN" altLang="en-US" sz="2400" dirty="0">
                <a:solidFill>
                  <a:srgbClr val="0000FF"/>
                </a:solidFill>
                <a:latin typeface="+mn-lt"/>
                <a:cs typeface="+mn-cs"/>
              </a:rPr>
              <a:t>不满足</a:t>
            </a:r>
            <a:r>
              <a:rPr lang="en-US" altLang="zh-CN" sz="2400" dirty="0">
                <a:solidFill>
                  <a:srgbClr val="0000FF"/>
                </a:solidFill>
                <a:latin typeface="+mn-lt"/>
                <a:cs typeface="+mn-cs"/>
              </a:rPr>
              <a:t>t</a:t>
            </a:r>
            <a:r>
              <a:rPr lang="zh-CN" altLang="en-US" sz="2400" dirty="0">
                <a:solidFill>
                  <a:srgbClr val="0000FF"/>
                </a:solidFill>
                <a:latin typeface="+mn-lt"/>
                <a:cs typeface="+mn-cs"/>
              </a:rPr>
              <a:t>条件</a:t>
            </a:r>
            <a:endParaRPr lang="en-US" altLang="zh-CN" sz="2400" dirty="0">
              <a:solidFill>
                <a:srgbClr val="0000FF"/>
              </a:solidFill>
              <a:latin typeface="+mn-lt"/>
              <a:cs typeface="+mn-cs"/>
            </a:endParaRPr>
          </a:p>
          <a:p>
            <a:pPr lvl="0" algn="ctr" eaLnBrk="1" hangingPunct="1">
              <a:lnSpc>
                <a:spcPct val="130000"/>
              </a:lnSpc>
              <a:spcBef>
                <a:spcPts val="0"/>
              </a:spcBef>
              <a:spcAft>
                <a:spcPts val="0"/>
              </a:spcAft>
              <a:buClrTx/>
            </a:pPr>
            <a:r>
              <a:rPr lang="zh-CN" altLang="en-US" sz="2400" dirty="0">
                <a:solidFill>
                  <a:srgbClr val="0000FF"/>
                </a:solidFill>
                <a:latin typeface="+mn-lt"/>
                <a:cs typeface="+mn-cs"/>
              </a:rPr>
              <a:t>满足相异性条件</a:t>
            </a:r>
            <a:endParaRPr lang="en-US" altLang="zh-CN" sz="2400" dirty="0">
              <a:solidFill>
                <a:srgbClr val="0000FF"/>
              </a:solidFill>
              <a:latin typeface="+mn-lt"/>
              <a:cs typeface="+mn-cs"/>
            </a:endParaRPr>
          </a:p>
          <a:p>
            <a:pPr lvl="0" algn="ctr" eaLnBrk="1" hangingPunct="1">
              <a:lnSpc>
                <a:spcPct val="130000"/>
              </a:lnSpc>
              <a:spcBef>
                <a:spcPts val="0"/>
              </a:spcBef>
              <a:spcAft>
                <a:spcPts val="0"/>
              </a:spcAft>
              <a:buClrTx/>
            </a:pPr>
            <a:r>
              <a:rPr lang="zh-CN" altLang="en-US" sz="2400" dirty="0">
                <a:solidFill>
                  <a:srgbClr val="800080"/>
                </a:solidFill>
                <a:latin typeface="+mn-lt"/>
                <a:cs typeface="+mn-cs"/>
              </a:rPr>
              <a:t>存在匹配</a:t>
            </a:r>
            <a:endParaRPr lang="en-US" altLang="zh-CN" sz="2400" dirty="0">
              <a:solidFill>
                <a:srgbClr val="800080"/>
              </a:solidFill>
              <a:latin typeface="+mn-lt"/>
              <a:cs typeface="+mn-cs"/>
            </a:endParaRPr>
          </a:p>
        </p:txBody>
      </p:sp>
    </p:spTree>
    <p:extLst>
      <p:ext uri="{BB962C8B-B14F-4D97-AF65-F5344CB8AC3E}">
        <p14:creationId xmlns:p14="http://schemas.microsoft.com/office/powerpoint/2010/main" val="31636243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0" dur="1000" fill="hold"/>
                                        <p:tgtEl>
                                          <p:spTgt spid="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
                                        </p:tgtEl>
                                      </p:cBhvr>
                                    </p:animEffect>
                                  </p:childTnLst>
                                </p:cTn>
                              </p:par>
                            </p:childTnLst>
                          </p:cTn>
                        </p:par>
                        <p:par>
                          <p:cTn id="15" fill="hold" nodeType="withGroup">
                            <p:stCondLst>
                              <p:cond delay="1000"/>
                            </p:stCondLst>
                            <p:childTnLst>
                              <p:par>
                                <p:cTn id="16" presetID="25" presetClass="entr" presetSubtype="0" fill="hold" nodeType="afterEffect">
                                  <p:stCondLst>
                                    <p:cond delay="0"/>
                                  </p:stCondLst>
                                  <p:childTnLst>
                                    <p:set>
                                      <p:cBhvr>
                                        <p:cTn id="17" dur="1" fill="hold">
                                          <p:stCondLst>
                                            <p:cond delay="0"/>
                                          </p:stCondLst>
                                        </p:cTn>
                                        <p:tgtEl>
                                          <p:spTgt spid="133"/>
                                        </p:tgtEl>
                                        <p:attrNameLst>
                                          <p:attrName>style.visibility</p:attrName>
                                        </p:attrNameLst>
                                      </p:cBhvr>
                                      <p:to>
                                        <p:strVal val="visible"/>
                                      </p:to>
                                    </p:set>
                                    <p:anim calcmode="lin" valueType="num">
                                      <p:cBhvr>
                                        <p:cTn id="18" dur="500" decel="50000" fill="hold">
                                          <p:stCondLst>
                                            <p:cond delay="0"/>
                                          </p:stCondLst>
                                        </p:cTn>
                                        <p:tgtEl>
                                          <p:spTgt spid="133"/>
                                        </p:tgtEl>
                                        <p:attrNameLst>
                                          <p:attrName>style.rotation</p:attrName>
                                        </p:attrNameLst>
                                      </p:cBhvr>
                                      <p:tavLst>
                                        <p:tav tm="0">
                                          <p:val>
                                            <p:fltVal val="-90"/>
                                          </p:val>
                                        </p:tav>
                                        <p:tav tm="100000">
                                          <p:val>
                                            <p:fltVal val="0"/>
                                          </p:val>
                                        </p:tav>
                                      </p:tavLst>
                                    </p:anim>
                                    <p:anim calcmode="lin" valueType="num">
                                      <p:cBhvr>
                                        <p:cTn id="19" dur="500" decel="50000" fill="hold">
                                          <p:stCondLst>
                                            <p:cond delay="0"/>
                                          </p:stCondLst>
                                        </p:cTn>
                                        <p:tgtEl>
                                          <p:spTgt spid="133"/>
                                        </p:tgtEl>
                                        <p:attrNameLst>
                                          <p:attrName>ppt_w</p:attrName>
                                        </p:attrNameLst>
                                      </p:cBhvr>
                                      <p:tavLst>
                                        <p:tav tm="0">
                                          <p:val>
                                            <p:strVal val="#ppt_w"/>
                                          </p:val>
                                        </p:tav>
                                        <p:tav tm="100000">
                                          <p:val>
                                            <p:strVal val="#ppt_w*.05"/>
                                          </p:val>
                                        </p:tav>
                                      </p:tavLst>
                                    </p:anim>
                                    <p:anim calcmode="lin" valueType="num">
                                      <p:cBhvr>
                                        <p:cTn id="20" dur="500" accel="50000" fill="hold">
                                          <p:stCondLst>
                                            <p:cond delay="500"/>
                                          </p:stCondLst>
                                        </p:cTn>
                                        <p:tgtEl>
                                          <p:spTgt spid="133"/>
                                        </p:tgtEl>
                                        <p:attrNameLst>
                                          <p:attrName>ppt_w</p:attrName>
                                        </p:attrNameLst>
                                      </p:cBhvr>
                                      <p:tavLst>
                                        <p:tav tm="0">
                                          <p:val>
                                            <p:strVal val="#ppt_w*.05"/>
                                          </p:val>
                                        </p:tav>
                                        <p:tav tm="100000">
                                          <p:val>
                                            <p:strVal val="#ppt_w"/>
                                          </p:val>
                                        </p:tav>
                                      </p:tavLst>
                                    </p:anim>
                                    <p:anim calcmode="lin" valueType="num">
                                      <p:cBhvr>
                                        <p:cTn id="21" dur="1000" fill="hold"/>
                                        <p:tgtEl>
                                          <p:spTgt spid="133"/>
                                        </p:tgtEl>
                                        <p:attrNameLst>
                                          <p:attrName>ppt_h</p:attrName>
                                        </p:attrNameLst>
                                      </p:cBhvr>
                                      <p:tavLst>
                                        <p:tav tm="0">
                                          <p:val>
                                            <p:strVal val="#ppt_h"/>
                                          </p:val>
                                        </p:tav>
                                        <p:tav tm="100000">
                                          <p:val>
                                            <p:strVal val="#ppt_h"/>
                                          </p:val>
                                        </p:tav>
                                      </p:tavLst>
                                    </p:anim>
                                    <p:anim calcmode="lin" valueType="num">
                                      <p:cBhvr>
                                        <p:cTn id="22" dur="500" decel="50000" fill="hold">
                                          <p:stCondLst>
                                            <p:cond delay="0"/>
                                          </p:stCondLst>
                                        </p:cTn>
                                        <p:tgtEl>
                                          <p:spTgt spid="133"/>
                                        </p:tgtEl>
                                        <p:attrNameLst>
                                          <p:attrName>ppt_x</p:attrName>
                                        </p:attrNameLst>
                                      </p:cBhvr>
                                      <p:tavLst>
                                        <p:tav tm="0">
                                          <p:val>
                                            <p:strVal val="#ppt_x+.4"/>
                                          </p:val>
                                        </p:tav>
                                        <p:tav tm="100000">
                                          <p:val>
                                            <p:strVal val="#ppt_x"/>
                                          </p:val>
                                        </p:tav>
                                      </p:tavLst>
                                    </p:anim>
                                    <p:anim calcmode="lin" valueType="num">
                                      <p:cBhvr>
                                        <p:cTn id="23" dur="500" decel="50000" fill="hold">
                                          <p:stCondLst>
                                            <p:cond delay="0"/>
                                          </p:stCondLst>
                                        </p:cTn>
                                        <p:tgtEl>
                                          <p:spTgt spid="133"/>
                                        </p:tgtEl>
                                        <p:attrNameLst>
                                          <p:attrName>ppt_y</p:attrName>
                                        </p:attrNameLst>
                                      </p:cBhvr>
                                      <p:tavLst>
                                        <p:tav tm="0">
                                          <p:val>
                                            <p:strVal val="#ppt_y-.2"/>
                                          </p:val>
                                        </p:tav>
                                        <p:tav tm="100000">
                                          <p:val>
                                            <p:strVal val="#ppt_y+.1"/>
                                          </p:val>
                                        </p:tav>
                                      </p:tavLst>
                                    </p:anim>
                                    <p:anim calcmode="lin" valueType="num">
                                      <p:cBhvr>
                                        <p:cTn id="24" dur="500" accel="50000" fill="hold">
                                          <p:stCondLst>
                                            <p:cond delay="500"/>
                                          </p:stCondLst>
                                        </p:cTn>
                                        <p:tgtEl>
                                          <p:spTgt spid="133"/>
                                        </p:tgtEl>
                                        <p:attrNameLst>
                                          <p:attrName>ppt_y</p:attrName>
                                        </p:attrNameLst>
                                      </p:cBhvr>
                                      <p:tavLst>
                                        <p:tav tm="0">
                                          <p:val>
                                            <p:strVal val="#ppt_y+.1"/>
                                          </p:val>
                                        </p:tav>
                                        <p:tav tm="100000">
                                          <p:val>
                                            <p:strVal val="#ppt_y"/>
                                          </p:val>
                                        </p:tav>
                                      </p:tavLst>
                                    </p:anim>
                                    <p:animEffect transition="in" filter="fade">
                                      <p:cBhvr>
                                        <p:cTn id="25" dur="1000" decel="50000">
                                          <p:stCondLst>
                                            <p:cond delay="0"/>
                                          </p:stCondLst>
                                        </p:cTn>
                                        <p:tgtEl>
                                          <p:spTgt spid="133"/>
                                        </p:tgtEl>
                                      </p:cBhvr>
                                    </p:animEffect>
                                  </p:childTnLst>
                                </p:cTn>
                              </p:par>
                            </p:childTnLst>
                          </p:cTn>
                        </p:par>
                        <p:par>
                          <p:cTn id="26" fill="hold">
                            <p:stCondLst>
                              <p:cond delay="2000"/>
                            </p:stCondLst>
                            <p:childTnLst>
                              <p:par>
                                <p:cTn id="27" presetID="25" presetClass="entr" presetSubtype="0"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32" dur="1000" fill="hold"/>
                                        <p:tgtEl>
                                          <p:spTgt spid="4"/>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61251">
                                            <p:txEl>
                                              <p:pRg st="0" end="0"/>
                                            </p:txEl>
                                          </p:spTgt>
                                        </p:tgtEl>
                                        <p:attrNameLst>
                                          <p:attrName>style.visibility</p:attrName>
                                        </p:attrNameLst>
                                      </p:cBhvr>
                                      <p:to>
                                        <p:strVal val="visible"/>
                                      </p:to>
                                    </p:set>
                                    <p:anim calcmode="lin" valueType="num">
                                      <p:cBhvr additive="base">
                                        <p:cTn id="41" dur="500" fill="hold"/>
                                        <p:tgtEl>
                                          <p:spTgt spid="1461251">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4612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461251">
                                            <p:txEl>
                                              <p:pRg st="1" end="1"/>
                                            </p:txEl>
                                          </p:spTgt>
                                        </p:tgtEl>
                                        <p:attrNameLst>
                                          <p:attrName>style.visibility</p:attrName>
                                        </p:attrNameLst>
                                      </p:cBhvr>
                                      <p:to>
                                        <p:strVal val="visible"/>
                                      </p:to>
                                    </p:set>
                                    <p:anim calcmode="lin" valueType="num">
                                      <p:cBhvr additive="base">
                                        <p:cTn id="47" dur="500" fill="hold"/>
                                        <p:tgtEl>
                                          <p:spTgt spid="1461251">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4612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53" presetClass="exit" presetSubtype="32" fill="hold" grpId="1" nodeType="clickEffect">
                                  <p:stCondLst>
                                    <p:cond delay="0"/>
                                  </p:stCondLst>
                                  <p:childTnLst>
                                    <p:anim calcmode="lin" valueType="num">
                                      <p:cBhvr>
                                        <p:cTn id="52" dur="500"/>
                                        <p:tgtEl>
                                          <p:spTgt spid="1461251">
                                            <p:txEl>
                                              <p:pRg st="0" end="0"/>
                                            </p:txEl>
                                          </p:spTgt>
                                        </p:tgtEl>
                                        <p:attrNameLst>
                                          <p:attrName>ppt_w</p:attrName>
                                        </p:attrNameLst>
                                      </p:cBhvr>
                                      <p:tavLst>
                                        <p:tav tm="0">
                                          <p:val>
                                            <p:strVal val="ppt_w"/>
                                          </p:val>
                                        </p:tav>
                                        <p:tav tm="100000">
                                          <p:val>
                                            <p:fltVal val="0"/>
                                          </p:val>
                                        </p:tav>
                                      </p:tavLst>
                                    </p:anim>
                                    <p:anim calcmode="lin" valueType="num">
                                      <p:cBhvr>
                                        <p:cTn id="53" dur="500"/>
                                        <p:tgtEl>
                                          <p:spTgt spid="1461251">
                                            <p:txEl>
                                              <p:pRg st="0" end="0"/>
                                            </p:txEl>
                                          </p:spTgt>
                                        </p:tgtEl>
                                        <p:attrNameLst>
                                          <p:attrName>ppt_h</p:attrName>
                                        </p:attrNameLst>
                                      </p:cBhvr>
                                      <p:tavLst>
                                        <p:tav tm="0">
                                          <p:val>
                                            <p:strVal val="ppt_h"/>
                                          </p:val>
                                        </p:tav>
                                        <p:tav tm="100000">
                                          <p:val>
                                            <p:fltVal val="0"/>
                                          </p:val>
                                        </p:tav>
                                      </p:tavLst>
                                    </p:anim>
                                    <p:animEffect transition="out" filter="fade">
                                      <p:cBhvr>
                                        <p:cTn id="54" dur="500"/>
                                        <p:tgtEl>
                                          <p:spTgt spid="1461251">
                                            <p:txEl>
                                              <p:pRg st="0" end="0"/>
                                            </p:txEl>
                                          </p:spTgt>
                                        </p:tgtEl>
                                      </p:cBhvr>
                                    </p:animEffect>
                                    <p:set>
                                      <p:cBhvr>
                                        <p:cTn id="55" dur="1" fill="hold">
                                          <p:stCondLst>
                                            <p:cond delay="499"/>
                                          </p:stCondLst>
                                        </p:cTn>
                                        <p:tgtEl>
                                          <p:spTgt spid="1461251">
                                            <p:txEl>
                                              <p:pRg st="0" end="0"/>
                                            </p:txEl>
                                          </p:spTgt>
                                        </p:tgtEl>
                                        <p:attrNameLst>
                                          <p:attrName>style.visibility</p:attrName>
                                        </p:attrNameLst>
                                      </p:cBhvr>
                                      <p:to>
                                        <p:strVal val="hidden"/>
                                      </p:to>
                                    </p:set>
                                  </p:childTnLst>
                                </p:cTn>
                              </p:par>
                              <p:par>
                                <p:cTn id="56" presetID="53" presetClass="exit" presetSubtype="32" fill="hold" grpId="1" nodeType="withEffect">
                                  <p:stCondLst>
                                    <p:cond delay="0"/>
                                  </p:stCondLst>
                                  <p:childTnLst>
                                    <p:anim calcmode="lin" valueType="num">
                                      <p:cBhvr>
                                        <p:cTn id="57" dur="500"/>
                                        <p:tgtEl>
                                          <p:spTgt spid="1461251">
                                            <p:txEl>
                                              <p:pRg st="1" end="1"/>
                                            </p:txEl>
                                          </p:spTgt>
                                        </p:tgtEl>
                                        <p:attrNameLst>
                                          <p:attrName>ppt_w</p:attrName>
                                        </p:attrNameLst>
                                      </p:cBhvr>
                                      <p:tavLst>
                                        <p:tav tm="0">
                                          <p:val>
                                            <p:strVal val="ppt_w"/>
                                          </p:val>
                                        </p:tav>
                                        <p:tav tm="100000">
                                          <p:val>
                                            <p:fltVal val="0"/>
                                          </p:val>
                                        </p:tav>
                                      </p:tavLst>
                                    </p:anim>
                                    <p:anim calcmode="lin" valueType="num">
                                      <p:cBhvr>
                                        <p:cTn id="58" dur="500"/>
                                        <p:tgtEl>
                                          <p:spTgt spid="1461251">
                                            <p:txEl>
                                              <p:pRg st="1" end="1"/>
                                            </p:txEl>
                                          </p:spTgt>
                                        </p:tgtEl>
                                        <p:attrNameLst>
                                          <p:attrName>ppt_h</p:attrName>
                                        </p:attrNameLst>
                                      </p:cBhvr>
                                      <p:tavLst>
                                        <p:tav tm="0">
                                          <p:val>
                                            <p:strVal val="ppt_h"/>
                                          </p:val>
                                        </p:tav>
                                        <p:tav tm="100000">
                                          <p:val>
                                            <p:fltVal val="0"/>
                                          </p:val>
                                        </p:tav>
                                      </p:tavLst>
                                    </p:anim>
                                    <p:animEffect transition="out" filter="fade">
                                      <p:cBhvr>
                                        <p:cTn id="59" dur="500"/>
                                        <p:tgtEl>
                                          <p:spTgt spid="1461251">
                                            <p:txEl>
                                              <p:pRg st="1" end="1"/>
                                            </p:txEl>
                                          </p:spTgt>
                                        </p:tgtEl>
                                      </p:cBhvr>
                                    </p:animEffect>
                                    <p:set>
                                      <p:cBhvr>
                                        <p:cTn id="60" dur="1" fill="hold">
                                          <p:stCondLst>
                                            <p:cond delay="499"/>
                                          </p:stCondLst>
                                        </p:cTn>
                                        <p:tgtEl>
                                          <p:spTgt spid="1461251">
                                            <p:txEl>
                                              <p:pRg st="1" end="1"/>
                                            </p:txEl>
                                          </p:spTgt>
                                        </p:tgtEl>
                                        <p:attrNameLst>
                                          <p:attrName>style.visibility</p:attrName>
                                        </p:attrNameLst>
                                      </p:cBhvr>
                                      <p:to>
                                        <p:strVal val="hidden"/>
                                      </p:to>
                                    </p:set>
                                  </p:childTnLst>
                                </p:cTn>
                              </p:par>
                            </p:childTnLst>
                          </p:cTn>
                        </p:par>
                        <p:par>
                          <p:cTn id="61" fill="hold">
                            <p:stCondLst>
                              <p:cond delay="500"/>
                            </p:stCondLst>
                            <p:childTnLst>
                              <p:par>
                                <p:cTn id="62" presetID="25" presetClass="entr" presetSubtype="0" fill="hold" nodeType="afterEffect">
                                  <p:stCondLst>
                                    <p:cond delay="0"/>
                                  </p:stCondLst>
                                  <p:childTnLst>
                                    <p:set>
                                      <p:cBhvr>
                                        <p:cTn id="63" dur="1" fill="hold">
                                          <p:stCondLst>
                                            <p:cond delay="0"/>
                                          </p:stCondLst>
                                        </p:cTn>
                                        <p:tgtEl>
                                          <p:spTgt spid="161"/>
                                        </p:tgtEl>
                                        <p:attrNameLst>
                                          <p:attrName>style.visibility</p:attrName>
                                        </p:attrNameLst>
                                      </p:cBhvr>
                                      <p:to>
                                        <p:strVal val="visible"/>
                                      </p:to>
                                    </p:set>
                                    <p:anim calcmode="lin" valueType="num">
                                      <p:cBhvr>
                                        <p:cTn id="64" dur="500" decel="50000" fill="hold">
                                          <p:stCondLst>
                                            <p:cond delay="0"/>
                                          </p:stCondLst>
                                        </p:cTn>
                                        <p:tgtEl>
                                          <p:spTgt spid="161"/>
                                        </p:tgtEl>
                                        <p:attrNameLst>
                                          <p:attrName>style.rotation</p:attrName>
                                        </p:attrNameLst>
                                      </p:cBhvr>
                                      <p:tavLst>
                                        <p:tav tm="0">
                                          <p:val>
                                            <p:fltVal val="-90"/>
                                          </p:val>
                                        </p:tav>
                                        <p:tav tm="100000">
                                          <p:val>
                                            <p:fltVal val="0"/>
                                          </p:val>
                                        </p:tav>
                                      </p:tavLst>
                                    </p:anim>
                                    <p:anim calcmode="lin" valueType="num">
                                      <p:cBhvr>
                                        <p:cTn id="65" dur="500" decel="50000" fill="hold">
                                          <p:stCondLst>
                                            <p:cond delay="0"/>
                                          </p:stCondLst>
                                        </p:cTn>
                                        <p:tgtEl>
                                          <p:spTgt spid="161"/>
                                        </p:tgtEl>
                                        <p:attrNameLst>
                                          <p:attrName>ppt_w</p:attrName>
                                        </p:attrNameLst>
                                      </p:cBhvr>
                                      <p:tavLst>
                                        <p:tav tm="0">
                                          <p:val>
                                            <p:strVal val="#ppt_w"/>
                                          </p:val>
                                        </p:tav>
                                        <p:tav tm="100000">
                                          <p:val>
                                            <p:strVal val="#ppt_w*.05"/>
                                          </p:val>
                                        </p:tav>
                                      </p:tavLst>
                                    </p:anim>
                                    <p:anim calcmode="lin" valueType="num">
                                      <p:cBhvr>
                                        <p:cTn id="66" dur="500" accel="50000" fill="hold">
                                          <p:stCondLst>
                                            <p:cond delay="500"/>
                                          </p:stCondLst>
                                        </p:cTn>
                                        <p:tgtEl>
                                          <p:spTgt spid="161"/>
                                        </p:tgtEl>
                                        <p:attrNameLst>
                                          <p:attrName>ppt_w</p:attrName>
                                        </p:attrNameLst>
                                      </p:cBhvr>
                                      <p:tavLst>
                                        <p:tav tm="0">
                                          <p:val>
                                            <p:strVal val="#ppt_w*.05"/>
                                          </p:val>
                                        </p:tav>
                                        <p:tav tm="100000">
                                          <p:val>
                                            <p:strVal val="#ppt_w"/>
                                          </p:val>
                                        </p:tav>
                                      </p:tavLst>
                                    </p:anim>
                                    <p:anim calcmode="lin" valueType="num">
                                      <p:cBhvr>
                                        <p:cTn id="67" dur="1000" fill="hold"/>
                                        <p:tgtEl>
                                          <p:spTgt spid="161"/>
                                        </p:tgtEl>
                                        <p:attrNameLst>
                                          <p:attrName>ppt_h</p:attrName>
                                        </p:attrNameLst>
                                      </p:cBhvr>
                                      <p:tavLst>
                                        <p:tav tm="0">
                                          <p:val>
                                            <p:strVal val="#ppt_h"/>
                                          </p:val>
                                        </p:tav>
                                        <p:tav tm="100000">
                                          <p:val>
                                            <p:strVal val="#ppt_h"/>
                                          </p:val>
                                        </p:tav>
                                      </p:tavLst>
                                    </p:anim>
                                    <p:anim calcmode="lin" valueType="num">
                                      <p:cBhvr>
                                        <p:cTn id="68" dur="500" decel="50000" fill="hold">
                                          <p:stCondLst>
                                            <p:cond delay="0"/>
                                          </p:stCondLst>
                                        </p:cTn>
                                        <p:tgtEl>
                                          <p:spTgt spid="161"/>
                                        </p:tgtEl>
                                        <p:attrNameLst>
                                          <p:attrName>ppt_x</p:attrName>
                                        </p:attrNameLst>
                                      </p:cBhvr>
                                      <p:tavLst>
                                        <p:tav tm="0">
                                          <p:val>
                                            <p:strVal val="#ppt_x+.4"/>
                                          </p:val>
                                        </p:tav>
                                        <p:tav tm="100000">
                                          <p:val>
                                            <p:strVal val="#ppt_x"/>
                                          </p:val>
                                        </p:tav>
                                      </p:tavLst>
                                    </p:anim>
                                    <p:anim calcmode="lin" valueType="num">
                                      <p:cBhvr>
                                        <p:cTn id="69" dur="500" decel="50000" fill="hold">
                                          <p:stCondLst>
                                            <p:cond delay="0"/>
                                          </p:stCondLst>
                                        </p:cTn>
                                        <p:tgtEl>
                                          <p:spTgt spid="161"/>
                                        </p:tgtEl>
                                        <p:attrNameLst>
                                          <p:attrName>ppt_y</p:attrName>
                                        </p:attrNameLst>
                                      </p:cBhvr>
                                      <p:tavLst>
                                        <p:tav tm="0">
                                          <p:val>
                                            <p:strVal val="#ppt_y-.2"/>
                                          </p:val>
                                        </p:tav>
                                        <p:tav tm="100000">
                                          <p:val>
                                            <p:strVal val="#ppt_y+.1"/>
                                          </p:val>
                                        </p:tav>
                                      </p:tavLst>
                                    </p:anim>
                                    <p:anim calcmode="lin" valueType="num">
                                      <p:cBhvr>
                                        <p:cTn id="70" dur="500" accel="50000" fill="hold">
                                          <p:stCondLst>
                                            <p:cond delay="500"/>
                                          </p:stCondLst>
                                        </p:cTn>
                                        <p:tgtEl>
                                          <p:spTgt spid="161"/>
                                        </p:tgtEl>
                                        <p:attrNameLst>
                                          <p:attrName>ppt_y</p:attrName>
                                        </p:attrNameLst>
                                      </p:cBhvr>
                                      <p:tavLst>
                                        <p:tav tm="0">
                                          <p:val>
                                            <p:strVal val="#ppt_y+.1"/>
                                          </p:val>
                                        </p:tav>
                                        <p:tav tm="100000">
                                          <p:val>
                                            <p:strVal val="#ppt_y"/>
                                          </p:val>
                                        </p:tav>
                                      </p:tavLst>
                                    </p:anim>
                                    <p:animEffect transition="in" filter="fade">
                                      <p:cBhvr>
                                        <p:cTn id="71" dur="1000" decel="50000">
                                          <p:stCondLst>
                                            <p:cond delay="0"/>
                                          </p:stCondLst>
                                        </p:cTn>
                                        <p:tgtEl>
                                          <p:spTgt spid="161"/>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174">
                                            <p:txEl>
                                              <p:pRg st="0" end="0"/>
                                            </p:txEl>
                                          </p:spTgt>
                                        </p:tgtEl>
                                        <p:attrNameLst>
                                          <p:attrName>style.visibility</p:attrName>
                                        </p:attrNameLst>
                                      </p:cBhvr>
                                      <p:to>
                                        <p:strVal val="visible"/>
                                      </p:to>
                                    </p:set>
                                    <p:anim calcmode="lin" valueType="num">
                                      <p:cBhvr additive="base">
                                        <p:cTn id="76" dur="500" fill="hold"/>
                                        <p:tgtEl>
                                          <p:spTgt spid="174">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17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174">
                                            <p:txEl>
                                              <p:pRg st="1" end="1"/>
                                            </p:txEl>
                                          </p:spTgt>
                                        </p:tgtEl>
                                        <p:attrNameLst>
                                          <p:attrName>style.visibility</p:attrName>
                                        </p:attrNameLst>
                                      </p:cBhvr>
                                      <p:to>
                                        <p:strVal val="visible"/>
                                      </p:to>
                                    </p:set>
                                    <p:anim calcmode="lin" valueType="num">
                                      <p:cBhvr additive="base">
                                        <p:cTn id="82" dur="500" fill="hold"/>
                                        <p:tgtEl>
                                          <p:spTgt spid="174">
                                            <p:txEl>
                                              <p:pRg st="1" end="1"/>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17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174">
                                            <p:txEl>
                                              <p:pRg st="2" end="2"/>
                                            </p:txEl>
                                          </p:spTgt>
                                        </p:tgtEl>
                                        <p:attrNameLst>
                                          <p:attrName>style.visibility</p:attrName>
                                        </p:attrNameLst>
                                      </p:cBhvr>
                                      <p:to>
                                        <p:strVal val="visible"/>
                                      </p:to>
                                    </p:set>
                                    <p:anim calcmode="lin" valueType="num">
                                      <p:cBhvr additive="base">
                                        <p:cTn id="88" dur="500" fill="hold"/>
                                        <p:tgtEl>
                                          <p:spTgt spid="174">
                                            <p:txEl>
                                              <p:pRg st="2" end="2"/>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17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53" presetClass="exit" presetSubtype="32" fill="hold" grpId="1" nodeType="clickEffect">
                                  <p:stCondLst>
                                    <p:cond delay="0"/>
                                  </p:stCondLst>
                                  <p:childTnLst>
                                    <p:anim calcmode="lin" valueType="num">
                                      <p:cBhvr>
                                        <p:cTn id="93" dur="500"/>
                                        <p:tgtEl>
                                          <p:spTgt spid="174">
                                            <p:txEl>
                                              <p:pRg st="0" end="0"/>
                                            </p:txEl>
                                          </p:spTgt>
                                        </p:tgtEl>
                                        <p:attrNameLst>
                                          <p:attrName>ppt_w</p:attrName>
                                        </p:attrNameLst>
                                      </p:cBhvr>
                                      <p:tavLst>
                                        <p:tav tm="0">
                                          <p:val>
                                            <p:strVal val="ppt_w"/>
                                          </p:val>
                                        </p:tav>
                                        <p:tav tm="100000">
                                          <p:val>
                                            <p:fltVal val="0"/>
                                          </p:val>
                                        </p:tav>
                                      </p:tavLst>
                                    </p:anim>
                                    <p:anim calcmode="lin" valueType="num">
                                      <p:cBhvr>
                                        <p:cTn id="94" dur="500"/>
                                        <p:tgtEl>
                                          <p:spTgt spid="174">
                                            <p:txEl>
                                              <p:pRg st="0" end="0"/>
                                            </p:txEl>
                                          </p:spTgt>
                                        </p:tgtEl>
                                        <p:attrNameLst>
                                          <p:attrName>ppt_h</p:attrName>
                                        </p:attrNameLst>
                                      </p:cBhvr>
                                      <p:tavLst>
                                        <p:tav tm="0">
                                          <p:val>
                                            <p:strVal val="ppt_h"/>
                                          </p:val>
                                        </p:tav>
                                        <p:tav tm="100000">
                                          <p:val>
                                            <p:fltVal val="0"/>
                                          </p:val>
                                        </p:tav>
                                      </p:tavLst>
                                    </p:anim>
                                    <p:animEffect transition="out" filter="fade">
                                      <p:cBhvr>
                                        <p:cTn id="95" dur="500"/>
                                        <p:tgtEl>
                                          <p:spTgt spid="174">
                                            <p:txEl>
                                              <p:pRg st="0" end="0"/>
                                            </p:txEl>
                                          </p:spTgt>
                                        </p:tgtEl>
                                      </p:cBhvr>
                                    </p:animEffect>
                                    <p:set>
                                      <p:cBhvr>
                                        <p:cTn id="96" dur="1" fill="hold">
                                          <p:stCondLst>
                                            <p:cond delay="499"/>
                                          </p:stCondLst>
                                        </p:cTn>
                                        <p:tgtEl>
                                          <p:spTgt spid="174">
                                            <p:txEl>
                                              <p:pRg st="0" end="0"/>
                                            </p:txEl>
                                          </p:spTgt>
                                        </p:tgtEl>
                                        <p:attrNameLst>
                                          <p:attrName>style.visibility</p:attrName>
                                        </p:attrNameLst>
                                      </p:cBhvr>
                                      <p:to>
                                        <p:strVal val="hidden"/>
                                      </p:to>
                                    </p:set>
                                  </p:childTnLst>
                                </p:cTn>
                              </p:par>
                              <p:par>
                                <p:cTn id="97" presetID="53" presetClass="exit" presetSubtype="32" fill="hold" grpId="1" nodeType="withEffect">
                                  <p:stCondLst>
                                    <p:cond delay="0"/>
                                  </p:stCondLst>
                                  <p:childTnLst>
                                    <p:anim calcmode="lin" valueType="num">
                                      <p:cBhvr>
                                        <p:cTn id="98" dur="500"/>
                                        <p:tgtEl>
                                          <p:spTgt spid="174">
                                            <p:txEl>
                                              <p:pRg st="1" end="1"/>
                                            </p:txEl>
                                          </p:spTgt>
                                        </p:tgtEl>
                                        <p:attrNameLst>
                                          <p:attrName>ppt_w</p:attrName>
                                        </p:attrNameLst>
                                      </p:cBhvr>
                                      <p:tavLst>
                                        <p:tav tm="0">
                                          <p:val>
                                            <p:strVal val="ppt_w"/>
                                          </p:val>
                                        </p:tav>
                                        <p:tav tm="100000">
                                          <p:val>
                                            <p:fltVal val="0"/>
                                          </p:val>
                                        </p:tav>
                                      </p:tavLst>
                                    </p:anim>
                                    <p:anim calcmode="lin" valueType="num">
                                      <p:cBhvr>
                                        <p:cTn id="99" dur="500"/>
                                        <p:tgtEl>
                                          <p:spTgt spid="174">
                                            <p:txEl>
                                              <p:pRg st="1" end="1"/>
                                            </p:txEl>
                                          </p:spTgt>
                                        </p:tgtEl>
                                        <p:attrNameLst>
                                          <p:attrName>ppt_h</p:attrName>
                                        </p:attrNameLst>
                                      </p:cBhvr>
                                      <p:tavLst>
                                        <p:tav tm="0">
                                          <p:val>
                                            <p:strVal val="ppt_h"/>
                                          </p:val>
                                        </p:tav>
                                        <p:tav tm="100000">
                                          <p:val>
                                            <p:fltVal val="0"/>
                                          </p:val>
                                        </p:tav>
                                      </p:tavLst>
                                    </p:anim>
                                    <p:animEffect transition="out" filter="fade">
                                      <p:cBhvr>
                                        <p:cTn id="100" dur="500"/>
                                        <p:tgtEl>
                                          <p:spTgt spid="174">
                                            <p:txEl>
                                              <p:pRg st="1" end="1"/>
                                            </p:txEl>
                                          </p:spTgt>
                                        </p:tgtEl>
                                      </p:cBhvr>
                                    </p:animEffect>
                                    <p:set>
                                      <p:cBhvr>
                                        <p:cTn id="101" dur="1" fill="hold">
                                          <p:stCondLst>
                                            <p:cond delay="499"/>
                                          </p:stCondLst>
                                        </p:cTn>
                                        <p:tgtEl>
                                          <p:spTgt spid="174">
                                            <p:txEl>
                                              <p:pRg st="1" end="1"/>
                                            </p:txEl>
                                          </p:spTgt>
                                        </p:tgtEl>
                                        <p:attrNameLst>
                                          <p:attrName>style.visibility</p:attrName>
                                        </p:attrNameLst>
                                      </p:cBhvr>
                                      <p:to>
                                        <p:strVal val="hidden"/>
                                      </p:to>
                                    </p:set>
                                  </p:childTnLst>
                                </p:cTn>
                              </p:par>
                              <p:par>
                                <p:cTn id="102" presetID="53" presetClass="exit" presetSubtype="32" fill="hold" grpId="1" nodeType="withEffect">
                                  <p:stCondLst>
                                    <p:cond delay="0"/>
                                  </p:stCondLst>
                                  <p:childTnLst>
                                    <p:anim calcmode="lin" valueType="num">
                                      <p:cBhvr>
                                        <p:cTn id="103" dur="500"/>
                                        <p:tgtEl>
                                          <p:spTgt spid="174">
                                            <p:txEl>
                                              <p:pRg st="2" end="2"/>
                                            </p:txEl>
                                          </p:spTgt>
                                        </p:tgtEl>
                                        <p:attrNameLst>
                                          <p:attrName>ppt_w</p:attrName>
                                        </p:attrNameLst>
                                      </p:cBhvr>
                                      <p:tavLst>
                                        <p:tav tm="0">
                                          <p:val>
                                            <p:strVal val="ppt_w"/>
                                          </p:val>
                                        </p:tav>
                                        <p:tav tm="100000">
                                          <p:val>
                                            <p:fltVal val="0"/>
                                          </p:val>
                                        </p:tav>
                                      </p:tavLst>
                                    </p:anim>
                                    <p:anim calcmode="lin" valueType="num">
                                      <p:cBhvr>
                                        <p:cTn id="104" dur="500"/>
                                        <p:tgtEl>
                                          <p:spTgt spid="174">
                                            <p:txEl>
                                              <p:pRg st="2" end="2"/>
                                            </p:txEl>
                                          </p:spTgt>
                                        </p:tgtEl>
                                        <p:attrNameLst>
                                          <p:attrName>ppt_h</p:attrName>
                                        </p:attrNameLst>
                                      </p:cBhvr>
                                      <p:tavLst>
                                        <p:tav tm="0">
                                          <p:val>
                                            <p:strVal val="ppt_h"/>
                                          </p:val>
                                        </p:tav>
                                        <p:tav tm="100000">
                                          <p:val>
                                            <p:fltVal val="0"/>
                                          </p:val>
                                        </p:tav>
                                      </p:tavLst>
                                    </p:anim>
                                    <p:animEffect transition="out" filter="fade">
                                      <p:cBhvr>
                                        <p:cTn id="105" dur="500"/>
                                        <p:tgtEl>
                                          <p:spTgt spid="174">
                                            <p:txEl>
                                              <p:pRg st="2" end="2"/>
                                            </p:txEl>
                                          </p:spTgt>
                                        </p:tgtEl>
                                      </p:cBhvr>
                                    </p:animEffect>
                                    <p:set>
                                      <p:cBhvr>
                                        <p:cTn id="106" dur="1" fill="hold">
                                          <p:stCondLst>
                                            <p:cond delay="499"/>
                                          </p:stCondLst>
                                        </p:cTn>
                                        <p:tgtEl>
                                          <p:spTgt spid="174">
                                            <p:txEl>
                                              <p:pRg st="2" end="2"/>
                                            </p:txEl>
                                          </p:spTgt>
                                        </p:tgtEl>
                                        <p:attrNameLst>
                                          <p:attrName>style.visibility</p:attrName>
                                        </p:attrNameLst>
                                      </p:cBhvr>
                                      <p:to>
                                        <p:strVal val="hidden"/>
                                      </p:to>
                                    </p:set>
                                  </p:childTnLst>
                                </p:cTn>
                              </p:par>
                            </p:childTnLst>
                          </p:cTn>
                        </p:par>
                        <p:par>
                          <p:cTn id="107" fill="hold">
                            <p:stCondLst>
                              <p:cond delay="500"/>
                            </p:stCondLst>
                            <p:childTnLst>
                              <p:par>
                                <p:cTn id="108" presetID="15" presetClass="entr" presetSubtype="0" fill="hold" nodeType="afterEffect">
                                  <p:stCondLst>
                                    <p:cond delay="0"/>
                                  </p:stCondLst>
                                  <p:childTnLst>
                                    <p:set>
                                      <p:cBhvr>
                                        <p:cTn id="109" dur="1" fill="hold">
                                          <p:stCondLst>
                                            <p:cond delay="0"/>
                                          </p:stCondLst>
                                        </p:cTn>
                                        <p:tgtEl>
                                          <p:spTgt spid="6"/>
                                        </p:tgtEl>
                                        <p:attrNameLst>
                                          <p:attrName>style.visibility</p:attrName>
                                        </p:attrNameLst>
                                      </p:cBhvr>
                                      <p:to>
                                        <p:strVal val="visible"/>
                                      </p:to>
                                    </p:set>
                                    <p:anim calcmode="lin" valueType="num">
                                      <p:cBhvr>
                                        <p:cTn id="110" dur="1000" fill="hold"/>
                                        <p:tgtEl>
                                          <p:spTgt spid="6"/>
                                        </p:tgtEl>
                                        <p:attrNameLst>
                                          <p:attrName>ppt_w</p:attrName>
                                        </p:attrNameLst>
                                      </p:cBhvr>
                                      <p:tavLst>
                                        <p:tav tm="0">
                                          <p:val>
                                            <p:fltVal val="0"/>
                                          </p:val>
                                        </p:tav>
                                        <p:tav tm="100000">
                                          <p:val>
                                            <p:strVal val="#ppt_w"/>
                                          </p:val>
                                        </p:tav>
                                      </p:tavLst>
                                    </p:anim>
                                    <p:anim calcmode="lin" valueType="num">
                                      <p:cBhvr>
                                        <p:cTn id="111" dur="1000" fill="hold"/>
                                        <p:tgtEl>
                                          <p:spTgt spid="6"/>
                                        </p:tgtEl>
                                        <p:attrNameLst>
                                          <p:attrName>ppt_h</p:attrName>
                                        </p:attrNameLst>
                                      </p:cBhvr>
                                      <p:tavLst>
                                        <p:tav tm="0">
                                          <p:val>
                                            <p:fltVal val="0"/>
                                          </p:val>
                                        </p:tav>
                                        <p:tav tm="100000">
                                          <p:val>
                                            <p:strVal val="#ppt_h"/>
                                          </p:val>
                                        </p:tav>
                                      </p:tavLst>
                                    </p:anim>
                                    <p:anim calcmode="lin" valueType="num">
                                      <p:cBhvr>
                                        <p:cTn id="112"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13"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grpId="0" nodeType="clickEffect">
                                  <p:stCondLst>
                                    <p:cond delay="0"/>
                                  </p:stCondLst>
                                  <p:childTnLst>
                                    <p:set>
                                      <p:cBhvr>
                                        <p:cTn id="117" dur="1" fill="hold">
                                          <p:stCondLst>
                                            <p:cond delay="0"/>
                                          </p:stCondLst>
                                        </p:cTn>
                                        <p:tgtEl>
                                          <p:spTgt spid="175">
                                            <p:txEl>
                                              <p:pRg st="0" end="0"/>
                                            </p:txEl>
                                          </p:spTgt>
                                        </p:tgtEl>
                                        <p:attrNameLst>
                                          <p:attrName>style.visibility</p:attrName>
                                        </p:attrNameLst>
                                      </p:cBhvr>
                                      <p:to>
                                        <p:strVal val="visible"/>
                                      </p:to>
                                    </p:set>
                                    <p:anim calcmode="lin" valueType="num">
                                      <p:cBhvr additive="base">
                                        <p:cTn id="118" dur="500" fill="hold"/>
                                        <p:tgtEl>
                                          <p:spTgt spid="175">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1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175">
                                            <p:txEl>
                                              <p:pRg st="1" end="1"/>
                                            </p:txEl>
                                          </p:spTgt>
                                        </p:tgtEl>
                                        <p:attrNameLst>
                                          <p:attrName>style.visibility</p:attrName>
                                        </p:attrNameLst>
                                      </p:cBhvr>
                                      <p:to>
                                        <p:strVal val="visible"/>
                                      </p:to>
                                    </p:set>
                                    <p:anim calcmode="lin" valueType="num">
                                      <p:cBhvr additive="base">
                                        <p:cTn id="124" dur="500" fill="hold"/>
                                        <p:tgtEl>
                                          <p:spTgt spid="175">
                                            <p:txEl>
                                              <p:pRg st="1" end="1"/>
                                            </p:txEl>
                                          </p:spTgt>
                                        </p:tgtEl>
                                        <p:attrNameLst>
                                          <p:attrName>ppt_x</p:attrName>
                                        </p:attrNameLst>
                                      </p:cBhvr>
                                      <p:tavLst>
                                        <p:tav tm="0">
                                          <p:val>
                                            <p:strVal val="#ppt_x"/>
                                          </p:val>
                                        </p:tav>
                                        <p:tav tm="100000">
                                          <p:val>
                                            <p:strVal val="#ppt_x"/>
                                          </p:val>
                                        </p:tav>
                                      </p:tavLst>
                                    </p:anim>
                                    <p:anim calcmode="lin" valueType="num">
                                      <p:cBhvr additive="base">
                                        <p:cTn id="125" dur="500" fill="hold"/>
                                        <p:tgtEl>
                                          <p:spTgt spid="17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1251" grpId="0" build="p"/>
      <p:bldP spid="1461251" grpId="1" build="p"/>
      <p:bldP spid="175" grpId="0" build="p"/>
      <p:bldP spid="174" grpId="0" build="p"/>
      <p:bldP spid="174" grpId="1" build="allAtOnce"/>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7308E4-2718-4BC9-A6C9-3C2F69DC032F}"/>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CC5EFAB6-E97F-4BA8-81E2-62AB485D7812}"/>
              </a:ext>
            </a:extLst>
          </p:cNvPr>
          <p:cNvPicPr>
            <a:picLocks noGrp="1" noChangeAspect="1"/>
          </p:cNvPicPr>
          <p:nvPr>
            <p:ph idx="1"/>
          </p:nvPr>
        </p:nvPicPr>
        <p:blipFill>
          <a:blip r:embed="rId2"/>
          <a:stretch>
            <a:fillRect/>
          </a:stretch>
        </p:blipFill>
        <p:spPr>
          <a:xfrm>
            <a:off x="612775" y="991394"/>
            <a:ext cx="10380787" cy="1676400"/>
          </a:xfrm>
          <a:prstGeom prst="rect">
            <a:avLst/>
          </a:prstGeom>
        </p:spPr>
      </p:pic>
      <p:pic>
        <p:nvPicPr>
          <p:cNvPr id="5" name="图片 4">
            <a:extLst>
              <a:ext uri="{FF2B5EF4-FFF2-40B4-BE49-F238E27FC236}">
                <a16:creationId xmlns:a16="http://schemas.microsoft.com/office/drawing/2014/main" id="{53BE09F6-A1C0-47F6-A96B-B3E9F477CF8A}"/>
              </a:ext>
            </a:extLst>
          </p:cNvPr>
          <p:cNvPicPr>
            <a:picLocks noChangeAspect="1"/>
          </p:cNvPicPr>
          <p:nvPr/>
        </p:nvPicPr>
        <p:blipFill>
          <a:blip r:embed="rId3"/>
          <a:stretch>
            <a:fillRect/>
          </a:stretch>
        </p:blipFill>
        <p:spPr>
          <a:xfrm>
            <a:off x="778948" y="2879212"/>
            <a:ext cx="9951113" cy="2684182"/>
          </a:xfrm>
          <a:prstGeom prst="rect">
            <a:avLst/>
          </a:prstGeom>
        </p:spPr>
      </p:pic>
    </p:spTree>
    <p:extLst>
      <p:ext uri="{BB962C8B-B14F-4D97-AF65-F5344CB8AC3E}">
        <p14:creationId xmlns:p14="http://schemas.microsoft.com/office/powerpoint/2010/main" val="3733040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89" name="Picture 81" descr="200812242396968778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8256" y="2534015"/>
            <a:ext cx="3677502" cy="367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43" name="Rectangle 3"/>
          <p:cNvSpPr>
            <a:spLocks noGrp="1" noChangeArrowheads="1"/>
          </p:cNvSpPr>
          <p:nvPr>
            <p:ph type="body" idx="1"/>
          </p:nvPr>
        </p:nvSpPr>
        <p:spPr>
          <a:xfrm>
            <a:off x="616635" y="884231"/>
            <a:ext cx="10755154" cy="2393003"/>
          </a:xfrm>
        </p:spPr>
        <p:txBody>
          <a:bodyPr/>
          <a:lstStyle/>
          <a:p>
            <a:pPr indent="0"/>
            <a:r>
              <a:rPr lang="zh-CN" altLang="en-US" dirty="0">
                <a:solidFill>
                  <a:srgbClr val="FF0000"/>
                </a:solidFill>
              </a:rPr>
              <a:t>例</a:t>
            </a:r>
            <a:r>
              <a:rPr lang="en-US" altLang="zh-CN" dirty="0"/>
              <a:t>  2023</a:t>
            </a:r>
            <a:r>
              <a:rPr lang="zh-CN" altLang="en-US" dirty="0"/>
              <a:t>年</a:t>
            </a:r>
            <a:r>
              <a:rPr lang="en-US" altLang="zh-CN" dirty="0"/>
              <a:t>NBA</a:t>
            </a:r>
            <a:r>
              <a:rPr lang="zh-CN" altLang="en-US" dirty="0"/>
              <a:t>季后赛的西部对阵图。</a:t>
            </a:r>
          </a:p>
        </p:txBody>
      </p:sp>
      <p:grpSp>
        <p:nvGrpSpPr>
          <p:cNvPr id="3" name="Group 85"/>
          <p:cNvGrpSpPr>
            <a:grpSpLocks/>
          </p:cNvGrpSpPr>
          <p:nvPr/>
        </p:nvGrpSpPr>
        <p:grpSpPr bwMode="auto">
          <a:xfrm>
            <a:off x="3736975" y="3852739"/>
            <a:ext cx="4150686" cy="2440553"/>
            <a:chOff x="1672" y="2120"/>
            <a:chExt cx="2614" cy="1537"/>
          </a:xfrm>
        </p:grpSpPr>
        <p:sp>
          <p:nvSpPr>
            <p:cNvPr id="17416" name="Oval 53"/>
            <p:cNvSpPr>
              <a:spLocks noChangeAspect="1" noChangeArrowheads="1"/>
            </p:cNvSpPr>
            <p:nvPr/>
          </p:nvSpPr>
          <p:spPr bwMode="auto">
            <a:xfrm rot="5400000">
              <a:off x="4204" y="2120"/>
              <a:ext cx="82" cy="8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7417" name="Oval 54"/>
            <p:cNvSpPr>
              <a:spLocks noChangeAspect="1" noChangeArrowheads="1"/>
            </p:cNvSpPr>
            <p:nvPr/>
          </p:nvSpPr>
          <p:spPr bwMode="auto">
            <a:xfrm rot="5400000">
              <a:off x="3872" y="2119"/>
              <a:ext cx="82" cy="83"/>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7418" name="Oval 55"/>
            <p:cNvSpPr>
              <a:spLocks noChangeAspect="1" noChangeArrowheads="1"/>
            </p:cNvSpPr>
            <p:nvPr/>
          </p:nvSpPr>
          <p:spPr bwMode="auto">
            <a:xfrm rot="5400000">
              <a:off x="4037" y="2706"/>
              <a:ext cx="83" cy="8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7419" name="Line 56"/>
            <p:cNvSpPr>
              <a:spLocks noChangeShapeType="1"/>
            </p:cNvSpPr>
            <p:nvPr/>
          </p:nvSpPr>
          <p:spPr bwMode="auto">
            <a:xfrm rot="5400000">
              <a:off x="3906" y="2398"/>
              <a:ext cx="521" cy="12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1"/>
            </a:p>
          </p:txBody>
        </p:sp>
        <p:sp>
          <p:nvSpPr>
            <p:cNvPr id="17420" name="Line 57"/>
            <p:cNvSpPr>
              <a:spLocks noChangeShapeType="1"/>
            </p:cNvSpPr>
            <p:nvPr/>
          </p:nvSpPr>
          <p:spPr bwMode="auto">
            <a:xfrm rot="5400000" flipV="1">
              <a:off x="3731" y="2381"/>
              <a:ext cx="521" cy="13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1"/>
            </a:p>
          </p:txBody>
        </p:sp>
        <p:sp>
          <p:nvSpPr>
            <p:cNvPr id="17421" name="Oval 58"/>
            <p:cNvSpPr>
              <a:spLocks noChangeAspect="1" noChangeArrowheads="1"/>
            </p:cNvSpPr>
            <p:nvPr/>
          </p:nvSpPr>
          <p:spPr bwMode="auto">
            <a:xfrm rot="5400000">
              <a:off x="3210" y="2120"/>
              <a:ext cx="82" cy="8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7422" name="Oval 59"/>
            <p:cNvSpPr>
              <a:spLocks noChangeAspect="1" noChangeArrowheads="1"/>
            </p:cNvSpPr>
            <p:nvPr/>
          </p:nvSpPr>
          <p:spPr bwMode="auto">
            <a:xfrm rot="5400000">
              <a:off x="2336" y="2120"/>
              <a:ext cx="82" cy="8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7423" name="Oval 60"/>
            <p:cNvSpPr>
              <a:spLocks noChangeAspect="1" noChangeArrowheads="1"/>
            </p:cNvSpPr>
            <p:nvPr/>
          </p:nvSpPr>
          <p:spPr bwMode="auto">
            <a:xfrm rot="5400000">
              <a:off x="1672" y="2120"/>
              <a:ext cx="82" cy="8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7424" name="Oval 61"/>
            <p:cNvSpPr>
              <a:spLocks noChangeAspect="1" noChangeArrowheads="1"/>
            </p:cNvSpPr>
            <p:nvPr/>
          </p:nvSpPr>
          <p:spPr bwMode="auto">
            <a:xfrm rot="5400000">
              <a:off x="3541" y="2120"/>
              <a:ext cx="82" cy="8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7425" name="Oval 62"/>
            <p:cNvSpPr>
              <a:spLocks noChangeAspect="1" noChangeArrowheads="1"/>
            </p:cNvSpPr>
            <p:nvPr/>
          </p:nvSpPr>
          <p:spPr bwMode="auto">
            <a:xfrm rot="5400000">
              <a:off x="2668" y="2120"/>
              <a:ext cx="82" cy="8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7426" name="Oval 63"/>
            <p:cNvSpPr>
              <a:spLocks noChangeAspect="1" noChangeArrowheads="1"/>
            </p:cNvSpPr>
            <p:nvPr/>
          </p:nvSpPr>
          <p:spPr bwMode="auto">
            <a:xfrm rot="5400000">
              <a:off x="2005" y="2120"/>
              <a:ext cx="82" cy="8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7427" name="Line 64"/>
            <p:cNvSpPr>
              <a:spLocks noChangeAspect="1" noChangeShapeType="1"/>
            </p:cNvSpPr>
            <p:nvPr/>
          </p:nvSpPr>
          <p:spPr bwMode="auto">
            <a:xfrm rot="5400000">
              <a:off x="3708" y="2830"/>
              <a:ext cx="408" cy="28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1"/>
            </a:p>
          </p:txBody>
        </p:sp>
        <p:sp>
          <p:nvSpPr>
            <p:cNvPr id="17428" name="Line 65"/>
            <p:cNvSpPr>
              <a:spLocks noChangeAspect="1" noChangeShapeType="1"/>
            </p:cNvSpPr>
            <p:nvPr/>
          </p:nvSpPr>
          <p:spPr bwMode="auto">
            <a:xfrm rot="5400000" flipV="1">
              <a:off x="3377" y="2830"/>
              <a:ext cx="408" cy="28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1"/>
            </a:p>
          </p:txBody>
        </p:sp>
        <p:sp>
          <p:nvSpPr>
            <p:cNvPr id="17429" name="Oval 66"/>
            <p:cNvSpPr>
              <a:spLocks noChangeAspect="1" noChangeArrowheads="1"/>
            </p:cNvSpPr>
            <p:nvPr/>
          </p:nvSpPr>
          <p:spPr bwMode="auto">
            <a:xfrm rot="5400000">
              <a:off x="3707" y="3177"/>
              <a:ext cx="82" cy="8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7430" name="Line 67"/>
            <p:cNvSpPr>
              <a:spLocks noChangeShapeType="1"/>
            </p:cNvSpPr>
            <p:nvPr/>
          </p:nvSpPr>
          <p:spPr bwMode="auto">
            <a:xfrm rot="5400000">
              <a:off x="3190" y="3065"/>
              <a:ext cx="345" cy="73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1"/>
            </a:p>
          </p:txBody>
        </p:sp>
        <p:sp>
          <p:nvSpPr>
            <p:cNvPr id="17431" name="Line 68"/>
            <p:cNvSpPr>
              <a:spLocks noChangeShapeType="1"/>
            </p:cNvSpPr>
            <p:nvPr/>
          </p:nvSpPr>
          <p:spPr bwMode="auto">
            <a:xfrm rot="5400000" flipV="1">
              <a:off x="2409" y="3049"/>
              <a:ext cx="345" cy="7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1"/>
            </a:p>
          </p:txBody>
        </p:sp>
        <p:sp>
          <p:nvSpPr>
            <p:cNvPr id="17432" name="Oval 69"/>
            <p:cNvSpPr>
              <a:spLocks noChangeAspect="1" noChangeArrowheads="1"/>
            </p:cNvSpPr>
            <p:nvPr/>
          </p:nvSpPr>
          <p:spPr bwMode="auto">
            <a:xfrm rot="5400000">
              <a:off x="2937" y="3575"/>
              <a:ext cx="82" cy="8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7433" name="Oval 70"/>
            <p:cNvSpPr>
              <a:spLocks noChangeAspect="1" noChangeArrowheads="1"/>
            </p:cNvSpPr>
            <p:nvPr/>
          </p:nvSpPr>
          <p:spPr bwMode="auto">
            <a:xfrm rot="5400000">
              <a:off x="3374" y="2706"/>
              <a:ext cx="83" cy="8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7434" name="Line 71"/>
            <p:cNvSpPr>
              <a:spLocks noChangeAspect="1" noChangeShapeType="1"/>
            </p:cNvSpPr>
            <p:nvPr/>
          </p:nvSpPr>
          <p:spPr bwMode="auto">
            <a:xfrm rot="5400000">
              <a:off x="3242" y="2397"/>
              <a:ext cx="521" cy="13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1"/>
            </a:p>
          </p:txBody>
        </p:sp>
        <p:sp>
          <p:nvSpPr>
            <p:cNvPr id="17435" name="Line 72"/>
            <p:cNvSpPr>
              <a:spLocks noChangeAspect="1" noChangeShapeType="1"/>
            </p:cNvSpPr>
            <p:nvPr/>
          </p:nvSpPr>
          <p:spPr bwMode="auto">
            <a:xfrm rot="5400000" flipV="1">
              <a:off x="3062" y="2389"/>
              <a:ext cx="521" cy="13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1"/>
            </a:p>
          </p:txBody>
        </p:sp>
        <p:sp>
          <p:nvSpPr>
            <p:cNvPr id="17436" name="Oval 73"/>
            <p:cNvSpPr>
              <a:spLocks noChangeAspect="1" noChangeArrowheads="1"/>
            </p:cNvSpPr>
            <p:nvPr/>
          </p:nvSpPr>
          <p:spPr bwMode="auto">
            <a:xfrm rot="5400000">
              <a:off x="2501" y="2706"/>
              <a:ext cx="83" cy="8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7437" name="Line 74"/>
            <p:cNvSpPr>
              <a:spLocks noChangeAspect="1" noChangeShapeType="1"/>
            </p:cNvSpPr>
            <p:nvPr/>
          </p:nvSpPr>
          <p:spPr bwMode="auto">
            <a:xfrm rot="5400000">
              <a:off x="2365" y="2394"/>
              <a:ext cx="521" cy="13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1"/>
            </a:p>
          </p:txBody>
        </p:sp>
        <p:sp>
          <p:nvSpPr>
            <p:cNvPr id="17438" name="Line 75"/>
            <p:cNvSpPr>
              <a:spLocks noChangeAspect="1" noChangeShapeType="1"/>
            </p:cNvSpPr>
            <p:nvPr/>
          </p:nvSpPr>
          <p:spPr bwMode="auto">
            <a:xfrm rot="5400000" flipV="1">
              <a:off x="2187" y="2380"/>
              <a:ext cx="521" cy="1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1"/>
            </a:p>
          </p:txBody>
        </p:sp>
        <p:sp>
          <p:nvSpPr>
            <p:cNvPr id="17439" name="Oval 76"/>
            <p:cNvSpPr>
              <a:spLocks noChangeAspect="1" noChangeArrowheads="1"/>
            </p:cNvSpPr>
            <p:nvPr/>
          </p:nvSpPr>
          <p:spPr bwMode="auto">
            <a:xfrm rot="5400000">
              <a:off x="1837" y="2706"/>
              <a:ext cx="83" cy="8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7440" name="Line 77"/>
            <p:cNvSpPr>
              <a:spLocks noChangeAspect="1" noChangeShapeType="1"/>
            </p:cNvSpPr>
            <p:nvPr/>
          </p:nvSpPr>
          <p:spPr bwMode="auto">
            <a:xfrm rot="5400000">
              <a:off x="1703" y="2394"/>
              <a:ext cx="521" cy="1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1"/>
            </a:p>
          </p:txBody>
        </p:sp>
        <p:sp>
          <p:nvSpPr>
            <p:cNvPr id="17441" name="Line 78"/>
            <p:cNvSpPr>
              <a:spLocks noChangeAspect="1" noChangeShapeType="1"/>
            </p:cNvSpPr>
            <p:nvPr/>
          </p:nvSpPr>
          <p:spPr bwMode="auto">
            <a:xfrm rot="5400000" flipV="1">
              <a:off x="1524" y="2380"/>
              <a:ext cx="521" cy="13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1"/>
            </a:p>
          </p:txBody>
        </p:sp>
        <p:sp>
          <p:nvSpPr>
            <p:cNvPr id="17442" name="Line 79"/>
            <p:cNvSpPr>
              <a:spLocks noChangeAspect="1" noChangeShapeType="1"/>
            </p:cNvSpPr>
            <p:nvPr/>
          </p:nvSpPr>
          <p:spPr bwMode="auto">
            <a:xfrm rot="5400000">
              <a:off x="2172" y="2830"/>
              <a:ext cx="408" cy="28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1"/>
            </a:p>
          </p:txBody>
        </p:sp>
        <p:sp>
          <p:nvSpPr>
            <p:cNvPr id="17443" name="Line 80"/>
            <p:cNvSpPr>
              <a:spLocks noChangeAspect="1" noChangeShapeType="1"/>
            </p:cNvSpPr>
            <p:nvPr/>
          </p:nvSpPr>
          <p:spPr bwMode="auto">
            <a:xfrm rot="5400000" flipV="1">
              <a:off x="1839" y="2830"/>
              <a:ext cx="408" cy="28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1"/>
            </a:p>
          </p:txBody>
        </p:sp>
        <p:sp>
          <p:nvSpPr>
            <p:cNvPr id="17444" name="Oval 81"/>
            <p:cNvSpPr>
              <a:spLocks noChangeAspect="1" noChangeArrowheads="1"/>
            </p:cNvSpPr>
            <p:nvPr/>
          </p:nvSpPr>
          <p:spPr bwMode="auto">
            <a:xfrm rot="5400000">
              <a:off x="2169" y="3177"/>
              <a:ext cx="82" cy="8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grpSp>
      <p:grpSp>
        <p:nvGrpSpPr>
          <p:cNvPr id="80" name="Group 85"/>
          <p:cNvGrpSpPr>
            <a:grpSpLocks/>
          </p:cNvGrpSpPr>
          <p:nvPr/>
        </p:nvGrpSpPr>
        <p:grpSpPr bwMode="auto">
          <a:xfrm rot="10800000">
            <a:off x="2969949" y="3256716"/>
            <a:ext cx="4150686" cy="2440553"/>
            <a:chOff x="1672" y="2120"/>
            <a:chExt cx="2614" cy="1537"/>
          </a:xfrm>
        </p:grpSpPr>
        <p:sp>
          <p:nvSpPr>
            <p:cNvPr id="81" name="Oval 53"/>
            <p:cNvSpPr>
              <a:spLocks noChangeAspect="1" noChangeArrowheads="1"/>
            </p:cNvSpPr>
            <p:nvPr/>
          </p:nvSpPr>
          <p:spPr bwMode="auto">
            <a:xfrm rot="5400000">
              <a:off x="4204" y="2120"/>
              <a:ext cx="82" cy="8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82" name="Oval 54"/>
            <p:cNvSpPr>
              <a:spLocks noChangeAspect="1" noChangeArrowheads="1"/>
            </p:cNvSpPr>
            <p:nvPr/>
          </p:nvSpPr>
          <p:spPr bwMode="auto">
            <a:xfrm rot="5400000">
              <a:off x="3872" y="2119"/>
              <a:ext cx="82" cy="83"/>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83" name="Oval 55"/>
            <p:cNvSpPr>
              <a:spLocks noChangeAspect="1" noChangeArrowheads="1"/>
            </p:cNvSpPr>
            <p:nvPr/>
          </p:nvSpPr>
          <p:spPr bwMode="auto">
            <a:xfrm rot="5400000">
              <a:off x="4037" y="2706"/>
              <a:ext cx="83" cy="8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84" name="Line 56"/>
            <p:cNvSpPr>
              <a:spLocks noChangeShapeType="1"/>
            </p:cNvSpPr>
            <p:nvPr/>
          </p:nvSpPr>
          <p:spPr bwMode="auto">
            <a:xfrm rot="5400000">
              <a:off x="3906" y="2398"/>
              <a:ext cx="521" cy="12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1"/>
            </a:p>
          </p:txBody>
        </p:sp>
        <p:sp>
          <p:nvSpPr>
            <p:cNvPr id="85" name="Line 57"/>
            <p:cNvSpPr>
              <a:spLocks noChangeShapeType="1"/>
            </p:cNvSpPr>
            <p:nvPr/>
          </p:nvSpPr>
          <p:spPr bwMode="auto">
            <a:xfrm rot="5400000" flipV="1">
              <a:off x="3731" y="2381"/>
              <a:ext cx="521" cy="13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1"/>
            </a:p>
          </p:txBody>
        </p:sp>
        <p:sp>
          <p:nvSpPr>
            <p:cNvPr id="86" name="Oval 58"/>
            <p:cNvSpPr>
              <a:spLocks noChangeAspect="1" noChangeArrowheads="1"/>
            </p:cNvSpPr>
            <p:nvPr/>
          </p:nvSpPr>
          <p:spPr bwMode="auto">
            <a:xfrm rot="5400000">
              <a:off x="3210" y="2120"/>
              <a:ext cx="82" cy="8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87" name="Oval 59"/>
            <p:cNvSpPr>
              <a:spLocks noChangeAspect="1" noChangeArrowheads="1"/>
            </p:cNvSpPr>
            <p:nvPr/>
          </p:nvSpPr>
          <p:spPr bwMode="auto">
            <a:xfrm rot="5400000">
              <a:off x="2336" y="2120"/>
              <a:ext cx="82" cy="8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88" name="Oval 60"/>
            <p:cNvSpPr>
              <a:spLocks noChangeAspect="1" noChangeArrowheads="1"/>
            </p:cNvSpPr>
            <p:nvPr/>
          </p:nvSpPr>
          <p:spPr bwMode="auto">
            <a:xfrm rot="5400000">
              <a:off x="1672" y="2120"/>
              <a:ext cx="82" cy="8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89" name="Oval 61"/>
            <p:cNvSpPr>
              <a:spLocks noChangeAspect="1" noChangeArrowheads="1"/>
            </p:cNvSpPr>
            <p:nvPr/>
          </p:nvSpPr>
          <p:spPr bwMode="auto">
            <a:xfrm rot="5400000">
              <a:off x="3541" y="2120"/>
              <a:ext cx="82" cy="8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90" name="Oval 62"/>
            <p:cNvSpPr>
              <a:spLocks noChangeAspect="1" noChangeArrowheads="1"/>
            </p:cNvSpPr>
            <p:nvPr/>
          </p:nvSpPr>
          <p:spPr bwMode="auto">
            <a:xfrm rot="5400000">
              <a:off x="2668" y="2120"/>
              <a:ext cx="82" cy="8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91" name="Oval 63"/>
            <p:cNvSpPr>
              <a:spLocks noChangeAspect="1" noChangeArrowheads="1"/>
            </p:cNvSpPr>
            <p:nvPr/>
          </p:nvSpPr>
          <p:spPr bwMode="auto">
            <a:xfrm rot="5400000">
              <a:off x="2005" y="2120"/>
              <a:ext cx="82" cy="8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92" name="Line 64"/>
            <p:cNvSpPr>
              <a:spLocks noChangeAspect="1" noChangeShapeType="1"/>
            </p:cNvSpPr>
            <p:nvPr/>
          </p:nvSpPr>
          <p:spPr bwMode="auto">
            <a:xfrm rot="5400000">
              <a:off x="3708" y="2830"/>
              <a:ext cx="408" cy="28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1"/>
            </a:p>
          </p:txBody>
        </p:sp>
        <p:sp>
          <p:nvSpPr>
            <p:cNvPr id="93" name="Line 65"/>
            <p:cNvSpPr>
              <a:spLocks noChangeAspect="1" noChangeShapeType="1"/>
            </p:cNvSpPr>
            <p:nvPr/>
          </p:nvSpPr>
          <p:spPr bwMode="auto">
            <a:xfrm rot="5400000" flipV="1">
              <a:off x="3377" y="2830"/>
              <a:ext cx="408" cy="28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1"/>
            </a:p>
          </p:txBody>
        </p:sp>
        <p:sp>
          <p:nvSpPr>
            <p:cNvPr id="94" name="Oval 66"/>
            <p:cNvSpPr>
              <a:spLocks noChangeAspect="1" noChangeArrowheads="1"/>
            </p:cNvSpPr>
            <p:nvPr/>
          </p:nvSpPr>
          <p:spPr bwMode="auto">
            <a:xfrm rot="5400000">
              <a:off x="3707" y="3177"/>
              <a:ext cx="82" cy="8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95" name="Line 67"/>
            <p:cNvSpPr>
              <a:spLocks noChangeShapeType="1"/>
            </p:cNvSpPr>
            <p:nvPr/>
          </p:nvSpPr>
          <p:spPr bwMode="auto">
            <a:xfrm rot="5400000">
              <a:off x="3190" y="3065"/>
              <a:ext cx="345" cy="73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1"/>
            </a:p>
          </p:txBody>
        </p:sp>
        <p:sp>
          <p:nvSpPr>
            <p:cNvPr id="96" name="Line 68"/>
            <p:cNvSpPr>
              <a:spLocks noChangeShapeType="1"/>
            </p:cNvSpPr>
            <p:nvPr/>
          </p:nvSpPr>
          <p:spPr bwMode="auto">
            <a:xfrm rot="5400000" flipV="1">
              <a:off x="2409" y="3049"/>
              <a:ext cx="345" cy="7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1"/>
            </a:p>
          </p:txBody>
        </p:sp>
        <p:sp>
          <p:nvSpPr>
            <p:cNvPr id="97" name="Oval 69"/>
            <p:cNvSpPr>
              <a:spLocks noChangeAspect="1" noChangeArrowheads="1"/>
            </p:cNvSpPr>
            <p:nvPr/>
          </p:nvSpPr>
          <p:spPr bwMode="auto">
            <a:xfrm rot="5400000">
              <a:off x="2937" y="3575"/>
              <a:ext cx="82" cy="8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98" name="Oval 70"/>
            <p:cNvSpPr>
              <a:spLocks noChangeAspect="1" noChangeArrowheads="1"/>
            </p:cNvSpPr>
            <p:nvPr/>
          </p:nvSpPr>
          <p:spPr bwMode="auto">
            <a:xfrm rot="5400000">
              <a:off x="3374" y="2706"/>
              <a:ext cx="83" cy="8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99" name="Line 71"/>
            <p:cNvSpPr>
              <a:spLocks noChangeAspect="1" noChangeShapeType="1"/>
            </p:cNvSpPr>
            <p:nvPr/>
          </p:nvSpPr>
          <p:spPr bwMode="auto">
            <a:xfrm rot="5400000">
              <a:off x="3242" y="2397"/>
              <a:ext cx="521" cy="13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1"/>
            </a:p>
          </p:txBody>
        </p:sp>
        <p:sp>
          <p:nvSpPr>
            <p:cNvPr id="100" name="Line 72"/>
            <p:cNvSpPr>
              <a:spLocks noChangeAspect="1" noChangeShapeType="1"/>
            </p:cNvSpPr>
            <p:nvPr/>
          </p:nvSpPr>
          <p:spPr bwMode="auto">
            <a:xfrm rot="5400000" flipV="1">
              <a:off x="3062" y="2389"/>
              <a:ext cx="521" cy="13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1"/>
            </a:p>
          </p:txBody>
        </p:sp>
        <p:sp>
          <p:nvSpPr>
            <p:cNvPr id="101" name="Oval 73"/>
            <p:cNvSpPr>
              <a:spLocks noChangeAspect="1" noChangeArrowheads="1"/>
            </p:cNvSpPr>
            <p:nvPr/>
          </p:nvSpPr>
          <p:spPr bwMode="auto">
            <a:xfrm rot="5400000">
              <a:off x="2501" y="2706"/>
              <a:ext cx="83" cy="8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02" name="Line 74"/>
            <p:cNvSpPr>
              <a:spLocks noChangeAspect="1" noChangeShapeType="1"/>
            </p:cNvSpPr>
            <p:nvPr/>
          </p:nvSpPr>
          <p:spPr bwMode="auto">
            <a:xfrm rot="5400000">
              <a:off x="2365" y="2394"/>
              <a:ext cx="521" cy="13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1"/>
            </a:p>
          </p:txBody>
        </p:sp>
        <p:sp>
          <p:nvSpPr>
            <p:cNvPr id="103" name="Line 75"/>
            <p:cNvSpPr>
              <a:spLocks noChangeAspect="1" noChangeShapeType="1"/>
            </p:cNvSpPr>
            <p:nvPr/>
          </p:nvSpPr>
          <p:spPr bwMode="auto">
            <a:xfrm rot="5400000" flipV="1">
              <a:off x="2187" y="2380"/>
              <a:ext cx="521" cy="1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1"/>
            </a:p>
          </p:txBody>
        </p:sp>
        <p:sp>
          <p:nvSpPr>
            <p:cNvPr id="104" name="Oval 76"/>
            <p:cNvSpPr>
              <a:spLocks noChangeAspect="1" noChangeArrowheads="1"/>
            </p:cNvSpPr>
            <p:nvPr/>
          </p:nvSpPr>
          <p:spPr bwMode="auto">
            <a:xfrm rot="5400000">
              <a:off x="1837" y="2706"/>
              <a:ext cx="83" cy="8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05" name="Line 77"/>
            <p:cNvSpPr>
              <a:spLocks noChangeAspect="1" noChangeShapeType="1"/>
            </p:cNvSpPr>
            <p:nvPr/>
          </p:nvSpPr>
          <p:spPr bwMode="auto">
            <a:xfrm rot="5400000">
              <a:off x="1703" y="2394"/>
              <a:ext cx="521" cy="1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1"/>
            </a:p>
          </p:txBody>
        </p:sp>
        <p:sp>
          <p:nvSpPr>
            <p:cNvPr id="106" name="Line 78"/>
            <p:cNvSpPr>
              <a:spLocks noChangeAspect="1" noChangeShapeType="1"/>
            </p:cNvSpPr>
            <p:nvPr/>
          </p:nvSpPr>
          <p:spPr bwMode="auto">
            <a:xfrm rot="5400000" flipV="1">
              <a:off x="1524" y="2380"/>
              <a:ext cx="521" cy="13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1"/>
            </a:p>
          </p:txBody>
        </p:sp>
        <p:sp>
          <p:nvSpPr>
            <p:cNvPr id="107" name="Line 79"/>
            <p:cNvSpPr>
              <a:spLocks noChangeAspect="1" noChangeShapeType="1"/>
            </p:cNvSpPr>
            <p:nvPr/>
          </p:nvSpPr>
          <p:spPr bwMode="auto">
            <a:xfrm rot="5400000">
              <a:off x="2172" y="2830"/>
              <a:ext cx="408" cy="28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1"/>
            </a:p>
          </p:txBody>
        </p:sp>
        <p:sp>
          <p:nvSpPr>
            <p:cNvPr id="108" name="Line 80"/>
            <p:cNvSpPr>
              <a:spLocks noChangeAspect="1" noChangeShapeType="1"/>
            </p:cNvSpPr>
            <p:nvPr/>
          </p:nvSpPr>
          <p:spPr bwMode="auto">
            <a:xfrm rot="5400000" flipV="1">
              <a:off x="1839" y="2830"/>
              <a:ext cx="408" cy="28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3201"/>
            </a:p>
          </p:txBody>
        </p:sp>
        <p:sp>
          <p:nvSpPr>
            <p:cNvPr id="109" name="Oval 81"/>
            <p:cNvSpPr>
              <a:spLocks noChangeAspect="1" noChangeArrowheads="1"/>
            </p:cNvSpPr>
            <p:nvPr/>
          </p:nvSpPr>
          <p:spPr bwMode="auto">
            <a:xfrm rot="5400000">
              <a:off x="2169" y="3177"/>
              <a:ext cx="82" cy="8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grpSp>
      <p:sp>
        <p:nvSpPr>
          <p:cNvPr id="112" name="Rectangle 2">
            <a:extLst>
              <a:ext uri="{FF2B5EF4-FFF2-40B4-BE49-F238E27FC236}">
                <a16:creationId xmlns:a16="http://schemas.microsoft.com/office/drawing/2014/main" id="{0B715364-3890-4E54-B4CC-586F227565FE}"/>
              </a:ext>
            </a:extLst>
          </p:cNvPr>
          <p:cNvSpPr>
            <a:spLocks noGrp="1" noChangeArrowheads="1"/>
          </p:cNvSpPr>
          <p:nvPr>
            <p:ph type="title"/>
          </p:nvPr>
        </p:nvSpPr>
        <p:spPr>
          <a:xfrm>
            <a:off x="774700" y="336926"/>
            <a:ext cx="5334000" cy="429419"/>
          </a:xfrm>
        </p:spPr>
        <p:txBody>
          <a:bodyPr/>
          <a:lstStyle/>
          <a:p>
            <a:r>
              <a:rPr lang="en-US" altLang="zh-CN" dirty="0"/>
              <a:t>7.1.1  </a:t>
            </a:r>
            <a:r>
              <a:rPr lang="zh-CN" altLang="en-US" dirty="0"/>
              <a:t>树的基本概念及性质</a:t>
            </a:r>
          </a:p>
        </p:txBody>
      </p:sp>
      <p:pic>
        <p:nvPicPr>
          <p:cNvPr id="2" name="图片 1">
            <a:extLst>
              <a:ext uri="{FF2B5EF4-FFF2-40B4-BE49-F238E27FC236}">
                <a16:creationId xmlns:a16="http://schemas.microsoft.com/office/drawing/2014/main" id="{2490C1A1-2C97-466B-9AA4-136E9AFB0B7C}"/>
              </a:ext>
            </a:extLst>
          </p:cNvPr>
          <p:cNvPicPr>
            <a:picLocks noChangeAspect="1"/>
          </p:cNvPicPr>
          <p:nvPr/>
        </p:nvPicPr>
        <p:blipFill>
          <a:blip r:embed="rId3"/>
          <a:stretch>
            <a:fillRect/>
          </a:stretch>
        </p:blipFill>
        <p:spPr>
          <a:xfrm>
            <a:off x="3725295" y="0"/>
            <a:ext cx="4747760" cy="6859588"/>
          </a:xfrm>
          <a:prstGeom prst="rect">
            <a:avLst/>
          </a:prstGeom>
        </p:spPr>
      </p:pic>
    </p:spTree>
    <p:extLst>
      <p:ext uri="{BB962C8B-B14F-4D97-AF65-F5344CB8AC3E}">
        <p14:creationId xmlns:p14="http://schemas.microsoft.com/office/powerpoint/2010/main" val="14081512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41443">
                                            <p:txEl>
                                              <p:pRg st="0" end="0"/>
                                            </p:txEl>
                                          </p:spTgt>
                                        </p:tgtEl>
                                        <p:attrNameLst>
                                          <p:attrName>style.visibility</p:attrName>
                                        </p:attrNameLst>
                                      </p:cBhvr>
                                      <p:to>
                                        <p:strVal val="visible"/>
                                      </p:to>
                                    </p:set>
                                    <p:anim calcmode="lin" valueType="num">
                                      <p:cBhvr additive="base">
                                        <p:cTn id="7" dur="500" fill="hold"/>
                                        <p:tgtEl>
                                          <p:spTgt spid="13414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414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5" presetClass="exit" presetSubtype="0" fill="hold" nodeType="clickEffect">
                                  <p:stCondLst>
                                    <p:cond delay="0"/>
                                  </p:stCondLst>
                                  <p:childTnLst>
                                    <p:animEffect transition="out" filter="fade">
                                      <p:cBhvr>
                                        <p:cTn id="16" dur="2000"/>
                                        <p:tgtEl>
                                          <p:spTgt spid="2"/>
                                        </p:tgtEl>
                                      </p:cBhvr>
                                    </p:animEffect>
                                    <p:anim calcmode="lin" valueType="num">
                                      <p:cBhvr>
                                        <p:cTn id="17" dur="2000"/>
                                        <p:tgtEl>
                                          <p:spTgt spid="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2000"/>
                                        <p:tgtEl>
                                          <p:spTgt spid="2"/>
                                        </p:tgtEl>
                                        <p:attrNameLst>
                                          <p:attrName>ppt_h</p:attrName>
                                        </p:attrNameLst>
                                      </p:cBhvr>
                                      <p:tavLst>
                                        <p:tav tm="0">
                                          <p:val>
                                            <p:strVal val="ppt_h"/>
                                          </p:val>
                                        </p:tav>
                                        <p:tav tm="100000">
                                          <p:val>
                                            <p:strVal val="ppt_h"/>
                                          </p:val>
                                        </p:tav>
                                      </p:tavLst>
                                    </p:anim>
                                    <p:set>
                                      <p:cBhvr>
                                        <p:cTn id="19" dur="1" fill="hold">
                                          <p:stCondLst>
                                            <p:cond delay="1999"/>
                                          </p:stCondLst>
                                        </p:cTn>
                                        <p:tgtEl>
                                          <p:spTgt spid="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5"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25"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6"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27" dur="1000" fill="hold"/>
                                        <p:tgtEl>
                                          <p:spTgt spid="3"/>
                                        </p:tgtEl>
                                        <p:attrNameLst>
                                          <p:attrName>ppt_h</p:attrName>
                                        </p:attrNameLst>
                                      </p:cBhvr>
                                      <p:tavLst>
                                        <p:tav tm="0">
                                          <p:val>
                                            <p:strVal val="#ppt_h"/>
                                          </p:val>
                                        </p:tav>
                                        <p:tav tm="100000">
                                          <p:val>
                                            <p:strVal val="#ppt_h"/>
                                          </p:val>
                                        </p:tav>
                                      </p:tavLst>
                                    </p:anim>
                                    <p:anim calcmode="lin" valueType="num">
                                      <p:cBhvr>
                                        <p:cTn id="28"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29"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0"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31" dur="1000" decel="50000">
                                          <p:stCondLst>
                                            <p:cond delay="0"/>
                                          </p:stCondLst>
                                        </p:cTn>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1" fill="hold" nodeType="clickEffect">
                                  <p:stCondLst>
                                    <p:cond delay="0"/>
                                  </p:stCondLst>
                                  <p:childTnLst>
                                    <p:set>
                                      <p:cBhvr>
                                        <p:cTn id="35" dur="1" fill="hold">
                                          <p:stCondLst>
                                            <p:cond delay="0"/>
                                          </p:stCondLst>
                                        </p:cTn>
                                        <p:tgtEl>
                                          <p:spTgt spid="17489"/>
                                        </p:tgtEl>
                                        <p:attrNameLst>
                                          <p:attrName>style.visibility</p:attrName>
                                        </p:attrNameLst>
                                      </p:cBhvr>
                                      <p:to>
                                        <p:strVal val="visible"/>
                                      </p:to>
                                    </p:set>
                                    <p:anim calcmode="lin" valueType="num">
                                      <p:cBhvr additive="base">
                                        <p:cTn id="36" dur="500" fill="hold"/>
                                        <p:tgtEl>
                                          <p:spTgt spid="17489"/>
                                        </p:tgtEl>
                                        <p:attrNameLst>
                                          <p:attrName>ppt_x</p:attrName>
                                        </p:attrNameLst>
                                      </p:cBhvr>
                                      <p:tavLst>
                                        <p:tav tm="0">
                                          <p:val>
                                            <p:strVal val="#ppt_x"/>
                                          </p:val>
                                        </p:tav>
                                        <p:tav tm="100000">
                                          <p:val>
                                            <p:strVal val="#ppt_x"/>
                                          </p:val>
                                        </p:tav>
                                      </p:tavLst>
                                    </p:anim>
                                    <p:anim calcmode="lin" valueType="num">
                                      <p:cBhvr additive="base">
                                        <p:cTn id="37" dur="500" fill="hold"/>
                                        <p:tgtEl>
                                          <p:spTgt spid="17489"/>
                                        </p:tgtEl>
                                        <p:attrNameLst>
                                          <p:attrName>ppt_y</p:attrName>
                                        </p:attrNameLst>
                                      </p:cBhvr>
                                      <p:tavLst>
                                        <p:tav tm="0">
                                          <p:val>
                                            <p:strVal val="0-#ppt_h/2"/>
                                          </p:val>
                                        </p:tav>
                                        <p:tav tm="100000">
                                          <p:val>
                                            <p:strVal val="#ppt_y"/>
                                          </p:val>
                                        </p:tav>
                                      </p:tavLst>
                                    </p:anim>
                                  </p:childTnLst>
                                </p:cTn>
                              </p:par>
                              <p:par>
                                <p:cTn id="38" presetID="35" presetClass="path" presetSubtype="0" accel="50000" decel="50000" fill="hold" nodeType="withEffect">
                                  <p:stCondLst>
                                    <p:cond delay="0"/>
                                  </p:stCondLst>
                                  <p:childTnLst>
                                    <p:animMotion origin="layout" path="M -4.56012E-6 -2.17311E-6 L -0.25 -2.17311E-6 " pathEditMode="relative" rAng="0" ptsTypes="AA">
                                      <p:cBhvr>
                                        <p:cTn id="39" dur="2000" fill="hold"/>
                                        <p:tgtEl>
                                          <p:spTgt spid="3"/>
                                        </p:tgtEl>
                                        <p:attrNameLst>
                                          <p:attrName>ppt_x</p:attrName>
                                          <p:attrName>ppt_y</p:attrName>
                                        </p:attrNameLst>
                                      </p:cBhvr>
                                      <p:rCtr x="-12507" y="0"/>
                                    </p:animMotion>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3"/>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43" grpId="0" uiExpand="1"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97C34-377E-407C-8E7C-68378984687A}"/>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413CE34C-895D-430C-AAE4-905EDA1C81CA}"/>
              </a:ext>
            </a:extLst>
          </p:cNvPr>
          <p:cNvPicPr>
            <a:picLocks noGrp="1" noChangeAspect="1"/>
          </p:cNvPicPr>
          <p:nvPr>
            <p:ph idx="1"/>
          </p:nvPr>
        </p:nvPicPr>
        <p:blipFill>
          <a:blip r:embed="rId2"/>
          <a:stretch>
            <a:fillRect/>
          </a:stretch>
        </p:blipFill>
        <p:spPr>
          <a:xfrm>
            <a:off x="536575" y="1067594"/>
            <a:ext cx="11220450" cy="2362200"/>
          </a:xfrm>
          <a:prstGeom prst="rect">
            <a:avLst/>
          </a:prstGeom>
        </p:spPr>
      </p:pic>
    </p:spTree>
    <p:extLst>
      <p:ext uri="{BB962C8B-B14F-4D97-AF65-F5344CB8AC3E}">
        <p14:creationId xmlns:p14="http://schemas.microsoft.com/office/powerpoint/2010/main" val="143594161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1"/>
          <p:cNvSpPr txBox="1"/>
          <p:nvPr/>
        </p:nvSpPr>
        <p:spPr>
          <a:xfrm>
            <a:off x="545294" y="2704702"/>
            <a:ext cx="1846659" cy="946434"/>
          </a:xfrm>
          <a:prstGeom prst="rect">
            <a:avLst/>
          </a:prstGeom>
          <a:noFill/>
        </p:spPr>
        <p:txBody>
          <a:bodyPr wrap="none" lIns="0" tIns="0" rIns="0" bIns="60981" rtlCol="0">
            <a:spAutoFit/>
          </a:bodyPr>
          <a:lstStyle/>
          <a:p>
            <a:pPr>
              <a:lnSpc>
                <a:spcPts val="6936"/>
              </a:lnSpc>
            </a:pPr>
            <a:r>
              <a:rPr lang="zh-CN" altLang="en-US" sz="3600" dirty="0">
                <a:solidFill>
                  <a:srgbClr val="4197DF"/>
                </a:solidFill>
                <a:latin typeface="Microsoft YaHei UI" pitchFamily="18" charset="0"/>
                <a:cs typeface="Microsoft YaHei UI" pitchFamily="18" charset="0"/>
              </a:rPr>
              <a:t>内容导航</a:t>
            </a:r>
            <a:endParaRPr lang="en-US" altLang="zh-CN" sz="3600" dirty="0">
              <a:solidFill>
                <a:srgbClr val="4197DF"/>
              </a:solidFill>
              <a:latin typeface="Microsoft YaHei UI" pitchFamily="18" charset="0"/>
              <a:cs typeface="Microsoft YaHei UI" pitchFamily="18" charset="0"/>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1"/>
              </a:lnSpc>
            </a:pPr>
            <a:r>
              <a:rPr lang="en-US" altLang="zh-CN" sz="1900" dirty="0">
                <a:solidFill>
                  <a:srgbClr val="4197DF"/>
                </a:solidFill>
                <a:latin typeface="Arial" panose="020B0604020202020204" pitchFamily="34" charset="0"/>
                <a:cs typeface="Times New Roman"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2">
            <a:extLst>
              <a:ext uri="{FF2B5EF4-FFF2-40B4-BE49-F238E27FC236}">
                <a16:creationId xmlns:a16="http://schemas.microsoft.com/office/drawing/2014/main" id="{0918C62C-717D-4F3B-BACF-43E7E50C8AFB}"/>
              </a:ext>
            </a:extLst>
          </p:cNvPr>
          <p:cNvGrpSpPr/>
          <p:nvPr/>
        </p:nvGrpSpPr>
        <p:grpSpPr>
          <a:xfrm>
            <a:off x="4296569" y="1030854"/>
            <a:ext cx="6629399" cy="5205255"/>
            <a:chOff x="4296569" y="1030854"/>
            <a:chExt cx="6629399" cy="5205255"/>
          </a:xfrm>
        </p:grpSpPr>
        <p:grpSp>
          <p:nvGrpSpPr>
            <p:cNvPr id="2" name="Group 1">
              <a:extLst>
                <a:ext uri="{FF2B5EF4-FFF2-40B4-BE49-F238E27FC236}">
                  <a16:creationId xmlns:a16="http://schemas.microsoft.com/office/drawing/2014/main" id="{642E7458-B175-4131-AF6A-410439B9F73D}"/>
                </a:ext>
              </a:extLst>
            </p:cNvPr>
            <p:cNvGrpSpPr/>
            <p:nvPr/>
          </p:nvGrpSpPr>
          <p:grpSpPr>
            <a:xfrm>
              <a:off x="4296569" y="1030854"/>
              <a:ext cx="6629399" cy="5205255"/>
              <a:chOff x="4296569" y="1030854"/>
              <a:chExt cx="6629399" cy="5205255"/>
            </a:xfrm>
          </p:grpSpPr>
          <p:grpSp>
            <p:nvGrpSpPr>
              <p:cNvPr id="101" name="Group 100">
                <a:extLst>
                  <a:ext uri="{FF2B5EF4-FFF2-40B4-BE49-F238E27FC236}">
                    <a16:creationId xmlns:a16="http://schemas.microsoft.com/office/drawing/2014/main" id="{69D44F9B-AFD9-4A1C-8FD3-70D7BD9749D7}"/>
                  </a:ext>
                </a:extLst>
              </p:cNvPr>
              <p:cNvGrpSpPr/>
              <p:nvPr/>
            </p:nvGrpSpPr>
            <p:grpSpPr>
              <a:xfrm>
                <a:off x="4296569" y="1030854"/>
                <a:ext cx="6629399" cy="5205255"/>
                <a:chOff x="4296569" y="961912"/>
                <a:chExt cx="6629399" cy="5205255"/>
              </a:xfrm>
            </p:grpSpPr>
            <p:sp>
              <p:nvSpPr>
                <p:cNvPr id="102" name="Freeform 3">
                  <a:extLst>
                    <a:ext uri="{FF2B5EF4-FFF2-40B4-BE49-F238E27FC236}">
                      <a16:creationId xmlns:a16="http://schemas.microsoft.com/office/drawing/2014/main" id="{0748F804-B317-4767-88ED-9BDFB61BA219}"/>
                    </a:ext>
                  </a:extLst>
                </p:cNvPr>
                <p:cNvSpPr/>
                <p:nvPr/>
              </p:nvSpPr>
              <p:spPr>
                <a:xfrm>
                  <a:off x="4296569" y="961912"/>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矩形 28">
                  <a:extLst>
                    <a:ext uri="{FF2B5EF4-FFF2-40B4-BE49-F238E27FC236}">
                      <a16:creationId xmlns:a16="http://schemas.microsoft.com/office/drawing/2014/main" id="{A6F6BE9C-0B8F-4632-A7F3-5FCCB0EA6149}"/>
                    </a:ext>
                  </a:extLst>
                </p:cNvPr>
                <p:cNvSpPr/>
                <p:nvPr/>
              </p:nvSpPr>
              <p:spPr>
                <a:xfrm>
                  <a:off x="5770005" y="4538830"/>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TextBox 1">
                  <a:extLst>
                    <a:ext uri="{FF2B5EF4-FFF2-40B4-BE49-F238E27FC236}">
                      <a16:creationId xmlns:a16="http://schemas.microsoft.com/office/drawing/2014/main" id="{B51EAA11-60DC-4A15-ACEC-F615E5F1A434}"/>
                    </a:ext>
                  </a:extLst>
                </p:cNvPr>
                <p:cNvSpPr txBox="1"/>
                <p:nvPr/>
              </p:nvSpPr>
              <p:spPr>
                <a:xfrm>
                  <a:off x="6995716" y="1773604"/>
                  <a:ext cx="1231106"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历史人物</a:t>
                  </a:r>
                </a:p>
              </p:txBody>
            </p:sp>
            <p:sp>
              <p:nvSpPr>
                <p:cNvPr id="105" name="TextBox 1">
                  <a:extLst>
                    <a:ext uri="{FF2B5EF4-FFF2-40B4-BE49-F238E27FC236}">
                      <a16:creationId xmlns:a16="http://schemas.microsoft.com/office/drawing/2014/main" id="{CCEEA981-1A40-441D-BDCB-BF75B77DD3DD}"/>
                    </a:ext>
                  </a:extLst>
                </p:cNvPr>
                <p:cNvSpPr txBox="1"/>
                <p:nvPr/>
              </p:nvSpPr>
              <p:spPr>
                <a:xfrm>
                  <a:off x="6995716" y="1303452"/>
                  <a:ext cx="2769989" cy="380480"/>
                </a:xfrm>
                <a:prstGeom prst="rect">
                  <a:avLst/>
                </a:prstGeom>
                <a:noFill/>
              </p:spPr>
              <p:txBody>
                <a:bodyPr wrap="none" lIns="0" tIns="72000" rIns="0" bIns="0" rtlCol="0">
                  <a:spAutoFit/>
                </a:bodyPr>
                <a:lstStyle/>
                <a:p>
                  <a:pPr lvl="0">
                    <a:lnSpc>
                      <a:spcPts val="2401"/>
                    </a:lnSpc>
                  </a:pPr>
                  <a:r>
                    <a:rPr lang="zh-CN" altLang="en-US" b="1" dirty="0">
                      <a:latin typeface="Microsoft YaHei UI" pitchFamily="18" charset="0"/>
                      <a:cs typeface="Microsoft YaHei UI" pitchFamily="18" charset="0"/>
                    </a:rPr>
                    <a:t>本章导读及学习要求</a:t>
                  </a:r>
                </a:p>
              </p:txBody>
            </p:sp>
            <p:sp>
              <p:nvSpPr>
                <p:cNvPr id="106" name="TextBox 1">
                  <a:extLst>
                    <a:ext uri="{FF2B5EF4-FFF2-40B4-BE49-F238E27FC236}">
                      <a16:creationId xmlns:a16="http://schemas.microsoft.com/office/drawing/2014/main" id="{CC1830B4-B7AE-4F4E-B2A2-7EA3C57296F9}"/>
                    </a:ext>
                  </a:extLst>
                </p:cNvPr>
                <p:cNvSpPr txBox="1"/>
                <p:nvPr/>
              </p:nvSpPr>
              <p:spPr>
                <a:xfrm>
                  <a:off x="6995716" y="2243756"/>
                  <a:ext cx="399148"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 树</a:t>
                  </a:r>
                </a:p>
              </p:txBody>
            </p:sp>
            <p:sp>
              <p:nvSpPr>
                <p:cNvPr id="107" name="TextBox 1">
                  <a:extLst>
                    <a:ext uri="{FF2B5EF4-FFF2-40B4-BE49-F238E27FC236}">
                      <a16:creationId xmlns:a16="http://schemas.microsoft.com/office/drawing/2014/main" id="{40765727-D636-4F8E-AE20-838EBB4DAC95}"/>
                    </a:ext>
                  </a:extLst>
                </p:cNvPr>
                <p:cNvSpPr txBox="1"/>
                <p:nvPr/>
              </p:nvSpPr>
              <p:spPr>
                <a:xfrm>
                  <a:off x="6995716" y="2713908"/>
                  <a:ext cx="615553"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根树</a:t>
                  </a:r>
                </a:p>
              </p:txBody>
            </p:sp>
            <p:sp>
              <p:nvSpPr>
                <p:cNvPr id="108" name="Freeform 3">
                  <a:extLst>
                    <a:ext uri="{FF2B5EF4-FFF2-40B4-BE49-F238E27FC236}">
                      <a16:creationId xmlns:a16="http://schemas.microsoft.com/office/drawing/2014/main" id="{B90F0CC1-39D6-4CF7-88A9-B6AE46CF38C8}"/>
                    </a:ext>
                  </a:extLst>
                </p:cNvPr>
                <p:cNvSpPr/>
                <p:nvPr/>
              </p:nvSpPr>
              <p:spPr>
                <a:xfrm>
                  <a:off x="6683910" y="1199544"/>
                  <a:ext cx="48816" cy="4788000"/>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110" name="Freeform 3">
                  <a:extLst>
                    <a:ext uri="{FF2B5EF4-FFF2-40B4-BE49-F238E27FC236}">
                      <a16:creationId xmlns:a16="http://schemas.microsoft.com/office/drawing/2014/main" id="{4422CB3B-D0D5-4FEA-B0A8-30267AF052B1}"/>
                    </a:ext>
                  </a:extLst>
                </p:cNvPr>
                <p:cNvSpPr/>
                <p:nvPr/>
              </p:nvSpPr>
              <p:spPr>
                <a:xfrm>
                  <a:off x="6637161" y="1422556"/>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dirty="0"/>
                </a:p>
              </p:txBody>
            </p:sp>
            <p:sp>
              <p:nvSpPr>
                <p:cNvPr id="111" name="Freeform 3">
                  <a:extLst>
                    <a:ext uri="{FF2B5EF4-FFF2-40B4-BE49-F238E27FC236}">
                      <a16:creationId xmlns:a16="http://schemas.microsoft.com/office/drawing/2014/main" id="{70E10679-B7C8-4B52-A553-660324F33697}"/>
                    </a:ext>
                  </a:extLst>
                </p:cNvPr>
                <p:cNvSpPr/>
                <p:nvPr/>
              </p:nvSpPr>
              <p:spPr>
                <a:xfrm>
                  <a:off x="6637161" y="283301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2" name="Freeform 3">
                  <a:extLst>
                    <a:ext uri="{FF2B5EF4-FFF2-40B4-BE49-F238E27FC236}">
                      <a16:creationId xmlns:a16="http://schemas.microsoft.com/office/drawing/2014/main" id="{43364136-87B0-4BD8-90E5-48453591600B}"/>
                    </a:ext>
                  </a:extLst>
                </p:cNvPr>
                <p:cNvSpPr/>
                <p:nvPr/>
              </p:nvSpPr>
              <p:spPr>
                <a:xfrm>
                  <a:off x="6637161" y="330316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4" name="TextBox 1">
                  <a:extLst>
                    <a:ext uri="{FF2B5EF4-FFF2-40B4-BE49-F238E27FC236}">
                      <a16:creationId xmlns:a16="http://schemas.microsoft.com/office/drawing/2014/main" id="{A8F6AC79-AB41-488F-8452-CE37BDACF859}"/>
                    </a:ext>
                  </a:extLst>
                </p:cNvPr>
                <p:cNvSpPr txBox="1"/>
                <p:nvPr/>
              </p:nvSpPr>
              <p:spPr>
                <a:xfrm>
                  <a:off x="6995716" y="3184060"/>
                  <a:ext cx="923330"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欧拉图</a:t>
                  </a:r>
                </a:p>
              </p:txBody>
            </p:sp>
            <p:sp>
              <p:nvSpPr>
                <p:cNvPr id="115" name="TextBox 1">
                  <a:extLst>
                    <a:ext uri="{FF2B5EF4-FFF2-40B4-BE49-F238E27FC236}">
                      <a16:creationId xmlns:a16="http://schemas.microsoft.com/office/drawing/2014/main" id="{A071343D-26C6-4A34-BF26-1E33134F5774}"/>
                    </a:ext>
                  </a:extLst>
                </p:cNvPr>
                <p:cNvSpPr txBox="1"/>
                <p:nvPr/>
              </p:nvSpPr>
              <p:spPr>
                <a:xfrm>
                  <a:off x="6995716" y="4124364"/>
                  <a:ext cx="615553"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偶图</a:t>
                  </a:r>
                </a:p>
              </p:txBody>
            </p:sp>
            <p:sp>
              <p:nvSpPr>
                <p:cNvPr id="116" name="Freeform 3">
                  <a:extLst>
                    <a:ext uri="{FF2B5EF4-FFF2-40B4-BE49-F238E27FC236}">
                      <a16:creationId xmlns:a16="http://schemas.microsoft.com/office/drawing/2014/main" id="{74C8B829-18F9-4783-B4D6-E9A724B05A1B}"/>
                    </a:ext>
                  </a:extLst>
                </p:cNvPr>
                <p:cNvSpPr/>
                <p:nvPr/>
              </p:nvSpPr>
              <p:spPr>
                <a:xfrm>
                  <a:off x="6637161" y="3773316"/>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7" name="Freeform 3">
                  <a:extLst>
                    <a:ext uri="{FF2B5EF4-FFF2-40B4-BE49-F238E27FC236}">
                      <a16:creationId xmlns:a16="http://schemas.microsoft.com/office/drawing/2014/main" id="{378B8E67-1CF4-4659-B877-45D776F3E72B}"/>
                    </a:ext>
                  </a:extLst>
                </p:cNvPr>
                <p:cNvSpPr/>
                <p:nvPr/>
              </p:nvSpPr>
              <p:spPr>
                <a:xfrm>
                  <a:off x="6637161" y="424346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8" name="TextBox 1">
                  <a:extLst>
                    <a:ext uri="{FF2B5EF4-FFF2-40B4-BE49-F238E27FC236}">
                      <a16:creationId xmlns:a16="http://schemas.microsoft.com/office/drawing/2014/main" id="{394D60F7-2AAA-4642-8303-8E0EEE89CCB8}"/>
                    </a:ext>
                  </a:extLst>
                </p:cNvPr>
                <p:cNvSpPr txBox="1"/>
                <p:nvPr/>
              </p:nvSpPr>
              <p:spPr>
                <a:xfrm>
                  <a:off x="5942177" y="2243756"/>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7.1</a:t>
                  </a:r>
                </a:p>
              </p:txBody>
            </p:sp>
            <p:sp>
              <p:nvSpPr>
                <p:cNvPr id="119" name="TextBox 1">
                  <a:extLst>
                    <a:ext uri="{FF2B5EF4-FFF2-40B4-BE49-F238E27FC236}">
                      <a16:creationId xmlns:a16="http://schemas.microsoft.com/office/drawing/2014/main" id="{E1CDE1EB-C365-4582-B96F-C83DDED9EBC9}"/>
                    </a:ext>
                  </a:extLst>
                </p:cNvPr>
                <p:cNvSpPr txBox="1"/>
                <p:nvPr/>
              </p:nvSpPr>
              <p:spPr>
                <a:xfrm>
                  <a:off x="5942177" y="2713908"/>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7.2</a:t>
                  </a:r>
                </a:p>
              </p:txBody>
            </p:sp>
            <p:sp>
              <p:nvSpPr>
                <p:cNvPr id="120" name="TextBox 1">
                  <a:extLst>
                    <a:ext uri="{FF2B5EF4-FFF2-40B4-BE49-F238E27FC236}">
                      <a16:creationId xmlns:a16="http://schemas.microsoft.com/office/drawing/2014/main" id="{FFB0D305-8A65-4A96-986B-6C91ACFB4C55}"/>
                    </a:ext>
                  </a:extLst>
                </p:cNvPr>
                <p:cNvSpPr txBox="1"/>
                <p:nvPr/>
              </p:nvSpPr>
              <p:spPr>
                <a:xfrm>
                  <a:off x="5942177" y="3184060"/>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7.3</a:t>
                  </a:r>
                </a:p>
              </p:txBody>
            </p:sp>
            <p:sp>
              <p:nvSpPr>
                <p:cNvPr id="121" name="TextBox 1">
                  <a:extLst>
                    <a:ext uri="{FF2B5EF4-FFF2-40B4-BE49-F238E27FC236}">
                      <a16:creationId xmlns:a16="http://schemas.microsoft.com/office/drawing/2014/main" id="{74333F90-B985-4ECC-AF75-4E6B803AD6D7}"/>
                    </a:ext>
                  </a:extLst>
                </p:cNvPr>
                <p:cNvSpPr txBox="1"/>
                <p:nvPr/>
              </p:nvSpPr>
              <p:spPr>
                <a:xfrm>
                  <a:off x="5942177" y="3654212"/>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7.4</a:t>
                  </a:r>
                </a:p>
              </p:txBody>
            </p:sp>
            <p:sp>
              <p:nvSpPr>
                <p:cNvPr id="123" name="等腰三角形 77">
                  <a:extLst>
                    <a:ext uri="{FF2B5EF4-FFF2-40B4-BE49-F238E27FC236}">
                      <a16:creationId xmlns:a16="http://schemas.microsoft.com/office/drawing/2014/main" id="{112CFCA0-7F1C-4C83-82CD-C5FE37DBE4EB}"/>
                    </a:ext>
                  </a:extLst>
                </p:cNvPr>
                <p:cNvSpPr/>
                <p:nvPr/>
              </p:nvSpPr>
              <p:spPr>
                <a:xfrm>
                  <a:off x="6065493" y="1360146"/>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4" name="TextBox 1">
                  <a:extLst>
                    <a:ext uri="{FF2B5EF4-FFF2-40B4-BE49-F238E27FC236}">
                      <a16:creationId xmlns:a16="http://schemas.microsoft.com/office/drawing/2014/main" id="{CB6962AB-78A8-43D2-80C0-E0017035964B}"/>
                    </a:ext>
                  </a:extLst>
                </p:cNvPr>
                <p:cNvSpPr txBox="1"/>
                <p:nvPr/>
              </p:nvSpPr>
              <p:spPr>
                <a:xfrm>
                  <a:off x="6995716" y="5534821"/>
                  <a:ext cx="615553"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作业</a:t>
                  </a:r>
                </a:p>
              </p:txBody>
            </p:sp>
            <p:sp>
              <p:nvSpPr>
                <p:cNvPr id="125" name="Freeform 3">
                  <a:extLst>
                    <a:ext uri="{FF2B5EF4-FFF2-40B4-BE49-F238E27FC236}">
                      <a16:creationId xmlns:a16="http://schemas.microsoft.com/office/drawing/2014/main" id="{AED80363-CD6F-4373-8F88-7F6D3706B859}"/>
                    </a:ext>
                  </a:extLst>
                </p:cNvPr>
                <p:cNvSpPr/>
                <p:nvPr/>
              </p:nvSpPr>
              <p:spPr>
                <a:xfrm>
                  <a:off x="6637161" y="236286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26" name="TextBox 1">
                  <a:extLst>
                    <a:ext uri="{FF2B5EF4-FFF2-40B4-BE49-F238E27FC236}">
                      <a16:creationId xmlns:a16="http://schemas.microsoft.com/office/drawing/2014/main" id="{48C6A92F-C755-4B03-B09C-E3C865AA70FE}"/>
                    </a:ext>
                  </a:extLst>
                </p:cNvPr>
                <p:cNvSpPr txBox="1"/>
                <p:nvPr/>
              </p:nvSpPr>
              <p:spPr>
                <a:xfrm>
                  <a:off x="5942177" y="4124364"/>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7.5</a:t>
                  </a:r>
                </a:p>
              </p:txBody>
            </p:sp>
            <p:sp>
              <p:nvSpPr>
                <p:cNvPr id="53" name="TextBox 1">
                  <a:extLst>
                    <a:ext uri="{FF2B5EF4-FFF2-40B4-BE49-F238E27FC236}">
                      <a16:creationId xmlns:a16="http://schemas.microsoft.com/office/drawing/2014/main" id="{A071343D-26C6-4A34-BF26-1E33134F5774}"/>
                    </a:ext>
                  </a:extLst>
                </p:cNvPr>
                <p:cNvSpPr txBox="1"/>
                <p:nvPr/>
              </p:nvSpPr>
              <p:spPr>
                <a:xfrm>
                  <a:off x="6995716" y="4594516"/>
                  <a:ext cx="923330" cy="380480"/>
                </a:xfrm>
                <a:prstGeom prst="rect">
                  <a:avLst/>
                </a:prstGeom>
                <a:noFill/>
              </p:spPr>
              <p:txBody>
                <a:bodyPr wrap="none" lIns="0" tIns="72000" rIns="0" bIns="0" rtlCol="0">
                  <a:spAutoFit/>
                </a:bodyPr>
                <a:lstStyle/>
                <a:p>
                  <a:pPr>
                    <a:lnSpc>
                      <a:spcPts val="2401"/>
                    </a:lnSpc>
                  </a:pPr>
                  <a:r>
                    <a:rPr lang="zh-CN" altLang="en-US" b="1" dirty="0">
                      <a:solidFill>
                        <a:schemeClr val="bg1"/>
                      </a:solidFill>
                      <a:latin typeface="Microsoft YaHei UI" pitchFamily="18" charset="0"/>
                      <a:cs typeface="Microsoft YaHei UI" pitchFamily="18" charset="0"/>
                    </a:rPr>
                    <a:t>平面图</a:t>
                  </a:r>
                </a:p>
              </p:txBody>
            </p:sp>
            <p:sp>
              <p:nvSpPr>
                <p:cNvPr id="58" name="Freeform 3">
                  <a:extLst>
                    <a:ext uri="{FF2B5EF4-FFF2-40B4-BE49-F238E27FC236}">
                      <a16:creationId xmlns:a16="http://schemas.microsoft.com/office/drawing/2014/main" id="{AED80363-CD6F-4373-8F88-7F6D3706B859}"/>
                    </a:ext>
                  </a:extLst>
                </p:cNvPr>
                <p:cNvSpPr/>
                <p:nvPr/>
              </p:nvSpPr>
              <p:spPr>
                <a:xfrm>
                  <a:off x="6637161" y="518377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60" name="TextBox 1">
                  <a:extLst>
                    <a:ext uri="{FF2B5EF4-FFF2-40B4-BE49-F238E27FC236}">
                      <a16:creationId xmlns:a16="http://schemas.microsoft.com/office/drawing/2014/main" id="{A071343D-26C6-4A34-BF26-1E33134F5774}"/>
                    </a:ext>
                  </a:extLst>
                </p:cNvPr>
                <p:cNvSpPr txBox="1"/>
                <p:nvPr/>
              </p:nvSpPr>
              <p:spPr>
                <a:xfrm>
                  <a:off x="6995716" y="5064668"/>
                  <a:ext cx="1846659"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特殊图的应用</a:t>
                  </a:r>
                </a:p>
              </p:txBody>
            </p:sp>
            <p:sp>
              <p:nvSpPr>
                <p:cNvPr id="61" name="等腰三角形 77">
                  <a:extLst>
                    <a:ext uri="{FF2B5EF4-FFF2-40B4-BE49-F238E27FC236}">
                      <a16:creationId xmlns:a16="http://schemas.microsoft.com/office/drawing/2014/main" id="{112CFCA0-7F1C-4C83-82CD-C5FE37DBE4EB}"/>
                    </a:ext>
                  </a:extLst>
                </p:cNvPr>
                <p:cNvSpPr/>
                <p:nvPr/>
              </p:nvSpPr>
              <p:spPr>
                <a:xfrm>
                  <a:off x="6065493" y="1830298"/>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9" name="Freeform 3">
                  <a:extLst>
                    <a:ext uri="{FF2B5EF4-FFF2-40B4-BE49-F238E27FC236}">
                      <a16:creationId xmlns:a16="http://schemas.microsoft.com/office/drawing/2014/main" id="{01B2C4A0-88D8-46EE-91A7-5F39E856220E}"/>
                    </a:ext>
                  </a:extLst>
                </p:cNvPr>
                <p:cNvSpPr/>
                <p:nvPr/>
              </p:nvSpPr>
              <p:spPr>
                <a:xfrm>
                  <a:off x="6637161" y="471362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solidFill>
                      <a:schemeClr val="tx1"/>
                    </a:solidFill>
                  </a:endParaRPr>
                </a:p>
              </p:txBody>
            </p:sp>
          </p:grpSp>
          <p:sp>
            <p:nvSpPr>
              <p:cNvPr id="49" name="TextBox 1">
                <a:extLst>
                  <a:ext uri="{FF2B5EF4-FFF2-40B4-BE49-F238E27FC236}">
                    <a16:creationId xmlns:a16="http://schemas.microsoft.com/office/drawing/2014/main" id="{8D75A2F9-445F-4EBD-B108-6199412BC40D}"/>
                  </a:ext>
                </a:extLst>
              </p:cNvPr>
              <p:cNvSpPr txBox="1"/>
              <p:nvPr/>
            </p:nvSpPr>
            <p:spPr>
              <a:xfrm>
                <a:off x="6995716" y="3723154"/>
                <a:ext cx="1231106"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哈密顿图</a:t>
                </a:r>
              </a:p>
            </p:txBody>
          </p:sp>
          <p:sp>
            <p:nvSpPr>
              <p:cNvPr id="50" name="TextBox 1">
                <a:extLst>
                  <a:ext uri="{FF2B5EF4-FFF2-40B4-BE49-F238E27FC236}">
                    <a16:creationId xmlns:a16="http://schemas.microsoft.com/office/drawing/2014/main" id="{159A0760-2207-4EDB-B452-50B7B83350F3}"/>
                  </a:ext>
                </a:extLst>
              </p:cNvPr>
              <p:cNvSpPr txBox="1"/>
              <p:nvPr/>
            </p:nvSpPr>
            <p:spPr>
              <a:xfrm>
                <a:off x="5942177" y="5133610"/>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7.7</a:t>
                </a:r>
              </a:p>
            </p:txBody>
          </p:sp>
          <p:sp>
            <p:nvSpPr>
              <p:cNvPr id="54" name="TextBox 1">
                <a:extLst>
                  <a:ext uri="{FF2B5EF4-FFF2-40B4-BE49-F238E27FC236}">
                    <a16:creationId xmlns:a16="http://schemas.microsoft.com/office/drawing/2014/main" id="{159A0760-2207-4EDB-B452-50B7B83350F3}"/>
                  </a:ext>
                </a:extLst>
              </p:cNvPr>
              <p:cNvSpPr txBox="1"/>
              <p:nvPr/>
            </p:nvSpPr>
            <p:spPr>
              <a:xfrm>
                <a:off x="5942177" y="4663458"/>
                <a:ext cx="551433" cy="380480"/>
              </a:xfrm>
              <a:prstGeom prst="rect">
                <a:avLst/>
              </a:prstGeom>
              <a:noFill/>
            </p:spPr>
            <p:txBody>
              <a:bodyPr wrap="none" lIns="0" tIns="72000" rIns="0" bIns="0" rtlCol="0">
                <a:spAutoFit/>
              </a:bodyPr>
              <a:lstStyle/>
              <a:p>
                <a:pPr>
                  <a:lnSpc>
                    <a:spcPts val="2401"/>
                  </a:lnSpc>
                </a:pPr>
                <a:r>
                  <a:rPr lang="en-US" altLang="zh-CN" b="1" dirty="0">
                    <a:solidFill>
                      <a:schemeClr val="bg1"/>
                    </a:solidFill>
                    <a:latin typeface="+mj-lt"/>
                    <a:cs typeface="Microsoft YaHei UI" pitchFamily="18" charset="0"/>
                  </a:rPr>
                  <a:t> </a:t>
                </a:r>
                <a:r>
                  <a:rPr lang="en-US" altLang="zh-CN" b="1" dirty="0">
                    <a:solidFill>
                      <a:schemeClr val="bg1"/>
                    </a:solidFill>
                    <a:latin typeface="Microsoft YaHei UI" pitchFamily="18" charset="0"/>
                    <a:cs typeface="Microsoft YaHei UI" pitchFamily="18" charset="0"/>
                  </a:rPr>
                  <a:t>7.6</a:t>
                </a:r>
              </a:p>
            </p:txBody>
          </p:sp>
          <p:sp>
            <p:nvSpPr>
              <p:cNvPr id="56" name="TextBox 1">
                <a:extLst>
                  <a:ext uri="{FF2B5EF4-FFF2-40B4-BE49-F238E27FC236}">
                    <a16:creationId xmlns:a16="http://schemas.microsoft.com/office/drawing/2014/main" id="{159A0760-2207-4EDB-B452-50B7B83350F3}"/>
                  </a:ext>
                </a:extLst>
              </p:cNvPr>
              <p:cNvSpPr txBox="1"/>
              <p:nvPr/>
            </p:nvSpPr>
            <p:spPr>
              <a:xfrm>
                <a:off x="5942177" y="5603763"/>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7.8</a:t>
                </a:r>
              </a:p>
            </p:txBody>
          </p:sp>
        </p:grpSp>
        <p:sp>
          <p:nvSpPr>
            <p:cNvPr id="66" name="Freeform 3">
              <a:extLst>
                <a:ext uri="{FF2B5EF4-FFF2-40B4-BE49-F238E27FC236}">
                  <a16:creationId xmlns:a16="http://schemas.microsoft.com/office/drawing/2014/main" id="{F355D099-3430-4DB3-A98C-BE089E6493D7}"/>
                </a:ext>
              </a:extLst>
            </p:cNvPr>
            <p:cNvSpPr/>
            <p:nvPr/>
          </p:nvSpPr>
          <p:spPr>
            <a:xfrm>
              <a:off x="6637161" y="196165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5" name="Freeform 3">
              <a:extLst>
                <a:ext uri="{FF2B5EF4-FFF2-40B4-BE49-F238E27FC236}">
                  <a16:creationId xmlns:a16="http://schemas.microsoft.com/office/drawing/2014/main" id="{F355D099-3430-4DB3-A98C-BE089E6493D7}"/>
                </a:ext>
              </a:extLst>
            </p:cNvPr>
            <p:cNvSpPr/>
            <p:nvPr/>
          </p:nvSpPr>
          <p:spPr>
            <a:xfrm>
              <a:off x="6637161" y="5722867"/>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grpSp>
    </p:spTree>
    <p:extLst>
      <p:ext uri="{BB962C8B-B14F-4D97-AF65-F5344CB8AC3E}">
        <p14:creationId xmlns:p14="http://schemas.microsoft.com/office/powerpoint/2010/main" val="4189470670"/>
      </p:ext>
    </p:extLst>
  </p:cSld>
  <p:clrMapOvr>
    <a:masterClrMapping/>
  </p:clrMapOvr>
  <p:transition spd="slow">
    <p:push dir="u"/>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2">
            <a:extLst>
              <a:ext uri="{FF2B5EF4-FFF2-40B4-BE49-F238E27FC236}">
                <a16:creationId xmlns:a16="http://schemas.microsoft.com/office/drawing/2014/main" id="{FE066CAD-7AF2-46CA-985F-301D384468A4}"/>
              </a:ext>
            </a:extLst>
          </p:cNvPr>
          <p:cNvSpPr>
            <a:spLocks noGrp="1" noChangeArrowheads="1"/>
          </p:cNvSpPr>
          <p:nvPr>
            <p:ph type="title"/>
          </p:nvPr>
        </p:nvSpPr>
        <p:spPr>
          <a:xfrm>
            <a:off x="774700" y="333375"/>
            <a:ext cx="5334000" cy="429419"/>
          </a:xfrm>
        </p:spPr>
        <p:txBody>
          <a:bodyPr/>
          <a:lstStyle/>
          <a:p>
            <a:r>
              <a:rPr lang="en-US" altLang="zh-CN" dirty="0"/>
              <a:t>7.6.1 </a:t>
            </a:r>
            <a:r>
              <a:rPr lang="zh-CN" altLang="en-US" dirty="0"/>
              <a:t>平面图的定义</a:t>
            </a:r>
            <a:endParaRPr lang="zh-CN" altLang="en-US" sz="2000" dirty="0"/>
          </a:p>
        </p:txBody>
      </p:sp>
      <p:sp>
        <p:nvSpPr>
          <p:cNvPr id="1463299" name="Rectangle 3">
            <a:extLst>
              <a:ext uri="{FF2B5EF4-FFF2-40B4-BE49-F238E27FC236}">
                <a16:creationId xmlns:a16="http://schemas.microsoft.com/office/drawing/2014/main" id="{DF6E41C9-9864-4746-9DB4-2D8AA3EE088F}"/>
              </a:ext>
            </a:extLst>
          </p:cNvPr>
          <p:cNvSpPr>
            <a:spLocks noGrp="1" noChangeArrowheads="1"/>
          </p:cNvSpPr>
          <p:nvPr>
            <p:ph type="body" idx="1"/>
          </p:nvPr>
        </p:nvSpPr>
        <p:spPr>
          <a:xfrm>
            <a:off x="986223" y="1073293"/>
            <a:ext cx="10065952" cy="2813701"/>
          </a:xfrm>
        </p:spPr>
        <p:txBody>
          <a:bodyPr/>
          <a:lstStyle/>
          <a:p>
            <a:pPr marL="0" indent="648000" eaLnBrk="1" hangingPunct="1">
              <a:lnSpc>
                <a:spcPct val="150000"/>
              </a:lnSpc>
              <a:spcBef>
                <a:spcPts val="600"/>
              </a:spcBef>
              <a:buNone/>
            </a:pPr>
            <a:r>
              <a:rPr lang="zh-CN" altLang="en-US" dirty="0"/>
              <a:t>在一张纸上画几何模型时常常会发现，不仅需要允许各边在结点处相交，而且还应该允许各边在某些非结点处相交，这样的点称为</a:t>
            </a:r>
            <a:r>
              <a:rPr lang="zh-CN" altLang="en-US" dirty="0">
                <a:solidFill>
                  <a:srgbClr val="FF0000"/>
                </a:solidFill>
              </a:rPr>
              <a:t>交叉点</a:t>
            </a:r>
            <a:r>
              <a:rPr lang="en-US" altLang="zh-CN" dirty="0"/>
              <a:t>(Cross Point)</a:t>
            </a:r>
            <a:r>
              <a:rPr lang="zh-CN" altLang="en-US" dirty="0"/>
              <a:t>；而相交的边，称为</a:t>
            </a:r>
            <a:r>
              <a:rPr lang="zh-CN" altLang="en-US" dirty="0">
                <a:solidFill>
                  <a:srgbClr val="FF0000"/>
                </a:solidFill>
              </a:rPr>
              <a:t>交叉边</a:t>
            </a:r>
            <a:r>
              <a:rPr lang="en-US" altLang="zh-CN" dirty="0"/>
              <a:t>(Cross Edge)</a:t>
            </a:r>
            <a:r>
              <a:rPr lang="zh-CN" altLang="en-US" dirty="0"/>
              <a:t>。</a:t>
            </a:r>
          </a:p>
        </p:txBody>
      </p:sp>
      <p:grpSp>
        <p:nvGrpSpPr>
          <p:cNvPr id="2" name="Group 176">
            <a:extLst>
              <a:ext uri="{FF2B5EF4-FFF2-40B4-BE49-F238E27FC236}">
                <a16:creationId xmlns:a16="http://schemas.microsoft.com/office/drawing/2014/main" id="{6E974A60-FEF8-404A-BFD6-0DB0D99B288E}"/>
              </a:ext>
            </a:extLst>
          </p:cNvPr>
          <p:cNvGrpSpPr>
            <a:grpSpLocks/>
          </p:cNvGrpSpPr>
          <p:nvPr/>
        </p:nvGrpSpPr>
        <p:grpSpPr bwMode="auto">
          <a:xfrm>
            <a:off x="4600228" y="3135528"/>
            <a:ext cx="3023299" cy="2504066"/>
            <a:chOff x="562" y="2609"/>
            <a:chExt cx="1904" cy="1577"/>
          </a:xfrm>
        </p:grpSpPr>
        <p:sp>
          <p:nvSpPr>
            <p:cNvPr id="88070" name="Line 137">
              <a:extLst>
                <a:ext uri="{FF2B5EF4-FFF2-40B4-BE49-F238E27FC236}">
                  <a16:creationId xmlns:a16="http://schemas.microsoft.com/office/drawing/2014/main" id="{D1EDBB7A-DE5F-4655-8D0C-F44E3196C4C6}"/>
                </a:ext>
              </a:extLst>
            </p:cNvPr>
            <p:cNvSpPr>
              <a:spLocks noChangeAspect="1" noChangeShapeType="1"/>
            </p:cNvSpPr>
            <p:nvPr/>
          </p:nvSpPr>
          <p:spPr bwMode="auto">
            <a:xfrm>
              <a:off x="871" y="3350"/>
              <a:ext cx="1224"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88071" name="Line 138">
              <a:extLst>
                <a:ext uri="{FF2B5EF4-FFF2-40B4-BE49-F238E27FC236}">
                  <a16:creationId xmlns:a16="http://schemas.microsoft.com/office/drawing/2014/main" id="{27595317-68C1-428A-96B8-99A8BD98E11D}"/>
                </a:ext>
              </a:extLst>
            </p:cNvPr>
            <p:cNvSpPr>
              <a:spLocks noChangeAspect="1" noChangeShapeType="1"/>
            </p:cNvSpPr>
            <p:nvPr/>
          </p:nvSpPr>
          <p:spPr bwMode="auto">
            <a:xfrm flipH="1">
              <a:off x="1146" y="2913"/>
              <a:ext cx="327" cy="10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88072" name="Line 139">
              <a:extLst>
                <a:ext uri="{FF2B5EF4-FFF2-40B4-BE49-F238E27FC236}">
                  <a16:creationId xmlns:a16="http://schemas.microsoft.com/office/drawing/2014/main" id="{0B229FF0-6659-404E-AFE5-3BBF63D521DA}"/>
                </a:ext>
              </a:extLst>
            </p:cNvPr>
            <p:cNvSpPr>
              <a:spLocks noChangeAspect="1" noChangeShapeType="1"/>
            </p:cNvSpPr>
            <p:nvPr/>
          </p:nvSpPr>
          <p:spPr bwMode="auto">
            <a:xfrm>
              <a:off x="1473" y="2897"/>
              <a:ext cx="326" cy="10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88073" name="Line 140">
              <a:extLst>
                <a:ext uri="{FF2B5EF4-FFF2-40B4-BE49-F238E27FC236}">
                  <a16:creationId xmlns:a16="http://schemas.microsoft.com/office/drawing/2014/main" id="{FDD4CF5F-1D38-4C36-A396-6A9E328CD57F}"/>
                </a:ext>
              </a:extLst>
            </p:cNvPr>
            <p:cNvSpPr>
              <a:spLocks noChangeAspect="1" noChangeShapeType="1"/>
            </p:cNvSpPr>
            <p:nvPr/>
          </p:nvSpPr>
          <p:spPr bwMode="auto">
            <a:xfrm flipH="1">
              <a:off x="1188" y="3370"/>
              <a:ext cx="885" cy="54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88074" name="Line 141">
              <a:extLst>
                <a:ext uri="{FF2B5EF4-FFF2-40B4-BE49-F238E27FC236}">
                  <a16:creationId xmlns:a16="http://schemas.microsoft.com/office/drawing/2014/main" id="{1D6AAB09-942C-47A3-8152-30984E0DE6E3}"/>
                </a:ext>
              </a:extLst>
            </p:cNvPr>
            <p:cNvSpPr>
              <a:spLocks noChangeAspect="1" noChangeShapeType="1"/>
            </p:cNvSpPr>
            <p:nvPr/>
          </p:nvSpPr>
          <p:spPr bwMode="auto">
            <a:xfrm flipH="1">
              <a:off x="823" y="2897"/>
              <a:ext cx="647" cy="44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88075" name="Line 142">
              <a:extLst>
                <a:ext uri="{FF2B5EF4-FFF2-40B4-BE49-F238E27FC236}">
                  <a16:creationId xmlns:a16="http://schemas.microsoft.com/office/drawing/2014/main" id="{2B87DE3C-BF40-4612-AB05-A494D7E45B5C}"/>
                </a:ext>
              </a:extLst>
            </p:cNvPr>
            <p:cNvSpPr>
              <a:spLocks noChangeAspect="1" noChangeShapeType="1"/>
            </p:cNvSpPr>
            <p:nvPr/>
          </p:nvSpPr>
          <p:spPr bwMode="auto">
            <a:xfrm flipH="1">
              <a:off x="1816" y="3377"/>
              <a:ext cx="306" cy="54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88076" name="Line 143">
              <a:extLst>
                <a:ext uri="{FF2B5EF4-FFF2-40B4-BE49-F238E27FC236}">
                  <a16:creationId xmlns:a16="http://schemas.microsoft.com/office/drawing/2014/main" id="{F0FCFC76-345E-4F59-8003-08C31F79DD49}"/>
                </a:ext>
              </a:extLst>
            </p:cNvPr>
            <p:cNvSpPr>
              <a:spLocks noChangeAspect="1" noChangeShapeType="1"/>
            </p:cNvSpPr>
            <p:nvPr/>
          </p:nvSpPr>
          <p:spPr bwMode="auto">
            <a:xfrm>
              <a:off x="1179" y="3942"/>
              <a:ext cx="612"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88077" name="Line 144">
              <a:extLst>
                <a:ext uri="{FF2B5EF4-FFF2-40B4-BE49-F238E27FC236}">
                  <a16:creationId xmlns:a16="http://schemas.microsoft.com/office/drawing/2014/main" id="{11E7D797-5525-46F0-873C-47CFE1CB33F8}"/>
                </a:ext>
              </a:extLst>
            </p:cNvPr>
            <p:cNvSpPr>
              <a:spLocks noChangeAspect="1" noChangeShapeType="1"/>
            </p:cNvSpPr>
            <p:nvPr/>
          </p:nvSpPr>
          <p:spPr bwMode="auto">
            <a:xfrm>
              <a:off x="1473" y="2897"/>
              <a:ext cx="646" cy="44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88078" name="Line 145">
              <a:extLst>
                <a:ext uri="{FF2B5EF4-FFF2-40B4-BE49-F238E27FC236}">
                  <a16:creationId xmlns:a16="http://schemas.microsoft.com/office/drawing/2014/main" id="{90DADC13-1311-4151-A145-ED5F9AFCBA82}"/>
                </a:ext>
              </a:extLst>
            </p:cNvPr>
            <p:cNvSpPr>
              <a:spLocks noChangeAspect="1" noChangeShapeType="1"/>
            </p:cNvSpPr>
            <p:nvPr/>
          </p:nvSpPr>
          <p:spPr bwMode="auto">
            <a:xfrm>
              <a:off x="825" y="3362"/>
              <a:ext cx="306" cy="54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88079" name="Text Box 147">
              <a:extLst>
                <a:ext uri="{FF2B5EF4-FFF2-40B4-BE49-F238E27FC236}">
                  <a16:creationId xmlns:a16="http://schemas.microsoft.com/office/drawing/2014/main" id="{53BC4E99-4F21-4377-A897-2688B7B92395}"/>
                </a:ext>
              </a:extLst>
            </p:cNvPr>
            <p:cNvSpPr txBox="1">
              <a:spLocks noChangeAspect="1" noChangeArrowheads="1"/>
            </p:cNvSpPr>
            <p:nvPr/>
          </p:nvSpPr>
          <p:spPr bwMode="auto">
            <a:xfrm>
              <a:off x="1410" y="2609"/>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dirty="0">
                  <a:solidFill>
                    <a:srgbClr val="FF0000"/>
                  </a:solidFill>
                  <a:latin typeface="+mn-lt"/>
                </a:rPr>
                <a:t>v</a:t>
              </a:r>
              <a:r>
                <a:rPr lang="en-US" altLang="zh-CN" sz="2400" baseline="-25000" dirty="0">
                  <a:solidFill>
                    <a:srgbClr val="FF0000"/>
                  </a:solidFill>
                  <a:latin typeface="+mn-lt"/>
                </a:rPr>
                <a:t>1</a:t>
              </a:r>
              <a:endParaRPr lang="en-US" altLang="zh-CN" sz="2400" dirty="0">
                <a:solidFill>
                  <a:srgbClr val="FF0000"/>
                </a:solidFill>
                <a:latin typeface="+mn-lt"/>
              </a:endParaRPr>
            </a:p>
          </p:txBody>
        </p:sp>
        <p:sp>
          <p:nvSpPr>
            <p:cNvPr id="88080" name="Text Box 148">
              <a:extLst>
                <a:ext uri="{FF2B5EF4-FFF2-40B4-BE49-F238E27FC236}">
                  <a16:creationId xmlns:a16="http://schemas.microsoft.com/office/drawing/2014/main" id="{4F6F19D0-6D42-42D7-B04B-455C1B0F1ABD}"/>
                </a:ext>
              </a:extLst>
            </p:cNvPr>
            <p:cNvSpPr txBox="1">
              <a:spLocks noChangeAspect="1" noChangeArrowheads="1"/>
            </p:cNvSpPr>
            <p:nvPr/>
          </p:nvSpPr>
          <p:spPr bwMode="auto">
            <a:xfrm>
              <a:off x="562" y="3185"/>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dirty="0">
                  <a:solidFill>
                    <a:srgbClr val="FF0000"/>
                  </a:solidFill>
                  <a:latin typeface="+mn-lt"/>
                </a:rPr>
                <a:t>v</a:t>
              </a:r>
              <a:r>
                <a:rPr lang="en-US" altLang="zh-CN" sz="2400" baseline="-25000" dirty="0">
                  <a:solidFill>
                    <a:srgbClr val="FF0000"/>
                  </a:solidFill>
                  <a:latin typeface="+mn-lt"/>
                </a:rPr>
                <a:t>2</a:t>
              </a:r>
              <a:endParaRPr lang="en-US" altLang="zh-CN" sz="2400" dirty="0">
                <a:solidFill>
                  <a:srgbClr val="FF0000"/>
                </a:solidFill>
                <a:latin typeface="+mn-lt"/>
              </a:endParaRPr>
            </a:p>
          </p:txBody>
        </p:sp>
        <p:sp>
          <p:nvSpPr>
            <p:cNvPr id="88081" name="Text Box 149">
              <a:extLst>
                <a:ext uri="{FF2B5EF4-FFF2-40B4-BE49-F238E27FC236}">
                  <a16:creationId xmlns:a16="http://schemas.microsoft.com/office/drawing/2014/main" id="{3D418B5A-2A77-4B82-8937-30BEF41B6536}"/>
                </a:ext>
              </a:extLst>
            </p:cNvPr>
            <p:cNvSpPr txBox="1">
              <a:spLocks noChangeAspect="1" noChangeArrowheads="1"/>
            </p:cNvSpPr>
            <p:nvPr/>
          </p:nvSpPr>
          <p:spPr bwMode="auto">
            <a:xfrm>
              <a:off x="991" y="3953"/>
              <a:ext cx="22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dirty="0">
                  <a:solidFill>
                    <a:srgbClr val="FF0000"/>
                  </a:solidFill>
                  <a:latin typeface="+mn-lt"/>
                </a:rPr>
                <a:t>v</a:t>
              </a:r>
              <a:r>
                <a:rPr lang="en-US" altLang="zh-CN" sz="2400" baseline="-25000" dirty="0">
                  <a:solidFill>
                    <a:srgbClr val="FF0000"/>
                  </a:solidFill>
                  <a:latin typeface="+mn-lt"/>
                </a:rPr>
                <a:t>3</a:t>
              </a:r>
              <a:endParaRPr lang="en-US" altLang="zh-CN" sz="2400" dirty="0">
                <a:solidFill>
                  <a:srgbClr val="FF0000"/>
                </a:solidFill>
                <a:latin typeface="+mn-lt"/>
              </a:endParaRPr>
            </a:p>
          </p:txBody>
        </p:sp>
        <p:sp>
          <p:nvSpPr>
            <p:cNvPr id="88082" name="Text Box 150">
              <a:extLst>
                <a:ext uri="{FF2B5EF4-FFF2-40B4-BE49-F238E27FC236}">
                  <a16:creationId xmlns:a16="http://schemas.microsoft.com/office/drawing/2014/main" id="{440C09C9-C638-4FEA-9EBE-45809169169E}"/>
                </a:ext>
              </a:extLst>
            </p:cNvPr>
            <p:cNvSpPr txBox="1">
              <a:spLocks noChangeAspect="1" noChangeArrowheads="1"/>
            </p:cNvSpPr>
            <p:nvPr/>
          </p:nvSpPr>
          <p:spPr bwMode="auto">
            <a:xfrm>
              <a:off x="1806" y="3953"/>
              <a:ext cx="22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a:solidFill>
                    <a:srgbClr val="FF0000"/>
                  </a:solidFill>
                  <a:latin typeface="+mn-lt"/>
                </a:rPr>
                <a:t>v</a:t>
              </a:r>
              <a:r>
                <a:rPr lang="en-US" altLang="zh-CN" sz="2400" baseline="-25000">
                  <a:solidFill>
                    <a:srgbClr val="FF0000"/>
                  </a:solidFill>
                  <a:latin typeface="+mn-lt"/>
                </a:rPr>
                <a:t>4</a:t>
              </a:r>
              <a:endParaRPr lang="en-US" altLang="zh-CN" sz="2400">
                <a:solidFill>
                  <a:srgbClr val="FF0000"/>
                </a:solidFill>
                <a:latin typeface="+mn-lt"/>
              </a:endParaRPr>
            </a:p>
          </p:txBody>
        </p:sp>
        <p:sp>
          <p:nvSpPr>
            <p:cNvPr id="88083" name="Text Box 151">
              <a:extLst>
                <a:ext uri="{FF2B5EF4-FFF2-40B4-BE49-F238E27FC236}">
                  <a16:creationId xmlns:a16="http://schemas.microsoft.com/office/drawing/2014/main" id="{4F40562C-4D53-46D5-860F-135B7F8045AE}"/>
                </a:ext>
              </a:extLst>
            </p:cNvPr>
            <p:cNvSpPr txBox="1">
              <a:spLocks noChangeAspect="1" noChangeArrowheads="1"/>
            </p:cNvSpPr>
            <p:nvPr/>
          </p:nvSpPr>
          <p:spPr bwMode="auto">
            <a:xfrm>
              <a:off x="2194" y="3185"/>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dirty="0">
                  <a:solidFill>
                    <a:srgbClr val="FF0000"/>
                  </a:solidFill>
                  <a:latin typeface="+mn-lt"/>
                </a:rPr>
                <a:t>v</a:t>
              </a:r>
              <a:r>
                <a:rPr lang="en-US" altLang="zh-CN" sz="2400" baseline="-25000" dirty="0">
                  <a:solidFill>
                    <a:srgbClr val="FF0000"/>
                  </a:solidFill>
                  <a:latin typeface="+mn-lt"/>
                </a:rPr>
                <a:t>5</a:t>
              </a:r>
              <a:endParaRPr lang="en-US" altLang="zh-CN" sz="2400" dirty="0">
                <a:solidFill>
                  <a:srgbClr val="FF0000"/>
                </a:solidFill>
                <a:latin typeface="+mn-lt"/>
              </a:endParaRPr>
            </a:p>
          </p:txBody>
        </p:sp>
        <p:sp>
          <p:nvSpPr>
            <p:cNvPr id="88084" name="Oval 153">
              <a:extLst>
                <a:ext uri="{FF2B5EF4-FFF2-40B4-BE49-F238E27FC236}">
                  <a16:creationId xmlns:a16="http://schemas.microsoft.com/office/drawing/2014/main" id="{2ECCB5F3-CD53-40C5-9384-DEB6CA7A994C}"/>
                </a:ext>
              </a:extLst>
            </p:cNvPr>
            <p:cNvSpPr>
              <a:spLocks noChangeArrowheads="1"/>
            </p:cNvSpPr>
            <p:nvPr/>
          </p:nvSpPr>
          <p:spPr bwMode="auto">
            <a:xfrm>
              <a:off x="1438" y="2850"/>
              <a:ext cx="91" cy="91"/>
            </a:xfrm>
            <a:prstGeom prst="ellipse">
              <a:avLst/>
            </a:prstGeom>
            <a:solidFill>
              <a:srgbClr val="FFFFFF"/>
            </a:solidFill>
            <a:ln w="25400">
              <a:solidFill>
                <a:srgbClr val="0000FF"/>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2400" b="0">
                <a:solidFill>
                  <a:srgbClr val="FF0000"/>
                </a:solidFill>
                <a:latin typeface="+mn-lt"/>
              </a:endParaRPr>
            </a:p>
          </p:txBody>
        </p:sp>
        <p:sp>
          <p:nvSpPr>
            <p:cNvPr id="88085" name="Oval 154">
              <a:extLst>
                <a:ext uri="{FF2B5EF4-FFF2-40B4-BE49-F238E27FC236}">
                  <a16:creationId xmlns:a16="http://schemas.microsoft.com/office/drawing/2014/main" id="{E7B40810-AD53-40A0-A8E2-45FCF466696B}"/>
                </a:ext>
              </a:extLst>
            </p:cNvPr>
            <p:cNvSpPr>
              <a:spLocks noChangeArrowheads="1"/>
            </p:cNvSpPr>
            <p:nvPr/>
          </p:nvSpPr>
          <p:spPr bwMode="auto">
            <a:xfrm>
              <a:off x="778" y="3315"/>
              <a:ext cx="91" cy="91"/>
            </a:xfrm>
            <a:prstGeom prst="ellipse">
              <a:avLst/>
            </a:prstGeom>
            <a:solidFill>
              <a:srgbClr val="FFFFFF"/>
            </a:solidFill>
            <a:ln w="25400">
              <a:solidFill>
                <a:srgbClr val="0000FF"/>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2400" b="0">
                <a:solidFill>
                  <a:srgbClr val="FF0000"/>
                </a:solidFill>
                <a:latin typeface="+mn-lt"/>
              </a:endParaRPr>
            </a:p>
          </p:txBody>
        </p:sp>
        <p:sp>
          <p:nvSpPr>
            <p:cNvPr id="88086" name="Oval 155">
              <a:extLst>
                <a:ext uri="{FF2B5EF4-FFF2-40B4-BE49-F238E27FC236}">
                  <a16:creationId xmlns:a16="http://schemas.microsoft.com/office/drawing/2014/main" id="{1CF30036-2183-4068-AD90-A5D00B6B8E2F}"/>
                </a:ext>
              </a:extLst>
            </p:cNvPr>
            <p:cNvSpPr>
              <a:spLocks noChangeArrowheads="1"/>
            </p:cNvSpPr>
            <p:nvPr/>
          </p:nvSpPr>
          <p:spPr bwMode="auto">
            <a:xfrm>
              <a:off x="1117" y="3905"/>
              <a:ext cx="91" cy="91"/>
            </a:xfrm>
            <a:prstGeom prst="ellipse">
              <a:avLst/>
            </a:prstGeom>
            <a:solidFill>
              <a:srgbClr val="FFFFFF"/>
            </a:solidFill>
            <a:ln w="25400">
              <a:solidFill>
                <a:srgbClr val="0000FF"/>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2400" b="0">
                <a:solidFill>
                  <a:srgbClr val="FF0000"/>
                </a:solidFill>
                <a:latin typeface="+mn-lt"/>
              </a:endParaRPr>
            </a:p>
          </p:txBody>
        </p:sp>
        <p:sp>
          <p:nvSpPr>
            <p:cNvPr id="88087" name="Oval 156">
              <a:extLst>
                <a:ext uri="{FF2B5EF4-FFF2-40B4-BE49-F238E27FC236}">
                  <a16:creationId xmlns:a16="http://schemas.microsoft.com/office/drawing/2014/main" id="{4C2F7946-D920-4E61-B44A-AA37212C7B1A}"/>
                </a:ext>
              </a:extLst>
            </p:cNvPr>
            <p:cNvSpPr>
              <a:spLocks noChangeArrowheads="1"/>
            </p:cNvSpPr>
            <p:nvPr/>
          </p:nvSpPr>
          <p:spPr bwMode="auto">
            <a:xfrm>
              <a:off x="1765" y="3905"/>
              <a:ext cx="91" cy="91"/>
            </a:xfrm>
            <a:prstGeom prst="ellipse">
              <a:avLst/>
            </a:prstGeom>
            <a:solidFill>
              <a:srgbClr val="FFFFFF"/>
            </a:solidFill>
            <a:ln w="25400">
              <a:solidFill>
                <a:srgbClr val="0000FF"/>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2400" b="0">
                <a:solidFill>
                  <a:srgbClr val="FF0000"/>
                </a:solidFill>
                <a:latin typeface="+mn-lt"/>
              </a:endParaRPr>
            </a:p>
          </p:txBody>
        </p:sp>
        <p:sp>
          <p:nvSpPr>
            <p:cNvPr id="88088" name="Oval 157">
              <a:extLst>
                <a:ext uri="{FF2B5EF4-FFF2-40B4-BE49-F238E27FC236}">
                  <a16:creationId xmlns:a16="http://schemas.microsoft.com/office/drawing/2014/main" id="{62419103-CC92-4503-9B47-5911A94E274A}"/>
                </a:ext>
              </a:extLst>
            </p:cNvPr>
            <p:cNvSpPr>
              <a:spLocks noChangeArrowheads="1"/>
            </p:cNvSpPr>
            <p:nvPr/>
          </p:nvSpPr>
          <p:spPr bwMode="auto">
            <a:xfrm>
              <a:off x="2089" y="3315"/>
              <a:ext cx="91" cy="91"/>
            </a:xfrm>
            <a:prstGeom prst="ellipse">
              <a:avLst/>
            </a:prstGeom>
            <a:solidFill>
              <a:srgbClr val="FFFFFF"/>
            </a:solidFill>
            <a:ln w="25400">
              <a:solidFill>
                <a:srgbClr val="0000FF"/>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2400" b="0">
                <a:solidFill>
                  <a:srgbClr val="FF0000"/>
                </a:solidFill>
                <a:latin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63299">
                                            <p:txEl>
                                              <p:pRg st="0" end="0"/>
                                            </p:txEl>
                                          </p:spTgt>
                                        </p:tgtEl>
                                        <p:attrNameLst>
                                          <p:attrName>style.visibility</p:attrName>
                                        </p:attrNameLst>
                                      </p:cBhvr>
                                      <p:to>
                                        <p:strVal val="visible"/>
                                      </p:to>
                                    </p:set>
                                    <p:anim calcmode="lin" valueType="num">
                                      <p:cBhvr additive="base">
                                        <p:cTn id="7" dur="500" fill="hold"/>
                                        <p:tgtEl>
                                          <p:spTgt spid="14632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632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5"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style.rotation</p:attrName>
                                        </p:attrNameLst>
                                      </p:cBhvr>
                                      <p:tavLst>
                                        <p:tav tm="0">
                                          <p:val>
                                            <p:fltVal val="720"/>
                                          </p:val>
                                        </p:tav>
                                        <p:tav tm="100000">
                                          <p:val>
                                            <p:fltVal val="0"/>
                                          </p:val>
                                        </p:tav>
                                      </p:tavLst>
                                    </p:anim>
                                    <p:anim calcmode="lin" valueType="num">
                                      <p:cBhvr>
                                        <p:cTn id="15" dur="1000" fill="hold"/>
                                        <p:tgtEl>
                                          <p:spTgt spid="2"/>
                                        </p:tgtEl>
                                        <p:attrNameLst>
                                          <p:attrName>ppt_h</p:attrName>
                                        </p:attrNameLst>
                                      </p:cBhvr>
                                      <p:tavLst>
                                        <p:tav tm="0">
                                          <p:val>
                                            <p:fltVal val="0"/>
                                          </p:val>
                                        </p:tav>
                                        <p:tav tm="100000">
                                          <p:val>
                                            <p:strVal val="#ppt_h"/>
                                          </p:val>
                                        </p:tav>
                                      </p:tavLst>
                                    </p:anim>
                                    <p:anim calcmode="lin" valueType="num">
                                      <p:cBhvr>
                                        <p:cTn id="16" dur="1000" fill="hold"/>
                                        <p:tgtEl>
                                          <p:spTgt spid="2"/>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3299"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Line 138">
            <a:extLst>
              <a:ext uri="{FF2B5EF4-FFF2-40B4-BE49-F238E27FC236}">
                <a16:creationId xmlns:a16="http://schemas.microsoft.com/office/drawing/2014/main" id="{76132E37-5770-4395-91FB-8B2649883CD4}"/>
              </a:ext>
            </a:extLst>
          </p:cNvPr>
          <p:cNvSpPr>
            <a:spLocks noChangeAspect="1" noChangeShapeType="1"/>
          </p:cNvSpPr>
          <p:nvPr/>
        </p:nvSpPr>
        <p:spPr bwMode="auto">
          <a:xfrm flipH="1">
            <a:off x="7711592" y="4456440"/>
            <a:ext cx="519233" cy="161962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94" name="Line 139">
            <a:extLst>
              <a:ext uri="{FF2B5EF4-FFF2-40B4-BE49-F238E27FC236}">
                <a16:creationId xmlns:a16="http://schemas.microsoft.com/office/drawing/2014/main" id="{3B6876E8-E9B1-4378-A8EE-07B28DD015E6}"/>
              </a:ext>
            </a:extLst>
          </p:cNvPr>
          <p:cNvSpPr>
            <a:spLocks noChangeAspect="1" noChangeShapeType="1"/>
          </p:cNvSpPr>
          <p:nvPr/>
        </p:nvSpPr>
        <p:spPr bwMode="auto">
          <a:xfrm>
            <a:off x="8230825" y="4431034"/>
            <a:ext cx="517645" cy="161962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grpSp>
        <p:nvGrpSpPr>
          <p:cNvPr id="7" name="组合 6">
            <a:extLst>
              <a:ext uri="{FF2B5EF4-FFF2-40B4-BE49-F238E27FC236}">
                <a16:creationId xmlns:a16="http://schemas.microsoft.com/office/drawing/2014/main" id="{EDFC1483-38FE-4EED-88E4-A6529C18909C}"/>
              </a:ext>
            </a:extLst>
          </p:cNvPr>
          <p:cNvGrpSpPr/>
          <p:nvPr/>
        </p:nvGrpSpPr>
        <p:grpSpPr>
          <a:xfrm>
            <a:off x="6784278" y="3973728"/>
            <a:ext cx="3023299" cy="2504066"/>
            <a:chOff x="6936678" y="3453567"/>
            <a:chExt cx="3023299" cy="2504066"/>
          </a:xfrm>
        </p:grpSpPr>
        <p:sp>
          <p:nvSpPr>
            <p:cNvPr id="92" name="Line 137">
              <a:extLst>
                <a:ext uri="{FF2B5EF4-FFF2-40B4-BE49-F238E27FC236}">
                  <a16:creationId xmlns:a16="http://schemas.microsoft.com/office/drawing/2014/main" id="{56E4252F-788D-4A61-8534-D56EAD4F32A2}"/>
                </a:ext>
              </a:extLst>
            </p:cNvPr>
            <p:cNvSpPr>
              <a:spLocks noChangeAspect="1" noChangeShapeType="1"/>
            </p:cNvSpPr>
            <p:nvPr/>
          </p:nvSpPr>
          <p:spPr bwMode="auto">
            <a:xfrm>
              <a:off x="7427329" y="4630176"/>
              <a:ext cx="1943549"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95" name="Line 140">
              <a:extLst>
                <a:ext uri="{FF2B5EF4-FFF2-40B4-BE49-F238E27FC236}">
                  <a16:creationId xmlns:a16="http://schemas.microsoft.com/office/drawing/2014/main" id="{C1AAF9D1-0706-49CD-8192-F4DB444B55BD}"/>
                </a:ext>
              </a:extLst>
            </p:cNvPr>
            <p:cNvSpPr>
              <a:spLocks noChangeAspect="1" noChangeShapeType="1"/>
            </p:cNvSpPr>
            <p:nvPr/>
          </p:nvSpPr>
          <p:spPr bwMode="auto">
            <a:xfrm flipH="1">
              <a:off x="7929095" y="4661934"/>
              <a:ext cx="1462426" cy="9003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96" name="Line 141">
              <a:extLst>
                <a:ext uri="{FF2B5EF4-FFF2-40B4-BE49-F238E27FC236}">
                  <a16:creationId xmlns:a16="http://schemas.microsoft.com/office/drawing/2014/main" id="{E0FFFA16-DD25-4C7E-9B6A-A70E13A6C05D}"/>
                </a:ext>
              </a:extLst>
            </p:cNvPr>
            <p:cNvSpPr>
              <a:spLocks noChangeAspect="1" noChangeShapeType="1"/>
            </p:cNvSpPr>
            <p:nvPr/>
          </p:nvSpPr>
          <p:spPr bwMode="auto">
            <a:xfrm flipH="1">
              <a:off x="7351111" y="3910873"/>
              <a:ext cx="1027350" cy="7034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97" name="Line 142">
              <a:extLst>
                <a:ext uri="{FF2B5EF4-FFF2-40B4-BE49-F238E27FC236}">
                  <a16:creationId xmlns:a16="http://schemas.microsoft.com/office/drawing/2014/main" id="{9DF244E2-02D9-4E6D-A510-1B17F52F699E}"/>
                </a:ext>
              </a:extLst>
            </p:cNvPr>
            <p:cNvSpPr>
              <a:spLocks noChangeAspect="1" noChangeShapeType="1"/>
            </p:cNvSpPr>
            <p:nvPr/>
          </p:nvSpPr>
          <p:spPr bwMode="auto">
            <a:xfrm flipH="1">
              <a:off x="8927863" y="4673049"/>
              <a:ext cx="485887" cy="8653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98" name="Line 143">
              <a:extLst>
                <a:ext uri="{FF2B5EF4-FFF2-40B4-BE49-F238E27FC236}">
                  <a16:creationId xmlns:a16="http://schemas.microsoft.com/office/drawing/2014/main" id="{BE9BB75C-DE83-4204-A927-5815FBD3327A}"/>
                </a:ext>
              </a:extLst>
            </p:cNvPr>
            <p:cNvSpPr>
              <a:spLocks noChangeAspect="1" noChangeShapeType="1"/>
            </p:cNvSpPr>
            <p:nvPr/>
          </p:nvSpPr>
          <p:spPr bwMode="auto">
            <a:xfrm>
              <a:off x="7916392" y="5570193"/>
              <a:ext cx="9717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99" name="Line 144">
              <a:extLst>
                <a:ext uri="{FF2B5EF4-FFF2-40B4-BE49-F238E27FC236}">
                  <a16:creationId xmlns:a16="http://schemas.microsoft.com/office/drawing/2014/main" id="{7DFE8DE8-C77F-4E71-B622-B168D589F502}"/>
                </a:ext>
              </a:extLst>
            </p:cNvPr>
            <p:cNvSpPr>
              <a:spLocks noChangeAspect="1" noChangeShapeType="1"/>
            </p:cNvSpPr>
            <p:nvPr/>
          </p:nvSpPr>
          <p:spPr bwMode="auto">
            <a:xfrm>
              <a:off x="8383225" y="3910873"/>
              <a:ext cx="1025762" cy="7034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00" name="Line 145">
              <a:extLst>
                <a:ext uri="{FF2B5EF4-FFF2-40B4-BE49-F238E27FC236}">
                  <a16:creationId xmlns:a16="http://schemas.microsoft.com/office/drawing/2014/main" id="{B4A6DC53-F9EE-4583-9819-8689158F7F44}"/>
                </a:ext>
              </a:extLst>
            </p:cNvPr>
            <p:cNvSpPr>
              <a:spLocks noChangeAspect="1" noChangeShapeType="1"/>
            </p:cNvSpPr>
            <p:nvPr/>
          </p:nvSpPr>
          <p:spPr bwMode="auto">
            <a:xfrm>
              <a:off x="7354287" y="4649231"/>
              <a:ext cx="485887" cy="8638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01" name="Text Box 147">
              <a:extLst>
                <a:ext uri="{FF2B5EF4-FFF2-40B4-BE49-F238E27FC236}">
                  <a16:creationId xmlns:a16="http://schemas.microsoft.com/office/drawing/2014/main" id="{4114536D-5D27-4AC0-A7A7-5AC7AF02F7E1}"/>
                </a:ext>
              </a:extLst>
            </p:cNvPr>
            <p:cNvSpPr txBox="1">
              <a:spLocks noChangeAspect="1" noChangeArrowheads="1"/>
            </p:cNvSpPr>
            <p:nvPr/>
          </p:nvSpPr>
          <p:spPr bwMode="auto">
            <a:xfrm>
              <a:off x="8283189" y="3453567"/>
              <a:ext cx="433488" cy="369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dirty="0">
                  <a:solidFill>
                    <a:srgbClr val="FF0000"/>
                  </a:solidFill>
                  <a:latin typeface="+mn-lt"/>
                </a:rPr>
                <a:t>v</a:t>
              </a:r>
              <a:r>
                <a:rPr lang="en-US" altLang="zh-CN" sz="2400" baseline="-25000" dirty="0">
                  <a:solidFill>
                    <a:srgbClr val="FF0000"/>
                  </a:solidFill>
                  <a:latin typeface="+mn-lt"/>
                </a:rPr>
                <a:t>1</a:t>
              </a:r>
              <a:endParaRPr lang="en-US" altLang="zh-CN" sz="2400" dirty="0">
                <a:solidFill>
                  <a:srgbClr val="FF0000"/>
                </a:solidFill>
                <a:latin typeface="+mn-lt"/>
              </a:endParaRPr>
            </a:p>
          </p:txBody>
        </p:sp>
        <p:sp>
          <p:nvSpPr>
            <p:cNvPr id="102" name="Text Box 148">
              <a:extLst>
                <a:ext uri="{FF2B5EF4-FFF2-40B4-BE49-F238E27FC236}">
                  <a16:creationId xmlns:a16="http://schemas.microsoft.com/office/drawing/2014/main" id="{6E25A8A4-C512-4BF1-A555-F0E20501BDF9}"/>
                </a:ext>
              </a:extLst>
            </p:cNvPr>
            <p:cNvSpPr txBox="1">
              <a:spLocks noChangeAspect="1" noChangeArrowheads="1"/>
            </p:cNvSpPr>
            <p:nvPr/>
          </p:nvSpPr>
          <p:spPr bwMode="auto">
            <a:xfrm>
              <a:off x="6936678" y="4368178"/>
              <a:ext cx="431900" cy="369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dirty="0">
                  <a:solidFill>
                    <a:srgbClr val="FF0000"/>
                  </a:solidFill>
                  <a:latin typeface="+mn-lt"/>
                </a:rPr>
                <a:t>v</a:t>
              </a:r>
              <a:r>
                <a:rPr lang="en-US" altLang="zh-CN" sz="2400" baseline="-25000" dirty="0">
                  <a:solidFill>
                    <a:srgbClr val="FF0000"/>
                  </a:solidFill>
                  <a:latin typeface="+mn-lt"/>
                </a:rPr>
                <a:t>2</a:t>
              </a:r>
              <a:endParaRPr lang="en-US" altLang="zh-CN" sz="2400" dirty="0">
                <a:solidFill>
                  <a:srgbClr val="FF0000"/>
                </a:solidFill>
                <a:latin typeface="+mn-lt"/>
              </a:endParaRPr>
            </a:p>
          </p:txBody>
        </p:sp>
        <p:sp>
          <p:nvSpPr>
            <p:cNvPr id="103" name="Text Box 149">
              <a:extLst>
                <a:ext uri="{FF2B5EF4-FFF2-40B4-BE49-F238E27FC236}">
                  <a16:creationId xmlns:a16="http://schemas.microsoft.com/office/drawing/2014/main" id="{886023D3-6BCC-48D6-850A-38346B184175}"/>
                </a:ext>
              </a:extLst>
            </p:cNvPr>
            <p:cNvSpPr txBox="1">
              <a:spLocks noChangeAspect="1" noChangeArrowheads="1"/>
            </p:cNvSpPr>
            <p:nvPr/>
          </p:nvSpPr>
          <p:spPr bwMode="auto">
            <a:xfrm>
              <a:off x="7617873" y="5587660"/>
              <a:ext cx="360446" cy="369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dirty="0">
                  <a:solidFill>
                    <a:srgbClr val="FF0000"/>
                  </a:solidFill>
                  <a:latin typeface="+mn-lt"/>
                </a:rPr>
                <a:t>v</a:t>
              </a:r>
              <a:r>
                <a:rPr lang="en-US" altLang="zh-CN" sz="2400" baseline="-25000" dirty="0">
                  <a:solidFill>
                    <a:srgbClr val="FF0000"/>
                  </a:solidFill>
                  <a:latin typeface="+mn-lt"/>
                </a:rPr>
                <a:t>3</a:t>
              </a:r>
              <a:endParaRPr lang="en-US" altLang="zh-CN" sz="2400" dirty="0">
                <a:solidFill>
                  <a:srgbClr val="FF0000"/>
                </a:solidFill>
                <a:latin typeface="+mn-lt"/>
              </a:endParaRPr>
            </a:p>
          </p:txBody>
        </p:sp>
        <p:sp>
          <p:nvSpPr>
            <p:cNvPr id="104" name="Text Box 150">
              <a:extLst>
                <a:ext uri="{FF2B5EF4-FFF2-40B4-BE49-F238E27FC236}">
                  <a16:creationId xmlns:a16="http://schemas.microsoft.com/office/drawing/2014/main" id="{32A6F144-6F71-4F59-841B-CC83896CD7CA}"/>
                </a:ext>
              </a:extLst>
            </p:cNvPr>
            <p:cNvSpPr txBox="1">
              <a:spLocks noChangeAspect="1" noChangeArrowheads="1"/>
            </p:cNvSpPr>
            <p:nvPr/>
          </p:nvSpPr>
          <p:spPr bwMode="auto">
            <a:xfrm>
              <a:off x="8911985" y="5587660"/>
              <a:ext cx="362034" cy="369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a:solidFill>
                    <a:srgbClr val="FF0000"/>
                  </a:solidFill>
                  <a:latin typeface="+mn-lt"/>
                </a:rPr>
                <a:t>v</a:t>
              </a:r>
              <a:r>
                <a:rPr lang="en-US" altLang="zh-CN" sz="2400" baseline="-25000">
                  <a:solidFill>
                    <a:srgbClr val="FF0000"/>
                  </a:solidFill>
                  <a:latin typeface="+mn-lt"/>
                </a:rPr>
                <a:t>4</a:t>
              </a:r>
              <a:endParaRPr lang="en-US" altLang="zh-CN" sz="2400">
                <a:solidFill>
                  <a:srgbClr val="FF0000"/>
                </a:solidFill>
                <a:latin typeface="+mn-lt"/>
              </a:endParaRPr>
            </a:p>
          </p:txBody>
        </p:sp>
        <p:sp>
          <p:nvSpPr>
            <p:cNvPr id="105" name="Text Box 151">
              <a:extLst>
                <a:ext uri="{FF2B5EF4-FFF2-40B4-BE49-F238E27FC236}">
                  <a16:creationId xmlns:a16="http://schemas.microsoft.com/office/drawing/2014/main" id="{EE50F7D7-C661-42EF-B0A4-5615990FEF56}"/>
                </a:ext>
              </a:extLst>
            </p:cNvPr>
            <p:cNvSpPr txBox="1">
              <a:spLocks noChangeAspect="1" noChangeArrowheads="1"/>
            </p:cNvSpPr>
            <p:nvPr/>
          </p:nvSpPr>
          <p:spPr bwMode="auto">
            <a:xfrm>
              <a:off x="9528077" y="4368178"/>
              <a:ext cx="431900" cy="369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dirty="0">
                  <a:solidFill>
                    <a:srgbClr val="FF0000"/>
                  </a:solidFill>
                  <a:latin typeface="+mn-lt"/>
                </a:rPr>
                <a:t>v</a:t>
              </a:r>
              <a:r>
                <a:rPr lang="en-US" altLang="zh-CN" sz="2400" baseline="-25000" dirty="0">
                  <a:solidFill>
                    <a:srgbClr val="FF0000"/>
                  </a:solidFill>
                  <a:latin typeface="+mn-lt"/>
                </a:rPr>
                <a:t>5</a:t>
              </a:r>
              <a:endParaRPr lang="en-US" altLang="zh-CN" sz="2400" dirty="0">
                <a:solidFill>
                  <a:srgbClr val="FF0000"/>
                </a:solidFill>
                <a:latin typeface="+mn-lt"/>
              </a:endParaRPr>
            </a:p>
          </p:txBody>
        </p:sp>
        <p:sp>
          <p:nvSpPr>
            <p:cNvPr id="106" name="Oval 153">
              <a:extLst>
                <a:ext uri="{FF2B5EF4-FFF2-40B4-BE49-F238E27FC236}">
                  <a16:creationId xmlns:a16="http://schemas.microsoft.com/office/drawing/2014/main" id="{22AA178C-3720-4DF1-91EE-74985FF8193F}"/>
                </a:ext>
              </a:extLst>
            </p:cNvPr>
            <p:cNvSpPr>
              <a:spLocks noChangeArrowheads="1"/>
            </p:cNvSpPr>
            <p:nvPr/>
          </p:nvSpPr>
          <p:spPr bwMode="auto">
            <a:xfrm>
              <a:off x="8327650" y="3836243"/>
              <a:ext cx="144496" cy="144496"/>
            </a:xfrm>
            <a:prstGeom prst="ellipse">
              <a:avLst/>
            </a:prstGeom>
            <a:solidFill>
              <a:srgbClr val="FFFFFF"/>
            </a:solidFill>
            <a:ln w="25400">
              <a:solidFill>
                <a:srgbClr val="0000FF"/>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2400" b="0">
                <a:solidFill>
                  <a:srgbClr val="FF0000"/>
                </a:solidFill>
                <a:latin typeface="+mn-lt"/>
              </a:endParaRPr>
            </a:p>
          </p:txBody>
        </p:sp>
        <p:sp>
          <p:nvSpPr>
            <p:cNvPr id="107" name="Oval 154">
              <a:extLst>
                <a:ext uri="{FF2B5EF4-FFF2-40B4-BE49-F238E27FC236}">
                  <a16:creationId xmlns:a16="http://schemas.microsoft.com/office/drawing/2014/main" id="{49D88FDD-CBC8-427C-897E-CFE338248E05}"/>
                </a:ext>
              </a:extLst>
            </p:cNvPr>
            <p:cNvSpPr>
              <a:spLocks noChangeArrowheads="1"/>
            </p:cNvSpPr>
            <p:nvPr/>
          </p:nvSpPr>
          <p:spPr bwMode="auto">
            <a:xfrm>
              <a:off x="7279657" y="4574601"/>
              <a:ext cx="144496" cy="144496"/>
            </a:xfrm>
            <a:prstGeom prst="ellipse">
              <a:avLst/>
            </a:prstGeom>
            <a:solidFill>
              <a:srgbClr val="FFFFFF"/>
            </a:solidFill>
            <a:ln w="25400">
              <a:solidFill>
                <a:srgbClr val="0000FF"/>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2400" b="0">
                <a:solidFill>
                  <a:srgbClr val="FF0000"/>
                </a:solidFill>
                <a:latin typeface="+mn-lt"/>
              </a:endParaRPr>
            </a:p>
          </p:txBody>
        </p:sp>
        <p:sp>
          <p:nvSpPr>
            <p:cNvPr id="108" name="Oval 155">
              <a:extLst>
                <a:ext uri="{FF2B5EF4-FFF2-40B4-BE49-F238E27FC236}">
                  <a16:creationId xmlns:a16="http://schemas.microsoft.com/office/drawing/2014/main" id="{800E9DAF-71D3-4789-A724-512CD1E1FCF1}"/>
                </a:ext>
              </a:extLst>
            </p:cNvPr>
            <p:cNvSpPr>
              <a:spLocks noChangeArrowheads="1"/>
            </p:cNvSpPr>
            <p:nvPr/>
          </p:nvSpPr>
          <p:spPr bwMode="auto">
            <a:xfrm>
              <a:off x="7817944" y="5511442"/>
              <a:ext cx="144496" cy="144496"/>
            </a:xfrm>
            <a:prstGeom prst="ellipse">
              <a:avLst/>
            </a:prstGeom>
            <a:solidFill>
              <a:srgbClr val="FFFFFF"/>
            </a:solidFill>
            <a:ln w="25400">
              <a:solidFill>
                <a:srgbClr val="0000FF"/>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2400" b="0">
                <a:solidFill>
                  <a:srgbClr val="FF0000"/>
                </a:solidFill>
                <a:latin typeface="+mn-lt"/>
              </a:endParaRPr>
            </a:p>
          </p:txBody>
        </p:sp>
        <p:sp>
          <p:nvSpPr>
            <p:cNvPr id="109" name="Oval 156">
              <a:extLst>
                <a:ext uri="{FF2B5EF4-FFF2-40B4-BE49-F238E27FC236}">
                  <a16:creationId xmlns:a16="http://schemas.microsoft.com/office/drawing/2014/main" id="{F5235CDF-978B-4E4F-984C-406752CF5205}"/>
                </a:ext>
              </a:extLst>
            </p:cNvPr>
            <p:cNvSpPr>
              <a:spLocks noChangeArrowheads="1"/>
            </p:cNvSpPr>
            <p:nvPr/>
          </p:nvSpPr>
          <p:spPr bwMode="auto">
            <a:xfrm>
              <a:off x="8846882" y="5511442"/>
              <a:ext cx="144496" cy="144496"/>
            </a:xfrm>
            <a:prstGeom prst="ellipse">
              <a:avLst/>
            </a:prstGeom>
            <a:solidFill>
              <a:srgbClr val="FFFFFF"/>
            </a:solidFill>
            <a:ln w="25400">
              <a:solidFill>
                <a:srgbClr val="0000FF"/>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2400" b="0">
                <a:solidFill>
                  <a:srgbClr val="FF0000"/>
                </a:solidFill>
                <a:latin typeface="+mn-lt"/>
              </a:endParaRPr>
            </a:p>
          </p:txBody>
        </p:sp>
        <p:sp>
          <p:nvSpPr>
            <p:cNvPr id="110" name="Oval 157">
              <a:extLst>
                <a:ext uri="{FF2B5EF4-FFF2-40B4-BE49-F238E27FC236}">
                  <a16:creationId xmlns:a16="http://schemas.microsoft.com/office/drawing/2014/main" id="{32FF15C4-2A47-4447-832A-AF90A38EF971}"/>
                </a:ext>
              </a:extLst>
            </p:cNvPr>
            <p:cNvSpPr>
              <a:spLocks noChangeArrowheads="1"/>
            </p:cNvSpPr>
            <p:nvPr/>
          </p:nvSpPr>
          <p:spPr bwMode="auto">
            <a:xfrm>
              <a:off x="9361351" y="4574601"/>
              <a:ext cx="144496" cy="144496"/>
            </a:xfrm>
            <a:prstGeom prst="ellipse">
              <a:avLst/>
            </a:prstGeom>
            <a:solidFill>
              <a:srgbClr val="FFFFFF"/>
            </a:solidFill>
            <a:ln w="25400">
              <a:solidFill>
                <a:srgbClr val="0000FF"/>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2400" b="0">
                <a:solidFill>
                  <a:srgbClr val="FF0000"/>
                </a:solidFill>
                <a:latin typeface="+mn-lt"/>
              </a:endParaRPr>
            </a:p>
          </p:txBody>
        </p:sp>
      </p:grpSp>
      <p:sp>
        <p:nvSpPr>
          <p:cNvPr id="88" name="弧形 87">
            <a:extLst>
              <a:ext uri="{FF2B5EF4-FFF2-40B4-BE49-F238E27FC236}">
                <a16:creationId xmlns:a16="http://schemas.microsoft.com/office/drawing/2014/main" id="{765D551C-68F9-4BFB-9063-D5186A08C9ED}"/>
              </a:ext>
            </a:extLst>
          </p:cNvPr>
          <p:cNvSpPr/>
          <p:nvPr/>
        </p:nvSpPr>
        <p:spPr>
          <a:xfrm>
            <a:off x="6632575" y="4435798"/>
            <a:ext cx="3060000" cy="1692000"/>
          </a:xfrm>
          <a:prstGeom prst="arc">
            <a:avLst>
              <a:gd name="adj1" fmla="val 7347431"/>
              <a:gd name="adj2" fmla="val 16219801"/>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弧形 3">
            <a:extLst>
              <a:ext uri="{FF2B5EF4-FFF2-40B4-BE49-F238E27FC236}">
                <a16:creationId xmlns:a16="http://schemas.microsoft.com/office/drawing/2014/main" id="{50EF7747-2B64-4EFD-8342-9DE1BE3EFD70}"/>
              </a:ext>
            </a:extLst>
          </p:cNvPr>
          <p:cNvSpPr/>
          <p:nvPr/>
        </p:nvSpPr>
        <p:spPr>
          <a:xfrm>
            <a:off x="6861175" y="4435798"/>
            <a:ext cx="2916000" cy="1692000"/>
          </a:xfrm>
          <a:prstGeom prst="arc">
            <a:avLst>
              <a:gd name="adj1" fmla="val 16200000"/>
              <a:gd name="adj2" fmla="val 3438967"/>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9091" name="Rectangle 2">
            <a:extLst>
              <a:ext uri="{FF2B5EF4-FFF2-40B4-BE49-F238E27FC236}">
                <a16:creationId xmlns:a16="http://schemas.microsoft.com/office/drawing/2014/main" id="{64B46477-F8B5-49FD-A89C-3CB52DEC761C}"/>
              </a:ext>
            </a:extLst>
          </p:cNvPr>
          <p:cNvSpPr>
            <a:spLocks noGrp="1" noChangeArrowheads="1"/>
          </p:cNvSpPr>
          <p:nvPr>
            <p:ph type="title"/>
          </p:nvPr>
        </p:nvSpPr>
        <p:spPr/>
        <p:txBody>
          <a:bodyPr/>
          <a:lstStyle/>
          <a:p>
            <a:pPr eaLnBrk="1" hangingPunct="1"/>
            <a:r>
              <a:rPr lang="zh-CN" altLang="en-US" dirty="0"/>
              <a:t>定义</a:t>
            </a:r>
            <a:r>
              <a:rPr lang="en-US" altLang="zh-CN" dirty="0"/>
              <a:t>7.17</a:t>
            </a:r>
            <a:endParaRPr lang="zh-CN" altLang="en-US" dirty="0"/>
          </a:p>
        </p:txBody>
      </p:sp>
      <p:sp>
        <p:nvSpPr>
          <p:cNvPr id="1462275" name="Rectangle 3">
            <a:extLst>
              <a:ext uri="{FF2B5EF4-FFF2-40B4-BE49-F238E27FC236}">
                <a16:creationId xmlns:a16="http://schemas.microsoft.com/office/drawing/2014/main" id="{3529813F-A561-4F35-BC1C-1358A65CDCE9}"/>
              </a:ext>
            </a:extLst>
          </p:cNvPr>
          <p:cNvSpPr>
            <a:spLocks noGrp="1" noChangeArrowheads="1"/>
          </p:cNvSpPr>
          <p:nvPr>
            <p:ph type="body" idx="1"/>
          </p:nvPr>
        </p:nvSpPr>
        <p:spPr>
          <a:xfrm>
            <a:off x="688975" y="991394"/>
            <a:ext cx="10667999" cy="3255128"/>
          </a:xfrm>
        </p:spPr>
        <p:txBody>
          <a:bodyPr/>
          <a:lstStyle/>
          <a:p>
            <a:pPr marL="0" indent="648000" eaLnBrk="1" hangingPunct="1">
              <a:lnSpc>
                <a:spcPct val="150000"/>
              </a:lnSpc>
              <a:buNone/>
              <a:defRPr/>
            </a:pPr>
            <a:r>
              <a:rPr lang="zh-CN" altLang="en-US" dirty="0"/>
              <a:t>如果 </a:t>
            </a:r>
            <a:r>
              <a:rPr lang="zh-CN" altLang="en-US" dirty="0">
                <a:solidFill>
                  <a:srgbClr val="800080"/>
                </a:solidFill>
                <a:effectLst>
                  <a:outerShdw blurRad="38100" dist="38100" dir="2700000" algn="tl">
                    <a:srgbClr val="000000"/>
                  </a:outerShdw>
                </a:effectLst>
              </a:rPr>
              <a:t>能 </a:t>
            </a:r>
            <a:r>
              <a:rPr lang="zh-CN" altLang="en-US" dirty="0"/>
              <a:t>把一个无向图</a:t>
            </a:r>
            <a:r>
              <a:rPr lang="en-US" altLang="zh-CN" dirty="0"/>
              <a:t>G</a:t>
            </a:r>
            <a:r>
              <a:rPr lang="zh-CN" altLang="en-US" dirty="0"/>
              <a:t>的所有结点和边</a:t>
            </a:r>
            <a:r>
              <a:rPr lang="zh-CN" altLang="en-US" dirty="0">
                <a:solidFill>
                  <a:srgbClr val="800080"/>
                </a:solidFill>
              </a:rPr>
              <a:t>画在平面上</a:t>
            </a:r>
            <a:r>
              <a:rPr lang="zh-CN" altLang="en-US" dirty="0"/>
              <a:t>，使得</a:t>
            </a:r>
            <a:r>
              <a:rPr lang="zh-CN" altLang="en-US" dirty="0">
                <a:solidFill>
                  <a:srgbClr val="0000FF"/>
                </a:solidFill>
              </a:rPr>
              <a:t>任何两边除公共结点外没有其他交叉点</a:t>
            </a:r>
            <a:r>
              <a:rPr lang="zh-CN" altLang="en-US" dirty="0"/>
              <a:t>，则称</a:t>
            </a:r>
            <a:r>
              <a:rPr lang="en-US" altLang="zh-CN" dirty="0"/>
              <a:t>G</a:t>
            </a:r>
            <a:r>
              <a:rPr lang="zh-CN" altLang="en-US" dirty="0"/>
              <a:t>为</a:t>
            </a:r>
            <a:r>
              <a:rPr lang="zh-CN" altLang="en-US" dirty="0">
                <a:solidFill>
                  <a:srgbClr val="FF0000"/>
                </a:solidFill>
              </a:rPr>
              <a:t>平面图</a:t>
            </a:r>
            <a:r>
              <a:rPr lang="en-US" altLang="zh-CN" dirty="0"/>
              <a:t>(Plane Graph)</a:t>
            </a:r>
            <a:r>
              <a:rPr lang="zh-CN" altLang="en-US" dirty="0"/>
              <a:t>，否则称</a:t>
            </a:r>
            <a:r>
              <a:rPr lang="en-US" altLang="zh-CN" dirty="0"/>
              <a:t>G</a:t>
            </a:r>
            <a:r>
              <a:rPr lang="zh-CN" altLang="en-US" dirty="0"/>
              <a:t>为</a:t>
            </a:r>
            <a:r>
              <a:rPr lang="zh-CN" altLang="en-US" dirty="0">
                <a:solidFill>
                  <a:srgbClr val="FF0000"/>
                </a:solidFill>
              </a:rPr>
              <a:t>非平面图</a:t>
            </a:r>
            <a:r>
              <a:rPr lang="en-US" altLang="zh-CN" dirty="0"/>
              <a:t>(Nonplanar Graph)</a:t>
            </a:r>
            <a:r>
              <a:rPr lang="zh-CN" altLang="en-US" dirty="0"/>
              <a:t>。</a:t>
            </a:r>
          </a:p>
          <a:p>
            <a:pPr marL="0" indent="648000" eaLnBrk="1" hangingPunct="1">
              <a:lnSpc>
                <a:spcPct val="150000"/>
              </a:lnSpc>
              <a:buNone/>
              <a:defRPr/>
            </a:pPr>
            <a:r>
              <a:rPr lang="zh-CN" altLang="en-US" dirty="0"/>
              <a:t>当且仅当一个图的</a:t>
            </a:r>
            <a:r>
              <a:rPr lang="zh-CN" altLang="en-US" dirty="0">
                <a:solidFill>
                  <a:srgbClr val="0000FF"/>
                </a:solidFill>
              </a:rPr>
              <a:t>每个连通分支都是平面图</a:t>
            </a:r>
            <a:r>
              <a:rPr lang="zh-CN" altLang="en-US" dirty="0"/>
              <a:t>时，这个图是平面图。</a:t>
            </a:r>
          </a:p>
        </p:txBody>
      </p:sp>
      <p:sp>
        <p:nvSpPr>
          <p:cNvPr id="1462276" name="AutoShape 4">
            <a:extLst>
              <a:ext uri="{FF2B5EF4-FFF2-40B4-BE49-F238E27FC236}">
                <a16:creationId xmlns:a16="http://schemas.microsoft.com/office/drawing/2014/main" id="{D799A924-AF18-4187-82EB-3427C22F5AF1}"/>
              </a:ext>
            </a:extLst>
          </p:cNvPr>
          <p:cNvSpPr>
            <a:spLocks noChangeArrowheads="1"/>
          </p:cNvSpPr>
          <p:nvPr/>
        </p:nvSpPr>
        <p:spPr bwMode="auto">
          <a:xfrm>
            <a:off x="2060575" y="2499720"/>
            <a:ext cx="8426813" cy="1713184"/>
          </a:xfrm>
          <a:prstGeom prst="horizontalScroll">
            <a:avLst>
              <a:gd name="adj" fmla="val 12500"/>
            </a:avLst>
          </a:prstGeom>
          <a:gradFill rotWithShape="1">
            <a:gsLst>
              <a:gs pos="0">
                <a:srgbClr val="765E00"/>
              </a:gs>
              <a:gs pos="50000">
                <a:srgbClr val="FFCC00"/>
              </a:gs>
              <a:gs pos="100000">
                <a:srgbClr val="765E00"/>
              </a:gs>
            </a:gsLst>
            <a:lin ang="5400000" scaled="1"/>
          </a:gradFill>
          <a:ln w="12700">
            <a:solidFill>
              <a:srgbClr val="003300"/>
            </a:solidFill>
            <a:round/>
            <a:headEnd/>
            <a:tailEnd/>
          </a:ln>
        </p:spPr>
        <p:txBody>
          <a:bodyPr anchor="ct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50000"/>
              </a:lnSpc>
              <a:spcBef>
                <a:spcPct val="0"/>
              </a:spcBef>
              <a:buClrTx/>
              <a:buFontTx/>
              <a:buNone/>
            </a:pPr>
            <a:r>
              <a:rPr lang="zh-CN" altLang="en-US" sz="2400" dirty="0">
                <a:solidFill>
                  <a:srgbClr val="800080"/>
                </a:solidFill>
                <a:latin typeface="微软雅黑" panose="020B0503020204020204" pitchFamily="34" charset="-122"/>
                <a:ea typeface="微软雅黑" panose="020B0503020204020204" pitchFamily="34" charset="-122"/>
              </a:rPr>
              <a:t>应当注意，</a:t>
            </a:r>
            <a:r>
              <a:rPr lang="zh-CN" altLang="en-US" sz="2400" dirty="0">
                <a:solidFill>
                  <a:srgbClr val="0000FF"/>
                </a:solidFill>
                <a:latin typeface="微软雅黑" panose="020B0503020204020204" pitchFamily="34" charset="-122"/>
                <a:ea typeface="微软雅黑" panose="020B0503020204020204" pitchFamily="34" charset="-122"/>
              </a:rPr>
              <a:t>有些图从表面上看它的某些边是相交叉的，但是不能就此肯定它不是平面图。</a:t>
            </a:r>
          </a:p>
        </p:txBody>
      </p:sp>
      <p:sp>
        <p:nvSpPr>
          <p:cNvPr id="1462317" name="Rectangle 45">
            <a:extLst>
              <a:ext uri="{FF2B5EF4-FFF2-40B4-BE49-F238E27FC236}">
                <a16:creationId xmlns:a16="http://schemas.microsoft.com/office/drawing/2014/main" id="{C628DBBD-4217-47B0-A333-5826F4E208A7}"/>
              </a:ext>
            </a:extLst>
          </p:cNvPr>
          <p:cNvSpPr>
            <a:spLocks noChangeArrowheads="1"/>
          </p:cNvSpPr>
          <p:nvPr/>
        </p:nvSpPr>
        <p:spPr bwMode="auto">
          <a:xfrm>
            <a:off x="10025739" y="4888339"/>
            <a:ext cx="1407436" cy="941155"/>
          </a:xfrm>
          <a:prstGeom prst="rect">
            <a:avLst/>
          </a:prstGeom>
          <a:solidFill>
            <a:srgbClr val="FFFF00"/>
          </a:solidFill>
          <a:ln>
            <a:noFill/>
          </a:ln>
        </p:spPr>
        <p:txBody>
          <a:bodyPr wrap="square" anchor="ctr">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algn="l" eaLnBrk="1" hangingPunct="1">
              <a:spcBef>
                <a:spcPct val="0"/>
              </a:spcBef>
              <a:buClrTx/>
              <a:buFontTx/>
              <a:buNone/>
            </a:pPr>
            <a:r>
              <a:rPr kumimoji="1" lang="zh-CN" altLang="en-US" sz="2400" dirty="0">
                <a:solidFill>
                  <a:srgbClr val="0000FF"/>
                </a:solidFill>
                <a:latin typeface="微软雅黑" panose="020B0503020204020204" pitchFamily="34" charset="-122"/>
                <a:ea typeface="微软雅黑" panose="020B0503020204020204" pitchFamily="34" charset="-122"/>
              </a:rPr>
              <a:t>平面图的</a:t>
            </a:r>
            <a:endParaRPr kumimoji="1" lang="en-US" altLang="zh-CN" sz="2400" dirty="0">
              <a:solidFill>
                <a:srgbClr val="0000FF"/>
              </a:solidFill>
              <a:latin typeface="微软雅黑" panose="020B0503020204020204" pitchFamily="34" charset="-122"/>
              <a:ea typeface="微软雅黑" panose="020B0503020204020204" pitchFamily="34" charset="-122"/>
            </a:endParaRPr>
          </a:p>
          <a:p>
            <a:pPr algn="l" eaLnBrk="1" hangingPunct="1">
              <a:spcBef>
                <a:spcPct val="0"/>
              </a:spcBef>
              <a:buClrTx/>
              <a:buFontTx/>
              <a:buNone/>
            </a:pPr>
            <a:r>
              <a:rPr kumimoji="1" lang="zh-CN" altLang="en-US" sz="2400" dirty="0">
                <a:solidFill>
                  <a:srgbClr val="0000FF"/>
                </a:solidFill>
                <a:latin typeface="微软雅黑" panose="020B0503020204020204" pitchFamily="34" charset="-122"/>
                <a:ea typeface="微软雅黑" panose="020B0503020204020204" pitchFamily="34" charset="-122"/>
              </a:rPr>
              <a:t>平面表示</a:t>
            </a:r>
            <a:r>
              <a:rPr kumimoji="1" lang="zh-CN" altLang="en-US" sz="2400" b="0" dirty="0">
                <a:solidFill>
                  <a:srgbClr val="0000FF"/>
                </a:solidFill>
                <a:latin typeface="微软雅黑" panose="020B0503020204020204" pitchFamily="34" charset="-122"/>
                <a:ea typeface="微软雅黑" panose="020B0503020204020204" pitchFamily="34" charset="-122"/>
              </a:rPr>
              <a:t> </a:t>
            </a:r>
          </a:p>
        </p:txBody>
      </p:sp>
      <p:grpSp>
        <p:nvGrpSpPr>
          <p:cNvPr id="47" name="Group 176">
            <a:extLst>
              <a:ext uri="{FF2B5EF4-FFF2-40B4-BE49-F238E27FC236}">
                <a16:creationId xmlns:a16="http://schemas.microsoft.com/office/drawing/2014/main" id="{585138B9-C8F5-4E11-9805-696A4873C2FB}"/>
              </a:ext>
            </a:extLst>
          </p:cNvPr>
          <p:cNvGrpSpPr>
            <a:grpSpLocks/>
          </p:cNvGrpSpPr>
          <p:nvPr/>
        </p:nvGrpSpPr>
        <p:grpSpPr bwMode="auto">
          <a:xfrm>
            <a:off x="1780476" y="3973728"/>
            <a:ext cx="3023299" cy="2504066"/>
            <a:chOff x="562" y="2609"/>
            <a:chExt cx="1904" cy="1577"/>
          </a:xfrm>
        </p:grpSpPr>
        <p:sp>
          <p:nvSpPr>
            <p:cNvPr id="48" name="Line 137">
              <a:extLst>
                <a:ext uri="{FF2B5EF4-FFF2-40B4-BE49-F238E27FC236}">
                  <a16:creationId xmlns:a16="http://schemas.microsoft.com/office/drawing/2014/main" id="{31D2587B-1927-49DC-BB39-47D4CF20253B}"/>
                </a:ext>
              </a:extLst>
            </p:cNvPr>
            <p:cNvSpPr>
              <a:spLocks noChangeAspect="1" noChangeShapeType="1"/>
            </p:cNvSpPr>
            <p:nvPr/>
          </p:nvSpPr>
          <p:spPr bwMode="auto">
            <a:xfrm>
              <a:off x="871" y="3350"/>
              <a:ext cx="1224"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49" name="Line 138">
              <a:extLst>
                <a:ext uri="{FF2B5EF4-FFF2-40B4-BE49-F238E27FC236}">
                  <a16:creationId xmlns:a16="http://schemas.microsoft.com/office/drawing/2014/main" id="{C7A91807-EDB6-4737-BD21-1AA18CF08530}"/>
                </a:ext>
              </a:extLst>
            </p:cNvPr>
            <p:cNvSpPr>
              <a:spLocks noChangeAspect="1" noChangeShapeType="1"/>
            </p:cNvSpPr>
            <p:nvPr/>
          </p:nvSpPr>
          <p:spPr bwMode="auto">
            <a:xfrm flipH="1">
              <a:off x="1146" y="2913"/>
              <a:ext cx="327" cy="10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0" name="Line 139">
              <a:extLst>
                <a:ext uri="{FF2B5EF4-FFF2-40B4-BE49-F238E27FC236}">
                  <a16:creationId xmlns:a16="http://schemas.microsoft.com/office/drawing/2014/main" id="{DD9B9B53-2684-4C61-A4CD-610820D79A84}"/>
                </a:ext>
              </a:extLst>
            </p:cNvPr>
            <p:cNvSpPr>
              <a:spLocks noChangeAspect="1" noChangeShapeType="1"/>
            </p:cNvSpPr>
            <p:nvPr/>
          </p:nvSpPr>
          <p:spPr bwMode="auto">
            <a:xfrm>
              <a:off x="1473" y="2897"/>
              <a:ext cx="326" cy="102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1" name="Line 140">
              <a:extLst>
                <a:ext uri="{FF2B5EF4-FFF2-40B4-BE49-F238E27FC236}">
                  <a16:creationId xmlns:a16="http://schemas.microsoft.com/office/drawing/2014/main" id="{D407B681-0BA7-41ED-924D-46D6D82BBE54}"/>
                </a:ext>
              </a:extLst>
            </p:cNvPr>
            <p:cNvSpPr>
              <a:spLocks noChangeAspect="1" noChangeShapeType="1"/>
            </p:cNvSpPr>
            <p:nvPr/>
          </p:nvSpPr>
          <p:spPr bwMode="auto">
            <a:xfrm flipH="1">
              <a:off x="1187" y="3370"/>
              <a:ext cx="921" cy="56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2" name="Line 141">
              <a:extLst>
                <a:ext uri="{FF2B5EF4-FFF2-40B4-BE49-F238E27FC236}">
                  <a16:creationId xmlns:a16="http://schemas.microsoft.com/office/drawing/2014/main" id="{FC5DC260-4B9F-4978-9D60-9CCAFCE9C278}"/>
                </a:ext>
              </a:extLst>
            </p:cNvPr>
            <p:cNvSpPr>
              <a:spLocks noChangeAspect="1" noChangeShapeType="1"/>
            </p:cNvSpPr>
            <p:nvPr/>
          </p:nvSpPr>
          <p:spPr bwMode="auto">
            <a:xfrm flipH="1">
              <a:off x="823" y="2897"/>
              <a:ext cx="647" cy="44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3" name="Line 142">
              <a:extLst>
                <a:ext uri="{FF2B5EF4-FFF2-40B4-BE49-F238E27FC236}">
                  <a16:creationId xmlns:a16="http://schemas.microsoft.com/office/drawing/2014/main" id="{4AAEB5AD-F6AF-4C26-A452-E56ABD0C7DFA}"/>
                </a:ext>
              </a:extLst>
            </p:cNvPr>
            <p:cNvSpPr>
              <a:spLocks noChangeAspect="1" noChangeShapeType="1"/>
            </p:cNvSpPr>
            <p:nvPr/>
          </p:nvSpPr>
          <p:spPr bwMode="auto">
            <a:xfrm flipH="1">
              <a:off x="1816" y="3377"/>
              <a:ext cx="306" cy="54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4" name="Line 143">
              <a:extLst>
                <a:ext uri="{FF2B5EF4-FFF2-40B4-BE49-F238E27FC236}">
                  <a16:creationId xmlns:a16="http://schemas.microsoft.com/office/drawing/2014/main" id="{F28EFF28-57D4-4874-850A-B031939CABAE}"/>
                </a:ext>
              </a:extLst>
            </p:cNvPr>
            <p:cNvSpPr>
              <a:spLocks noChangeAspect="1" noChangeShapeType="1"/>
            </p:cNvSpPr>
            <p:nvPr/>
          </p:nvSpPr>
          <p:spPr bwMode="auto">
            <a:xfrm>
              <a:off x="1179" y="3942"/>
              <a:ext cx="612"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5" name="Line 144">
              <a:extLst>
                <a:ext uri="{FF2B5EF4-FFF2-40B4-BE49-F238E27FC236}">
                  <a16:creationId xmlns:a16="http://schemas.microsoft.com/office/drawing/2014/main" id="{AC136507-88DB-4642-8240-8318B5A7F8CD}"/>
                </a:ext>
              </a:extLst>
            </p:cNvPr>
            <p:cNvSpPr>
              <a:spLocks noChangeAspect="1" noChangeShapeType="1"/>
            </p:cNvSpPr>
            <p:nvPr/>
          </p:nvSpPr>
          <p:spPr bwMode="auto">
            <a:xfrm>
              <a:off x="1473" y="2897"/>
              <a:ext cx="646" cy="44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6" name="Line 145">
              <a:extLst>
                <a:ext uri="{FF2B5EF4-FFF2-40B4-BE49-F238E27FC236}">
                  <a16:creationId xmlns:a16="http://schemas.microsoft.com/office/drawing/2014/main" id="{22BC8300-4497-467C-BC83-3D2B9A145A52}"/>
                </a:ext>
              </a:extLst>
            </p:cNvPr>
            <p:cNvSpPr>
              <a:spLocks noChangeAspect="1" noChangeShapeType="1"/>
            </p:cNvSpPr>
            <p:nvPr/>
          </p:nvSpPr>
          <p:spPr bwMode="auto">
            <a:xfrm>
              <a:off x="825" y="3362"/>
              <a:ext cx="306" cy="54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7" name="Text Box 147">
              <a:extLst>
                <a:ext uri="{FF2B5EF4-FFF2-40B4-BE49-F238E27FC236}">
                  <a16:creationId xmlns:a16="http://schemas.microsoft.com/office/drawing/2014/main" id="{D3B7AD31-5714-48D2-B990-00374EBF6377}"/>
                </a:ext>
              </a:extLst>
            </p:cNvPr>
            <p:cNvSpPr txBox="1">
              <a:spLocks noChangeAspect="1" noChangeArrowheads="1"/>
            </p:cNvSpPr>
            <p:nvPr/>
          </p:nvSpPr>
          <p:spPr bwMode="auto">
            <a:xfrm>
              <a:off x="1410" y="2609"/>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dirty="0">
                  <a:solidFill>
                    <a:srgbClr val="FF0000"/>
                  </a:solidFill>
                  <a:latin typeface="+mn-lt"/>
                </a:rPr>
                <a:t>v</a:t>
              </a:r>
              <a:r>
                <a:rPr lang="en-US" altLang="zh-CN" sz="2400" baseline="-25000" dirty="0">
                  <a:solidFill>
                    <a:srgbClr val="FF0000"/>
                  </a:solidFill>
                  <a:latin typeface="+mn-lt"/>
                </a:rPr>
                <a:t>1</a:t>
              </a:r>
              <a:endParaRPr lang="en-US" altLang="zh-CN" sz="2400" dirty="0">
                <a:solidFill>
                  <a:srgbClr val="FF0000"/>
                </a:solidFill>
                <a:latin typeface="+mn-lt"/>
              </a:endParaRPr>
            </a:p>
          </p:txBody>
        </p:sp>
        <p:sp>
          <p:nvSpPr>
            <p:cNvPr id="58" name="Text Box 148">
              <a:extLst>
                <a:ext uri="{FF2B5EF4-FFF2-40B4-BE49-F238E27FC236}">
                  <a16:creationId xmlns:a16="http://schemas.microsoft.com/office/drawing/2014/main" id="{2FC1831E-C625-4207-99F3-7DA2ED67193A}"/>
                </a:ext>
              </a:extLst>
            </p:cNvPr>
            <p:cNvSpPr txBox="1">
              <a:spLocks noChangeAspect="1" noChangeArrowheads="1"/>
            </p:cNvSpPr>
            <p:nvPr/>
          </p:nvSpPr>
          <p:spPr bwMode="auto">
            <a:xfrm>
              <a:off x="562" y="3185"/>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dirty="0">
                  <a:solidFill>
                    <a:srgbClr val="FF0000"/>
                  </a:solidFill>
                  <a:latin typeface="+mn-lt"/>
                </a:rPr>
                <a:t>v</a:t>
              </a:r>
              <a:r>
                <a:rPr lang="en-US" altLang="zh-CN" sz="2400" baseline="-25000" dirty="0">
                  <a:solidFill>
                    <a:srgbClr val="FF0000"/>
                  </a:solidFill>
                  <a:latin typeface="+mn-lt"/>
                </a:rPr>
                <a:t>2</a:t>
              </a:r>
              <a:endParaRPr lang="en-US" altLang="zh-CN" sz="2400" dirty="0">
                <a:solidFill>
                  <a:srgbClr val="FF0000"/>
                </a:solidFill>
                <a:latin typeface="+mn-lt"/>
              </a:endParaRPr>
            </a:p>
          </p:txBody>
        </p:sp>
        <p:sp>
          <p:nvSpPr>
            <p:cNvPr id="59" name="Text Box 149">
              <a:extLst>
                <a:ext uri="{FF2B5EF4-FFF2-40B4-BE49-F238E27FC236}">
                  <a16:creationId xmlns:a16="http://schemas.microsoft.com/office/drawing/2014/main" id="{2D6AC75C-2E98-4C08-9E5F-4A995FAF4408}"/>
                </a:ext>
              </a:extLst>
            </p:cNvPr>
            <p:cNvSpPr txBox="1">
              <a:spLocks noChangeAspect="1" noChangeArrowheads="1"/>
            </p:cNvSpPr>
            <p:nvPr/>
          </p:nvSpPr>
          <p:spPr bwMode="auto">
            <a:xfrm>
              <a:off x="991" y="3953"/>
              <a:ext cx="22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dirty="0">
                  <a:solidFill>
                    <a:srgbClr val="FF0000"/>
                  </a:solidFill>
                  <a:latin typeface="+mn-lt"/>
                </a:rPr>
                <a:t>v</a:t>
              </a:r>
              <a:r>
                <a:rPr lang="en-US" altLang="zh-CN" sz="2400" baseline="-25000" dirty="0">
                  <a:solidFill>
                    <a:srgbClr val="FF0000"/>
                  </a:solidFill>
                  <a:latin typeface="+mn-lt"/>
                </a:rPr>
                <a:t>3</a:t>
              </a:r>
              <a:endParaRPr lang="en-US" altLang="zh-CN" sz="2400" dirty="0">
                <a:solidFill>
                  <a:srgbClr val="FF0000"/>
                </a:solidFill>
                <a:latin typeface="+mn-lt"/>
              </a:endParaRPr>
            </a:p>
          </p:txBody>
        </p:sp>
        <p:sp>
          <p:nvSpPr>
            <p:cNvPr id="60" name="Text Box 150">
              <a:extLst>
                <a:ext uri="{FF2B5EF4-FFF2-40B4-BE49-F238E27FC236}">
                  <a16:creationId xmlns:a16="http://schemas.microsoft.com/office/drawing/2014/main" id="{EB647F51-7018-4604-B21E-8F67F2150159}"/>
                </a:ext>
              </a:extLst>
            </p:cNvPr>
            <p:cNvSpPr txBox="1">
              <a:spLocks noChangeAspect="1" noChangeArrowheads="1"/>
            </p:cNvSpPr>
            <p:nvPr/>
          </p:nvSpPr>
          <p:spPr bwMode="auto">
            <a:xfrm>
              <a:off x="1806" y="3953"/>
              <a:ext cx="22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a:solidFill>
                    <a:srgbClr val="FF0000"/>
                  </a:solidFill>
                  <a:latin typeface="+mn-lt"/>
                </a:rPr>
                <a:t>v</a:t>
              </a:r>
              <a:r>
                <a:rPr lang="en-US" altLang="zh-CN" sz="2400" baseline="-25000">
                  <a:solidFill>
                    <a:srgbClr val="FF0000"/>
                  </a:solidFill>
                  <a:latin typeface="+mn-lt"/>
                </a:rPr>
                <a:t>4</a:t>
              </a:r>
              <a:endParaRPr lang="en-US" altLang="zh-CN" sz="2400">
                <a:solidFill>
                  <a:srgbClr val="FF0000"/>
                </a:solidFill>
                <a:latin typeface="+mn-lt"/>
              </a:endParaRPr>
            </a:p>
          </p:txBody>
        </p:sp>
        <p:sp>
          <p:nvSpPr>
            <p:cNvPr id="61" name="Text Box 151">
              <a:extLst>
                <a:ext uri="{FF2B5EF4-FFF2-40B4-BE49-F238E27FC236}">
                  <a16:creationId xmlns:a16="http://schemas.microsoft.com/office/drawing/2014/main" id="{F49D49CD-12E7-448D-B884-F51104A17E73}"/>
                </a:ext>
              </a:extLst>
            </p:cNvPr>
            <p:cNvSpPr txBox="1">
              <a:spLocks noChangeAspect="1" noChangeArrowheads="1"/>
            </p:cNvSpPr>
            <p:nvPr/>
          </p:nvSpPr>
          <p:spPr bwMode="auto">
            <a:xfrm>
              <a:off x="2194" y="3185"/>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00000"/>
                </a:lnSpc>
                <a:spcBef>
                  <a:spcPct val="0"/>
                </a:spcBef>
                <a:buClrTx/>
                <a:buFontTx/>
                <a:buNone/>
              </a:pPr>
              <a:r>
                <a:rPr lang="en-US" altLang="zh-CN" sz="2400" dirty="0">
                  <a:solidFill>
                    <a:srgbClr val="FF0000"/>
                  </a:solidFill>
                  <a:latin typeface="+mn-lt"/>
                </a:rPr>
                <a:t>v</a:t>
              </a:r>
              <a:r>
                <a:rPr lang="en-US" altLang="zh-CN" sz="2400" baseline="-25000" dirty="0">
                  <a:solidFill>
                    <a:srgbClr val="FF0000"/>
                  </a:solidFill>
                  <a:latin typeface="+mn-lt"/>
                </a:rPr>
                <a:t>5</a:t>
              </a:r>
              <a:endParaRPr lang="en-US" altLang="zh-CN" sz="2400" dirty="0">
                <a:solidFill>
                  <a:srgbClr val="FF0000"/>
                </a:solidFill>
                <a:latin typeface="+mn-lt"/>
              </a:endParaRPr>
            </a:p>
          </p:txBody>
        </p:sp>
        <p:sp>
          <p:nvSpPr>
            <p:cNvPr id="62" name="Oval 153">
              <a:extLst>
                <a:ext uri="{FF2B5EF4-FFF2-40B4-BE49-F238E27FC236}">
                  <a16:creationId xmlns:a16="http://schemas.microsoft.com/office/drawing/2014/main" id="{316A9BD0-0208-478D-9282-750EA0DBAF54}"/>
                </a:ext>
              </a:extLst>
            </p:cNvPr>
            <p:cNvSpPr>
              <a:spLocks noChangeArrowheads="1"/>
            </p:cNvSpPr>
            <p:nvPr/>
          </p:nvSpPr>
          <p:spPr bwMode="auto">
            <a:xfrm>
              <a:off x="1438" y="2850"/>
              <a:ext cx="91" cy="91"/>
            </a:xfrm>
            <a:prstGeom prst="ellipse">
              <a:avLst/>
            </a:prstGeom>
            <a:solidFill>
              <a:srgbClr val="FFFFFF"/>
            </a:solidFill>
            <a:ln w="25400">
              <a:solidFill>
                <a:srgbClr val="0000FF"/>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2400" b="0">
                <a:solidFill>
                  <a:srgbClr val="FF0000"/>
                </a:solidFill>
                <a:latin typeface="+mn-lt"/>
              </a:endParaRPr>
            </a:p>
          </p:txBody>
        </p:sp>
        <p:sp>
          <p:nvSpPr>
            <p:cNvPr id="63" name="Oval 154">
              <a:extLst>
                <a:ext uri="{FF2B5EF4-FFF2-40B4-BE49-F238E27FC236}">
                  <a16:creationId xmlns:a16="http://schemas.microsoft.com/office/drawing/2014/main" id="{8C11817F-2FC6-423B-A73A-22E75CCDB438}"/>
                </a:ext>
              </a:extLst>
            </p:cNvPr>
            <p:cNvSpPr>
              <a:spLocks noChangeArrowheads="1"/>
            </p:cNvSpPr>
            <p:nvPr/>
          </p:nvSpPr>
          <p:spPr bwMode="auto">
            <a:xfrm>
              <a:off x="778" y="3315"/>
              <a:ext cx="91" cy="91"/>
            </a:xfrm>
            <a:prstGeom prst="ellipse">
              <a:avLst/>
            </a:prstGeom>
            <a:solidFill>
              <a:srgbClr val="FFFFFF"/>
            </a:solidFill>
            <a:ln w="25400">
              <a:solidFill>
                <a:srgbClr val="0000FF"/>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2400" b="0">
                <a:solidFill>
                  <a:srgbClr val="FF0000"/>
                </a:solidFill>
                <a:latin typeface="+mn-lt"/>
              </a:endParaRPr>
            </a:p>
          </p:txBody>
        </p:sp>
        <p:sp>
          <p:nvSpPr>
            <p:cNvPr id="64" name="Oval 155">
              <a:extLst>
                <a:ext uri="{FF2B5EF4-FFF2-40B4-BE49-F238E27FC236}">
                  <a16:creationId xmlns:a16="http://schemas.microsoft.com/office/drawing/2014/main" id="{D84D012A-F827-4AE1-AD27-42748D8AC504}"/>
                </a:ext>
              </a:extLst>
            </p:cNvPr>
            <p:cNvSpPr>
              <a:spLocks noChangeArrowheads="1"/>
            </p:cNvSpPr>
            <p:nvPr/>
          </p:nvSpPr>
          <p:spPr bwMode="auto">
            <a:xfrm>
              <a:off x="1117" y="3905"/>
              <a:ext cx="91" cy="91"/>
            </a:xfrm>
            <a:prstGeom prst="ellipse">
              <a:avLst/>
            </a:prstGeom>
            <a:solidFill>
              <a:srgbClr val="FFFFFF"/>
            </a:solidFill>
            <a:ln w="25400">
              <a:solidFill>
                <a:srgbClr val="0000FF"/>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2400" b="0">
                <a:solidFill>
                  <a:srgbClr val="FF0000"/>
                </a:solidFill>
                <a:latin typeface="+mn-lt"/>
              </a:endParaRPr>
            </a:p>
          </p:txBody>
        </p:sp>
        <p:sp>
          <p:nvSpPr>
            <p:cNvPr id="65" name="Oval 156">
              <a:extLst>
                <a:ext uri="{FF2B5EF4-FFF2-40B4-BE49-F238E27FC236}">
                  <a16:creationId xmlns:a16="http://schemas.microsoft.com/office/drawing/2014/main" id="{89DBF115-6885-41CE-82EE-942FB24983DB}"/>
                </a:ext>
              </a:extLst>
            </p:cNvPr>
            <p:cNvSpPr>
              <a:spLocks noChangeArrowheads="1"/>
            </p:cNvSpPr>
            <p:nvPr/>
          </p:nvSpPr>
          <p:spPr bwMode="auto">
            <a:xfrm>
              <a:off x="1765" y="3905"/>
              <a:ext cx="91" cy="91"/>
            </a:xfrm>
            <a:prstGeom prst="ellipse">
              <a:avLst/>
            </a:prstGeom>
            <a:solidFill>
              <a:srgbClr val="FFFFFF"/>
            </a:solidFill>
            <a:ln w="25400">
              <a:solidFill>
                <a:srgbClr val="0000FF"/>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2400" b="0">
                <a:solidFill>
                  <a:srgbClr val="FF0000"/>
                </a:solidFill>
                <a:latin typeface="+mn-lt"/>
              </a:endParaRPr>
            </a:p>
          </p:txBody>
        </p:sp>
        <p:sp>
          <p:nvSpPr>
            <p:cNvPr id="66" name="Oval 157">
              <a:extLst>
                <a:ext uri="{FF2B5EF4-FFF2-40B4-BE49-F238E27FC236}">
                  <a16:creationId xmlns:a16="http://schemas.microsoft.com/office/drawing/2014/main" id="{254318B3-80CC-4160-B72C-2FBA606F8C82}"/>
                </a:ext>
              </a:extLst>
            </p:cNvPr>
            <p:cNvSpPr>
              <a:spLocks noChangeArrowheads="1"/>
            </p:cNvSpPr>
            <p:nvPr/>
          </p:nvSpPr>
          <p:spPr bwMode="auto">
            <a:xfrm>
              <a:off x="2089" y="3315"/>
              <a:ext cx="91" cy="91"/>
            </a:xfrm>
            <a:prstGeom prst="ellipse">
              <a:avLst/>
            </a:prstGeom>
            <a:solidFill>
              <a:srgbClr val="FFFFFF"/>
            </a:solidFill>
            <a:ln w="25400">
              <a:solidFill>
                <a:srgbClr val="0000FF"/>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2400" b="0">
                <a:solidFill>
                  <a:srgbClr val="FF0000"/>
                </a:solidFill>
                <a:latin typeface="+mn-lt"/>
              </a:endParaRPr>
            </a:p>
          </p:txBody>
        </p:sp>
      </p:grpSp>
      <p:sp>
        <p:nvSpPr>
          <p:cNvPr id="8" name="箭头: 右 7">
            <a:extLst>
              <a:ext uri="{FF2B5EF4-FFF2-40B4-BE49-F238E27FC236}">
                <a16:creationId xmlns:a16="http://schemas.microsoft.com/office/drawing/2014/main" id="{67205661-8E37-4A52-A352-BE0502E84A6E}"/>
              </a:ext>
            </a:extLst>
          </p:cNvPr>
          <p:cNvSpPr/>
          <p:nvPr/>
        </p:nvSpPr>
        <p:spPr>
          <a:xfrm>
            <a:off x="4887775" y="5045492"/>
            <a:ext cx="1440000" cy="252000"/>
          </a:xfrm>
          <a:prstGeom prst="rightArrow">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62275">
                                            <p:txEl>
                                              <p:pRg st="0" end="0"/>
                                            </p:txEl>
                                          </p:spTgt>
                                        </p:tgtEl>
                                        <p:attrNameLst>
                                          <p:attrName>style.visibility</p:attrName>
                                        </p:attrNameLst>
                                      </p:cBhvr>
                                      <p:to>
                                        <p:strVal val="visible"/>
                                      </p:to>
                                    </p:set>
                                    <p:anim calcmode="lin" valueType="num">
                                      <p:cBhvr additive="base">
                                        <p:cTn id="7" dur="500" fill="hold"/>
                                        <p:tgtEl>
                                          <p:spTgt spid="14622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622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62275">
                                            <p:txEl>
                                              <p:pRg st="1" end="1"/>
                                            </p:txEl>
                                          </p:spTgt>
                                        </p:tgtEl>
                                        <p:attrNameLst>
                                          <p:attrName>style.visibility</p:attrName>
                                        </p:attrNameLst>
                                      </p:cBhvr>
                                      <p:to>
                                        <p:strVal val="visible"/>
                                      </p:to>
                                    </p:set>
                                    <p:anim calcmode="lin" valueType="num">
                                      <p:cBhvr additive="base">
                                        <p:cTn id="13" dur="500" fill="hold"/>
                                        <p:tgtEl>
                                          <p:spTgt spid="146227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6227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62276"/>
                                        </p:tgtEl>
                                        <p:attrNameLst>
                                          <p:attrName>style.visibility</p:attrName>
                                        </p:attrNameLst>
                                      </p:cBhvr>
                                      <p:to>
                                        <p:strVal val="visible"/>
                                      </p:to>
                                    </p:set>
                                    <p:anim calcmode="lin" valueType="num">
                                      <p:cBhvr additive="base">
                                        <p:cTn id="19" dur="500" fill="hold"/>
                                        <p:tgtEl>
                                          <p:spTgt spid="1462276"/>
                                        </p:tgtEl>
                                        <p:attrNameLst>
                                          <p:attrName>ppt_x</p:attrName>
                                        </p:attrNameLst>
                                      </p:cBhvr>
                                      <p:tavLst>
                                        <p:tav tm="0">
                                          <p:val>
                                            <p:strVal val="#ppt_x"/>
                                          </p:val>
                                        </p:tav>
                                        <p:tav tm="100000">
                                          <p:val>
                                            <p:strVal val="#ppt_x"/>
                                          </p:val>
                                        </p:tav>
                                      </p:tavLst>
                                    </p:anim>
                                    <p:anim calcmode="lin" valueType="num">
                                      <p:cBhvr additive="base">
                                        <p:cTn id="20" dur="500" fill="hold"/>
                                        <p:tgtEl>
                                          <p:spTgt spid="146227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35" presetClass="entr" presetSubtype="0"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1000"/>
                                        <p:tgtEl>
                                          <p:spTgt spid="47"/>
                                        </p:tgtEl>
                                      </p:cBhvr>
                                    </p:animEffect>
                                    <p:anim calcmode="lin" valueType="num">
                                      <p:cBhvr>
                                        <p:cTn id="26" dur="1000" fill="hold"/>
                                        <p:tgtEl>
                                          <p:spTgt spid="47"/>
                                        </p:tgtEl>
                                        <p:attrNameLst>
                                          <p:attrName>style.rotation</p:attrName>
                                        </p:attrNameLst>
                                      </p:cBhvr>
                                      <p:tavLst>
                                        <p:tav tm="0">
                                          <p:val>
                                            <p:fltVal val="720"/>
                                          </p:val>
                                        </p:tav>
                                        <p:tav tm="100000">
                                          <p:val>
                                            <p:fltVal val="0"/>
                                          </p:val>
                                        </p:tav>
                                      </p:tavLst>
                                    </p:anim>
                                    <p:anim calcmode="lin" valueType="num">
                                      <p:cBhvr>
                                        <p:cTn id="27" dur="1000" fill="hold"/>
                                        <p:tgtEl>
                                          <p:spTgt spid="47"/>
                                        </p:tgtEl>
                                        <p:attrNameLst>
                                          <p:attrName>ppt_h</p:attrName>
                                        </p:attrNameLst>
                                      </p:cBhvr>
                                      <p:tavLst>
                                        <p:tav tm="0">
                                          <p:val>
                                            <p:fltVal val="0"/>
                                          </p:val>
                                        </p:tav>
                                        <p:tav tm="100000">
                                          <p:val>
                                            <p:strVal val="#ppt_h"/>
                                          </p:val>
                                        </p:tav>
                                      </p:tavLst>
                                    </p:anim>
                                    <p:anim calcmode="lin" valueType="num">
                                      <p:cBhvr>
                                        <p:cTn id="28" dur="1000" fill="hold"/>
                                        <p:tgtEl>
                                          <p:spTgt spid="47"/>
                                        </p:tgtEl>
                                        <p:attrNameLst>
                                          <p:attrName>ppt_w</p:attrName>
                                        </p:attrNameLst>
                                      </p:cBhvr>
                                      <p:tavLst>
                                        <p:tav tm="0">
                                          <p:val>
                                            <p:fltVal val="0"/>
                                          </p:val>
                                        </p:tav>
                                        <p:tav tm="100000">
                                          <p:val>
                                            <p:strVal val="#ppt_w"/>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9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9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xit" presetSubtype="2" fill="hold" grpId="1" nodeType="clickEffect">
                                  <p:stCondLst>
                                    <p:cond delay="0"/>
                                  </p:stCondLst>
                                  <p:childTnLst>
                                    <p:animEffect transition="out" filter="wipe(right)">
                                      <p:cBhvr>
                                        <p:cTn id="45" dur="500"/>
                                        <p:tgtEl>
                                          <p:spTgt spid="93"/>
                                        </p:tgtEl>
                                      </p:cBhvr>
                                    </p:animEffect>
                                    <p:set>
                                      <p:cBhvr>
                                        <p:cTn id="46" dur="1" fill="hold">
                                          <p:stCondLst>
                                            <p:cond delay="499"/>
                                          </p:stCondLst>
                                        </p:cTn>
                                        <p:tgtEl>
                                          <p:spTgt spid="93"/>
                                        </p:tgtEl>
                                        <p:attrNameLst>
                                          <p:attrName>style.visibility</p:attrName>
                                        </p:attrNameLst>
                                      </p:cBhvr>
                                      <p:to>
                                        <p:strVal val="hidden"/>
                                      </p:to>
                                    </p:set>
                                  </p:childTnLst>
                                </p:cTn>
                              </p:par>
                              <p:par>
                                <p:cTn id="47" presetID="22" presetClass="entr" presetSubtype="2" fill="hold" grpId="0" nodeType="with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wipe(right)">
                                      <p:cBhvr>
                                        <p:cTn id="49" dur="500"/>
                                        <p:tgtEl>
                                          <p:spTgt spid="8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xit" presetSubtype="8" fill="hold" grpId="1" nodeType="clickEffect">
                                  <p:stCondLst>
                                    <p:cond delay="0"/>
                                  </p:stCondLst>
                                  <p:childTnLst>
                                    <p:animEffect transition="out" filter="wipe(left)">
                                      <p:cBhvr>
                                        <p:cTn id="53" dur="500"/>
                                        <p:tgtEl>
                                          <p:spTgt spid="94"/>
                                        </p:tgtEl>
                                      </p:cBhvr>
                                    </p:animEffect>
                                    <p:set>
                                      <p:cBhvr>
                                        <p:cTn id="54" dur="1" fill="hold">
                                          <p:stCondLst>
                                            <p:cond delay="499"/>
                                          </p:stCondLst>
                                        </p:cTn>
                                        <p:tgtEl>
                                          <p:spTgt spid="94"/>
                                        </p:tgtEl>
                                        <p:attrNameLst>
                                          <p:attrName>style.visibility</p:attrName>
                                        </p:attrNameLst>
                                      </p:cBhvr>
                                      <p:to>
                                        <p:strVal val="hidden"/>
                                      </p:to>
                                    </p:set>
                                  </p:childTnLst>
                                </p:cTn>
                              </p:par>
                              <p:par>
                                <p:cTn id="55" presetID="22" presetClass="entr" presetSubtype="8" fill="hold" grpId="0"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left)">
                                      <p:cBhvr>
                                        <p:cTn id="57" dur="5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462317"/>
                                        </p:tgtEl>
                                        <p:attrNameLst>
                                          <p:attrName>style.visibility</p:attrName>
                                        </p:attrNameLst>
                                      </p:cBhvr>
                                      <p:to>
                                        <p:strVal val="visible"/>
                                      </p:to>
                                    </p:set>
                                    <p:anim calcmode="lin" valueType="num">
                                      <p:cBhvr additive="base">
                                        <p:cTn id="62" dur="500" fill="hold"/>
                                        <p:tgtEl>
                                          <p:spTgt spid="1462317"/>
                                        </p:tgtEl>
                                        <p:attrNameLst>
                                          <p:attrName>ppt_x</p:attrName>
                                        </p:attrNameLst>
                                      </p:cBhvr>
                                      <p:tavLst>
                                        <p:tav tm="0">
                                          <p:val>
                                            <p:strVal val="#ppt_x"/>
                                          </p:val>
                                        </p:tav>
                                        <p:tav tm="100000">
                                          <p:val>
                                            <p:strVal val="#ppt_x"/>
                                          </p:val>
                                        </p:tav>
                                      </p:tavLst>
                                    </p:anim>
                                    <p:anim calcmode="lin" valueType="num">
                                      <p:cBhvr additive="base">
                                        <p:cTn id="63" dur="500" fill="hold"/>
                                        <p:tgtEl>
                                          <p:spTgt spid="14623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3" grpId="1" animBg="1"/>
      <p:bldP spid="94" grpId="0" animBg="1"/>
      <p:bldP spid="94" grpId="1" animBg="1"/>
      <p:bldP spid="88" grpId="0" animBg="1"/>
      <p:bldP spid="4" grpId="0" animBg="1"/>
      <p:bldP spid="1462275" grpId="0" build="p"/>
      <p:bldP spid="1462276" grpId="0" animBg="1"/>
      <p:bldP spid="1462317" grpId="0" animBg="1"/>
      <p:bldP spid="8"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a:spLocks noGrp="1" noChangeArrowheads="1"/>
          </p:cNvSpPr>
          <p:nvPr>
            <p:ph type="title"/>
          </p:nvPr>
        </p:nvSpPr>
        <p:spPr/>
        <p:txBody>
          <a:bodyPr/>
          <a:lstStyle/>
          <a:p>
            <a:pPr eaLnBrk="1" hangingPunct="1"/>
            <a:r>
              <a:rPr lang="zh-CN" altLang="en-US"/>
              <a:t>非平面图</a:t>
            </a:r>
          </a:p>
        </p:txBody>
      </p:sp>
      <p:sp>
        <p:nvSpPr>
          <p:cNvPr id="1464323" name="Rectangle 3"/>
          <p:cNvSpPr>
            <a:spLocks noGrp="1" noChangeArrowheads="1"/>
          </p:cNvSpPr>
          <p:nvPr>
            <p:ph type="body" idx="1"/>
          </p:nvPr>
        </p:nvSpPr>
        <p:spPr>
          <a:xfrm>
            <a:off x="816871" y="1222658"/>
            <a:ext cx="10755154" cy="1597536"/>
          </a:xfrm>
        </p:spPr>
        <p:txBody>
          <a:bodyPr/>
          <a:lstStyle/>
          <a:p>
            <a:pPr marL="0" indent="648000" eaLnBrk="1" hangingPunct="1">
              <a:lnSpc>
                <a:spcPct val="150000"/>
              </a:lnSpc>
              <a:spcBef>
                <a:spcPts val="600"/>
              </a:spcBef>
              <a:buNone/>
            </a:pPr>
            <a:r>
              <a:rPr lang="zh-CN" altLang="en-US" dirty="0"/>
              <a:t>有些图形不论如何改画，除去结点外，总有边相交叉。</a:t>
            </a:r>
          </a:p>
          <a:p>
            <a:pPr marL="0" indent="648000" eaLnBrk="1" hangingPunct="1">
              <a:lnSpc>
                <a:spcPct val="150000"/>
              </a:lnSpc>
              <a:spcBef>
                <a:spcPts val="600"/>
              </a:spcBef>
              <a:buNone/>
            </a:pPr>
            <a:r>
              <a:rPr lang="zh-CN" altLang="en-US" dirty="0"/>
              <a:t>即不管怎样改画，至少有一条边与其他边相交叉，故它是非平面图。</a:t>
            </a:r>
          </a:p>
        </p:txBody>
      </p:sp>
      <p:grpSp>
        <p:nvGrpSpPr>
          <p:cNvPr id="2" name="Group 48"/>
          <p:cNvGrpSpPr>
            <a:grpSpLocks/>
          </p:cNvGrpSpPr>
          <p:nvPr/>
        </p:nvGrpSpPr>
        <p:grpSpPr bwMode="auto">
          <a:xfrm>
            <a:off x="2060575" y="3277394"/>
            <a:ext cx="2952378" cy="2470721"/>
            <a:chOff x="521" y="2276"/>
            <a:chExt cx="1334" cy="1556"/>
          </a:xfrm>
        </p:grpSpPr>
        <p:sp>
          <p:nvSpPr>
            <p:cNvPr id="92188" name="Line 5"/>
            <p:cNvSpPr>
              <a:spLocks noChangeAspect="1" noChangeShapeType="1"/>
            </p:cNvSpPr>
            <p:nvPr/>
          </p:nvSpPr>
          <p:spPr bwMode="auto">
            <a:xfrm>
              <a:off x="1670" y="2623"/>
              <a:ext cx="0" cy="88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92189" name="Line 6"/>
            <p:cNvSpPr>
              <a:spLocks noChangeAspect="1" noChangeShapeType="1"/>
            </p:cNvSpPr>
            <p:nvPr/>
          </p:nvSpPr>
          <p:spPr bwMode="auto">
            <a:xfrm flipH="1">
              <a:off x="621" y="2623"/>
              <a:ext cx="0" cy="88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92190" name="Line 7"/>
            <p:cNvSpPr>
              <a:spLocks noChangeShapeType="1"/>
            </p:cNvSpPr>
            <p:nvPr/>
          </p:nvSpPr>
          <p:spPr bwMode="auto">
            <a:xfrm flipH="1">
              <a:off x="640" y="2624"/>
              <a:ext cx="488" cy="88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92191" name="Line 8"/>
            <p:cNvSpPr>
              <a:spLocks noChangeShapeType="1"/>
            </p:cNvSpPr>
            <p:nvPr/>
          </p:nvSpPr>
          <p:spPr bwMode="auto">
            <a:xfrm flipH="1">
              <a:off x="654" y="2621"/>
              <a:ext cx="992" cy="90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92198" name="Line 15"/>
            <p:cNvSpPr>
              <a:spLocks noChangeAspect="1" noChangeShapeType="1"/>
            </p:cNvSpPr>
            <p:nvPr/>
          </p:nvSpPr>
          <p:spPr bwMode="auto">
            <a:xfrm flipH="1">
              <a:off x="1169" y="2623"/>
              <a:ext cx="517" cy="88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92199" name="Text Box 16"/>
            <p:cNvSpPr txBox="1">
              <a:spLocks noChangeAspect="1" noChangeArrowheads="1"/>
            </p:cNvSpPr>
            <p:nvPr/>
          </p:nvSpPr>
          <p:spPr bwMode="auto">
            <a:xfrm>
              <a:off x="537" y="2276"/>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1</a:t>
              </a:r>
              <a:endParaRPr lang="en-US" altLang="zh-CN" b="1">
                <a:latin typeface="+mn-lt"/>
                <a:ea typeface="+mn-ea"/>
                <a:cs typeface="Times New Roman" panose="02020603050405020304" pitchFamily="18" charset="0"/>
              </a:endParaRPr>
            </a:p>
          </p:txBody>
        </p:sp>
        <p:sp>
          <p:nvSpPr>
            <p:cNvPr id="92200" name="Text Box 17"/>
            <p:cNvSpPr txBox="1">
              <a:spLocks noChangeAspect="1" noChangeArrowheads="1"/>
            </p:cNvSpPr>
            <p:nvPr/>
          </p:nvSpPr>
          <p:spPr bwMode="auto">
            <a:xfrm>
              <a:off x="1060" y="2276"/>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2</a:t>
              </a:r>
              <a:endParaRPr lang="en-US" altLang="zh-CN" b="1">
                <a:latin typeface="+mn-lt"/>
                <a:ea typeface="+mn-ea"/>
                <a:cs typeface="Times New Roman" panose="02020603050405020304" pitchFamily="18" charset="0"/>
              </a:endParaRPr>
            </a:p>
          </p:txBody>
        </p:sp>
        <p:sp>
          <p:nvSpPr>
            <p:cNvPr id="92201" name="Text Box 18"/>
            <p:cNvSpPr txBox="1">
              <a:spLocks noChangeAspect="1" noChangeArrowheads="1"/>
            </p:cNvSpPr>
            <p:nvPr/>
          </p:nvSpPr>
          <p:spPr bwMode="auto">
            <a:xfrm>
              <a:off x="1583" y="2276"/>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3</a:t>
              </a:r>
              <a:endParaRPr lang="en-US" altLang="zh-CN" b="1">
                <a:latin typeface="+mn-lt"/>
                <a:ea typeface="+mn-ea"/>
                <a:cs typeface="Times New Roman" panose="02020603050405020304" pitchFamily="18" charset="0"/>
              </a:endParaRPr>
            </a:p>
          </p:txBody>
        </p:sp>
        <p:sp>
          <p:nvSpPr>
            <p:cNvPr id="92202" name="Text Box 19"/>
            <p:cNvSpPr txBox="1">
              <a:spLocks noChangeAspect="1" noChangeArrowheads="1"/>
            </p:cNvSpPr>
            <p:nvPr/>
          </p:nvSpPr>
          <p:spPr bwMode="auto">
            <a:xfrm>
              <a:off x="521" y="3599"/>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4</a:t>
              </a:r>
              <a:endParaRPr lang="en-US" altLang="zh-CN" b="1" dirty="0">
                <a:latin typeface="+mn-lt"/>
                <a:ea typeface="+mn-ea"/>
                <a:cs typeface="Times New Roman" panose="02020603050405020304" pitchFamily="18" charset="0"/>
              </a:endParaRPr>
            </a:p>
          </p:txBody>
        </p:sp>
        <p:sp>
          <p:nvSpPr>
            <p:cNvPr id="92203" name="Text Box 20"/>
            <p:cNvSpPr txBox="1">
              <a:spLocks noChangeAspect="1" noChangeArrowheads="1"/>
            </p:cNvSpPr>
            <p:nvPr/>
          </p:nvSpPr>
          <p:spPr bwMode="auto">
            <a:xfrm>
              <a:off x="1044" y="3599"/>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5</a:t>
              </a:r>
              <a:endParaRPr lang="en-US" altLang="zh-CN" b="1">
                <a:latin typeface="+mn-lt"/>
                <a:ea typeface="+mn-ea"/>
                <a:cs typeface="Times New Roman" panose="02020603050405020304" pitchFamily="18" charset="0"/>
              </a:endParaRPr>
            </a:p>
          </p:txBody>
        </p:sp>
        <p:sp>
          <p:nvSpPr>
            <p:cNvPr id="92204" name="Text Box 21"/>
            <p:cNvSpPr txBox="1">
              <a:spLocks noChangeAspect="1" noChangeArrowheads="1"/>
            </p:cNvSpPr>
            <p:nvPr/>
          </p:nvSpPr>
          <p:spPr bwMode="auto">
            <a:xfrm>
              <a:off x="1567" y="3599"/>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6</a:t>
              </a:r>
              <a:endParaRPr lang="en-US" altLang="zh-CN" b="1">
                <a:latin typeface="+mn-lt"/>
                <a:ea typeface="+mn-ea"/>
                <a:cs typeface="Times New Roman" panose="02020603050405020304" pitchFamily="18" charset="0"/>
              </a:endParaRPr>
            </a:p>
          </p:txBody>
        </p:sp>
        <p:sp>
          <p:nvSpPr>
            <p:cNvPr id="92205" name="Line 22"/>
            <p:cNvSpPr>
              <a:spLocks noChangeShapeType="1"/>
            </p:cNvSpPr>
            <p:nvPr/>
          </p:nvSpPr>
          <p:spPr bwMode="auto">
            <a:xfrm>
              <a:off x="639" y="2610"/>
              <a:ext cx="992" cy="90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92206" name="Line 23"/>
            <p:cNvSpPr>
              <a:spLocks noChangeShapeType="1"/>
            </p:cNvSpPr>
            <p:nvPr/>
          </p:nvSpPr>
          <p:spPr bwMode="auto">
            <a:xfrm>
              <a:off x="640" y="2642"/>
              <a:ext cx="488" cy="88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92207" name="Line 24"/>
            <p:cNvSpPr>
              <a:spLocks noChangeAspect="1" noChangeShapeType="1"/>
            </p:cNvSpPr>
            <p:nvPr/>
          </p:nvSpPr>
          <p:spPr bwMode="auto">
            <a:xfrm>
              <a:off x="1145" y="2626"/>
              <a:ext cx="509" cy="88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92208" name="Line 25"/>
            <p:cNvSpPr>
              <a:spLocks noChangeAspect="1" noChangeShapeType="1"/>
            </p:cNvSpPr>
            <p:nvPr/>
          </p:nvSpPr>
          <p:spPr bwMode="auto">
            <a:xfrm flipH="1">
              <a:off x="1145" y="2626"/>
              <a:ext cx="0" cy="88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92192" name="Oval 9"/>
            <p:cNvSpPr>
              <a:spLocks noChangeArrowheads="1"/>
            </p:cNvSpPr>
            <p:nvPr/>
          </p:nvSpPr>
          <p:spPr bwMode="auto">
            <a:xfrm>
              <a:off x="591" y="2561"/>
              <a:ext cx="65"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92193" name="Oval 10"/>
            <p:cNvSpPr>
              <a:spLocks noChangeArrowheads="1"/>
            </p:cNvSpPr>
            <p:nvPr/>
          </p:nvSpPr>
          <p:spPr bwMode="auto">
            <a:xfrm>
              <a:off x="1114" y="2561"/>
              <a:ext cx="65"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92194" name="Oval 11"/>
            <p:cNvSpPr>
              <a:spLocks noChangeArrowheads="1"/>
            </p:cNvSpPr>
            <p:nvPr/>
          </p:nvSpPr>
          <p:spPr bwMode="auto">
            <a:xfrm>
              <a:off x="1636" y="2561"/>
              <a:ext cx="65"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92195" name="Oval 12"/>
            <p:cNvSpPr>
              <a:spLocks noChangeArrowheads="1"/>
            </p:cNvSpPr>
            <p:nvPr/>
          </p:nvSpPr>
          <p:spPr bwMode="auto">
            <a:xfrm>
              <a:off x="595" y="3496"/>
              <a:ext cx="65"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92196" name="Oval 13"/>
            <p:cNvSpPr>
              <a:spLocks noChangeArrowheads="1"/>
            </p:cNvSpPr>
            <p:nvPr/>
          </p:nvSpPr>
          <p:spPr bwMode="auto">
            <a:xfrm>
              <a:off x="1118" y="3496"/>
              <a:ext cx="65"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92197" name="Oval 14"/>
            <p:cNvSpPr>
              <a:spLocks noChangeArrowheads="1"/>
            </p:cNvSpPr>
            <p:nvPr/>
          </p:nvSpPr>
          <p:spPr bwMode="auto">
            <a:xfrm>
              <a:off x="1641" y="3496"/>
              <a:ext cx="65"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grpSp>
      <p:grpSp>
        <p:nvGrpSpPr>
          <p:cNvPr id="3" name="Group 47"/>
          <p:cNvGrpSpPr>
            <a:grpSpLocks/>
          </p:cNvGrpSpPr>
          <p:nvPr/>
        </p:nvGrpSpPr>
        <p:grpSpPr bwMode="auto">
          <a:xfrm>
            <a:off x="6338484" y="3277394"/>
            <a:ext cx="3303544" cy="2496129"/>
            <a:chOff x="2341" y="2262"/>
            <a:chExt cx="1625" cy="1572"/>
          </a:xfrm>
        </p:grpSpPr>
        <p:sp>
          <p:nvSpPr>
            <p:cNvPr id="92167" name="Line 26"/>
            <p:cNvSpPr>
              <a:spLocks noChangeAspect="1" noChangeShapeType="1"/>
            </p:cNvSpPr>
            <p:nvPr/>
          </p:nvSpPr>
          <p:spPr bwMode="auto">
            <a:xfrm>
              <a:off x="3548" y="2652"/>
              <a:ext cx="0" cy="88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92168" name="Line 27"/>
            <p:cNvSpPr>
              <a:spLocks noChangeAspect="1" noChangeShapeType="1"/>
            </p:cNvSpPr>
            <p:nvPr/>
          </p:nvSpPr>
          <p:spPr bwMode="auto">
            <a:xfrm flipH="1">
              <a:off x="2499" y="2652"/>
              <a:ext cx="0" cy="88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92169" name="Line 28"/>
            <p:cNvSpPr>
              <a:spLocks noChangeAspect="1" noChangeShapeType="1"/>
            </p:cNvSpPr>
            <p:nvPr/>
          </p:nvSpPr>
          <p:spPr bwMode="auto">
            <a:xfrm flipH="1">
              <a:off x="2525" y="2653"/>
              <a:ext cx="476" cy="88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92174" name="Line 33"/>
            <p:cNvSpPr>
              <a:spLocks noChangeAspect="1" noChangeShapeType="1"/>
            </p:cNvSpPr>
            <p:nvPr/>
          </p:nvSpPr>
          <p:spPr bwMode="auto">
            <a:xfrm flipH="1">
              <a:off x="3042" y="2652"/>
              <a:ext cx="476" cy="88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92175" name="Text Box 34"/>
            <p:cNvSpPr txBox="1">
              <a:spLocks noChangeAspect="1" noChangeArrowheads="1"/>
            </p:cNvSpPr>
            <p:nvPr/>
          </p:nvSpPr>
          <p:spPr bwMode="auto">
            <a:xfrm>
              <a:off x="2341" y="2293"/>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1</a:t>
              </a:r>
              <a:endParaRPr lang="en-US" altLang="zh-CN" b="1" dirty="0">
                <a:latin typeface="+mn-lt"/>
                <a:ea typeface="+mn-ea"/>
                <a:cs typeface="Times New Roman" panose="02020603050405020304" pitchFamily="18" charset="0"/>
              </a:endParaRPr>
            </a:p>
          </p:txBody>
        </p:sp>
        <p:sp>
          <p:nvSpPr>
            <p:cNvPr id="92176" name="Text Box 35"/>
            <p:cNvSpPr txBox="1">
              <a:spLocks noChangeAspect="1" noChangeArrowheads="1"/>
            </p:cNvSpPr>
            <p:nvPr/>
          </p:nvSpPr>
          <p:spPr bwMode="auto">
            <a:xfrm>
              <a:off x="2853" y="2293"/>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2</a:t>
              </a:r>
              <a:endParaRPr lang="en-US" altLang="zh-CN" b="1" dirty="0">
                <a:latin typeface="+mn-lt"/>
                <a:ea typeface="+mn-ea"/>
                <a:cs typeface="Times New Roman" panose="02020603050405020304" pitchFamily="18" charset="0"/>
              </a:endParaRPr>
            </a:p>
          </p:txBody>
        </p:sp>
        <p:sp>
          <p:nvSpPr>
            <p:cNvPr id="92177" name="Text Box 36"/>
            <p:cNvSpPr txBox="1">
              <a:spLocks noChangeAspect="1" noChangeArrowheads="1"/>
            </p:cNvSpPr>
            <p:nvPr/>
          </p:nvSpPr>
          <p:spPr bwMode="auto">
            <a:xfrm>
              <a:off x="3294" y="2429"/>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3</a:t>
              </a:r>
              <a:endParaRPr lang="en-US" altLang="zh-CN" b="1" dirty="0">
                <a:latin typeface="+mn-lt"/>
                <a:ea typeface="+mn-ea"/>
                <a:cs typeface="Times New Roman" panose="02020603050405020304" pitchFamily="18" charset="0"/>
              </a:endParaRPr>
            </a:p>
          </p:txBody>
        </p:sp>
        <p:sp>
          <p:nvSpPr>
            <p:cNvPr id="92178" name="Text Box 37"/>
            <p:cNvSpPr txBox="1">
              <a:spLocks noChangeAspect="1" noChangeArrowheads="1"/>
            </p:cNvSpPr>
            <p:nvPr/>
          </p:nvSpPr>
          <p:spPr bwMode="auto">
            <a:xfrm>
              <a:off x="2341" y="3601"/>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4</a:t>
              </a:r>
              <a:endParaRPr lang="en-US" altLang="zh-CN" b="1" dirty="0">
                <a:latin typeface="+mn-lt"/>
                <a:ea typeface="+mn-ea"/>
                <a:cs typeface="Times New Roman" panose="02020603050405020304" pitchFamily="18" charset="0"/>
              </a:endParaRPr>
            </a:p>
          </p:txBody>
        </p:sp>
        <p:sp>
          <p:nvSpPr>
            <p:cNvPr id="92180" name="Text Box 39"/>
            <p:cNvSpPr txBox="1">
              <a:spLocks noChangeAspect="1" noChangeArrowheads="1"/>
            </p:cNvSpPr>
            <p:nvPr/>
          </p:nvSpPr>
          <p:spPr bwMode="auto">
            <a:xfrm>
              <a:off x="3424" y="3601"/>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6</a:t>
              </a:r>
              <a:endParaRPr lang="en-US" altLang="zh-CN" b="1">
                <a:latin typeface="+mn-lt"/>
                <a:ea typeface="+mn-ea"/>
                <a:cs typeface="Times New Roman" panose="02020603050405020304" pitchFamily="18" charset="0"/>
              </a:endParaRPr>
            </a:p>
          </p:txBody>
        </p:sp>
        <p:sp>
          <p:nvSpPr>
            <p:cNvPr id="92181" name="Line 40"/>
            <p:cNvSpPr>
              <a:spLocks noChangeAspect="1" noChangeShapeType="1"/>
            </p:cNvSpPr>
            <p:nvPr/>
          </p:nvSpPr>
          <p:spPr bwMode="auto">
            <a:xfrm>
              <a:off x="2525" y="2646"/>
              <a:ext cx="488" cy="90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92182" name="Line 41"/>
            <p:cNvSpPr>
              <a:spLocks noChangeAspect="1" noChangeShapeType="1"/>
            </p:cNvSpPr>
            <p:nvPr/>
          </p:nvSpPr>
          <p:spPr bwMode="auto">
            <a:xfrm flipH="1">
              <a:off x="3023" y="2654"/>
              <a:ext cx="0" cy="88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92183" name="Arc 42"/>
            <p:cNvSpPr>
              <a:spLocks/>
            </p:cNvSpPr>
            <p:nvPr/>
          </p:nvSpPr>
          <p:spPr bwMode="auto">
            <a:xfrm flipV="1">
              <a:off x="2516" y="2326"/>
              <a:ext cx="1019" cy="1406"/>
            </a:xfrm>
            <a:custGeom>
              <a:avLst/>
              <a:gdLst>
                <a:gd name="T0" fmla="*/ 0 w 29796"/>
                <a:gd name="T1" fmla="*/ 7 h 21600"/>
                <a:gd name="T2" fmla="*/ 35 w 29796"/>
                <a:gd name="T3" fmla="*/ 63 h 21600"/>
                <a:gd name="T4" fmla="*/ 10 w 29796"/>
                <a:gd name="T5" fmla="*/ 80 h 21600"/>
                <a:gd name="T6" fmla="*/ 0 60000 65536"/>
                <a:gd name="T7" fmla="*/ 0 60000 65536"/>
                <a:gd name="T8" fmla="*/ 0 60000 65536"/>
                <a:gd name="T9" fmla="*/ 0 w 29796"/>
                <a:gd name="T10" fmla="*/ 0 h 21600"/>
                <a:gd name="T11" fmla="*/ 29796 w 29796"/>
                <a:gd name="T12" fmla="*/ 21600 h 21600"/>
              </a:gdLst>
              <a:ahLst/>
              <a:cxnLst>
                <a:cxn ang="T6">
                  <a:pos x="T0" y="T1"/>
                </a:cxn>
                <a:cxn ang="T7">
                  <a:pos x="T2" y="T3"/>
                </a:cxn>
                <a:cxn ang="T8">
                  <a:pos x="T4" y="T5"/>
                </a:cxn>
              </a:cxnLst>
              <a:rect l="T9" t="T10" r="T11" b="T12"/>
              <a:pathLst>
                <a:path w="29796" h="21600" fill="none" extrusionOk="0">
                  <a:moveTo>
                    <a:pt x="-1" y="1838"/>
                  </a:moveTo>
                  <a:cubicBezTo>
                    <a:pt x="2747" y="626"/>
                    <a:pt x="5717" y="-1"/>
                    <a:pt x="8721" y="0"/>
                  </a:cubicBezTo>
                  <a:cubicBezTo>
                    <a:pt x="18826" y="0"/>
                    <a:pt x="27581" y="7006"/>
                    <a:pt x="29796" y="16866"/>
                  </a:cubicBezTo>
                </a:path>
                <a:path w="29796" h="21600" stroke="0" extrusionOk="0">
                  <a:moveTo>
                    <a:pt x="-1" y="1838"/>
                  </a:moveTo>
                  <a:cubicBezTo>
                    <a:pt x="2747" y="626"/>
                    <a:pt x="5717" y="-1"/>
                    <a:pt x="8721" y="0"/>
                  </a:cubicBezTo>
                  <a:cubicBezTo>
                    <a:pt x="18826" y="0"/>
                    <a:pt x="27581" y="7006"/>
                    <a:pt x="29796" y="16866"/>
                  </a:cubicBezTo>
                  <a:lnTo>
                    <a:pt x="8721" y="2160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cs typeface="Times New Roman" panose="02020603050405020304" pitchFamily="18" charset="0"/>
              </a:endParaRPr>
            </a:p>
          </p:txBody>
        </p:sp>
        <p:sp>
          <p:nvSpPr>
            <p:cNvPr id="92184" name="Arc 43"/>
            <p:cNvSpPr>
              <a:spLocks/>
            </p:cNvSpPr>
            <p:nvPr/>
          </p:nvSpPr>
          <p:spPr bwMode="auto">
            <a:xfrm flipH="1">
              <a:off x="2998" y="2368"/>
              <a:ext cx="850" cy="1202"/>
            </a:xfrm>
            <a:custGeom>
              <a:avLst/>
              <a:gdLst>
                <a:gd name="T0" fmla="*/ 7 w 40018"/>
                <a:gd name="T1" fmla="*/ 33 h 42247"/>
                <a:gd name="T2" fmla="*/ 18 w 40018"/>
                <a:gd name="T3" fmla="*/ 8 h 42247"/>
                <a:gd name="T4" fmla="*/ 10 w 40018"/>
                <a:gd name="T5" fmla="*/ 17 h 42247"/>
                <a:gd name="T6" fmla="*/ 0 60000 65536"/>
                <a:gd name="T7" fmla="*/ 0 60000 65536"/>
                <a:gd name="T8" fmla="*/ 0 60000 65536"/>
                <a:gd name="T9" fmla="*/ 0 w 40018"/>
                <a:gd name="T10" fmla="*/ 0 h 42247"/>
                <a:gd name="T11" fmla="*/ 40018 w 40018"/>
                <a:gd name="T12" fmla="*/ 42247 h 42247"/>
              </a:gdLst>
              <a:ahLst/>
              <a:cxnLst>
                <a:cxn ang="T6">
                  <a:pos x="T0" y="T1"/>
                </a:cxn>
                <a:cxn ang="T7">
                  <a:pos x="T2" y="T3"/>
                </a:cxn>
                <a:cxn ang="T8">
                  <a:pos x="T4" y="T5"/>
                </a:cxn>
              </a:cxnLst>
              <a:rect l="T9" t="T10" r="T11" b="T12"/>
              <a:pathLst>
                <a:path w="40018" h="42247" fill="none" extrusionOk="0">
                  <a:moveTo>
                    <a:pt x="15253" y="42246"/>
                  </a:moveTo>
                  <a:cubicBezTo>
                    <a:pt x="6187" y="39459"/>
                    <a:pt x="0" y="31084"/>
                    <a:pt x="0" y="21600"/>
                  </a:cubicBezTo>
                  <a:cubicBezTo>
                    <a:pt x="0" y="9670"/>
                    <a:pt x="9670" y="0"/>
                    <a:pt x="21600" y="0"/>
                  </a:cubicBezTo>
                  <a:cubicBezTo>
                    <a:pt x="29116" y="-1"/>
                    <a:pt x="36091" y="3907"/>
                    <a:pt x="40018" y="10315"/>
                  </a:cubicBezTo>
                </a:path>
                <a:path w="40018" h="42247" stroke="0" extrusionOk="0">
                  <a:moveTo>
                    <a:pt x="15253" y="42246"/>
                  </a:moveTo>
                  <a:cubicBezTo>
                    <a:pt x="6187" y="39459"/>
                    <a:pt x="0" y="31084"/>
                    <a:pt x="0" y="21600"/>
                  </a:cubicBezTo>
                  <a:cubicBezTo>
                    <a:pt x="0" y="9670"/>
                    <a:pt x="9670" y="0"/>
                    <a:pt x="21600" y="0"/>
                  </a:cubicBezTo>
                  <a:cubicBezTo>
                    <a:pt x="29116" y="-1"/>
                    <a:pt x="36091" y="3907"/>
                    <a:pt x="40018" y="10315"/>
                  </a:cubicBezTo>
                  <a:lnTo>
                    <a:pt x="21600" y="2160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spAutoFit/>
            </a:bodyPr>
            <a:lstStyle/>
            <a:p>
              <a:endParaRPr lang="zh-CN" altLang="en-US">
                <a:cs typeface="Times New Roman" panose="02020603050405020304" pitchFamily="18" charset="0"/>
              </a:endParaRPr>
            </a:p>
          </p:txBody>
        </p:sp>
        <p:sp>
          <p:nvSpPr>
            <p:cNvPr id="92185" name="Arc 44"/>
            <p:cNvSpPr>
              <a:spLocks/>
            </p:cNvSpPr>
            <p:nvPr/>
          </p:nvSpPr>
          <p:spPr bwMode="auto">
            <a:xfrm>
              <a:off x="2502" y="2262"/>
              <a:ext cx="1464" cy="1315"/>
            </a:xfrm>
            <a:custGeom>
              <a:avLst/>
              <a:gdLst>
                <a:gd name="T0" fmla="*/ 0 w 40963"/>
                <a:gd name="T1" fmla="*/ 13 h 40738"/>
                <a:gd name="T2" fmla="*/ 41 w 40963"/>
                <a:gd name="T3" fmla="*/ 45 h 40738"/>
                <a:gd name="T4" fmla="*/ 27 w 40963"/>
                <a:gd name="T5" fmla="*/ 24 h 40738"/>
                <a:gd name="T6" fmla="*/ 0 60000 65536"/>
                <a:gd name="T7" fmla="*/ 0 60000 65536"/>
                <a:gd name="T8" fmla="*/ 0 60000 65536"/>
                <a:gd name="T9" fmla="*/ 0 w 40963"/>
                <a:gd name="T10" fmla="*/ 0 h 40738"/>
                <a:gd name="T11" fmla="*/ 40963 w 40963"/>
                <a:gd name="T12" fmla="*/ 40738 h 40738"/>
              </a:gdLst>
              <a:ahLst/>
              <a:cxnLst>
                <a:cxn ang="T6">
                  <a:pos x="T0" y="T1"/>
                </a:cxn>
                <a:cxn ang="T7">
                  <a:pos x="T2" y="T3"/>
                </a:cxn>
                <a:cxn ang="T8">
                  <a:pos x="T4" y="T5"/>
                </a:cxn>
              </a:cxnLst>
              <a:rect l="T9" t="T10" r="T11" b="T12"/>
              <a:pathLst>
                <a:path w="40963" h="40738" fill="none" extrusionOk="0">
                  <a:moveTo>
                    <a:pt x="0" y="12027"/>
                  </a:moveTo>
                  <a:cubicBezTo>
                    <a:pt x="3641" y="4661"/>
                    <a:pt x="11146" y="-1"/>
                    <a:pt x="19363" y="0"/>
                  </a:cubicBezTo>
                  <a:cubicBezTo>
                    <a:pt x="31292" y="0"/>
                    <a:pt x="40963" y="9670"/>
                    <a:pt x="40963" y="21600"/>
                  </a:cubicBezTo>
                  <a:cubicBezTo>
                    <a:pt x="40963" y="29637"/>
                    <a:pt x="36499" y="37011"/>
                    <a:pt x="29377" y="40737"/>
                  </a:cubicBezTo>
                </a:path>
                <a:path w="40963" h="40738" stroke="0" extrusionOk="0">
                  <a:moveTo>
                    <a:pt x="0" y="12027"/>
                  </a:moveTo>
                  <a:cubicBezTo>
                    <a:pt x="3641" y="4661"/>
                    <a:pt x="11146" y="-1"/>
                    <a:pt x="19363" y="0"/>
                  </a:cubicBezTo>
                  <a:cubicBezTo>
                    <a:pt x="31292" y="0"/>
                    <a:pt x="40963" y="9670"/>
                    <a:pt x="40963" y="21600"/>
                  </a:cubicBezTo>
                  <a:cubicBezTo>
                    <a:pt x="40963" y="29637"/>
                    <a:pt x="36499" y="37011"/>
                    <a:pt x="29377" y="40737"/>
                  </a:cubicBezTo>
                  <a:lnTo>
                    <a:pt x="19363" y="2160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cs typeface="Times New Roman" panose="02020603050405020304" pitchFamily="18" charset="0"/>
              </a:endParaRPr>
            </a:p>
          </p:txBody>
        </p:sp>
        <p:sp>
          <p:nvSpPr>
            <p:cNvPr id="92170" name="Oval 29"/>
            <p:cNvSpPr>
              <a:spLocks noChangeArrowheads="1"/>
            </p:cNvSpPr>
            <p:nvPr/>
          </p:nvSpPr>
          <p:spPr bwMode="auto">
            <a:xfrm>
              <a:off x="2469" y="2590"/>
              <a:ext cx="7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cs typeface="Times New Roman" panose="02020603050405020304" pitchFamily="18" charset="0"/>
              </a:endParaRPr>
            </a:p>
          </p:txBody>
        </p:sp>
        <p:sp>
          <p:nvSpPr>
            <p:cNvPr id="92171" name="Oval 30"/>
            <p:cNvSpPr>
              <a:spLocks noChangeArrowheads="1"/>
            </p:cNvSpPr>
            <p:nvPr/>
          </p:nvSpPr>
          <p:spPr bwMode="auto">
            <a:xfrm>
              <a:off x="3515" y="2590"/>
              <a:ext cx="7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cs typeface="Times New Roman" panose="02020603050405020304" pitchFamily="18" charset="0"/>
              </a:endParaRPr>
            </a:p>
          </p:txBody>
        </p:sp>
        <p:sp>
          <p:nvSpPr>
            <p:cNvPr id="92172" name="Oval 31"/>
            <p:cNvSpPr>
              <a:spLocks noChangeArrowheads="1"/>
            </p:cNvSpPr>
            <p:nvPr/>
          </p:nvSpPr>
          <p:spPr bwMode="auto">
            <a:xfrm>
              <a:off x="2474" y="3525"/>
              <a:ext cx="7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cs typeface="Times New Roman" panose="02020603050405020304" pitchFamily="18" charset="0"/>
              </a:endParaRPr>
            </a:p>
          </p:txBody>
        </p:sp>
        <p:sp>
          <p:nvSpPr>
            <p:cNvPr id="92173" name="Oval 32"/>
            <p:cNvSpPr>
              <a:spLocks noChangeArrowheads="1"/>
            </p:cNvSpPr>
            <p:nvPr/>
          </p:nvSpPr>
          <p:spPr bwMode="auto">
            <a:xfrm>
              <a:off x="2997" y="3525"/>
              <a:ext cx="7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cs typeface="Times New Roman" panose="02020603050405020304" pitchFamily="18" charset="0"/>
              </a:endParaRPr>
            </a:p>
          </p:txBody>
        </p:sp>
        <p:sp>
          <p:nvSpPr>
            <p:cNvPr id="92186" name="Oval 45"/>
            <p:cNvSpPr>
              <a:spLocks noChangeArrowheads="1"/>
            </p:cNvSpPr>
            <p:nvPr/>
          </p:nvSpPr>
          <p:spPr bwMode="auto">
            <a:xfrm>
              <a:off x="3520" y="3525"/>
              <a:ext cx="7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cs typeface="Times New Roman" panose="02020603050405020304" pitchFamily="18" charset="0"/>
              </a:endParaRPr>
            </a:p>
          </p:txBody>
        </p:sp>
        <p:sp>
          <p:nvSpPr>
            <p:cNvPr id="92187" name="Oval 46"/>
            <p:cNvSpPr>
              <a:spLocks noChangeArrowheads="1"/>
            </p:cNvSpPr>
            <p:nvPr/>
          </p:nvSpPr>
          <p:spPr bwMode="auto">
            <a:xfrm>
              <a:off x="2992" y="2590"/>
              <a:ext cx="7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cs typeface="Times New Roman" panose="02020603050405020304" pitchFamily="18" charset="0"/>
              </a:endParaRPr>
            </a:p>
          </p:txBody>
        </p:sp>
        <p:sp>
          <p:nvSpPr>
            <p:cNvPr id="92179" name="Text Box 38"/>
            <p:cNvSpPr txBox="1">
              <a:spLocks noChangeAspect="1" noChangeArrowheads="1"/>
            </p:cNvSpPr>
            <p:nvPr/>
          </p:nvSpPr>
          <p:spPr bwMode="auto">
            <a:xfrm>
              <a:off x="2778" y="3438"/>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5</a:t>
              </a:r>
              <a:endParaRPr lang="en-US" altLang="zh-CN" b="1" dirty="0">
                <a:latin typeface="+mn-lt"/>
                <a:ea typeface="+mn-ea"/>
                <a:cs typeface="Times New Roman" panose="02020603050405020304" pitchFamily="18" charset="0"/>
              </a:endParaRPr>
            </a:p>
          </p:txBody>
        </p:sp>
      </p:grpSp>
    </p:spTree>
    <p:extLst>
      <p:ext uri="{BB962C8B-B14F-4D97-AF65-F5344CB8AC3E}">
        <p14:creationId xmlns:p14="http://schemas.microsoft.com/office/powerpoint/2010/main" val="13578306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64323">
                                            <p:txEl>
                                              <p:pRg st="0" end="0"/>
                                            </p:txEl>
                                          </p:spTgt>
                                        </p:tgtEl>
                                        <p:attrNameLst>
                                          <p:attrName>style.visibility</p:attrName>
                                        </p:attrNameLst>
                                      </p:cBhvr>
                                      <p:to>
                                        <p:strVal val="visible"/>
                                      </p:to>
                                    </p:set>
                                    <p:anim calcmode="lin" valueType="num">
                                      <p:cBhvr additive="base">
                                        <p:cTn id="7" dur="500" fill="hold"/>
                                        <p:tgtEl>
                                          <p:spTgt spid="14643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64323">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with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464323">
                                            <p:txEl>
                                              <p:pRg st="1" end="1"/>
                                            </p:txEl>
                                          </p:spTgt>
                                        </p:tgtEl>
                                        <p:attrNameLst>
                                          <p:attrName>style.visibility</p:attrName>
                                        </p:attrNameLst>
                                      </p:cBhvr>
                                      <p:to>
                                        <p:strVal val="visible"/>
                                      </p:to>
                                    </p:set>
                                    <p:anim calcmode="lin" valueType="num">
                                      <p:cBhvr additive="base">
                                        <p:cTn id="12" dur="500" fill="hold"/>
                                        <p:tgtEl>
                                          <p:spTgt spid="146432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643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5"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9"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20"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21" dur="1000" fill="hold"/>
                                        <p:tgtEl>
                                          <p:spTgt spid="2"/>
                                        </p:tgtEl>
                                        <p:attrNameLst>
                                          <p:attrName>ppt_h</p:attrName>
                                        </p:attrNameLst>
                                      </p:cBhvr>
                                      <p:tavLst>
                                        <p:tav tm="0">
                                          <p:val>
                                            <p:strVal val="#ppt_h"/>
                                          </p:val>
                                        </p:tav>
                                        <p:tav tm="100000">
                                          <p:val>
                                            <p:strVal val="#ppt_h"/>
                                          </p:val>
                                        </p:tav>
                                      </p:tavLst>
                                    </p:anim>
                                    <p:anim calcmode="lin" valueType="num">
                                      <p:cBhvr>
                                        <p:cTn id="22"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23"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24"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25" dur="1000" decel="50000">
                                          <p:stCondLst>
                                            <p:cond delay="0"/>
                                          </p:stCondLst>
                                        </p:cTn>
                                        <p:tgtEl>
                                          <p:spTgt spid="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5"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3" dur="1000" fill="hold"/>
                                        <p:tgtEl>
                                          <p:spTgt spid="3"/>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23" grpId="0" uiExpand="1"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2"/>
          <p:cNvSpPr>
            <a:spLocks noGrp="1" noChangeArrowheads="1"/>
          </p:cNvSpPr>
          <p:nvPr>
            <p:ph type="title"/>
          </p:nvPr>
        </p:nvSpPr>
        <p:spPr/>
        <p:txBody>
          <a:bodyPr/>
          <a:lstStyle/>
          <a:p>
            <a:pPr eaLnBrk="1" hangingPunct="1"/>
            <a:r>
              <a:rPr lang="en-US" altLang="zh-CN"/>
              <a:t>11.5.2 </a:t>
            </a:r>
            <a:r>
              <a:rPr lang="zh-CN" altLang="en-US"/>
              <a:t>观察法 </a:t>
            </a:r>
          </a:p>
        </p:txBody>
      </p:sp>
      <p:sp>
        <p:nvSpPr>
          <p:cNvPr id="1465347" name="Rectangle 3"/>
          <p:cNvSpPr>
            <a:spLocks noGrp="1" noChangeArrowheads="1"/>
          </p:cNvSpPr>
          <p:nvPr>
            <p:ph type="body" idx="1"/>
          </p:nvPr>
        </p:nvSpPr>
        <p:spPr>
          <a:xfrm>
            <a:off x="816870" y="1143794"/>
            <a:ext cx="6628469" cy="4640562"/>
          </a:xfrm>
        </p:spPr>
        <p:txBody>
          <a:bodyPr/>
          <a:lstStyle/>
          <a:p>
            <a:pPr marL="0" indent="0" eaLnBrk="1" hangingPunct="1">
              <a:lnSpc>
                <a:spcPct val="150000"/>
              </a:lnSpc>
              <a:spcBef>
                <a:spcPts val="600"/>
              </a:spcBef>
              <a:buNone/>
            </a:pPr>
            <a:r>
              <a:rPr lang="zh-CN" altLang="en-US" dirty="0"/>
              <a:t>设</a:t>
            </a:r>
            <a:r>
              <a:rPr lang="en-US" altLang="zh-CN" dirty="0"/>
              <a:t>G</a:t>
            </a:r>
            <a:r>
              <a:rPr lang="zh-CN" altLang="en-US" dirty="0"/>
              <a:t>是画于平面上的图，并设</a:t>
            </a:r>
          </a:p>
          <a:p>
            <a:pPr marL="0" indent="0" algn="ctr" eaLnBrk="1" hangingPunct="1">
              <a:lnSpc>
                <a:spcPct val="150000"/>
              </a:lnSpc>
              <a:spcBef>
                <a:spcPts val="600"/>
              </a:spcBef>
              <a:buNone/>
            </a:pPr>
            <a:r>
              <a:rPr lang="en-US" altLang="zh-CN" dirty="0"/>
              <a:t>C = v</a:t>
            </a:r>
            <a:r>
              <a:rPr lang="en-US" altLang="zh-CN" baseline="-25000" dirty="0"/>
              <a:t>1</a:t>
            </a:r>
            <a:r>
              <a:rPr lang="en-US" altLang="zh-CN" dirty="0"/>
              <a:t>…v</a:t>
            </a:r>
            <a:r>
              <a:rPr lang="en-US" altLang="zh-CN" baseline="-25000" dirty="0"/>
              <a:t>2</a:t>
            </a:r>
            <a:r>
              <a:rPr lang="en-US" altLang="zh-CN" dirty="0"/>
              <a:t>…v</a:t>
            </a:r>
            <a:r>
              <a:rPr lang="en-US" altLang="zh-CN" baseline="-25000" dirty="0"/>
              <a:t>3</a:t>
            </a:r>
            <a:r>
              <a:rPr lang="en-US" altLang="zh-CN" dirty="0"/>
              <a:t>…v</a:t>
            </a:r>
            <a:r>
              <a:rPr lang="en-US" altLang="zh-CN" baseline="-25000" dirty="0"/>
              <a:t>4</a:t>
            </a:r>
            <a:r>
              <a:rPr lang="en-US" altLang="zh-CN" dirty="0"/>
              <a:t>…v</a:t>
            </a:r>
            <a:r>
              <a:rPr lang="en-US" altLang="zh-CN" baseline="-25000" dirty="0"/>
              <a:t>1</a:t>
            </a:r>
          </a:p>
          <a:p>
            <a:pPr marL="0" indent="0" eaLnBrk="1" hangingPunct="1">
              <a:lnSpc>
                <a:spcPct val="150000"/>
              </a:lnSpc>
              <a:spcBef>
                <a:spcPts val="600"/>
              </a:spcBef>
              <a:buNone/>
            </a:pPr>
            <a:r>
              <a:rPr lang="zh-CN" altLang="en-US" dirty="0"/>
              <a:t>是</a:t>
            </a:r>
            <a:r>
              <a:rPr lang="en-US" altLang="zh-CN" dirty="0"/>
              <a:t>G</a:t>
            </a:r>
            <a:r>
              <a:rPr lang="zh-CN" altLang="en-US" dirty="0"/>
              <a:t>中的任何基本回路。此外，设</a:t>
            </a:r>
            <a:r>
              <a:rPr lang="en-US" altLang="zh-CN" dirty="0"/>
              <a:t>P</a:t>
            </a:r>
            <a:r>
              <a:rPr lang="en-US" altLang="zh-CN" baseline="-25000" dirty="0"/>
              <a:t>1</a:t>
            </a:r>
            <a:r>
              <a:rPr lang="en-US" altLang="zh-CN" dirty="0"/>
              <a:t> = v</a:t>
            </a:r>
            <a:r>
              <a:rPr lang="en-US" altLang="zh-CN" baseline="-25000" dirty="0"/>
              <a:t>1</a:t>
            </a:r>
            <a:r>
              <a:rPr lang="en-US" altLang="zh-CN" dirty="0"/>
              <a:t>…v</a:t>
            </a:r>
            <a:r>
              <a:rPr lang="en-US" altLang="zh-CN" baseline="-25000" dirty="0"/>
              <a:t>3</a:t>
            </a:r>
            <a:r>
              <a:rPr lang="zh-CN" altLang="en-US" dirty="0"/>
              <a:t>和</a:t>
            </a:r>
            <a:r>
              <a:rPr lang="en-US" altLang="zh-CN" dirty="0"/>
              <a:t>P</a:t>
            </a:r>
            <a:r>
              <a:rPr lang="en-US" altLang="zh-CN" baseline="-25000" dirty="0"/>
              <a:t>2</a:t>
            </a:r>
            <a:r>
              <a:rPr lang="en-US" altLang="zh-CN" dirty="0"/>
              <a:t> = v</a:t>
            </a:r>
            <a:r>
              <a:rPr lang="en-US" altLang="zh-CN" baseline="-25000" dirty="0"/>
              <a:t>2</a:t>
            </a:r>
            <a:r>
              <a:rPr lang="en-US" altLang="zh-CN" dirty="0"/>
              <a:t>…v</a:t>
            </a:r>
            <a:r>
              <a:rPr lang="en-US" altLang="zh-CN" baseline="-25000" dirty="0"/>
              <a:t>4</a:t>
            </a:r>
            <a:r>
              <a:rPr lang="zh-CN" altLang="en-US" dirty="0"/>
              <a:t>是</a:t>
            </a:r>
            <a:r>
              <a:rPr lang="en-US" altLang="zh-CN" dirty="0"/>
              <a:t>G</a:t>
            </a:r>
            <a:r>
              <a:rPr lang="zh-CN" altLang="en-US" dirty="0"/>
              <a:t>中的任意两条无公共结点的基本通路。</a:t>
            </a:r>
          </a:p>
        </p:txBody>
      </p:sp>
      <p:grpSp>
        <p:nvGrpSpPr>
          <p:cNvPr id="2" name="Group 32"/>
          <p:cNvGrpSpPr>
            <a:grpSpLocks noChangeAspect="1"/>
          </p:cNvGrpSpPr>
          <p:nvPr/>
        </p:nvGrpSpPr>
        <p:grpSpPr bwMode="auto">
          <a:xfrm>
            <a:off x="8364736" y="3301345"/>
            <a:ext cx="3112282" cy="2967723"/>
            <a:chOff x="2208" y="1175"/>
            <a:chExt cx="653" cy="623"/>
          </a:xfrm>
        </p:grpSpPr>
        <p:sp>
          <p:nvSpPr>
            <p:cNvPr id="93192" name="Arc 5"/>
            <p:cNvSpPr>
              <a:spLocks/>
            </p:cNvSpPr>
            <p:nvPr/>
          </p:nvSpPr>
          <p:spPr bwMode="auto">
            <a:xfrm flipV="1">
              <a:off x="2519" y="1289"/>
              <a:ext cx="342" cy="431"/>
            </a:xfrm>
            <a:custGeom>
              <a:avLst/>
              <a:gdLst>
                <a:gd name="T0" fmla="*/ 0 w 22082"/>
                <a:gd name="T1" fmla="*/ 0 h 43200"/>
                <a:gd name="T2" fmla="*/ 0 w 22082"/>
                <a:gd name="T3" fmla="*/ 4 h 43200"/>
                <a:gd name="T4" fmla="*/ 0 w 22082"/>
                <a:gd name="T5" fmla="*/ 2 h 43200"/>
                <a:gd name="T6" fmla="*/ 0 60000 65536"/>
                <a:gd name="T7" fmla="*/ 0 60000 65536"/>
                <a:gd name="T8" fmla="*/ 0 60000 65536"/>
                <a:gd name="T9" fmla="*/ 0 w 22082"/>
                <a:gd name="T10" fmla="*/ 0 h 43200"/>
                <a:gd name="T11" fmla="*/ 22082 w 22082"/>
                <a:gd name="T12" fmla="*/ 43200 h 43200"/>
              </a:gdLst>
              <a:ahLst/>
              <a:cxnLst>
                <a:cxn ang="T6">
                  <a:pos x="T0" y="T1"/>
                </a:cxn>
                <a:cxn ang="T7">
                  <a:pos x="T2" y="T3"/>
                </a:cxn>
                <a:cxn ang="T8">
                  <a:pos x="T4" y="T5"/>
                </a:cxn>
              </a:cxnLst>
              <a:rect l="T9" t="T10" r="T11" b="T12"/>
              <a:pathLst>
                <a:path w="22082" h="43200" fill="none" extrusionOk="0">
                  <a:moveTo>
                    <a:pt x="481" y="0"/>
                  </a:moveTo>
                  <a:cubicBezTo>
                    <a:pt x="12411" y="0"/>
                    <a:pt x="22082" y="9670"/>
                    <a:pt x="22082" y="21600"/>
                  </a:cubicBezTo>
                  <a:cubicBezTo>
                    <a:pt x="22082" y="33529"/>
                    <a:pt x="12411" y="43200"/>
                    <a:pt x="482" y="43200"/>
                  </a:cubicBezTo>
                  <a:cubicBezTo>
                    <a:pt x="321" y="43200"/>
                    <a:pt x="160" y="43198"/>
                    <a:pt x="0" y="43194"/>
                  </a:cubicBezTo>
                </a:path>
                <a:path w="22082" h="43200" stroke="0" extrusionOk="0">
                  <a:moveTo>
                    <a:pt x="481" y="0"/>
                  </a:moveTo>
                  <a:cubicBezTo>
                    <a:pt x="12411" y="0"/>
                    <a:pt x="22082" y="9670"/>
                    <a:pt x="22082" y="21600"/>
                  </a:cubicBezTo>
                  <a:cubicBezTo>
                    <a:pt x="22082" y="33529"/>
                    <a:pt x="12411" y="43200"/>
                    <a:pt x="482" y="43200"/>
                  </a:cubicBezTo>
                  <a:cubicBezTo>
                    <a:pt x="321" y="43200"/>
                    <a:pt x="160" y="43198"/>
                    <a:pt x="0" y="43194"/>
                  </a:cubicBezTo>
                  <a:lnTo>
                    <a:pt x="482" y="21600"/>
                  </a:lnTo>
                  <a:close/>
                </a:path>
              </a:pathLst>
            </a:custGeom>
            <a:noFill/>
            <a:ln w="25400">
              <a:solidFill>
                <a:srgbClr val="008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sz="3201">
                <a:cs typeface="Times New Roman" panose="02020603050405020304" pitchFamily="18" charset="0"/>
              </a:endParaRPr>
            </a:p>
          </p:txBody>
        </p:sp>
        <p:sp>
          <p:nvSpPr>
            <p:cNvPr id="93193" name="Arc 6"/>
            <p:cNvSpPr>
              <a:spLocks/>
            </p:cNvSpPr>
            <p:nvPr/>
          </p:nvSpPr>
          <p:spPr bwMode="auto">
            <a:xfrm flipH="1">
              <a:off x="2307" y="1191"/>
              <a:ext cx="431" cy="310"/>
            </a:xfrm>
            <a:custGeom>
              <a:avLst/>
              <a:gdLst>
                <a:gd name="T0" fmla="*/ 0 w 43198"/>
                <a:gd name="T1" fmla="*/ 5 h 21600"/>
                <a:gd name="T2" fmla="*/ 4 w 43198"/>
                <a:gd name="T3" fmla="*/ 5 h 21600"/>
                <a:gd name="T4" fmla="*/ 2 w 43198"/>
                <a:gd name="T5" fmla="*/ 5 h 21600"/>
                <a:gd name="T6" fmla="*/ 0 60000 65536"/>
                <a:gd name="T7" fmla="*/ 0 60000 65536"/>
                <a:gd name="T8" fmla="*/ 0 60000 65536"/>
                <a:gd name="T9" fmla="*/ 0 w 43198"/>
                <a:gd name="T10" fmla="*/ 0 h 21600"/>
                <a:gd name="T11" fmla="*/ 43198 w 43198"/>
                <a:gd name="T12" fmla="*/ 21600 h 21600"/>
              </a:gdLst>
              <a:ahLst/>
              <a:cxnLst>
                <a:cxn ang="T6">
                  <a:pos x="T0" y="T1"/>
                </a:cxn>
                <a:cxn ang="T7">
                  <a:pos x="T2" y="T3"/>
                </a:cxn>
                <a:cxn ang="T8">
                  <a:pos x="T4" y="T5"/>
                </a:cxn>
              </a:cxnLst>
              <a:rect l="T9" t="T10" r="T11" b="T12"/>
              <a:pathLst>
                <a:path w="43198" h="21600" fill="none" extrusionOk="0">
                  <a:moveTo>
                    <a:pt x="0" y="21289"/>
                  </a:moveTo>
                  <a:cubicBezTo>
                    <a:pt x="170" y="9482"/>
                    <a:pt x="9789" y="-1"/>
                    <a:pt x="21598" y="0"/>
                  </a:cubicBezTo>
                  <a:cubicBezTo>
                    <a:pt x="33527" y="0"/>
                    <a:pt x="43198" y="9670"/>
                    <a:pt x="43198" y="21600"/>
                  </a:cubicBezTo>
                </a:path>
                <a:path w="43198" h="21600" stroke="0" extrusionOk="0">
                  <a:moveTo>
                    <a:pt x="0" y="21289"/>
                  </a:moveTo>
                  <a:cubicBezTo>
                    <a:pt x="170" y="9482"/>
                    <a:pt x="9789" y="-1"/>
                    <a:pt x="21598" y="0"/>
                  </a:cubicBezTo>
                  <a:cubicBezTo>
                    <a:pt x="33527" y="0"/>
                    <a:pt x="43198" y="9670"/>
                    <a:pt x="43198" y="21600"/>
                  </a:cubicBezTo>
                  <a:lnTo>
                    <a:pt x="21598" y="21600"/>
                  </a:lnTo>
                  <a:close/>
                </a:path>
              </a:pathLst>
            </a:custGeom>
            <a:noFill/>
            <a:ln w="25400">
              <a:solidFill>
                <a:srgbClr val="008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sz="3201">
                <a:cs typeface="Times New Roman" panose="02020603050405020304" pitchFamily="18" charset="0"/>
              </a:endParaRPr>
            </a:p>
          </p:txBody>
        </p:sp>
        <p:sp>
          <p:nvSpPr>
            <p:cNvPr id="93194" name="Oval 7"/>
            <p:cNvSpPr>
              <a:spLocks noChangeArrowheads="1"/>
            </p:cNvSpPr>
            <p:nvPr/>
          </p:nvSpPr>
          <p:spPr bwMode="auto">
            <a:xfrm>
              <a:off x="2317" y="1295"/>
              <a:ext cx="413" cy="416"/>
            </a:xfrm>
            <a:prstGeom prst="ellipse">
              <a:avLst/>
            </a:prstGeom>
            <a:solidFill>
              <a:srgbClr val="FFFFFF"/>
            </a:solidFill>
            <a:ln w="25400">
              <a:solidFill>
                <a:srgbClr val="000000"/>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latin typeface="+mn-lt"/>
                <a:ea typeface="+mn-ea"/>
                <a:cs typeface="Times New Roman" panose="02020603050405020304" pitchFamily="18" charset="0"/>
              </a:endParaRPr>
            </a:p>
          </p:txBody>
        </p:sp>
        <p:sp>
          <p:nvSpPr>
            <p:cNvPr id="93195" name="Line 8"/>
            <p:cNvSpPr>
              <a:spLocks noChangeAspect="1" noChangeShapeType="1"/>
            </p:cNvSpPr>
            <p:nvPr/>
          </p:nvSpPr>
          <p:spPr bwMode="auto">
            <a:xfrm>
              <a:off x="2524" y="1295"/>
              <a:ext cx="0" cy="40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sz="3201">
                <a:cs typeface="Times New Roman" panose="02020603050405020304" pitchFamily="18" charset="0"/>
              </a:endParaRPr>
            </a:p>
          </p:txBody>
        </p:sp>
        <p:sp>
          <p:nvSpPr>
            <p:cNvPr id="93196" name="Line 9"/>
            <p:cNvSpPr>
              <a:spLocks noChangeAspect="1" noChangeShapeType="1"/>
            </p:cNvSpPr>
            <p:nvPr/>
          </p:nvSpPr>
          <p:spPr bwMode="auto">
            <a:xfrm>
              <a:off x="2316" y="1499"/>
              <a:ext cx="40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sz="3201">
                <a:cs typeface="Times New Roman" panose="02020603050405020304" pitchFamily="18" charset="0"/>
              </a:endParaRPr>
            </a:p>
          </p:txBody>
        </p:sp>
        <p:sp>
          <p:nvSpPr>
            <p:cNvPr id="93205" name="Text Box 18"/>
            <p:cNvSpPr txBox="1">
              <a:spLocks noChangeAspect="1" noChangeArrowheads="1"/>
            </p:cNvSpPr>
            <p:nvPr/>
          </p:nvSpPr>
          <p:spPr bwMode="auto">
            <a:xfrm>
              <a:off x="2488" y="1175"/>
              <a:ext cx="91"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3201" b="1">
                  <a:latin typeface="+mn-lt"/>
                  <a:ea typeface="+mn-ea"/>
                  <a:cs typeface="Times New Roman" panose="02020603050405020304" pitchFamily="18" charset="0"/>
                </a:rPr>
                <a:t>v</a:t>
              </a:r>
              <a:r>
                <a:rPr lang="en-US" altLang="zh-CN" sz="3201" b="1" baseline="-25000">
                  <a:latin typeface="+mn-lt"/>
                  <a:ea typeface="+mn-ea"/>
                  <a:cs typeface="Times New Roman" panose="02020603050405020304" pitchFamily="18" charset="0"/>
                </a:rPr>
                <a:t>1</a:t>
              </a:r>
              <a:endParaRPr lang="en-US" altLang="zh-CN" sz="3201" b="1">
                <a:latin typeface="+mn-lt"/>
                <a:ea typeface="+mn-ea"/>
                <a:cs typeface="Times New Roman" panose="02020603050405020304" pitchFamily="18" charset="0"/>
              </a:endParaRPr>
            </a:p>
          </p:txBody>
        </p:sp>
        <p:sp>
          <p:nvSpPr>
            <p:cNvPr id="93206" name="Text Box 19"/>
            <p:cNvSpPr txBox="1">
              <a:spLocks noChangeAspect="1" noChangeArrowheads="1"/>
            </p:cNvSpPr>
            <p:nvPr/>
          </p:nvSpPr>
          <p:spPr bwMode="auto">
            <a:xfrm>
              <a:off x="2487" y="1695"/>
              <a:ext cx="91"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3201" b="1">
                  <a:latin typeface="+mn-lt"/>
                  <a:ea typeface="+mn-ea"/>
                  <a:cs typeface="Times New Roman" panose="02020603050405020304" pitchFamily="18" charset="0"/>
                </a:rPr>
                <a:t>v</a:t>
              </a:r>
              <a:r>
                <a:rPr lang="en-US" altLang="zh-CN" sz="3201" b="1" baseline="-25000">
                  <a:latin typeface="+mn-lt"/>
                  <a:ea typeface="+mn-ea"/>
                  <a:cs typeface="Times New Roman" panose="02020603050405020304" pitchFamily="18" charset="0"/>
                </a:rPr>
                <a:t>3</a:t>
              </a:r>
              <a:endParaRPr lang="en-US" altLang="zh-CN" sz="3201" b="1">
                <a:latin typeface="+mn-lt"/>
                <a:ea typeface="+mn-ea"/>
                <a:cs typeface="Times New Roman" panose="02020603050405020304" pitchFamily="18" charset="0"/>
              </a:endParaRPr>
            </a:p>
          </p:txBody>
        </p:sp>
        <p:sp>
          <p:nvSpPr>
            <p:cNvPr id="93207" name="Text Box 20"/>
            <p:cNvSpPr txBox="1">
              <a:spLocks noChangeAspect="1" noChangeArrowheads="1"/>
            </p:cNvSpPr>
            <p:nvPr/>
          </p:nvSpPr>
          <p:spPr bwMode="auto">
            <a:xfrm>
              <a:off x="2746" y="1442"/>
              <a:ext cx="91"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3201" b="1">
                  <a:latin typeface="+mn-lt"/>
                  <a:ea typeface="+mn-ea"/>
                  <a:cs typeface="Times New Roman" panose="02020603050405020304" pitchFamily="18" charset="0"/>
                </a:rPr>
                <a:t>v</a:t>
              </a:r>
              <a:r>
                <a:rPr lang="en-US" altLang="zh-CN" sz="3201" b="1" baseline="-25000">
                  <a:latin typeface="+mn-lt"/>
                  <a:ea typeface="+mn-ea"/>
                  <a:cs typeface="Times New Roman" panose="02020603050405020304" pitchFamily="18" charset="0"/>
                </a:rPr>
                <a:t>4</a:t>
              </a:r>
              <a:endParaRPr lang="en-US" altLang="zh-CN" sz="3201" b="1">
                <a:latin typeface="+mn-lt"/>
                <a:ea typeface="+mn-ea"/>
                <a:cs typeface="Times New Roman" panose="02020603050405020304" pitchFamily="18" charset="0"/>
              </a:endParaRPr>
            </a:p>
          </p:txBody>
        </p:sp>
        <p:sp>
          <p:nvSpPr>
            <p:cNvPr id="93208" name="Text Box 21"/>
            <p:cNvSpPr txBox="1">
              <a:spLocks noChangeAspect="1" noChangeArrowheads="1"/>
            </p:cNvSpPr>
            <p:nvPr/>
          </p:nvSpPr>
          <p:spPr bwMode="auto">
            <a:xfrm>
              <a:off x="2208" y="1435"/>
              <a:ext cx="91"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3201" b="1">
                  <a:latin typeface="+mn-lt"/>
                  <a:ea typeface="+mn-ea"/>
                  <a:cs typeface="Times New Roman" panose="02020603050405020304" pitchFamily="18" charset="0"/>
                </a:rPr>
                <a:t>v</a:t>
              </a:r>
              <a:r>
                <a:rPr lang="en-US" altLang="zh-CN" sz="3201" b="1" baseline="-25000">
                  <a:latin typeface="+mn-lt"/>
                  <a:ea typeface="+mn-ea"/>
                  <a:cs typeface="Times New Roman" panose="02020603050405020304" pitchFamily="18" charset="0"/>
                </a:rPr>
                <a:t>2</a:t>
              </a:r>
              <a:endParaRPr lang="en-US" altLang="zh-CN" sz="3201" b="1">
                <a:latin typeface="+mn-lt"/>
                <a:ea typeface="+mn-ea"/>
                <a:cs typeface="Times New Roman" panose="02020603050405020304" pitchFamily="18" charset="0"/>
              </a:endParaRPr>
            </a:p>
          </p:txBody>
        </p:sp>
        <p:sp>
          <p:nvSpPr>
            <p:cNvPr id="93209" name="Text Box 22"/>
            <p:cNvSpPr txBox="1">
              <a:spLocks noChangeAspect="1" noChangeArrowheads="1"/>
            </p:cNvSpPr>
            <p:nvPr/>
          </p:nvSpPr>
          <p:spPr bwMode="auto">
            <a:xfrm>
              <a:off x="2364" y="1498"/>
              <a:ext cx="91"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800" b="1" dirty="0">
                  <a:solidFill>
                    <a:srgbClr val="800080"/>
                  </a:solidFill>
                  <a:latin typeface="+mn-lt"/>
                  <a:ea typeface="+mn-ea"/>
                  <a:cs typeface="Times New Roman" panose="02020603050405020304" pitchFamily="18" charset="0"/>
                </a:rPr>
                <a:t>P</a:t>
              </a:r>
              <a:r>
                <a:rPr lang="en-US" altLang="zh-CN" sz="2800" b="1" baseline="-25000" dirty="0">
                  <a:solidFill>
                    <a:srgbClr val="800080"/>
                  </a:solidFill>
                  <a:latin typeface="+mn-lt"/>
                  <a:ea typeface="+mn-ea"/>
                  <a:cs typeface="Times New Roman" panose="02020603050405020304" pitchFamily="18" charset="0"/>
                </a:rPr>
                <a:t>2</a:t>
              </a:r>
              <a:endParaRPr lang="en-US" altLang="zh-CN" sz="2800" b="1" dirty="0">
                <a:solidFill>
                  <a:srgbClr val="800080"/>
                </a:solidFill>
                <a:latin typeface="+mn-lt"/>
                <a:ea typeface="+mn-ea"/>
                <a:cs typeface="Times New Roman" panose="02020603050405020304" pitchFamily="18" charset="0"/>
              </a:endParaRPr>
            </a:p>
          </p:txBody>
        </p:sp>
        <p:sp>
          <p:nvSpPr>
            <p:cNvPr id="93210" name="Text Box 23"/>
            <p:cNvSpPr txBox="1">
              <a:spLocks noChangeAspect="1" noChangeArrowheads="1"/>
            </p:cNvSpPr>
            <p:nvPr/>
          </p:nvSpPr>
          <p:spPr bwMode="auto">
            <a:xfrm>
              <a:off x="2525" y="1356"/>
              <a:ext cx="91"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800" b="1" dirty="0">
                  <a:solidFill>
                    <a:srgbClr val="800080"/>
                  </a:solidFill>
                  <a:latin typeface="+mn-lt"/>
                  <a:ea typeface="+mn-ea"/>
                  <a:cs typeface="Times New Roman" panose="02020603050405020304" pitchFamily="18" charset="0"/>
                </a:rPr>
                <a:t>P</a:t>
              </a:r>
              <a:r>
                <a:rPr lang="en-US" altLang="zh-CN" sz="2800" b="1" baseline="-25000" dirty="0">
                  <a:solidFill>
                    <a:srgbClr val="800080"/>
                  </a:solidFill>
                  <a:latin typeface="+mn-lt"/>
                  <a:ea typeface="+mn-ea"/>
                  <a:cs typeface="Times New Roman" panose="02020603050405020304" pitchFamily="18" charset="0"/>
                </a:rPr>
                <a:t>1</a:t>
              </a:r>
              <a:endParaRPr lang="en-US" altLang="zh-CN" sz="2800" b="1" dirty="0">
                <a:solidFill>
                  <a:srgbClr val="800080"/>
                </a:solidFill>
                <a:latin typeface="+mn-lt"/>
                <a:ea typeface="+mn-ea"/>
                <a:cs typeface="Times New Roman" panose="02020603050405020304" pitchFamily="18" charset="0"/>
              </a:endParaRPr>
            </a:p>
          </p:txBody>
        </p:sp>
        <p:sp>
          <p:nvSpPr>
            <p:cNvPr id="93211" name="Text Box 24"/>
            <p:cNvSpPr txBox="1">
              <a:spLocks noChangeAspect="1" noChangeArrowheads="1"/>
            </p:cNvSpPr>
            <p:nvPr/>
          </p:nvSpPr>
          <p:spPr bwMode="auto">
            <a:xfrm>
              <a:off x="2239" y="1250"/>
              <a:ext cx="90"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800" b="1" dirty="0">
                  <a:solidFill>
                    <a:srgbClr val="008000"/>
                  </a:solidFill>
                  <a:latin typeface="+mn-lt"/>
                  <a:ea typeface="+mn-ea"/>
                  <a:cs typeface="Times New Roman" panose="02020603050405020304" pitchFamily="18" charset="0"/>
                </a:rPr>
                <a:t>P</a:t>
              </a:r>
              <a:r>
                <a:rPr lang="en-US" altLang="zh-CN" sz="2800" b="1" baseline="-25000" dirty="0">
                  <a:solidFill>
                    <a:srgbClr val="008000"/>
                  </a:solidFill>
                  <a:latin typeface="+mn-lt"/>
                  <a:ea typeface="+mn-ea"/>
                  <a:cs typeface="Times New Roman" panose="02020603050405020304" pitchFamily="18" charset="0"/>
                </a:rPr>
                <a:t>2</a:t>
              </a:r>
              <a:endParaRPr lang="en-US" altLang="zh-CN" sz="2800" b="1" dirty="0">
                <a:solidFill>
                  <a:srgbClr val="008000"/>
                </a:solidFill>
                <a:latin typeface="+mn-lt"/>
                <a:ea typeface="+mn-ea"/>
                <a:cs typeface="Times New Roman" panose="02020603050405020304" pitchFamily="18" charset="0"/>
              </a:endParaRPr>
            </a:p>
          </p:txBody>
        </p:sp>
        <p:sp>
          <p:nvSpPr>
            <p:cNvPr id="93212" name="Text Box 25"/>
            <p:cNvSpPr txBox="1">
              <a:spLocks noChangeAspect="1" noChangeArrowheads="1"/>
            </p:cNvSpPr>
            <p:nvPr/>
          </p:nvSpPr>
          <p:spPr bwMode="auto">
            <a:xfrm>
              <a:off x="2767" y="1637"/>
              <a:ext cx="91"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800" b="1" dirty="0">
                  <a:solidFill>
                    <a:srgbClr val="008000"/>
                  </a:solidFill>
                  <a:latin typeface="+mn-lt"/>
                  <a:ea typeface="+mn-ea"/>
                  <a:cs typeface="Times New Roman" panose="02020603050405020304" pitchFamily="18" charset="0"/>
                </a:rPr>
                <a:t>P</a:t>
              </a:r>
              <a:r>
                <a:rPr lang="en-US" altLang="zh-CN" sz="2800" b="1" baseline="-25000" dirty="0">
                  <a:solidFill>
                    <a:srgbClr val="008000"/>
                  </a:solidFill>
                  <a:latin typeface="+mn-lt"/>
                  <a:ea typeface="+mn-ea"/>
                  <a:cs typeface="Times New Roman" panose="02020603050405020304" pitchFamily="18" charset="0"/>
                </a:rPr>
                <a:t>1</a:t>
              </a:r>
              <a:endParaRPr lang="en-US" altLang="zh-CN" sz="2800" b="1" dirty="0">
                <a:solidFill>
                  <a:srgbClr val="008000"/>
                </a:solidFill>
                <a:latin typeface="+mn-lt"/>
                <a:ea typeface="+mn-ea"/>
                <a:cs typeface="Times New Roman" panose="02020603050405020304" pitchFamily="18" charset="0"/>
              </a:endParaRPr>
            </a:p>
          </p:txBody>
        </p:sp>
        <p:sp>
          <p:nvSpPr>
            <p:cNvPr id="93197" name="Oval 10"/>
            <p:cNvSpPr>
              <a:spLocks noChangeArrowheads="1"/>
            </p:cNvSpPr>
            <p:nvPr/>
          </p:nvSpPr>
          <p:spPr bwMode="auto">
            <a:xfrm>
              <a:off x="2509" y="1284"/>
              <a:ext cx="30" cy="3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latin typeface="+mn-lt"/>
                <a:ea typeface="+mn-ea"/>
                <a:cs typeface="Times New Roman" panose="02020603050405020304" pitchFamily="18" charset="0"/>
              </a:endParaRPr>
            </a:p>
          </p:txBody>
        </p:sp>
        <p:sp>
          <p:nvSpPr>
            <p:cNvPr id="93198" name="Oval 11"/>
            <p:cNvSpPr>
              <a:spLocks noChangeArrowheads="1"/>
            </p:cNvSpPr>
            <p:nvPr/>
          </p:nvSpPr>
          <p:spPr bwMode="auto">
            <a:xfrm>
              <a:off x="2655" y="1345"/>
              <a:ext cx="30" cy="3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latin typeface="+mn-lt"/>
                <a:ea typeface="+mn-ea"/>
                <a:cs typeface="Times New Roman" panose="02020603050405020304" pitchFamily="18" charset="0"/>
              </a:endParaRPr>
            </a:p>
          </p:txBody>
        </p:sp>
        <p:sp>
          <p:nvSpPr>
            <p:cNvPr id="93199" name="Oval 12"/>
            <p:cNvSpPr>
              <a:spLocks noChangeArrowheads="1"/>
            </p:cNvSpPr>
            <p:nvPr/>
          </p:nvSpPr>
          <p:spPr bwMode="auto">
            <a:xfrm>
              <a:off x="2717" y="1484"/>
              <a:ext cx="30" cy="3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latin typeface="+mn-lt"/>
                <a:ea typeface="+mn-ea"/>
                <a:cs typeface="Times New Roman" panose="02020603050405020304" pitchFamily="18" charset="0"/>
              </a:endParaRPr>
            </a:p>
          </p:txBody>
        </p:sp>
        <p:sp>
          <p:nvSpPr>
            <p:cNvPr id="93200" name="Oval 13"/>
            <p:cNvSpPr>
              <a:spLocks noChangeArrowheads="1"/>
            </p:cNvSpPr>
            <p:nvPr/>
          </p:nvSpPr>
          <p:spPr bwMode="auto">
            <a:xfrm>
              <a:off x="2650" y="1641"/>
              <a:ext cx="30" cy="3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latin typeface="+mn-lt"/>
                <a:ea typeface="+mn-ea"/>
                <a:cs typeface="Times New Roman" panose="02020603050405020304" pitchFamily="18" charset="0"/>
              </a:endParaRPr>
            </a:p>
          </p:txBody>
        </p:sp>
        <p:sp>
          <p:nvSpPr>
            <p:cNvPr id="93201" name="Oval 14"/>
            <p:cNvSpPr>
              <a:spLocks noChangeArrowheads="1"/>
            </p:cNvSpPr>
            <p:nvPr/>
          </p:nvSpPr>
          <p:spPr bwMode="auto">
            <a:xfrm>
              <a:off x="2302" y="1484"/>
              <a:ext cx="30" cy="3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latin typeface="+mn-lt"/>
                <a:ea typeface="+mn-ea"/>
                <a:cs typeface="Times New Roman" panose="02020603050405020304" pitchFamily="18" charset="0"/>
              </a:endParaRPr>
            </a:p>
          </p:txBody>
        </p:sp>
        <p:sp>
          <p:nvSpPr>
            <p:cNvPr id="93202" name="Oval 15"/>
            <p:cNvSpPr>
              <a:spLocks noChangeArrowheads="1"/>
            </p:cNvSpPr>
            <p:nvPr/>
          </p:nvSpPr>
          <p:spPr bwMode="auto">
            <a:xfrm>
              <a:off x="2364" y="1636"/>
              <a:ext cx="30" cy="3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latin typeface="+mn-lt"/>
                <a:ea typeface="+mn-ea"/>
                <a:cs typeface="Times New Roman" panose="02020603050405020304" pitchFamily="18" charset="0"/>
              </a:endParaRPr>
            </a:p>
          </p:txBody>
        </p:sp>
        <p:sp>
          <p:nvSpPr>
            <p:cNvPr id="93203" name="Oval 16"/>
            <p:cNvSpPr>
              <a:spLocks noChangeArrowheads="1"/>
            </p:cNvSpPr>
            <p:nvPr/>
          </p:nvSpPr>
          <p:spPr bwMode="auto">
            <a:xfrm>
              <a:off x="2509" y="1693"/>
              <a:ext cx="30" cy="3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latin typeface="+mn-lt"/>
                <a:ea typeface="+mn-ea"/>
                <a:cs typeface="Times New Roman" panose="02020603050405020304" pitchFamily="18" charset="0"/>
              </a:endParaRPr>
            </a:p>
          </p:txBody>
        </p:sp>
        <p:sp>
          <p:nvSpPr>
            <p:cNvPr id="93204" name="Oval 17"/>
            <p:cNvSpPr>
              <a:spLocks noChangeArrowheads="1"/>
            </p:cNvSpPr>
            <p:nvPr/>
          </p:nvSpPr>
          <p:spPr bwMode="auto">
            <a:xfrm>
              <a:off x="2374" y="1331"/>
              <a:ext cx="30" cy="3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latin typeface="+mn-lt"/>
                <a:ea typeface="+mn-ea"/>
                <a:cs typeface="Times New Roman" panose="02020603050405020304" pitchFamily="18" charset="0"/>
              </a:endParaRPr>
            </a:p>
          </p:txBody>
        </p:sp>
        <p:sp>
          <p:nvSpPr>
            <p:cNvPr id="93213" name="Oval 26"/>
            <p:cNvSpPr>
              <a:spLocks noChangeArrowheads="1"/>
            </p:cNvSpPr>
            <p:nvPr/>
          </p:nvSpPr>
          <p:spPr bwMode="auto">
            <a:xfrm>
              <a:off x="2419" y="1484"/>
              <a:ext cx="30" cy="3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latin typeface="+mn-lt"/>
                <a:ea typeface="+mn-ea"/>
                <a:cs typeface="Times New Roman" panose="02020603050405020304" pitchFamily="18" charset="0"/>
              </a:endParaRPr>
            </a:p>
          </p:txBody>
        </p:sp>
        <p:sp>
          <p:nvSpPr>
            <p:cNvPr id="93214" name="Oval 27"/>
            <p:cNvSpPr>
              <a:spLocks noChangeArrowheads="1"/>
            </p:cNvSpPr>
            <p:nvPr/>
          </p:nvSpPr>
          <p:spPr bwMode="auto">
            <a:xfrm>
              <a:off x="2628" y="1484"/>
              <a:ext cx="30" cy="3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latin typeface="+mn-lt"/>
                <a:ea typeface="+mn-ea"/>
                <a:cs typeface="Times New Roman" panose="02020603050405020304" pitchFamily="18" charset="0"/>
              </a:endParaRPr>
            </a:p>
          </p:txBody>
        </p:sp>
        <p:sp>
          <p:nvSpPr>
            <p:cNvPr id="93215" name="Oval 28"/>
            <p:cNvSpPr>
              <a:spLocks noChangeArrowheads="1"/>
            </p:cNvSpPr>
            <p:nvPr/>
          </p:nvSpPr>
          <p:spPr bwMode="auto">
            <a:xfrm>
              <a:off x="2509" y="1594"/>
              <a:ext cx="30" cy="3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latin typeface="+mn-lt"/>
                <a:ea typeface="+mn-ea"/>
                <a:cs typeface="Times New Roman" panose="02020603050405020304" pitchFamily="18" charset="0"/>
              </a:endParaRPr>
            </a:p>
          </p:txBody>
        </p:sp>
        <p:sp>
          <p:nvSpPr>
            <p:cNvPr id="93216" name="Oval 29"/>
            <p:cNvSpPr>
              <a:spLocks noChangeArrowheads="1"/>
            </p:cNvSpPr>
            <p:nvPr/>
          </p:nvSpPr>
          <p:spPr bwMode="auto">
            <a:xfrm>
              <a:off x="2789" y="1568"/>
              <a:ext cx="30" cy="3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latin typeface="+mn-lt"/>
                <a:ea typeface="+mn-ea"/>
                <a:cs typeface="Times New Roman" panose="02020603050405020304" pitchFamily="18" charset="0"/>
              </a:endParaRPr>
            </a:p>
          </p:txBody>
        </p:sp>
        <p:sp>
          <p:nvSpPr>
            <p:cNvPr id="93217" name="Oval 30"/>
            <p:cNvSpPr>
              <a:spLocks noChangeArrowheads="1"/>
            </p:cNvSpPr>
            <p:nvPr/>
          </p:nvSpPr>
          <p:spPr bwMode="auto">
            <a:xfrm>
              <a:off x="2397" y="1216"/>
              <a:ext cx="30" cy="3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latin typeface="+mn-lt"/>
                <a:ea typeface="+mn-ea"/>
                <a:cs typeface="Times New Roman" panose="02020603050405020304" pitchFamily="18" charset="0"/>
              </a:endParaRPr>
            </a:p>
          </p:txBody>
        </p:sp>
        <p:sp>
          <p:nvSpPr>
            <p:cNvPr id="93218" name="Oval 31"/>
            <p:cNvSpPr>
              <a:spLocks noChangeArrowheads="1"/>
            </p:cNvSpPr>
            <p:nvPr/>
          </p:nvSpPr>
          <p:spPr bwMode="auto">
            <a:xfrm>
              <a:off x="2566" y="1186"/>
              <a:ext cx="30" cy="3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latin typeface="+mn-lt"/>
                <a:ea typeface="+mn-ea"/>
                <a:cs typeface="Times New Roman" panose="02020603050405020304" pitchFamily="18" charset="0"/>
              </a:endParaRPr>
            </a:p>
          </p:txBody>
        </p:sp>
      </p:grpSp>
      <p:sp>
        <p:nvSpPr>
          <p:cNvPr id="1465377" name="Rectangle 33"/>
          <p:cNvSpPr>
            <a:spLocks noChangeArrowheads="1"/>
          </p:cNvSpPr>
          <p:nvPr/>
        </p:nvSpPr>
        <p:spPr bwMode="auto">
          <a:xfrm>
            <a:off x="8986428" y="1332474"/>
            <a:ext cx="1705916" cy="646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r>
              <a:rPr kumimoji="1" lang="zh-CN" altLang="en-US" sz="3601" b="1" dirty="0">
                <a:solidFill>
                  <a:srgbClr val="0000FF"/>
                </a:solidFill>
                <a:latin typeface="+mn-lt"/>
                <a:ea typeface="+mn-ea"/>
              </a:rPr>
              <a:t>观察法</a:t>
            </a:r>
            <a:r>
              <a:rPr kumimoji="1" lang="zh-CN" altLang="en-US" sz="3601" dirty="0">
                <a:solidFill>
                  <a:srgbClr val="0000FF"/>
                </a:solidFill>
                <a:latin typeface="+mn-lt"/>
                <a:ea typeface="+mn-ea"/>
              </a:rPr>
              <a:t> </a:t>
            </a:r>
          </a:p>
        </p:txBody>
      </p:sp>
      <p:sp>
        <p:nvSpPr>
          <p:cNvPr id="1465378" name="AutoShape 34"/>
          <p:cNvSpPr>
            <a:spLocks noChangeArrowheads="1"/>
          </p:cNvSpPr>
          <p:nvPr/>
        </p:nvSpPr>
        <p:spPr bwMode="auto">
          <a:xfrm rot="16200000" flipH="1">
            <a:off x="9440764" y="2479802"/>
            <a:ext cx="960222" cy="336078"/>
          </a:xfrm>
          <a:prstGeom prst="rightArrow">
            <a:avLst>
              <a:gd name="adj1" fmla="val 50000"/>
              <a:gd name="adj2" fmla="val 118099"/>
            </a:avLst>
          </a:prstGeom>
          <a:solidFill>
            <a:srgbClr val="800080"/>
          </a:solidFill>
          <a:ln w="12700" algn="ctr">
            <a:solidFill>
              <a:srgbClr val="003300"/>
            </a:solidFill>
            <a:miter lim="800000"/>
            <a:headEnd/>
            <a:tailEnd/>
          </a:ln>
        </p:spPr>
        <p:txBody>
          <a:bodyPr wrap="none" anchor="ct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p>
        </p:txBody>
      </p:sp>
      <p:sp>
        <p:nvSpPr>
          <p:cNvPr id="34" name="Text Box 371"/>
          <p:cNvSpPr txBox="1">
            <a:spLocks noChangeArrowheads="1"/>
          </p:cNvSpPr>
          <p:nvPr/>
        </p:nvSpPr>
        <p:spPr bwMode="auto">
          <a:xfrm>
            <a:off x="812105" y="4191794"/>
            <a:ext cx="6430070" cy="2385268"/>
          </a:xfrm>
          <a:prstGeom prst="rect">
            <a:avLst/>
          </a:prstGeom>
          <a:solidFill>
            <a:sysClr val="window" lastClr="FFFFFF">
              <a:lumMod val="85000"/>
              <a:lumOff val="0"/>
            </a:sysClr>
          </a:solidFill>
          <a:ln w="9525">
            <a:solidFill>
              <a:srgbClr val="000000"/>
            </a:solidFill>
            <a:miter lim="800000"/>
            <a:headEnd/>
            <a:tailEnd/>
          </a:ln>
        </p:spPr>
        <p:txBody>
          <a:bodyPr rot="0" vert="horz" wrap="square" lIns="91440" tIns="45720" rIns="91440" bIns="45720" anchor="t" anchorCtr="0" upright="1">
            <a:spAutoFit/>
          </a:bodyPr>
          <a:lstStyle/>
          <a:p>
            <a:pPr algn="just">
              <a:lnSpc>
                <a:spcPct val="150000"/>
              </a:lnSpc>
              <a:spcBef>
                <a:spcPts val="600"/>
              </a:spcBef>
              <a:spcAft>
                <a:spcPts val="0"/>
              </a:spcAft>
            </a:pPr>
            <a:r>
              <a:rPr lang="zh-CN" b="1" kern="100" dirty="0">
                <a:solidFill>
                  <a:srgbClr val="7030A0"/>
                </a:solidFill>
                <a:effectLst/>
                <a:cs typeface="宋体" panose="02010600030101010101" pitchFamily="2" charset="-122"/>
              </a:rPr>
              <a:t>解题小贴士</a:t>
            </a:r>
            <a:r>
              <a:rPr lang="en-US" altLang="zh-CN" b="1" kern="100" dirty="0">
                <a:solidFill>
                  <a:srgbClr val="7030A0"/>
                </a:solidFill>
                <a:effectLst/>
                <a:cs typeface="宋体" panose="02010600030101010101" pitchFamily="2" charset="-122"/>
              </a:rPr>
              <a:t>——</a:t>
            </a:r>
            <a:r>
              <a:rPr lang="zh-CN" b="1" kern="100" dirty="0">
                <a:solidFill>
                  <a:srgbClr val="7030A0"/>
                </a:solidFill>
                <a:effectLst/>
                <a:cs typeface="宋体" panose="02010600030101010101" pitchFamily="2" charset="-122"/>
              </a:rPr>
              <a:t>平面图的判断</a:t>
            </a:r>
          </a:p>
          <a:p>
            <a:pPr algn="just">
              <a:lnSpc>
                <a:spcPct val="150000"/>
              </a:lnSpc>
              <a:spcBef>
                <a:spcPts val="600"/>
              </a:spcBef>
              <a:spcAft>
                <a:spcPts val="0"/>
              </a:spcAft>
            </a:pPr>
            <a:r>
              <a:rPr lang="zh-CN" b="1" kern="100" dirty="0">
                <a:effectLst/>
                <a:cs typeface="宋体" panose="02010600030101010101" pitchFamily="2" charset="-122"/>
              </a:rPr>
              <a:t>找出基本回路，再看有没有端点在其上的可能交叉的通路，将这些通路分别放到回路的内部或者外部，看看能否避免交叉。</a:t>
            </a:r>
          </a:p>
        </p:txBody>
      </p:sp>
    </p:spTree>
    <p:extLst>
      <p:ext uri="{BB962C8B-B14F-4D97-AF65-F5344CB8AC3E}">
        <p14:creationId xmlns:p14="http://schemas.microsoft.com/office/powerpoint/2010/main" val="734103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65347">
                                            <p:txEl>
                                              <p:pRg st="0" end="0"/>
                                            </p:txEl>
                                          </p:spTgt>
                                        </p:tgtEl>
                                        <p:attrNameLst>
                                          <p:attrName>style.visibility</p:attrName>
                                        </p:attrNameLst>
                                      </p:cBhvr>
                                      <p:to>
                                        <p:strVal val="visible"/>
                                      </p:to>
                                    </p:set>
                                    <p:anim calcmode="lin" valueType="num">
                                      <p:cBhvr additive="base">
                                        <p:cTn id="7" dur="500" fill="hold"/>
                                        <p:tgtEl>
                                          <p:spTgt spid="14653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65347">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465347">
                                            <p:txEl>
                                              <p:pRg st="1" end="1"/>
                                            </p:txEl>
                                          </p:spTgt>
                                        </p:tgtEl>
                                        <p:attrNameLst>
                                          <p:attrName>style.visibility</p:attrName>
                                        </p:attrNameLst>
                                      </p:cBhvr>
                                      <p:to>
                                        <p:strVal val="visible"/>
                                      </p:to>
                                    </p:set>
                                    <p:anim calcmode="lin" valueType="num">
                                      <p:cBhvr additive="base">
                                        <p:cTn id="12" dur="500" fill="hold"/>
                                        <p:tgtEl>
                                          <p:spTgt spid="1465347">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65347">
                                            <p:txEl>
                                              <p:pRg st="1" end="1"/>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65347">
                                            <p:txEl>
                                              <p:pRg st="2" end="2"/>
                                            </p:txEl>
                                          </p:spTgt>
                                        </p:tgtEl>
                                        <p:attrNameLst>
                                          <p:attrName>style.visibility</p:attrName>
                                        </p:attrNameLst>
                                      </p:cBhvr>
                                      <p:to>
                                        <p:strVal val="visible"/>
                                      </p:to>
                                    </p:set>
                                    <p:anim calcmode="lin" valueType="num">
                                      <p:cBhvr additive="base">
                                        <p:cTn id="17" dur="500" fill="hold"/>
                                        <p:tgtEl>
                                          <p:spTgt spid="146534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653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5"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26" dur="1000" fill="hold"/>
                                        <p:tgtEl>
                                          <p:spTgt spid="2"/>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465377"/>
                                        </p:tgtEl>
                                        <p:attrNameLst>
                                          <p:attrName>style.visibility</p:attrName>
                                        </p:attrNameLst>
                                      </p:cBhvr>
                                      <p:to>
                                        <p:strVal val="visible"/>
                                      </p:to>
                                    </p:set>
                                    <p:animEffect transition="in" filter="wipe(left)">
                                      <p:cBhvr>
                                        <p:cTn id="35" dur="500"/>
                                        <p:tgtEl>
                                          <p:spTgt spid="1465377"/>
                                        </p:tgtEl>
                                      </p:cBhvr>
                                    </p:animEffect>
                                  </p:childTnLst>
                                </p:cTn>
                              </p:par>
                            </p:childTnLst>
                          </p:cTn>
                        </p:par>
                        <p:par>
                          <p:cTn id="36" fill="hold" nodeType="afterGroup">
                            <p:stCondLst>
                              <p:cond delay="500"/>
                            </p:stCondLst>
                            <p:childTnLst>
                              <p:par>
                                <p:cTn id="37" presetID="22" presetClass="entr" presetSubtype="1" fill="hold" grpId="0" nodeType="afterEffect">
                                  <p:stCondLst>
                                    <p:cond delay="0"/>
                                  </p:stCondLst>
                                  <p:childTnLst>
                                    <p:set>
                                      <p:cBhvr>
                                        <p:cTn id="38" dur="1" fill="hold">
                                          <p:stCondLst>
                                            <p:cond delay="0"/>
                                          </p:stCondLst>
                                        </p:cTn>
                                        <p:tgtEl>
                                          <p:spTgt spid="1465378"/>
                                        </p:tgtEl>
                                        <p:attrNameLst>
                                          <p:attrName>style.visibility</p:attrName>
                                        </p:attrNameLst>
                                      </p:cBhvr>
                                      <p:to>
                                        <p:strVal val="visible"/>
                                      </p:to>
                                    </p:set>
                                    <p:animEffect transition="in" filter="wipe(up)">
                                      <p:cBhvr>
                                        <p:cTn id="39" dur="500"/>
                                        <p:tgtEl>
                                          <p:spTgt spid="1465378"/>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5347" grpId="0" build="p"/>
      <p:bldP spid="1465377" grpId="0"/>
      <p:bldP spid="1465378" grpId="0" animBg="1"/>
      <p:bldP spid="34"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2"/>
          <p:cNvSpPr>
            <a:spLocks noGrp="1" noChangeArrowheads="1"/>
          </p:cNvSpPr>
          <p:nvPr>
            <p:ph type="title"/>
          </p:nvPr>
        </p:nvSpPr>
        <p:spPr/>
        <p:txBody>
          <a:bodyPr/>
          <a:lstStyle/>
          <a:p>
            <a:pPr eaLnBrk="1" hangingPunct="1"/>
            <a:r>
              <a:rPr lang="zh-CN" altLang="en-US" dirty="0"/>
              <a:t>例</a:t>
            </a:r>
            <a:r>
              <a:rPr lang="en-US" altLang="zh-CN" dirty="0"/>
              <a:t>7.28</a:t>
            </a:r>
            <a:endParaRPr lang="zh-CN" altLang="en-US" dirty="0"/>
          </a:p>
        </p:txBody>
      </p:sp>
      <p:sp>
        <p:nvSpPr>
          <p:cNvPr id="1485827" name="Rectangle 3"/>
          <p:cNvSpPr>
            <a:spLocks noGrp="1" noChangeArrowheads="1"/>
          </p:cNvSpPr>
          <p:nvPr>
            <p:ph type="body" idx="1"/>
          </p:nvPr>
        </p:nvSpPr>
        <p:spPr>
          <a:xfrm>
            <a:off x="816871" y="1222658"/>
            <a:ext cx="10755154" cy="812719"/>
          </a:xfrm>
        </p:spPr>
        <p:txBody>
          <a:bodyPr/>
          <a:lstStyle/>
          <a:p>
            <a:pPr marL="0" indent="0" eaLnBrk="1" hangingPunct="1">
              <a:buNone/>
            </a:pPr>
            <a:r>
              <a:rPr lang="zh-CN" altLang="en-US" dirty="0"/>
              <a:t>用观察法来判定图</a:t>
            </a:r>
            <a:r>
              <a:rPr lang="en-US" altLang="zh-CN" dirty="0"/>
              <a:t>K</a:t>
            </a:r>
            <a:r>
              <a:rPr lang="en-US" altLang="zh-CN" baseline="-25000" dirty="0"/>
              <a:t>3,3</a:t>
            </a:r>
            <a:r>
              <a:rPr lang="zh-CN" altLang="en-US" dirty="0"/>
              <a:t>为非平面图。</a:t>
            </a:r>
          </a:p>
        </p:txBody>
      </p:sp>
      <p:grpSp>
        <p:nvGrpSpPr>
          <p:cNvPr id="2" name="Group 47"/>
          <p:cNvGrpSpPr>
            <a:grpSpLocks noChangeAspect="1"/>
          </p:cNvGrpSpPr>
          <p:nvPr/>
        </p:nvGrpSpPr>
        <p:grpSpPr bwMode="auto">
          <a:xfrm>
            <a:off x="1755775" y="2476620"/>
            <a:ext cx="3278848" cy="3199752"/>
            <a:chOff x="876" y="1185"/>
            <a:chExt cx="456" cy="445"/>
          </a:xfrm>
        </p:grpSpPr>
        <p:sp>
          <p:nvSpPr>
            <p:cNvPr id="94237" name="Line 26"/>
            <p:cNvSpPr>
              <a:spLocks noChangeAspect="1" noChangeShapeType="1"/>
            </p:cNvSpPr>
            <p:nvPr/>
          </p:nvSpPr>
          <p:spPr bwMode="auto">
            <a:xfrm>
              <a:off x="1269" y="1266"/>
              <a:ext cx="0" cy="29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94238" name="Line 27"/>
            <p:cNvSpPr>
              <a:spLocks noChangeAspect="1" noChangeShapeType="1"/>
            </p:cNvSpPr>
            <p:nvPr/>
          </p:nvSpPr>
          <p:spPr bwMode="auto">
            <a:xfrm flipH="1">
              <a:off x="921" y="1266"/>
              <a:ext cx="0" cy="29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94239" name="Line 28"/>
            <p:cNvSpPr>
              <a:spLocks noChangeShapeType="1"/>
            </p:cNvSpPr>
            <p:nvPr/>
          </p:nvSpPr>
          <p:spPr bwMode="auto">
            <a:xfrm flipH="1">
              <a:off x="922" y="1261"/>
              <a:ext cx="167" cy="3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94240" name="Line 29"/>
            <p:cNvSpPr>
              <a:spLocks noChangeShapeType="1"/>
            </p:cNvSpPr>
            <p:nvPr/>
          </p:nvSpPr>
          <p:spPr bwMode="auto">
            <a:xfrm flipH="1">
              <a:off x="927" y="1259"/>
              <a:ext cx="334" cy="30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94247" name="Line 36"/>
            <p:cNvSpPr>
              <a:spLocks noChangeShapeType="1"/>
            </p:cNvSpPr>
            <p:nvPr/>
          </p:nvSpPr>
          <p:spPr bwMode="auto">
            <a:xfrm flipH="1">
              <a:off x="1103" y="1258"/>
              <a:ext cx="167" cy="30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94248" name="Text Box 37"/>
            <p:cNvSpPr txBox="1">
              <a:spLocks noChangeAspect="1" noChangeArrowheads="1"/>
            </p:cNvSpPr>
            <p:nvPr/>
          </p:nvSpPr>
          <p:spPr bwMode="auto">
            <a:xfrm>
              <a:off x="881" y="1185"/>
              <a:ext cx="91" cy="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v</a:t>
              </a:r>
              <a:r>
                <a:rPr lang="en-US" altLang="zh-CN" b="1" baseline="-25000" dirty="0">
                  <a:latin typeface="+mn-lt"/>
                  <a:cs typeface="Times New Roman" panose="02020603050405020304" pitchFamily="18" charset="0"/>
                </a:rPr>
                <a:t>1</a:t>
              </a:r>
              <a:endParaRPr lang="en-US" altLang="zh-CN" b="1" dirty="0">
                <a:latin typeface="+mn-lt"/>
                <a:cs typeface="Times New Roman" panose="02020603050405020304" pitchFamily="18" charset="0"/>
              </a:endParaRPr>
            </a:p>
          </p:txBody>
        </p:sp>
        <p:sp>
          <p:nvSpPr>
            <p:cNvPr id="94249" name="Text Box 38"/>
            <p:cNvSpPr txBox="1">
              <a:spLocks noChangeAspect="1" noChangeArrowheads="1"/>
            </p:cNvSpPr>
            <p:nvPr/>
          </p:nvSpPr>
          <p:spPr bwMode="auto">
            <a:xfrm>
              <a:off x="1060" y="1185"/>
              <a:ext cx="91" cy="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v</a:t>
              </a:r>
              <a:r>
                <a:rPr lang="en-US" altLang="zh-CN" b="1" baseline="-25000" dirty="0">
                  <a:latin typeface="+mn-lt"/>
                  <a:cs typeface="Times New Roman" panose="02020603050405020304" pitchFamily="18" charset="0"/>
                </a:rPr>
                <a:t>2</a:t>
              </a:r>
              <a:endParaRPr lang="en-US" altLang="zh-CN" b="1" dirty="0">
                <a:latin typeface="+mn-lt"/>
                <a:cs typeface="Times New Roman" panose="02020603050405020304" pitchFamily="18" charset="0"/>
              </a:endParaRPr>
            </a:p>
          </p:txBody>
        </p:sp>
        <p:sp>
          <p:nvSpPr>
            <p:cNvPr id="94250" name="Text Box 39"/>
            <p:cNvSpPr txBox="1">
              <a:spLocks noChangeAspect="1" noChangeArrowheads="1"/>
            </p:cNvSpPr>
            <p:nvPr/>
          </p:nvSpPr>
          <p:spPr bwMode="auto">
            <a:xfrm>
              <a:off x="1241" y="1185"/>
              <a:ext cx="91" cy="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cs typeface="Times New Roman" panose="02020603050405020304" pitchFamily="18" charset="0"/>
                </a:rPr>
                <a:t>v</a:t>
              </a:r>
              <a:r>
                <a:rPr lang="en-US" altLang="zh-CN" b="1" baseline="-25000">
                  <a:latin typeface="+mn-lt"/>
                  <a:cs typeface="Times New Roman" panose="02020603050405020304" pitchFamily="18" charset="0"/>
                </a:rPr>
                <a:t>3</a:t>
              </a:r>
              <a:endParaRPr lang="en-US" altLang="zh-CN" b="1">
                <a:latin typeface="+mn-lt"/>
                <a:cs typeface="Times New Roman" panose="02020603050405020304" pitchFamily="18" charset="0"/>
              </a:endParaRPr>
            </a:p>
          </p:txBody>
        </p:sp>
        <p:sp>
          <p:nvSpPr>
            <p:cNvPr id="94251" name="Text Box 40"/>
            <p:cNvSpPr txBox="1">
              <a:spLocks noChangeAspect="1" noChangeArrowheads="1"/>
            </p:cNvSpPr>
            <p:nvPr/>
          </p:nvSpPr>
          <p:spPr bwMode="auto">
            <a:xfrm>
              <a:off x="876" y="1579"/>
              <a:ext cx="91" cy="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v</a:t>
              </a:r>
              <a:r>
                <a:rPr lang="en-US" altLang="zh-CN" b="1" baseline="-25000" dirty="0">
                  <a:latin typeface="+mn-lt"/>
                  <a:cs typeface="Times New Roman" panose="02020603050405020304" pitchFamily="18" charset="0"/>
                </a:rPr>
                <a:t>4</a:t>
              </a:r>
              <a:endParaRPr lang="en-US" altLang="zh-CN" b="1" dirty="0">
                <a:latin typeface="+mn-lt"/>
                <a:cs typeface="Times New Roman" panose="02020603050405020304" pitchFamily="18" charset="0"/>
              </a:endParaRPr>
            </a:p>
          </p:txBody>
        </p:sp>
        <p:sp>
          <p:nvSpPr>
            <p:cNvPr id="94252" name="Text Box 41"/>
            <p:cNvSpPr txBox="1">
              <a:spLocks noChangeAspect="1" noChangeArrowheads="1"/>
            </p:cNvSpPr>
            <p:nvPr/>
          </p:nvSpPr>
          <p:spPr bwMode="auto">
            <a:xfrm>
              <a:off x="1055" y="1579"/>
              <a:ext cx="91" cy="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cs typeface="Times New Roman" panose="02020603050405020304" pitchFamily="18" charset="0"/>
                </a:rPr>
                <a:t>v</a:t>
              </a:r>
              <a:r>
                <a:rPr lang="en-US" altLang="zh-CN" b="1" baseline="-25000">
                  <a:latin typeface="+mn-lt"/>
                  <a:cs typeface="Times New Roman" panose="02020603050405020304" pitchFamily="18" charset="0"/>
                </a:rPr>
                <a:t>5</a:t>
              </a:r>
              <a:endParaRPr lang="en-US" altLang="zh-CN" b="1">
                <a:latin typeface="+mn-lt"/>
                <a:cs typeface="Times New Roman" panose="02020603050405020304" pitchFamily="18" charset="0"/>
              </a:endParaRPr>
            </a:p>
          </p:txBody>
        </p:sp>
        <p:sp>
          <p:nvSpPr>
            <p:cNvPr id="94253" name="Text Box 42"/>
            <p:cNvSpPr txBox="1">
              <a:spLocks noChangeAspect="1" noChangeArrowheads="1"/>
            </p:cNvSpPr>
            <p:nvPr/>
          </p:nvSpPr>
          <p:spPr bwMode="auto">
            <a:xfrm>
              <a:off x="1236" y="1579"/>
              <a:ext cx="90" cy="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cs typeface="Times New Roman" panose="02020603050405020304" pitchFamily="18" charset="0"/>
                </a:rPr>
                <a:t>v</a:t>
              </a:r>
              <a:r>
                <a:rPr lang="en-US" altLang="zh-CN" b="1" baseline="-25000">
                  <a:latin typeface="+mn-lt"/>
                  <a:cs typeface="Times New Roman" panose="02020603050405020304" pitchFamily="18" charset="0"/>
                </a:rPr>
                <a:t>6</a:t>
              </a:r>
              <a:endParaRPr lang="en-US" altLang="zh-CN" b="1">
                <a:latin typeface="+mn-lt"/>
                <a:cs typeface="Times New Roman" panose="02020603050405020304" pitchFamily="18" charset="0"/>
              </a:endParaRPr>
            </a:p>
          </p:txBody>
        </p:sp>
        <p:sp>
          <p:nvSpPr>
            <p:cNvPr id="94254" name="Line 43"/>
            <p:cNvSpPr>
              <a:spLocks noChangeShapeType="1"/>
            </p:cNvSpPr>
            <p:nvPr/>
          </p:nvSpPr>
          <p:spPr bwMode="auto">
            <a:xfrm>
              <a:off x="928" y="1263"/>
              <a:ext cx="334" cy="3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94255" name="Line 44"/>
            <p:cNvSpPr>
              <a:spLocks noChangeShapeType="1"/>
            </p:cNvSpPr>
            <p:nvPr/>
          </p:nvSpPr>
          <p:spPr bwMode="auto">
            <a:xfrm>
              <a:off x="924" y="1265"/>
              <a:ext cx="167" cy="3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94256" name="Line 45"/>
            <p:cNvSpPr>
              <a:spLocks noChangeShapeType="1"/>
            </p:cNvSpPr>
            <p:nvPr/>
          </p:nvSpPr>
          <p:spPr bwMode="auto">
            <a:xfrm>
              <a:off x="1097" y="1259"/>
              <a:ext cx="167" cy="3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94241" name="Oval 30"/>
            <p:cNvSpPr>
              <a:spLocks noChangeArrowheads="1"/>
            </p:cNvSpPr>
            <p:nvPr/>
          </p:nvSpPr>
          <p:spPr bwMode="auto">
            <a:xfrm>
              <a:off x="911" y="1246"/>
              <a:ext cx="20" cy="2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cs typeface="Times New Roman" panose="02020603050405020304" pitchFamily="18" charset="0"/>
              </a:endParaRPr>
            </a:p>
          </p:txBody>
        </p:sp>
        <p:sp>
          <p:nvSpPr>
            <p:cNvPr id="94242" name="Oval 31"/>
            <p:cNvSpPr>
              <a:spLocks noChangeArrowheads="1"/>
            </p:cNvSpPr>
            <p:nvPr/>
          </p:nvSpPr>
          <p:spPr bwMode="auto">
            <a:xfrm>
              <a:off x="1085" y="1246"/>
              <a:ext cx="20" cy="2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cs typeface="Times New Roman" panose="02020603050405020304" pitchFamily="18" charset="0"/>
              </a:endParaRPr>
            </a:p>
          </p:txBody>
        </p:sp>
        <p:sp>
          <p:nvSpPr>
            <p:cNvPr id="94243" name="Oval 32"/>
            <p:cNvSpPr>
              <a:spLocks noChangeArrowheads="1"/>
            </p:cNvSpPr>
            <p:nvPr/>
          </p:nvSpPr>
          <p:spPr bwMode="auto">
            <a:xfrm>
              <a:off x="1259" y="1246"/>
              <a:ext cx="20" cy="2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cs typeface="Times New Roman" panose="02020603050405020304" pitchFamily="18" charset="0"/>
              </a:endParaRPr>
            </a:p>
          </p:txBody>
        </p:sp>
        <p:sp>
          <p:nvSpPr>
            <p:cNvPr id="94244" name="Oval 33"/>
            <p:cNvSpPr>
              <a:spLocks noChangeArrowheads="1"/>
            </p:cNvSpPr>
            <p:nvPr/>
          </p:nvSpPr>
          <p:spPr bwMode="auto">
            <a:xfrm>
              <a:off x="911" y="1558"/>
              <a:ext cx="20" cy="2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cs typeface="Times New Roman" panose="02020603050405020304" pitchFamily="18" charset="0"/>
              </a:endParaRPr>
            </a:p>
          </p:txBody>
        </p:sp>
        <p:sp>
          <p:nvSpPr>
            <p:cNvPr id="94257" name="Line 46"/>
            <p:cNvSpPr>
              <a:spLocks noChangeShapeType="1"/>
            </p:cNvSpPr>
            <p:nvPr/>
          </p:nvSpPr>
          <p:spPr bwMode="auto">
            <a:xfrm flipH="1">
              <a:off x="1095" y="1267"/>
              <a:ext cx="0" cy="29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94245" name="Oval 34"/>
            <p:cNvSpPr>
              <a:spLocks noChangeArrowheads="1"/>
            </p:cNvSpPr>
            <p:nvPr/>
          </p:nvSpPr>
          <p:spPr bwMode="auto">
            <a:xfrm>
              <a:off x="1085" y="1558"/>
              <a:ext cx="20" cy="2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cs typeface="Times New Roman" panose="02020603050405020304" pitchFamily="18" charset="0"/>
              </a:endParaRPr>
            </a:p>
          </p:txBody>
        </p:sp>
        <p:sp>
          <p:nvSpPr>
            <p:cNvPr id="94246" name="Oval 35"/>
            <p:cNvSpPr>
              <a:spLocks noChangeArrowheads="1"/>
            </p:cNvSpPr>
            <p:nvPr/>
          </p:nvSpPr>
          <p:spPr bwMode="auto">
            <a:xfrm>
              <a:off x="1259" y="1558"/>
              <a:ext cx="20" cy="2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cs typeface="Times New Roman" panose="02020603050405020304" pitchFamily="18" charset="0"/>
              </a:endParaRPr>
            </a:p>
          </p:txBody>
        </p:sp>
      </p:grpSp>
      <p:grpSp>
        <p:nvGrpSpPr>
          <p:cNvPr id="3" name="Group 49"/>
          <p:cNvGrpSpPr>
            <a:grpSpLocks/>
          </p:cNvGrpSpPr>
          <p:nvPr/>
        </p:nvGrpSpPr>
        <p:grpSpPr bwMode="auto">
          <a:xfrm>
            <a:off x="7082892" y="2531676"/>
            <a:ext cx="3360778" cy="3089641"/>
            <a:chOff x="2968" y="1215"/>
            <a:chExt cx="1440" cy="1756"/>
          </a:xfrm>
        </p:grpSpPr>
        <p:sp>
          <p:nvSpPr>
            <p:cNvPr id="94215" name="Line 4"/>
            <p:cNvSpPr>
              <a:spLocks noChangeAspect="1" noChangeShapeType="1"/>
            </p:cNvSpPr>
            <p:nvPr/>
          </p:nvSpPr>
          <p:spPr bwMode="auto">
            <a:xfrm>
              <a:off x="3685" y="1522"/>
              <a:ext cx="408" cy="13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94216" name="Line 5"/>
            <p:cNvSpPr>
              <a:spLocks noChangeAspect="1" noChangeShapeType="1"/>
            </p:cNvSpPr>
            <p:nvPr/>
          </p:nvSpPr>
          <p:spPr bwMode="auto">
            <a:xfrm flipH="1">
              <a:off x="3268" y="1522"/>
              <a:ext cx="408" cy="13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94217" name="Line 6"/>
            <p:cNvSpPr>
              <a:spLocks noChangeAspect="1" noChangeShapeType="1"/>
            </p:cNvSpPr>
            <p:nvPr/>
          </p:nvSpPr>
          <p:spPr bwMode="auto">
            <a:xfrm>
              <a:off x="4114" y="1693"/>
              <a:ext cx="0" cy="88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94218" name="Line 7"/>
            <p:cNvSpPr>
              <a:spLocks noChangeAspect="1" noChangeShapeType="1"/>
            </p:cNvSpPr>
            <p:nvPr/>
          </p:nvSpPr>
          <p:spPr bwMode="auto">
            <a:xfrm>
              <a:off x="3670" y="1522"/>
              <a:ext cx="0" cy="122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94219" name="Line 8"/>
            <p:cNvSpPr>
              <a:spLocks noChangeAspect="1" noChangeShapeType="1"/>
            </p:cNvSpPr>
            <p:nvPr/>
          </p:nvSpPr>
          <p:spPr bwMode="auto">
            <a:xfrm>
              <a:off x="3235" y="1678"/>
              <a:ext cx="0" cy="88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94220" name="Line 9"/>
            <p:cNvSpPr>
              <a:spLocks noChangeShapeType="1"/>
            </p:cNvSpPr>
            <p:nvPr/>
          </p:nvSpPr>
          <p:spPr bwMode="auto">
            <a:xfrm flipH="1" flipV="1">
              <a:off x="3259" y="1693"/>
              <a:ext cx="823" cy="87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94221" name="Line 10"/>
            <p:cNvSpPr>
              <a:spLocks noChangeShapeType="1"/>
            </p:cNvSpPr>
            <p:nvPr/>
          </p:nvSpPr>
          <p:spPr bwMode="auto">
            <a:xfrm flipH="1">
              <a:off x="3259" y="1693"/>
              <a:ext cx="823" cy="87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94226" name="Line 15"/>
            <p:cNvSpPr>
              <a:spLocks noChangeAspect="1" noChangeShapeType="1"/>
            </p:cNvSpPr>
            <p:nvPr/>
          </p:nvSpPr>
          <p:spPr bwMode="auto">
            <a:xfrm flipH="1">
              <a:off x="3679" y="2610"/>
              <a:ext cx="408" cy="13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94227" name="Line 16"/>
            <p:cNvSpPr>
              <a:spLocks noChangeAspect="1" noChangeShapeType="1"/>
            </p:cNvSpPr>
            <p:nvPr/>
          </p:nvSpPr>
          <p:spPr bwMode="auto">
            <a:xfrm>
              <a:off x="3250" y="2610"/>
              <a:ext cx="408" cy="13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94228" name="Text Box 17"/>
            <p:cNvSpPr txBox="1">
              <a:spLocks noChangeAspect="1" noChangeArrowheads="1"/>
            </p:cNvSpPr>
            <p:nvPr/>
          </p:nvSpPr>
          <p:spPr bwMode="auto">
            <a:xfrm>
              <a:off x="3577" y="1215"/>
              <a:ext cx="27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v</a:t>
              </a:r>
              <a:r>
                <a:rPr lang="en-US" altLang="zh-CN" b="1" baseline="-25000" dirty="0">
                  <a:latin typeface="+mn-lt"/>
                  <a:cs typeface="Times New Roman" panose="02020603050405020304" pitchFamily="18" charset="0"/>
                </a:rPr>
                <a:t>1</a:t>
              </a:r>
              <a:endParaRPr lang="en-US" altLang="zh-CN" b="1" dirty="0">
                <a:latin typeface="+mn-lt"/>
                <a:cs typeface="Times New Roman" panose="02020603050405020304" pitchFamily="18" charset="0"/>
              </a:endParaRPr>
            </a:p>
          </p:txBody>
        </p:sp>
        <p:sp>
          <p:nvSpPr>
            <p:cNvPr id="94229" name="Text Box 18"/>
            <p:cNvSpPr txBox="1">
              <a:spLocks noChangeAspect="1" noChangeArrowheads="1"/>
            </p:cNvSpPr>
            <p:nvPr/>
          </p:nvSpPr>
          <p:spPr bwMode="auto">
            <a:xfrm>
              <a:off x="3577" y="2761"/>
              <a:ext cx="27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v</a:t>
              </a:r>
              <a:r>
                <a:rPr lang="en-US" altLang="zh-CN" b="1" baseline="-25000" dirty="0">
                  <a:latin typeface="+mn-lt"/>
                  <a:cs typeface="Times New Roman" panose="02020603050405020304" pitchFamily="18" charset="0"/>
                </a:rPr>
                <a:t>5</a:t>
              </a:r>
              <a:endParaRPr lang="en-US" altLang="zh-CN" b="1" dirty="0">
                <a:latin typeface="+mn-lt"/>
                <a:cs typeface="Times New Roman" panose="02020603050405020304" pitchFamily="18" charset="0"/>
              </a:endParaRPr>
            </a:p>
          </p:txBody>
        </p:sp>
        <p:sp>
          <p:nvSpPr>
            <p:cNvPr id="94230" name="Text Box 19"/>
            <p:cNvSpPr txBox="1">
              <a:spLocks noChangeAspect="1" noChangeArrowheads="1"/>
            </p:cNvSpPr>
            <p:nvPr/>
          </p:nvSpPr>
          <p:spPr bwMode="auto">
            <a:xfrm>
              <a:off x="4104" y="1480"/>
              <a:ext cx="27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cs typeface="Times New Roman" panose="02020603050405020304" pitchFamily="18" charset="0"/>
                </a:rPr>
                <a:t>v</a:t>
              </a:r>
              <a:r>
                <a:rPr lang="en-US" altLang="zh-CN" b="1" baseline="-25000">
                  <a:latin typeface="+mn-lt"/>
                  <a:cs typeface="Times New Roman" panose="02020603050405020304" pitchFamily="18" charset="0"/>
                </a:rPr>
                <a:t>4</a:t>
              </a:r>
              <a:endParaRPr lang="en-US" altLang="zh-CN" b="1">
                <a:latin typeface="+mn-lt"/>
                <a:cs typeface="Times New Roman" panose="02020603050405020304" pitchFamily="18" charset="0"/>
              </a:endParaRPr>
            </a:p>
          </p:txBody>
        </p:sp>
        <p:sp>
          <p:nvSpPr>
            <p:cNvPr id="94231" name="Text Box 20"/>
            <p:cNvSpPr txBox="1">
              <a:spLocks noChangeAspect="1" noChangeArrowheads="1"/>
            </p:cNvSpPr>
            <p:nvPr/>
          </p:nvSpPr>
          <p:spPr bwMode="auto">
            <a:xfrm>
              <a:off x="4135" y="2473"/>
              <a:ext cx="27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cs typeface="Times New Roman" panose="02020603050405020304" pitchFamily="18" charset="0"/>
                </a:rPr>
                <a:t>v</a:t>
              </a:r>
              <a:r>
                <a:rPr lang="en-US" altLang="zh-CN" b="1" baseline="-25000">
                  <a:latin typeface="+mn-lt"/>
                  <a:cs typeface="Times New Roman" panose="02020603050405020304" pitchFamily="18" charset="0"/>
                </a:rPr>
                <a:t>2</a:t>
              </a:r>
              <a:endParaRPr lang="en-US" altLang="zh-CN" b="1">
                <a:latin typeface="+mn-lt"/>
                <a:cs typeface="Times New Roman" panose="02020603050405020304" pitchFamily="18" charset="0"/>
              </a:endParaRPr>
            </a:p>
          </p:txBody>
        </p:sp>
        <p:sp>
          <p:nvSpPr>
            <p:cNvPr id="94232" name="Text Box 21"/>
            <p:cNvSpPr txBox="1">
              <a:spLocks noChangeAspect="1" noChangeArrowheads="1"/>
            </p:cNvSpPr>
            <p:nvPr/>
          </p:nvSpPr>
          <p:spPr bwMode="auto">
            <a:xfrm>
              <a:off x="2971" y="1423"/>
              <a:ext cx="27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cs typeface="Times New Roman" panose="02020603050405020304" pitchFamily="18" charset="0"/>
              </a:endParaRPr>
            </a:p>
          </p:txBody>
        </p:sp>
        <p:sp>
          <p:nvSpPr>
            <p:cNvPr id="94233" name="Text Box 22"/>
            <p:cNvSpPr txBox="1">
              <a:spLocks noChangeAspect="1" noChangeArrowheads="1"/>
            </p:cNvSpPr>
            <p:nvPr/>
          </p:nvSpPr>
          <p:spPr bwMode="auto">
            <a:xfrm>
              <a:off x="2971" y="2473"/>
              <a:ext cx="27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cs typeface="Times New Roman" panose="02020603050405020304" pitchFamily="18" charset="0"/>
                </a:rPr>
                <a:t>v</a:t>
              </a:r>
              <a:r>
                <a:rPr lang="en-US" altLang="zh-CN" b="1" baseline="-25000">
                  <a:latin typeface="+mn-lt"/>
                  <a:cs typeface="Times New Roman" panose="02020603050405020304" pitchFamily="18" charset="0"/>
                </a:rPr>
                <a:t>3</a:t>
              </a:r>
              <a:endParaRPr lang="en-US" altLang="zh-CN" b="1">
                <a:latin typeface="+mn-lt"/>
                <a:cs typeface="Times New Roman" panose="02020603050405020304" pitchFamily="18" charset="0"/>
              </a:endParaRPr>
            </a:p>
          </p:txBody>
        </p:sp>
        <p:sp>
          <p:nvSpPr>
            <p:cNvPr id="94236" name="Text Box 48"/>
            <p:cNvSpPr txBox="1">
              <a:spLocks noChangeAspect="1" noChangeArrowheads="1"/>
            </p:cNvSpPr>
            <p:nvPr/>
          </p:nvSpPr>
          <p:spPr bwMode="auto">
            <a:xfrm>
              <a:off x="2968" y="1480"/>
              <a:ext cx="27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v</a:t>
              </a:r>
              <a:r>
                <a:rPr lang="en-US" altLang="zh-CN" b="1" baseline="-25000" dirty="0">
                  <a:latin typeface="+mn-lt"/>
                  <a:cs typeface="Times New Roman" panose="02020603050405020304" pitchFamily="18" charset="0"/>
                </a:rPr>
                <a:t>6</a:t>
              </a:r>
              <a:endParaRPr lang="en-US" altLang="zh-CN" b="1" dirty="0">
                <a:latin typeface="+mn-lt"/>
                <a:cs typeface="Times New Roman" panose="02020603050405020304" pitchFamily="18" charset="0"/>
              </a:endParaRPr>
            </a:p>
          </p:txBody>
        </p:sp>
        <p:sp>
          <p:nvSpPr>
            <p:cNvPr id="94222" name="Oval 11"/>
            <p:cNvSpPr>
              <a:spLocks noChangeArrowheads="1"/>
            </p:cNvSpPr>
            <p:nvPr/>
          </p:nvSpPr>
          <p:spPr bwMode="auto">
            <a:xfrm>
              <a:off x="4081" y="1630"/>
              <a:ext cx="62" cy="82"/>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cs typeface="Times New Roman" panose="02020603050405020304" pitchFamily="18" charset="0"/>
              </a:endParaRPr>
            </a:p>
          </p:txBody>
        </p:sp>
        <p:sp>
          <p:nvSpPr>
            <p:cNvPr id="94223" name="Oval 12"/>
            <p:cNvSpPr>
              <a:spLocks noChangeArrowheads="1"/>
            </p:cNvSpPr>
            <p:nvPr/>
          </p:nvSpPr>
          <p:spPr bwMode="auto">
            <a:xfrm>
              <a:off x="4081" y="2545"/>
              <a:ext cx="62" cy="82"/>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cs typeface="Times New Roman" panose="02020603050405020304" pitchFamily="18" charset="0"/>
              </a:endParaRPr>
            </a:p>
          </p:txBody>
        </p:sp>
        <p:sp>
          <p:nvSpPr>
            <p:cNvPr id="94224" name="Oval 13"/>
            <p:cNvSpPr>
              <a:spLocks noChangeArrowheads="1"/>
            </p:cNvSpPr>
            <p:nvPr/>
          </p:nvSpPr>
          <p:spPr bwMode="auto">
            <a:xfrm>
              <a:off x="3205" y="2545"/>
              <a:ext cx="62" cy="82"/>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cs typeface="Times New Roman" panose="02020603050405020304" pitchFamily="18" charset="0"/>
              </a:endParaRPr>
            </a:p>
          </p:txBody>
        </p:sp>
        <p:sp>
          <p:nvSpPr>
            <p:cNvPr id="94225" name="Oval 14"/>
            <p:cNvSpPr>
              <a:spLocks noChangeArrowheads="1"/>
            </p:cNvSpPr>
            <p:nvPr/>
          </p:nvSpPr>
          <p:spPr bwMode="auto">
            <a:xfrm>
              <a:off x="3205" y="1630"/>
              <a:ext cx="62" cy="82"/>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cs typeface="Times New Roman" panose="02020603050405020304" pitchFamily="18" charset="0"/>
              </a:endParaRPr>
            </a:p>
          </p:txBody>
        </p:sp>
        <p:sp>
          <p:nvSpPr>
            <p:cNvPr id="94234" name="Oval 23"/>
            <p:cNvSpPr>
              <a:spLocks noChangeArrowheads="1"/>
            </p:cNvSpPr>
            <p:nvPr/>
          </p:nvSpPr>
          <p:spPr bwMode="auto">
            <a:xfrm>
              <a:off x="3637" y="1480"/>
              <a:ext cx="62" cy="82"/>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cs typeface="Times New Roman" panose="02020603050405020304" pitchFamily="18" charset="0"/>
              </a:endParaRPr>
            </a:p>
          </p:txBody>
        </p:sp>
        <p:sp>
          <p:nvSpPr>
            <p:cNvPr id="94235" name="Oval 24"/>
            <p:cNvSpPr>
              <a:spLocks noChangeArrowheads="1"/>
            </p:cNvSpPr>
            <p:nvPr/>
          </p:nvSpPr>
          <p:spPr bwMode="auto">
            <a:xfrm>
              <a:off x="3649" y="2712"/>
              <a:ext cx="62" cy="82"/>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cs typeface="Times New Roman" panose="02020603050405020304" pitchFamily="18" charset="0"/>
              </a:endParaRPr>
            </a:p>
          </p:txBody>
        </p:sp>
      </p:grpSp>
      <p:sp>
        <p:nvSpPr>
          <p:cNvPr id="4" name="右箭头 3"/>
          <p:cNvSpPr/>
          <p:nvPr/>
        </p:nvSpPr>
        <p:spPr>
          <a:xfrm>
            <a:off x="5144357" y="3771696"/>
            <a:ext cx="1828800" cy="609600"/>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24063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85827">
                                            <p:txEl>
                                              <p:pRg st="0" end="0"/>
                                            </p:txEl>
                                          </p:spTgt>
                                        </p:tgtEl>
                                        <p:attrNameLst>
                                          <p:attrName>style.visibility</p:attrName>
                                        </p:attrNameLst>
                                      </p:cBhvr>
                                      <p:to>
                                        <p:strVal val="visible"/>
                                      </p:to>
                                    </p:set>
                                    <p:anim calcmode="lin" valueType="num">
                                      <p:cBhvr additive="base">
                                        <p:cTn id="7" dur="500" fill="hold"/>
                                        <p:tgtEl>
                                          <p:spTgt spid="14858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85827">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withGroup">
                            <p:stCondLst>
                              <p:cond delay="500"/>
                            </p:stCondLst>
                            <p:childTnLst>
                              <p:par>
                                <p:cTn id="10" presetID="25"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5"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2" dur="1000" fill="hold"/>
                                        <p:tgtEl>
                                          <p:spTgt spid="3"/>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5827" grpId="0" build="p"/>
      <p:bldP spid="4"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2"/>
          <p:cNvSpPr>
            <a:spLocks noGrp="1" noChangeArrowheads="1"/>
          </p:cNvSpPr>
          <p:nvPr>
            <p:ph type="title"/>
          </p:nvPr>
        </p:nvSpPr>
        <p:spPr/>
        <p:txBody>
          <a:bodyPr/>
          <a:lstStyle/>
          <a:p>
            <a:pPr eaLnBrk="1" hangingPunct="1"/>
            <a:r>
              <a:rPr lang="en-US" altLang="zh-CN" dirty="0"/>
              <a:t>7.6.3 </a:t>
            </a:r>
            <a:r>
              <a:rPr lang="zh-CN" altLang="en-US" dirty="0"/>
              <a:t>欧拉公式 </a:t>
            </a:r>
          </a:p>
        </p:txBody>
      </p:sp>
      <p:sp>
        <p:nvSpPr>
          <p:cNvPr id="1466371" name="Rectangle 3"/>
          <p:cNvSpPr>
            <a:spLocks noGrp="1" noChangeArrowheads="1"/>
          </p:cNvSpPr>
          <p:nvPr>
            <p:ph type="body" idx="1"/>
          </p:nvPr>
        </p:nvSpPr>
        <p:spPr>
          <a:xfrm>
            <a:off x="373736" y="1143795"/>
            <a:ext cx="11288039" cy="4876800"/>
          </a:xfrm>
        </p:spPr>
        <p:txBody>
          <a:bodyPr>
            <a:normAutofit/>
          </a:bodyPr>
          <a:lstStyle/>
          <a:p>
            <a:pPr marL="0" indent="0">
              <a:lnSpc>
                <a:spcPct val="150000"/>
              </a:lnSpc>
              <a:spcBef>
                <a:spcPts val="1200"/>
              </a:spcBef>
              <a:buNone/>
            </a:pPr>
            <a:r>
              <a:rPr lang="zh-CN" altLang="en-US" dirty="0">
                <a:solidFill>
                  <a:srgbClr val="C00000"/>
                </a:solidFill>
              </a:rPr>
              <a:t>定义</a:t>
            </a:r>
            <a:r>
              <a:rPr lang="en-US" altLang="zh-CN" dirty="0">
                <a:solidFill>
                  <a:srgbClr val="C00000"/>
                </a:solidFill>
              </a:rPr>
              <a:t>11.5.2  </a:t>
            </a:r>
            <a:r>
              <a:rPr lang="zh-CN" altLang="en-US" dirty="0"/>
              <a:t>在平面图</a:t>
            </a:r>
            <a:r>
              <a:rPr lang="en-US" altLang="zh-CN" dirty="0"/>
              <a:t>G</a:t>
            </a:r>
            <a:r>
              <a:rPr lang="zh-CN" altLang="en-US" dirty="0"/>
              <a:t>的一个平面表示中，</a:t>
            </a:r>
          </a:p>
          <a:p>
            <a:pPr marL="533507" indent="-533507">
              <a:lnSpc>
                <a:spcPct val="150000"/>
              </a:lnSpc>
              <a:spcBef>
                <a:spcPts val="1200"/>
              </a:spcBef>
              <a:buClr>
                <a:srgbClr val="800080"/>
              </a:buClr>
              <a:buFont typeface="Wingdings" panose="05000000000000000000" pitchFamily="2" charset="2"/>
              <a:buChar char="u"/>
            </a:pPr>
            <a:r>
              <a:rPr lang="zh-CN" altLang="en-US" dirty="0"/>
              <a:t>由</a:t>
            </a:r>
            <a:r>
              <a:rPr lang="zh-CN" altLang="en-US" dirty="0">
                <a:solidFill>
                  <a:srgbClr val="0000FF"/>
                </a:solidFill>
              </a:rPr>
              <a:t>边所包围的</a:t>
            </a:r>
            <a:r>
              <a:rPr lang="zh-CN" altLang="en-US" dirty="0"/>
              <a:t>其</a:t>
            </a:r>
            <a:r>
              <a:rPr lang="zh-CN" altLang="en-US" dirty="0">
                <a:solidFill>
                  <a:srgbClr val="800080"/>
                </a:solidFill>
              </a:rPr>
              <a:t>内部不包含图的结点和边</a:t>
            </a:r>
            <a:r>
              <a:rPr lang="zh-CN" altLang="en-US" dirty="0"/>
              <a:t>的</a:t>
            </a:r>
            <a:r>
              <a:rPr lang="zh-CN" altLang="en-US" dirty="0">
                <a:solidFill>
                  <a:srgbClr val="008000"/>
                </a:solidFill>
              </a:rPr>
              <a:t>区域</a:t>
            </a:r>
            <a:r>
              <a:rPr lang="zh-CN" altLang="en-US" dirty="0"/>
              <a:t>，称为</a:t>
            </a:r>
            <a:r>
              <a:rPr lang="en-US" altLang="zh-CN" dirty="0"/>
              <a:t>G</a:t>
            </a:r>
            <a:r>
              <a:rPr lang="zh-CN" altLang="en-US" dirty="0"/>
              <a:t>的一个</a:t>
            </a:r>
            <a:r>
              <a:rPr lang="zh-CN" altLang="en-US" dirty="0">
                <a:solidFill>
                  <a:srgbClr val="FF0000"/>
                </a:solidFill>
              </a:rPr>
              <a:t>面</a:t>
            </a:r>
            <a:r>
              <a:rPr lang="en-US" altLang="zh-CN" dirty="0"/>
              <a:t>(Surface)</a:t>
            </a:r>
            <a:endParaRPr lang="zh-CN" altLang="en-US" dirty="0"/>
          </a:p>
          <a:p>
            <a:pPr marL="533507" indent="-533507">
              <a:lnSpc>
                <a:spcPct val="150000"/>
              </a:lnSpc>
              <a:spcBef>
                <a:spcPts val="1200"/>
              </a:spcBef>
              <a:buClr>
                <a:srgbClr val="800080"/>
              </a:buClr>
              <a:buFont typeface="Wingdings" panose="05000000000000000000" pitchFamily="2" charset="2"/>
              <a:buChar char="u"/>
            </a:pPr>
            <a:r>
              <a:rPr lang="zh-CN" altLang="en-US" dirty="0">
                <a:solidFill>
                  <a:srgbClr val="0000FF"/>
                </a:solidFill>
              </a:rPr>
              <a:t>包围该面</a:t>
            </a:r>
            <a:r>
              <a:rPr lang="zh-CN" altLang="en-US" dirty="0"/>
              <a:t>的</a:t>
            </a:r>
            <a:r>
              <a:rPr lang="zh-CN" altLang="en-US" dirty="0">
                <a:solidFill>
                  <a:srgbClr val="800080"/>
                </a:solidFill>
              </a:rPr>
              <a:t>边所构成的回路</a:t>
            </a:r>
            <a:r>
              <a:rPr lang="zh-CN" altLang="en-US" dirty="0"/>
              <a:t>称为这个面的</a:t>
            </a:r>
            <a:r>
              <a:rPr lang="zh-CN" altLang="en-US" dirty="0">
                <a:solidFill>
                  <a:srgbClr val="FF0000"/>
                </a:solidFill>
              </a:rPr>
              <a:t>边界</a:t>
            </a:r>
            <a:r>
              <a:rPr lang="en-US" altLang="zh-CN" dirty="0"/>
              <a:t>(Bound)</a:t>
            </a:r>
            <a:endParaRPr lang="zh-CN" altLang="en-US" dirty="0"/>
          </a:p>
          <a:p>
            <a:pPr marL="533507" indent="-533507">
              <a:lnSpc>
                <a:spcPct val="150000"/>
              </a:lnSpc>
              <a:spcBef>
                <a:spcPts val="1200"/>
              </a:spcBef>
              <a:buClr>
                <a:srgbClr val="800080"/>
              </a:buClr>
              <a:buFont typeface="Wingdings" panose="05000000000000000000" pitchFamily="2" charset="2"/>
              <a:buChar char="u"/>
            </a:pPr>
            <a:r>
              <a:rPr lang="zh-CN" altLang="en-US" dirty="0"/>
              <a:t>面</a:t>
            </a:r>
            <a:r>
              <a:rPr lang="en-US" altLang="zh-CN" dirty="0"/>
              <a:t>r</a:t>
            </a:r>
            <a:r>
              <a:rPr lang="zh-CN" altLang="en-US" dirty="0"/>
              <a:t>的</a:t>
            </a:r>
            <a:r>
              <a:rPr lang="zh-CN" altLang="en-US" dirty="0">
                <a:solidFill>
                  <a:srgbClr val="800080"/>
                </a:solidFill>
              </a:rPr>
              <a:t>边界的长度</a:t>
            </a:r>
            <a:r>
              <a:rPr lang="zh-CN" altLang="en-US" dirty="0"/>
              <a:t>称为该面的</a:t>
            </a:r>
            <a:r>
              <a:rPr lang="zh-CN" altLang="en-US" dirty="0">
                <a:solidFill>
                  <a:srgbClr val="FF0000"/>
                </a:solidFill>
              </a:rPr>
              <a:t>次数</a:t>
            </a:r>
            <a:r>
              <a:rPr lang="en-US" altLang="zh-CN" dirty="0"/>
              <a:t>(Degree)</a:t>
            </a:r>
            <a:r>
              <a:rPr lang="zh-CN" altLang="en-US" dirty="0"/>
              <a:t>，记为</a:t>
            </a:r>
            <a:r>
              <a:rPr lang="en-US" altLang="zh-CN" dirty="0">
                <a:solidFill>
                  <a:srgbClr val="FF0000"/>
                </a:solidFill>
              </a:rPr>
              <a:t>D(r)</a:t>
            </a:r>
            <a:endParaRPr lang="zh-CN" altLang="en-US" dirty="0"/>
          </a:p>
          <a:p>
            <a:pPr marL="533507" indent="-533507">
              <a:lnSpc>
                <a:spcPct val="150000"/>
              </a:lnSpc>
              <a:spcBef>
                <a:spcPts val="1200"/>
              </a:spcBef>
              <a:buClr>
                <a:srgbClr val="800080"/>
              </a:buClr>
              <a:buFont typeface="Wingdings" panose="05000000000000000000" pitchFamily="2" charset="2"/>
              <a:buChar char="u"/>
            </a:pPr>
            <a:r>
              <a:rPr lang="zh-CN" altLang="en-US" dirty="0"/>
              <a:t>区域</a:t>
            </a:r>
            <a:r>
              <a:rPr lang="zh-CN" altLang="en-US" dirty="0">
                <a:solidFill>
                  <a:srgbClr val="0000FF"/>
                </a:solidFill>
              </a:rPr>
              <a:t>面积有限</a:t>
            </a:r>
            <a:r>
              <a:rPr lang="zh-CN" altLang="en-US" dirty="0"/>
              <a:t>的面称为</a:t>
            </a:r>
            <a:r>
              <a:rPr lang="zh-CN" altLang="en-US" dirty="0">
                <a:solidFill>
                  <a:srgbClr val="FF0000"/>
                </a:solidFill>
              </a:rPr>
              <a:t>有限面</a:t>
            </a:r>
            <a:r>
              <a:rPr lang="en-US" altLang="zh-CN" dirty="0"/>
              <a:t>(Finite Surface)</a:t>
            </a:r>
            <a:r>
              <a:rPr lang="zh-CN" altLang="en-US" dirty="0"/>
              <a:t>，区域</a:t>
            </a:r>
            <a:r>
              <a:rPr lang="zh-CN" altLang="en-US" dirty="0">
                <a:solidFill>
                  <a:srgbClr val="0000FF"/>
                </a:solidFill>
              </a:rPr>
              <a:t>面积无限</a:t>
            </a:r>
            <a:r>
              <a:rPr lang="zh-CN" altLang="en-US" dirty="0"/>
              <a:t>的面称为</a:t>
            </a:r>
            <a:r>
              <a:rPr lang="zh-CN" altLang="en-US" dirty="0">
                <a:solidFill>
                  <a:srgbClr val="FF0000"/>
                </a:solidFill>
              </a:rPr>
              <a:t>无限面</a:t>
            </a:r>
            <a:r>
              <a:rPr lang="en-US" altLang="zh-CN" dirty="0"/>
              <a:t>(Infinite Surface)</a:t>
            </a:r>
            <a:endParaRPr lang="zh-CN" altLang="en-US" dirty="0"/>
          </a:p>
          <a:p>
            <a:pPr marL="533507" indent="-533507">
              <a:lnSpc>
                <a:spcPct val="150000"/>
              </a:lnSpc>
              <a:spcBef>
                <a:spcPts val="1200"/>
              </a:spcBef>
              <a:buClr>
                <a:srgbClr val="800080"/>
              </a:buClr>
              <a:buFont typeface="Wingdings" panose="05000000000000000000" pitchFamily="2" charset="2"/>
              <a:buChar char="u"/>
            </a:pPr>
            <a:r>
              <a:rPr lang="zh-CN" altLang="en-US" dirty="0">
                <a:solidFill>
                  <a:srgbClr val="0000FF"/>
                </a:solidFill>
              </a:rPr>
              <a:t>平面图有且仅有一个无限面</a:t>
            </a:r>
            <a:endParaRPr lang="en-US" altLang="zh-CN" dirty="0"/>
          </a:p>
        </p:txBody>
      </p:sp>
    </p:spTree>
    <p:extLst>
      <p:ext uri="{BB962C8B-B14F-4D97-AF65-F5344CB8AC3E}">
        <p14:creationId xmlns:p14="http://schemas.microsoft.com/office/powerpoint/2010/main" val="32453466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66371">
                                            <p:txEl>
                                              <p:pRg st="0" end="0"/>
                                            </p:txEl>
                                          </p:spTgt>
                                        </p:tgtEl>
                                        <p:attrNameLst>
                                          <p:attrName>style.visibility</p:attrName>
                                        </p:attrNameLst>
                                      </p:cBhvr>
                                      <p:to>
                                        <p:strVal val="visible"/>
                                      </p:to>
                                    </p:set>
                                    <p:anim calcmode="lin" valueType="num">
                                      <p:cBhvr additive="base">
                                        <p:cTn id="7" dur="500" fill="hold"/>
                                        <p:tgtEl>
                                          <p:spTgt spid="14663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663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66371">
                                            <p:txEl>
                                              <p:pRg st="1" end="1"/>
                                            </p:txEl>
                                          </p:spTgt>
                                        </p:tgtEl>
                                        <p:attrNameLst>
                                          <p:attrName>style.visibility</p:attrName>
                                        </p:attrNameLst>
                                      </p:cBhvr>
                                      <p:to>
                                        <p:strVal val="visible"/>
                                      </p:to>
                                    </p:set>
                                    <p:anim calcmode="lin" valueType="num">
                                      <p:cBhvr additive="base">
                                        <p:cTn id="13" dur="500" fill="hold"/>
                                        <p:tgtEl>
                                          <p:spTgt spid="146637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663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66371">
                                            <p:txEl>
                                              <p:pRg st="2" end="2"/>
                                            </p:txEl>
                                          </p:spTgt>
                                        </p:tgtEl>
                                        <p:attrNameLst>
                                          <p:attrName>style.visibility</p:attrName>
                                        </p:attrNameLst>
                                      </p:cBhvr>
                                      <p:to>
                                        <p:strVal val="visible"/>
                                      </p:to>
                                    </p:set>
                                    <p:anim calcmode="lin" valueType="num">
                                      <p:cBhvr additive="base">
                                        <p:cTn id="19" dur="500" fill="hold"/>
                                        <p:tgtEl>
                                          <p:spTgt spid="146637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663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66371">
                                            <p:txEl>
                                              <p:pRg st="3" end="3"/>
                                            </p:txEl>
                                          </p:spTgt>
                                        </p:tgtEl>
                                        <p:attrNameLst>
                                          <p:attrName>style.visibility</p:attrName>
                                        </p:attrNameLst>
                                      </p:cBhvr>
                                      <p:to>
                                        <p:strVal val="visible"/>
                                      </p:to>
                                    </p:set>
                                    <p:anim calcmode="lin" valueType="num">
                                      <p:cBhvr additive="base">
                                        <p:cTn id="25" dur="500" fill="hold"/>
                                        <p:tgtEl>
                                          <p:spTgt spid="146637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663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66371">
                                            <p:txEl>
                                              <p:pRg st="4" end="4"/>
                                            </p:txEl>
                                          </p:spTgt>
                                        </p:tgtEl>
                                        <p:attrNameLst>
                                          <p:attrName>style.visibility</p:attrName>
                                        </p:attrNameLst>
                                      </p:cBhvr>
                                      <p:to>
                                        <p:strVal val="visible"/>
                                      </p:to>
                                    </p:set>
                                    <p:anim calcmode="lin" valueType="num">
                                      <p:cBhvr additive="base">
                                        <p:cTn id="31" dur="500" fill="hold"/>
                                        <p:tgtEl>
                                          <p:spTgt spid="146637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663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66371">
                                            <p:txEl>
                                              <p:pRg st="5" end="5"/>
                                            </p:txEl>
                                          </p:spTgt>
                                        </p:tgtEl>
                                        <p:attrNameLst>
                                          <p:attrName>style.visibility</p:attrName>
                                        </p:attrNameLst>
                                      </p:cBhvr>
                                      <p:to>
                                        <p:strVal val="visible"/>
                                      </p:to>
                                    </p:set>
                                    <p:anim calcmode="lin" valueType="num">
                                      <p:cBhvr additive="base">
                                        <p:cTn id="37" dur="500" fill="hold"/>
                                        <p:tgtEl>
                                          <p:spTgt spid="146637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6637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6371"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2"/>
          <p:cNvSpPr>
            <a:spLocks noGrp="1" noChangeArrowheads="1"/>
          </p:cNvSpPr>
          <p:nvPr>
            <p:ph type="title"/>
          </p:nvPr>
        </p:nvSpPr>
        <p:spPr/>
        <p:txBody>
          <a:bodyPr/>
          <a:lstStyle/>
          <a:p>
            <a:pPr eaLnBrk="1" hangingPunct="1"/>
            <a:r>
              <a:rPr lang="zh-CN" altLang="en-US" dirty="0"/>
              <a:t>面的形象描述</a:t>
            </a:r>
          </a:p>
        </p:txBody>
      </p:sp>
      <p:sp>
        <p:nvSpPr>
          <p:cNvPr id="96260" name="Rectangle 3"/>
          <p:cNvSpPr>
            <a:spLocks noGrp="1" noChangeArrowheads="1"/>
          </p:cNvSpPr>
          <p:nvPr>
            <p:ph type="body" idx="1"/>
          </p:nvPr>
        </p:nvSpPr>
        <p:spPr>
          <a:xfrm>
            <a:off x="816871" y="1221039"/>
            <a:ext cx="10755154" cy="2437356"/>
          </a:xfrm>
        </p:spPr>
        <p:txBody>
          <a:bodyPr/>
          <a:lstStyle/>
          <a:p>
            <a:pPr marL="0" indent="648000">
              <a:lnSpc>
                <a:spcPct val="150000"/>
              </a:lnSpc>
              <a:spcBef>
                <a:spcPts val="600"/>
              </a:spcBef>
              <a:buNone/>
            </a:pPr>
            <a:r>
              <a:rPr lang="zh-CN" altLang="en-US" dirty="0"/>
              <a:t>假设我们把一个平面图的平面表示画在平面上，然后用一把</a:t>
            </a:r>
            <a:r>
              <a:rPr lang="zh-CN" altLang="en-US" dirty="0">
                <a:solidFill>
                  <a:srgbClr val="0000FF"/>
                </a:solidFill>
              </a:rPr>
              <a:t>小刀</a:t>
            </a:r>
            <a:r>
              <a:rPr lang="zh-CN" altLang="en-US" dirty="0"/>
              <a:t>，沿着图的</a:t>
            </a:r>
            <a:r>
              <a:rPr lang="zh-CN" altLang="en-US" dirty="0">
                <a:solidFill>
                  <a:srgbClr val="0000FF"/>
                </a:solidFill>
              </a:rPr>
              <a:t>边</a:t>
            </a:r>
            <a:r>
              <a:rPr lang="zh-CN" altLang="en-US" dirty="0"/>
              <a:t>切开，那么平面就被切成许多</a:t>
            </a:r>
            <a:r>
              <a:rPr lang="zh-CN" altLang="en-US" dirty="0">
                <a:solidFill>
                  <a:srgbClr val="0000FF"/>
                </a:solidFill>
              </a:rPr>
              <a:t>块</a:t>
            </a:r>
            <a:r>
              <a:rPr lang="zh-CN" altLang="en-US" dirty="0"/>
              <a:t>，每一块就是图的一个面。</a:t>
            </a:r>
          </a:p>
          <a:p>
            <a:pPr marL="0" indent="648000">
              <a:lnSpc>
                <a:spcPct val="150000"/>
              </a:lnSpc>
              <a:spcBef>
                <a:spcPts val="600"/>
              </a:spcBef>
              <a:buNone/>
            </a:pPr>
            <a:r>
              <a:rPr lang="zh-CN" altLang="en-US" dirty="0"/>
              <a:t>更确切地说，平面图的一个面就是平面的一块，它用</a:t>
            </a:r>
            <a:r>
              <a:rPr lang="zh-CN" altLang="en-US" dirty="0">
                <a:solidFill>
                  <a:srgbClr val="800080"/>
                </a:solidFill>
              </a:rPr>
              <a:t>边作边界线</a:t>
            </a:r>
            <a:r>
              <a:rPr lang="zh-CN" altLang="en-US" dirty="0"/>
              <a:t>，且</a:t>
            </a:r>
            <a:r>
              <a:rPr lang="zh-CN" altLang="en-US" dirty="0">
                <a:solidFill>
                  <a:srgbClr val="0000FF"/>
                </a:solidFill>
              </a:rPr>
              <a:t>不能再分成子块</a:t>
            </a:r>
            <a:r>
              <a:rPr lang="zh-CN" altLang="en-US" dirty="0"/>
              <a:t>。</a:t>
            </a:r>
          </a:p>
        </p:txBody>
      </p:sp>
      <p:sp>
        <p:nvSpPr>
          <p:cNvPr id="4" name="Text Box 371"/>
          <p:cNvSpPr txBox="1">
            <a:spLocks noChangeArrowheads="1"/>
          </p:cNvSpPr>
          <p:nvPr/>
        </p:nvSpPr>
        <p:spPr bwMode="auto">
          <a:xfrm>
            <a:off x="1589111" y="3886994"/>
            <a:ext cx="9210675" cy="2551637"/>
          </a:xfrm>
          <a:prstGeom prst="rect">
            <a:avLst/>
          </a:prstGeom>
          <a:solidFill>
            <a:sysClr val="window" lastClr="FFFFFF">
              <a:lumMod val="85000"/>
              <a:lumOff val="0"/>
            </a:sysClr>
          </a:solidFill>
          <a:ln w="9525">
            <a:solidFill>
              <a:srgbClr val="000000"/>
            </a:solidFill>
            <a:miter lim="800000"/>
            <a:headEnd/>
            <a:tailEnd/>
          </a:ln>
        </p:spPr>
        <p:txBody>
          <a:bodyPr rot="0" vert="horz" wrap="square" lIns="180000" tIns="72000" rIns="180000" bIns="108000" anchor="t" anchorCtr="0" upright="1">
            <a:spAutoFit/>
          </a:bodyPr>
          <a:lstStyle/>
          <a:p>
            <a:pPr algn="just">
              <a:lnSpc>
                <a:spcPct val="150000"/>
              </a:lnSpc>
              <a:spcBef>
                <a:spcPts val="600"/>
              </a:spcBef>
              <a:spcAft>
                <a:spcPts val="0"/>
              </a:spcAft>
            </a:pPr>
            <a:r>
              <a:rPr lang="zh-CN" b="1" kern="100" dirty="0">
                <a:solidFill>
                  <a:srgbClr val="7030A0"/>
                </a:solidFill>
                <a:effectLst/>
                <a:cs typeface="宋体" panose="02010600030101010101" pitchFamily="2" charset="-122"/>
              </a:rPr>
              <a:t>解题小贴士</a:t>
            </a:r>
            <a:r>
              <a:rPr lang="en-US" altLang="zh-CN" b="1" kern="100" dirty="0">
                <a:solidFill>
                  <a:srgbClr val="7030A0"/>
                </a:solidFill>
                <a:effectLst/>
                <a:cs typeface="宋体" panose="02010600030101010101" pitchFamily="2" charset="-122"/>
              </a:rPr>
              <a:t>——</a:t>
            </a:r>
            <a:r>
              <a:rPr lang="zh-CN" b="1" kern="100" dirty="0">
                <a:solidFill>
                  <a:srgbClr val="7030A0"/>
                </a:solidFill>
                <a:effectLst/>
                <a:cs typeface="宋体" panose="02010600030101010101" pitchFamily="2" charset="-122"/>
              </a:rPr>
              <a:t>连通平面图中面和边界的计算</a:t>
            </a:r>
          </a:p>
          <a:p>
            <a:pPr indent="648000" algn="just">
              <a:lnSpc>
                <a:spcPct val="150000"/>
              </a:lnSpc>
              <a:spcBef>
                <a:spcPts val="600"/>
              </a:spcBef>
              <a:spcAft>
                <a:spcPts val="0"/>
              </a:spcAft>
            </a:pPr>
            <a:r>
              <a:rPr lang="zh-CN" b="1" kern="100" dirty="0">
                <a:effectLst/>
                <a:cs typeface="宋体" panose="02010600030101010101" pitchFamily="2" charset="-122"/>
              </a:rPr>
              <a:t>面是由边所包围的其内部不包含图的结点和边的区域，面的边界是包围该面的诸边所构成的回路。</a:t>
            </a:r>
          </a:p>
          <a:p>
            <a:pPr algn="just">
              <a:lnSpc>
                <a:spcPct val="150000"/>
              </a:lnSpc>
              <a:spcBef>
                <a:spcPts val="600"/>
              </a:spcBef>
              <a:spcAft>
                <a:spcPts val="0"/>
              </a:spcAft>
            </a:pPr>
            <a:r>
              <a:rPr lang="zh-CN" b="1" kern="100" dirty="0">
                <a:solidFill>
                  <a:srgbClr val="C00000"/>
                </a:solidFill>
                <a:effectLst/>
                <a:cs typeface="宋体" panose="02010600030101010101" pitchFamily="2" charset="-122"/>
              </a:rPr>
              <a:t>注意</a:t>
            </a:r>
            <a:r>
              <a:rPr lang="zh-CN" b="1" kern="100" dirty="0">
                <a:effectLst/>
                <a:cs typeface="宋体" panose="02010600030101010101" pitchFamily="2" charset="-122"/>
              </a:rPr>
              <a:t>：如果图中有</a:t>
            </a:r>
            <a:r>
              <a:rPr lang="zh-CN" b="1" kern="100" dirty="0">
                <a:solidFill>
                  <a:srgbClr val="0000FF"/>
                </a:solidFill>
                <a:effectLst/>
                <a:cs typeface="宋体" panose="02010600030101010101" pitchFamily="2" charset="-122"/>
              </a:rPr>
              <a:t>桥</a:t>
            </a:r>
            <a:r>
              <a:rPr lang="zh-CN" b="1" kern="100" dirty="0">
                <a:effectLst/>
                <a:cs typeface="宋体" panose="02010600030101010101" pitchFamily="2" charset="-122"/>
              </a:rPr>
              <a:t>（或割边），桥须在边界中走</a:t>
            </a:r>
            <a:r>
              <a:rPr lang="zh-CN" b="1" kern="100" dirty="0">
                <a:solidFill>
                  <a:srgbClr val="0000FF"/>
                </a:solidFill>
                <a:effectLst/>
                <a:cs typeface="宋体" panose="02010600030101010101" pitchFamily="2" charset="-122"/>
              </a:rPr>
              <a:t>两次</a:t>
            </a:r>
            <a:r>
              <a:rPr lang="zh-CN" b="1" kern="100" dirty="0">
                <a:effectLst/>
                <a:cs typeface="宋体" panose="02010600030101010101" pitchFamily="2" charset="-122"/>
              </a:rPr>
              <a:t>。</a:t>
            </a:r>
          </a:p>
        </p:txBody>
      </p:sp>
    </p:spTree>
    <p:extLst>
      <p:ext uri="{BB962C8B-B14F-4D97-AF65-F5344CB8AC3E}">
        <p14:creationId xmlns:p14="http://schemas.microsoft.com/office/powerpoint/2010/main" val="46760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6260">
                                            <p:txEl>
                                              <p:pRg st="0" end="0"/>
                                            </p:txEl>
                                          </p:spTgt>
                                        </p:tgtEl>
                                        <p:attrNameLst>
                                          <p:attrName>style.visibility</p:attrName>
                                        </p:attrNameLst>
                                      </p:cBhvr>
                                      <p:to>
                                        <p:strVal val="visible"/>
                                      </p:to>
                                    </p:set>
                                    <p:anim calcmode="lin" valueType="num">
                                      <p:cBhvr additive="base">
                                        <p:cTn id="7" dur="500" fill="hold"/>
                                        <p:tgtEl>
                                          <p:spTgt spid="9626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626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6260">
                                            <p:txEl>
                                              <p:pRg st="1" end="1"/>
                                            </p:txEl>
                                          </p:spTgt>
                                        </p:tgtEl>
                                        <p:attrNameLst>
                                          <p:attrName>style.visibility</p:attrName>
                                        </p:attrNameLst>
                                      </p:cBhvr>
                                      <p:to>
                                        <p:strVal val="visible"/>
                                      </p:to>
                                    </p:set>
                                    <p:anim calcmode="lin" valueType="num">
                                      <p:cBhvr additive="base">
                                        <p:cTn id="13" dur="500" fill="hold"/>
                                        <p:tgtEl>
                                          <p:spTgt spid="9626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626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uiExpand="1" build="p"/>
      <p:bldP spid="4"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2"/>
          <p:cNvSpPr>
            <a:spLocks noGrp="1" noChangeArrowheads="1"/>
          </p:cNvSpPr>
          <p:nvPr>
            <p:ph type="title"/>
          </p:nvPr>
        </p:nvSpPr>
        <p:spPr/>
        <p:txBody>
          <a:bodyPr/>
          <a:lstStyle/>
          <a:p>
            <a:pPr eaLnBrk="1" hangingPunct="1"/>
            <a:r>
              <a:rPr lang="zh-CN" altLang="en-US" dirty="0"/>
              <a:t>例</a:t>
            </a:r>
            <a:r>
              <a:rPr lang="en-US" altLang="zh-CN" dirty="0"/>
              <a:t>7.29</a:t>
            </a:r>
            <a:endParaRPr lang="zh-CN" altLang="en-US" dirty="0"/>
          </a:p>
        </p:txBody>
      </p:sp>
      <p:sp>
        <p:nvSpPr>
          <p:cNvPr id="1468419" name="Rectangle 3"/>
          <p:cNvSpPr>
            <a:spLocks noGrp="1" noChangeArrowheads="1"/>
          </p:cNvSpPr>
          <p:nvPr>
            <p:ph type="body" idx="1"/>
          </p:nvPr>
        </p:nvSpPr>
        <p:spPr>
          <a:xfrm>
            <a:off x="816871" y="1067594"/>
            <a:ext cx="10755154" cy="812719"/>
          </a:xfrm>
        </p:spPr>
        <p:txBody>
          <a:bodyPr vert="horz" lIns="48011" tIns="60958" rIns="48011" bIns="60958" rtlCol="0">
            <a:normAutofit/>
          </a:bodyPr>
          <a:lstStyle/>
          <a:p>
            <a:pPr marL="0" indent="0" eaLnBrk="1" hangingPunct="1">
              <a:buNone/>
            </a:pPr>
            <a:r>
              <a:rPr lang="zh-CN" altLang="en-US" dirty="0"/>
              <a:t>考察下图所示平面图的面、边界和次数。</a:t>
            </a:r>
          </a:p>
        </p:txBody>
      </p:sp>
      <p:grpSp>
        <p:nvGrpSpPr>
          <p:cNvPr id="2" name="Group 73"/>
          <p:cNvGrpSpPr>
            <a:grpSpLocks/>
          </p:cNvGrpSpPr>
          <p:nvPr/>
        </p:nvGrpSpPr>
        <p:grpSpPr bwMode="auto">
          <a:xfrm>
            <a:off x="1603375" y="1829594"/>
            <a:ext cx="3226132" cy="3138159"/>
            <a:chOff x="533" y="1726"/>
            <a:chExt cx="2020" cy="1404"/>
          </a:xfrm>
        </p:grpSpPr>
        <p:sp>
          <p:nvSpPr>
            <p:cNvPr id="97327" name="Line 8"/>
            <p:cNvSpPr>
              <a:spLocks noChangeAspect="1" noChangeShapeType="1"/>
            </p:cNvSpPr>
            <p:nvPr/>
          </p:nvSpPr>
          <p:spPr bwMode="auto">
            <a:xfrm>
              <a:off x="858" y="2397"/>
              <a:ext cx="122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97328" name="Line 9"/>
            <p:cNvSpPr>
              <a:spLocks noChangeAspect="1" noChangeShapeType="1"/>
            </p:cNvSpPr>
            <p:nvPr/>
          </p:nvSpPr>
          <p:spPr bwMode="auto">
            <a:xfrm flipH="1">
              <a:off x="1473" y="2542"/>
              <a:ext cx="339" cy="13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97329" name="Line 10"/>
            <p:cNvSpPr>
              <a:spLocks noChangeAspect="1" noChangeShapeType="1"/>
            </p:cNvSpPr>
            <p:nvPr/>
          </p:nvSpPr>
          <p:spPr bwMode="auto">
            <a:xfrm flipH="1">
              <a:off x="1852" y="2712"/>
              <a:ext cx="408" cy="27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97330" name="Line 11"/>
            <p:cNvSpPr>
              <a:spLocks noChangeAspect="1" noChangeShapeType="1"/>
            </p:cNvSpPr>
            <p:nvPr/>
          </p:nvSpPr>
          <p:spPr bwMode="auto">
            <a:xfrm flipH="1">
              <a:off x="1834" y="2402"/>
              <a:ext cx="272" cy="13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97331" name="Line 12"/>
            <p:cNvSpPr>
              <a:spLocks noChangeAspect="1" noChangeShapeType="1"/>
            </p:cNvSpPr>
            <p:nvPr/>
          </p:nvSpPr>
          <p:spPr bwMode="auto">
            <a:xfrm flipH="1">
              <a:off x="818" y="1944"/>
              <a:ext cx="647" cy="44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97332" name="Line 13"/>
            <p:cNvSpPr>
              <a:spLocks noChangeShapeType="1"/>
            </p:cNvSpPr>
            <p:nvPr/>
          </p:nvSpPr>
          <p:spPr bwMode="auto">
            <a:xfrm flipH="1">
              <a:off x="1835" y="2418"/>
              <a:ext cx="271" cy="55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97333" name="Line 14"/>
            <p:cNvSpPr>
              <a:spLocks noChangeAspect="1" noChangeShapeType="1"/>
            </p:cNvSpPr>
            <p:nvPr/>
          </p:nvSpPr>
          <p:spPr bwMode="auto">
            <a:xfrm>
              <a:off x="826" y="2989"/>
              <a:ext cx="95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97334" name="Line 15"/>
            <p:cNvSpPr>
              <a:spLocks noChangeAspect="1" noChangeShapeType="1"/>
            </p:cNvSpPr>
            <p:nvPr/>
          </p:nvSpPr>
          <p:spPr bwMode="auto">
            <a:xfrm>
              <a:off x="1468" y="1944"/>
              <a:ext cx="647" cy="44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97335" name="Line 16"/>
            <p:cNvSpPr>
              <a:spLocks noChangeAspect="1" noChangeShapeType="1"/>
            </p:cNvSpPr>
            <p:nvPr/>
          </p:nvSpPr>
          <p:spPr bwMode="auto">
            <a:xfrm>
              <a:off x="820" y="2409"/>
              <a:ext cx="0" cy="54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97336" name="Text Box 18"/>
            <p:cNvSpPr txBox="1">
              <a:spLocks noChangeAspect="1" noChangeArrowheads="1"/>
            </p:cNvSpPr>
            <p:nvPr/>
          </p:nvSpPr>
          <p:spPr bwMode="auto">
            <a:xfrm>
              <a:off x="1343" y="1726"/>
              <a:ext cx="272"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a</a:t>
              </a:r>
            </a:p>
          </p:txBody>
        </p:sp>
        <p:sp>
          <p:nvSpPr>
            <p:cNvPr id="97337" name="Text Box 19"/>
            <p:cNvSpPr txBox="1">
              <a:spLocks noChangeAspect="1" noChangeArrowheads="1"/>
            </p:cNvSpPr>
            <p:nvPr/>
          </p:nvSpPr>
          <p:spPr bwMode="auto">
            <a:xfrm>
              <a:off x="533" y="2278"/>
              <a:ext cx="272"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b</a:t>
              </a:r>
            </a:p>
          </p:txBody>
        </p:sp>
        <p:sp>
          <p:nvSpPr>
            <p:cNvPr id="97338" name="Text Box 20"/>
            <p:cNvSpPr txBox="1">
              <a:spLocks noChangeAspect="1" noChangeArrowheads="1"/>
            </p:cNvSpPr>
            <p:nvPr/>
          </p:nvSpPr>
          <p:spPr bwMode="auto">
            <a:xfrm>
              <a:off x="533" y="2965"/>
              <a:ext cx="272"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d</a:t>
              </a:r>
            </a:p>
          </p:txBody>
        </p:sp>
        <p:sp>
          <p:nvSpPr>
            <p:cNvPr id="97339" name="Text Box 21"/>
            <p:cNvSpPr txBox="1">
              <a:spLocks noChangeAspect="1" noChangeArrowheads="1"/>
            </p:cNvSpPr>
            <p:nvPr/>
          </p:nvSpPr>
          <p:spPr bwMode="auto">
            <a:xfrm>
              <a:off x="1807" y="2965"/>
              <a:ext cx="272"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e</a:t>
              </a:r>
            </a:p>
          </p:txBody>
        </p:sp>
        <p:sp>
          <p:nvSpPr>
            <p:cNvPr id="97340" name="Text Box 22"/>
            <p:cNvSpPr txBox="1">
              <a:spLocks noChangeAspect="1" noChangeArrowheads="1"/>
            </p:cNvSpPr>
            <p:nvPr/>
          </p:nvSpPr>
          <p:spPr bwMode="auto">
            <a:xfrm>
              <a:off x="2124" y="2269"/>
              <a:ext cx="27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c</a:t>
              </a:r>
            </a:p>
          </p:txBody>
        </p:sp>
        <p:sp>
          <p:nvSpPr>
            <p:cNvPr id="97346" name="Text Box 28"/>
            <p:cNvSpPr txBox="1">
              <a:spLocks noChangeAspect="1" noChangeArrowheads="1"/>
            </p:cNvSpPr>
            <p:nvPr/>
          </p:nvSpPr>
          <p:spPr bwMode="auto">
            <a:xfrm>
              <a:off x="2280" y="2624"/>
              <a:ext cx="27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h</a:t>
              </a:r>
            </a:p>
          </p:txBody>
        </p:sp>
        <p:sp>
          <p:nvSpPr>
            <p:cNvPr id="97348" name="Line 30"/>
            <p:cNvSpPr>
              <a:spLocks noChangeAspect="1" noChangeShapeType="1"/>
            </p:cNvSpPr>
            <p:nvPr/>
          </p:nvSpPr>
          <p:spPr bwMode="auto">
            <a:xfrm flipH="1">
              <a:off x="1671" y="2553"/>
              <a:ext cx="135" cy="20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97352" name="Text Box 34"/>
            <p:cNvSpPr txBox="1">
              <a:spLocks noChangeAspect="1" noChangeArrowheads="1"/>
            </p:cNvSpPr>
            <p:nvPr/>
          </p:nvSpPr>
          <p:spPr bwMode="auto">
            <a:xfrm>
              <a:off x="1774" y="2498"/>
              <a:ext cx="272"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err="1">
                  <a:latin typeface="+mn-lt"/>
                  <a:ea typeface="+mn-ea"/>
                  <a:cs typeface="Times New Roman" panose="02020603050405020304" pitchFamily="18" charset="0"/>
                </a:rPr>
                <a:t>i</a:t>
              </a:r>
              <a:endParaRPr lang="en-US" altLang="zh-CN" b="1" dirty="0">
                <a:latin typeface="+mn-lt"/>
                <a:ea typeface="+mn-ea"/>
                <a:cs typeface="Times New Roman" panose="02020603050405020304" pitchFamily="18" charset="0"/>
              </a:endParaRPr>
            </a:p>
          </p:txBody>
        </p:sp>
        <p:sp>
          <p:nvSpPr>
            <p:cNvPr id="97353" name="Text Box 35"/>
            <p:cNvSpPr txBox="1">
              <a:spLocks noChangeAspect="1" noChangeArrowheads="1"/>
            </p:cNvSpPr>
            <p:nvPr/>
          </p:nvSpPr>
          <p:spPr bwMode="auto">
            <a:xfrm>
              <a:off x="1658" y="2659"/>
              <a:ext cx="27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j</a:t>
              </a:r>
            </a:p>
          </p:txBody>
        </p:sp>
        <p:sp>
          <p:nvSpPr>
            <p:cNvPr id="97354" name="Text Box 36"/>
            <p:cNvSpPr txBox="1">
              <a:spLocks noChangeAspect="1" noChangeArrowheads="1"/>
            </p:cNvSpPr>
            <p:nvPr/>
          </p:nvSpPr>
          <p:spPr bwMode="auto">
            <a:xfrm>
              <a:off x="1343" y="2447"/>
              <a:ext cx="272"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k</a:t>
              </a:r>
            </a:p>
          </p:txBody>
        </p:sp>
        <p:sp>
          <p:nvSpPr>
            <p:cNvPr id="97355" name="Line 40"/>
            <p:cNvSpPr>
              <a:spLocks noChangeShapeType="1"/>
            </p:cNvSpPr>
            <p:nvPr/>
          </p:nvSpPr>
          <p:spPr bwMode="auto">
            <a:xfrm>
              <a:off x="829" y="2414"/>
              <a:ext cx="992" cy="55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97342" name="Oval 24"/>
            <p:cNvSpPr>
              <a:spLocks noChangeArrowheads="1"/>
            </p:cNvSpPr>
            <p:nvPr/>
          </p:nvSpPr>
          <p:spPr bwMode="auto">
            <a:xfrm>
              <a:off x="773" y="2362"/>
              <a:ext cx="90" cy="64"/>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97343" name="Oval 25"/>
            <p:cNvSpPr>
              <a:spLocks noChangeArrowheads="1"/>
            </p:cNvSpPr>
            <p:nvPr/>
          </p:nvSpPr>
          <p:spPr bwMode="auto">
            <a:xfrm>
              <a:off x="776" y="2952"/>
              <a:ext cx="90" cy="64"/>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97344" name="Oval 26"/>
            <p:cNvSpPr>
              <a:spLocks noChangeArrowheads="1"/>
            </p:cNvSpPr>
            <p:nvPr/>
          </p:nvSpPr>
          <p:spPr bwMode="auto">
            <a:xfrm>
              <a:off x="1786" y="2952"/>
              <a:ext cx="90" cy="64"/>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97345" name="Oval 27"/>
            <p:cNvSpPr>
              <a:spLocks noChangeArrowheads="1"/>
            </p:cNvSpPr>
            <p:nvPr/>
          </p:nvSpPr>
          <p:spPr bwMode="auto">
            <a:xfrm>
              <a:off x="2085" y="2362"/>
              <a:ext cx="90" cy="64"/>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97347" name="Oval 29"/>
            <p:cNvSpPr>
              <a:spLocks noChangeArrowheads="1"/>
            </p:cNvSpPr>
            <p:nvPr/>
          </p:nvSpPr>
          <p:spPr bwMode="auto">
            <a:xfrm>
              <a:off x="2217" y="2681"/>
              <a:ext cx="90" cy="64"/>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97349" name="Oval 31"/>
            <p:cNvSpPr>
              <a:spLocks noChangeArrowheads="1"/>
            </p:cNvSpPr>
            <p:nvPr/>
          </p:nvSpPr>
          <p:spPr bwMode="auto">
            <a:xfrm>
              <a:off x="1474" y="2640"/>
              <a:ext cx="90" cy="64"/>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97350" name="Oval 32"/>
            <p:cNvSpPr>
              <a:spLocks noChangeArrowheads="1"/>
            </p:cNvSpPr>
            <p:nvPr/>
          </p:nvSpPr>
          <p:spPr bwMode="auto">
            <a:xfrm>
              <a:off x="1643" y="2709"/>
              <a:ext cx="90" cy="64"/>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97341" name="Oval 23"/>
            <p:cNvSpPr>
              <a:spLocks noChangeArrowheads="1"/>
            </p:cNvSpPr>
            <p:nvPr/>
          </p:nvSpPr>
          <p:spPr bwMode="auto">
            <a:xfrm>
              <a:off x="1433" y="1898"/>
              <a:ext cx="90" cy="64"/>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97351" name="Oval 33"/>
            <p:cNvSpPr>
              <a:spLocks noChangeArrowheads="1"/>
            </p:cNvSpPr>
            <p:nvPr/>
          </p:nvSpPr>
          <p:spPr bwMode="auto">
            <a:xfrm>
              <a:off x="1768" y="2516"/>
              <a:ext cx="90" cy="64"/>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77" name="Text Box 19"/>
            <p:cNvSpPr txBox="1">
              <a:spLocks noChangeAspect="1" noChangeArrowheads="1"/>
            </p:cNvSpPr>
            <p:nvPr/>
          </p:nvSpPr>
          <p:spPr bwMode="auto">
            <a:xfrm>
              <a:off x="881" y="2634"/>
              <a:ext cx="272"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l</a:t>
              </a:r>
            </a:p>
          </p:txBody>
        </p:sp>
        <p:sp>
          <p:nvSpPr>
            <p:cNvPr id="78" name="Oval 24"/>
            <p:cNvSpPr>
              <a:spLocks noChangeArrowheads="1"/>
            </p:cNvSpPr>
            <p:nvPr/>
          </p:nvSpPr>
          <p:spPr bwMode="auto">
            <a:xfrm>
              <a:off x="1089" y="2753"/>
              <a:ext cx="90" cy="64"/>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79" name="Line 9"/>
            <p:cNvSpPr>
              <a:spLocks noChangeShapeType="1"/>
            </p:cNvSpPr>
            <p:nvPr/>
          </p:nvSpPr>
          <p:spPr bwMode="auto">
            <a:xfrm flipH="1">
              <a:off x="851" y="2805"/>
              <a:ext cx="248" cy="16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grpSp>
      <p:grpSp>
        <p:nvGrpSpPr>
          <p:cNvPr id="3" name="Group 75"/>
          <p:cNvGrpSpPr>
            <a:grpSpLocks/>
          </p:cNvGrpSpPr>
          <p:nvPr/>
        </p:nvGrpSpPr>
        <p:grpSpPr bwMode="auto">
          <a:xfrm>
            <a:off x="2541838" y="2439792"/>
            <a:ext cx="1552933" cy="2113453"/>
            <a:chOff x="279" y="1890"/>
            <a:chExt cx="978" cy="1331"/>
          </a:xfrm>
        </p:grpSpPr>
        <p:sp>
          <p:nvSpPr>
            <p:cNvPr id="97323" name="Text Box 37"/>
            <p:cNvSpPr txBox="1">
              <a:spLocks noChangeAspect="1" noChangeArrowheads="1"/>
            </p:cNvSpPr>
            <p:nvPr/>
          </p:nvSpPr>
          <p:spPr bwMode="auto">
            <a:xfrm>
              <a:off x="984" y="1890"/>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800080"/>
                  </a:solidFill>
                  <a:latin typeface="+mn-lt"/>
                  <a:ea typeface="+mn-ea"/>
                  <a:cs typeface="Times New Roman" panose="02020603050405020304" pitchFamily="18" charset="0"/>
                </a:rPr>
                <a:t>r</a:t>
              </a:r>
              <a:r>
                <a:rPr lang="en-US" altLang="zh-CN" b="1" baseline="-25000" dirty="0">
                  <a:solidFill>
                    <a:srgbClr val="800080"/>
                  </a:solidFill>
                  <a:latin typeface="+mn-lt"/>
                  <a:ea typeface="+mn-ea"/>
                  <a:cs typeface="Times New Roman" panose="02020603050405020304" pitchFamily="18" charset="0"/>
                </a:rPr>
                <a:t>0</a:t>
              </a:r>
              <a:endParaRPr lang="en-US" altLang="zh-CN" b="1" dirty="0">
                <a:solidFill>
                  <a:srgbClr val="800080"/>
                </a:solidFill>
                <a:latin typeface="+mn-lt"/>
                <a:ea typeface="+mn-ea"/>
                <a:cs typeface="Times New Roman" panose="02020603050405020304" pitchFamily="18" charset="0"/>
              </a:endParaRPr>
            </a:p>
          </p:txBody>
        </p:sp>
        <p:sp>
          <p:nvSpPr>
            <p:cNvPr id="97324" name="Text Box 38"/>
            <p:cNvSpPr txBox="1">
              <a:spLocks noChangeAspect="1" noChangeArrowheads="1"/>
            </p:cNvSpPr>
            <p:nvPr/>
          </p:nvSpPr>
          <p:spPr bwMode="auto">
            <a:xfrm>
              <a:off x="465" y="2114"/>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800080"/>
                  </a:solidFill>
                  <a:latin typeface="+mn-lt"/>
                  <a:ea typeface="+mn-ea"/>
                  <a:cs typeface="Times New Roman" panose="02020603050405020304" pitchFamily="18" charset="0"/>
                </a:rPr>
                <a:t>r</a:t>
              </a:r>
              <a:r>
                <a:rPr lang="en-US" altLang="zh-CN" b="1" baseline="-25000" dirty="0">
                  <a:solidFill>
                    <a:srgbClr val="800080"/>
                  </a:solidFill>
                  <a:latin typeface="+mn-lt"/>
                  <a:ea typeface="+mn-ea"/>
                  <a:cs typeface="Times New Roman" panose="02020603050405020304" pitchFamily="18" charset="0"/>
                </a:rPr>
                <a:t>1</a:t>
              </a:r>
              <a:endParaRPr lang="en-US" altLang="zh-CN" b="1" dirty="0">
                <a:solidFill>
                  <a:srgbClr val="800080"/>
                </a:solidFill>
                <a:latin typeface="+mn-lt"/>
                <a:ea typeface="+mn-ea"/>
                <a:cs typeface="Times New Roman" panose="02020603050405020304" pitchFamily="18" charset="0"/>
              </a:endParaRPr>
            </a:p>
          </p:txBody>
        </p:sp>
        <p:sp>
          <p:nvSpPr>
            <p:cNvPr id="97325" name="Text Box 39"/>
            <p:cNvSpPr txBox="1">
              <a:spLocks noChangeAspect="1" noChangeArrowheads="1"/>
            </p:cNvSpPr>
            <p:nvPr/>
          </p:nvSpPr>
          <p:spPr bwMode="auto">
            <a:xfrm>
              <a:off x="279" y="2523"/>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800080"/>
                  </a:solidFill>
                  <a:latin typeface="+mn-lt"/>
                  <a:ea typeface="+mn-ea"/>
                  <a:cs typeface="Times New Roman" panose="02020603050405020304" pitchFamily="18" charset="0"/>
                </a:rPr>
                <a:t>r</a:t>
              </a:r>
              <a:r>
                <a:rPr lang="en-US" altLang="zh-CN" b="1" baseline="-25000" dirty="0">
                  <a:solidFill>
                    <a:srgbClr val="800080"/>
                  </a:solidFill>
                  <a:latin typeface="+mn-lt"/>
                  <a:ea typeface="+mn-ea"/>
                  <a:cs typeface="Times New Roman" panose="02020603050405020304" pitchFamily="18" charset="0"/>
                </a:rPr>
                <a:t>2</a:t>
              </a:r>
              <a:endParaRPr lang="en-US" altLang="zh-CN" b="1" dirty="0">
                <a:solidFill>
                  <a:srgbClr val="800080"/>
                </a:solidFill>
                <a:latin typeface="+mn-lt"/>
                <a:ea typeface="+mn-ea"/>
                <a:cs typeface="Times New Roman" panose="02020603050405020304" pitchFamily="18" charset="0"/>
              </a:endParaRPr>
            </a:p>
          </p:txBody>
        </p:sp>
        <p:sp>
          <p:nvSpPr>
            <p:cNvPr id="97326" name="Text Box 41"/>
            <p:cNvSpPr txBox="1">
              <a:spLocks noChangeAspect="1" noChangeArrowheads="1"/>
            </p:cNvSpPr>
            <p:nvPr/>
          </p:nvSpPr>
          <p:spPr bwMode="auto">
            <a:xfrm>
              <a:off x="327" y="2988"/>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800080"/>
                  </a:solidFill>
                  <a:latin typeface="+mn-lt"/>
                  <a:ea typeface="+mn-ea"/>
                  <a:cs typeface="Times New Roman" panose="02020603050405020304" pitchFamily="18" charset="0"/>
                </a:rPr>
                <a:t>r</a:t>
              </a:r>
              <a:r>
                <a:rPr lang="en-US" altLang="zh-CN" b="1" baseline="-25000" dirty="0">
                  <a:solidFill>
                    <a:srgbClr val="800080"/>
                  </a:solidFill>
                  <a:latin typeface="+mn-lt"/>
                  <a:ea typeface="+mn-ea"/>
                  <a:cs typeface="Times New Roman" panose="02020603050405020304" pitchFamily="18" charset="0"/>
                </a:rPr>
                <a:t>3</a:t>
              </a:r>
              <a:endParaRPr lang="en-US" altLang="zh-CN" b="1" dirty="0">
                <a:solidFill>
                  <a:srgbClr val="800080"/>
                </a:solidFill>
                <a:latin typeface="+mn-lt"/>
                <a:ea typeface="+mn-ea"/>
                <a:cs typeface="Times New Roman" panose="02020603050405020304" pitchFamily="18" charset="0"/>
              </a:endParaRPr>
            </a:p>
          </p:txBody>
        </p:sp>
      </p:grpSp>
      <p:sp>
        <p:nvSpPr>
          <p:cNvPr id="1468490" name="Rectangle 74"/>
          <p:cNvSpPr>
            <a:spLocks noChangeArrowheads="1"/>
          </p:cNvSpPr>
          <p:nvPr/>
        </p:nvSpPr>
        <p:spPr bwMode="auto">
          <a:xfrm>
            <a:off x="5782206" y="1768903"/>
            <a:ext cx="4796661" cy="3264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lnSpc>
                <a:spcPct val="120000"/>
              </a:lnSpc>
              <a:spcBef>
                <a:spcPts val="800"/>
              </a:spcBef>
              <a:buClr>
                <a:srgbClr val="FF3300"/>
              </a:buClr>
            </a:pPr>
            <a:r>
              <a:rPr lang="zh-CN" altLang="en-US" b="1" dirty="0">
                <a:solidFill>
                  <a:srgbClr val="000000"/>
                </a:solidFill>
                <a:latin typeface="+mn-lt"/>
                <a:ea typeface="+mn-ea"/>
                <a:cs typeface="Times New Roman" panose="02020603050405020304" pitchFamily="18" charset="0"/>
              </a:rPr>
              <a:t>平面图把平面分成</a:t>
            </a:r>
            <a:r>
              <a:rPr lang="en-US" altLang="zh-CN" b="1" dirty="0">
                <a:solidFill>
                  <a:srgbClr val="000000"/>
                </a:solidFill>
                <a:latin typeface="+mn-lt"/>
                <a:ea typeface="+mn-ea"/>
                <a:cs typeface="Times New Roman" panose="02020603050405020304" pitchFamily="18" charset="0"/>
              </a:rPr>
              <a:t>4</a:t>
            </a:r>
            <a:r>
              <a:rPr lang="zh-CN" altLang="en-US" b="1" dirty="0">
                <a:solidFill>
                  <a:srgbClr val="000000"/>
                </a:solidFill>
                <a:latin typeface="+mn-lt"/>
                <a:ea typeface="+mn-ea"/>
                <a:cs typeface="Times New Roman" panose="02020603050405020304" pitchFamily="18" charset="0"/>
              </a:rPr>
              <a:t>个面：</a:t>
            </a:r>
          </a:p>
          <a:p>
            <a:pPr eaLnBrk="1" hangingPunct="1">
              <a:lnSpc>
                <a:spcPct val="120000"/>
              </a:lnSpc>
              <a:spcBef>
                <a:spcPts val="800"/>
              </a:spcBef>
              <a:buClr>
                <a:srgbClr val="FF3300"/>
              </a:buClr>
            </a:pPr>
            <a:r>
              <a:rPr lang="en-US" altLang="zh-CN" b="1" dirty="0">
                <a:solidFill>
                  <a:srgbClr val="000000"/>
                </a:solidFill>
                <a:latin typeface="+mn-lt"/>
                <a:ea typeface="+mn-ea"/>
                <a:cs typeface="Times New Roman" panose="02020603050405020304" pitchFamily="18" charset="0"/>
              </a:rPr>
              <a:t>r</a:t>
            </a:r>
            <a:r>
              <a:rPr lang="en-US" altLang="zh-CN" b="1" baseline="-25000" dirty="0">
                <a:solidFill>
                  <a:srgbClr val="000000"/>
                </a:solidFill>
                <a:latin typeface="+mn-lt"/>
                <a:ea typeface="+mn-ea"/>
                <a:cs typeface="Times New Roman" panose="02020603050405020304" pitchFamily="18" charset="0"/>
              </a:rPr>
              <a:t>0</a:t>
            </a:r>
            <a:r>
              <a:rPr lang="zh-CN" altLang="en-US" b="1" dirty="0">
                <a:solidFill>
                  <a:srgbClr val="000000"/>
                </a:solidFill>
                <a:latin typeface="+mn-lt"/>
                <a:ea typeface="+mn-ea"/>
                <a:cs typeface="Times New Roman" panose="02020603050405020304" pitchFamily="18" charset="0"/>
              </a:rPr>
              <a:t>，边界为</a:t>
            </a:r>
            <a:r>
              <a:rPr lang="en-US" altLang="zh-CN" b="1" dirty="0" err="1">
                <a:solidFill>
                  <a:srgbClr val="000000"/>
                </a:solidFill>
                <a:latin typeface="+mn-lt"/>
                <a:ea typeface="+mn-ea"/>
                <a:cs typeface="Times New Roman" panose="02020603050405020304" pitchFamily="18" charset="0"/>
              </a:rPr>
              <a:t>abdeheca</a:t>
            </a:r>
            <a:r>
              <a:rPr lang="zh-CN" altLang="en-US" b="1" dirty="0">
                <a:solidFill>
                  <a:srgbClr val="000000"/>
                </a:solidFill>
                <a:latin typeface="+mn-lt"/>
                <a:ea typeface="+mn-ea"/>
                <a:cs typeface="Times New Roman" panose="02020603050405020304" pitchFamily="18" charset="0"/>
              </a:rPr>
              <a:t>，</a:t>
            </a:r>
            <a:r>
              <a:rPr lang="en-US" altLang="zh-CN" b="1" dirty="0">
                <a:solidFill>
                  <a:srgbClr val="000000"/>
                </a:solidFill>
                <a:latin typeface="+mn-lt"/>
                <a:ea typeface="+mn-ea"/>
                <a:cs typeface="Times New Roman" panose="02020603050405020304" pitchFamily="18" charset="0"/>
              </a:rPr>
              <a:t>D(r</a:t>
            </a:r>
            <a:r>
              <a:rPr lang="en-US" altLang="zh-CN" b="1" baseline="-25000" dirty="0">
                <a:solidFill>
                  <a:srgbClr val="000000"/>
                </a:solidFill>
                <a:latin typeface="+mn-lt"/>
                <a:ea typeface="+mn-ea"/>
                <a:cs typeface="Times New Roman" panose="02020603050405020304" pitchFamily="18" charset="0"/>
              </a:rPr>
              <a:t>0</a:t>
            </a:r>
            <a:r>
              <a:rPr lang="en-US" altLang="zh-CN" b="1" dirty="0">
                <a:solidFill>
                  <a:srgbClr val="000000"/>
                </a:solidFill>
                <a:latin typeface="+mn-lt"/>
                <a:ea typeface="+mn-ea"/>
                <a:cs typeface="Times New Roman" panose="02020603050405020304" pitchFamily="18" charset="0"/>
              </a:rPr>
              <a:t>) = 7</a:t>
            </a:r>
            <a:endParaRPr lang="zh-CN" altLang="en-US" b="1" dirty="0">
              <a:solidFill>
                <a:srgbClr val="000000"/>
              </a:solidFill>
              <a:latin typeface="+mn-lt"/>
              <a:ea typeface="+mn-ea"/>
              <a:cs typeface="Times New Roman" panose="02020603050405020304" pitchFamily="18" charset="0"/>
            </a:endParaRPr>
          </a:p>
          <a:p>
            <a:pPr eaLnBrk="1" hangingPunct="1">
              <a:lnSpc>
                <a:spcPct val="120000"/>
              </a:lnSpc>
              <a:spcBef>
                <a:spcPts val="800"/>
              </a:spcBef>
              <a:buClr>
                <a:srgbClr val="FF3300"/>
              </a:buClr>
            </a:pPr>
            <a:r>
              <a:rPr lang="en-US" altLang="zh-CN" b="1" dirty="0">
                <a:solidFill>
                  <a:srgbClr val="000000"/>
                </a:solidFill>
                <a:latin typeface="+mn-lt"/>
                <a:ea typeface="+mn-ea"/>
                <a:cs typeface="Times New Roman" panose="02020603050405020304" pitchFamily="18" charset="0"/>
              </a:rPr>
              <a:t>r</a:t>
            </a:r>
            <a:r>
              <a:rPr lang="en-US" altLang="zh-CN" b="1" baseline="-25000" dirty="0">
                <a:solidFill>
                  <a:srgbClr val="000000"/>
                </a:solidFill>
                <a:latin typeface="+mn-lt"/>
                <a:ea typeface="+mn-ea"/>
                <a:cs typeface="Times New Roman" panose="02020603050405020304" pitchFamily="18" charset="0"/>
              </a:rPr>
              <a:t>1</a:t>
            </a:r>
            <a:r>
              <a:rPr lang="zh-CN" altLang="en-US" b="1" dirty="0">
                <a:solidFill>
                  <a:srgbClr val="000000"/>
                </a:solidFill>
                <a:latin typeface="+mn-lt"/>
                <a:ea typeface="+mn-ea"/>
                <a:cs typeface="Times New Roman" panose="02020603050405020304" pitchFamily="18" charset="0"/>
              </a:rPr>
              <a:t>，边界为</a:t>
            </a:r>
            <a:r>
              <a:rPr lang="en-US" altLang="zh-CN" b="1" dirty="0" err="1">
                <a:solidFill>
                  <a:srgbClr val="000000"/>
                </a:solidFill>
                <a:latin typeface="+mn-lt"/>
                <a:ea typeface="+mn-ea"/>
                <a:cs typeface="Times New Roman" panose="02020603050405020304" pitchFamily="18" charset="0"/>
              </a:rPr>
              <a:t>abca</a:t>
            </a:r>
            <a:r>
              <a:rPr lang="zh-CN" altLang="en-US" b="1" dirty="0">
                <a:solidFill>
                  <a:srgbClr val="000000"/>
                </a:solidFill>
                <a:latin typeface="+mn-lt"/>
                <a:ea typeface="+mn-ea"/>
                <a:cs typeface="Times New Roman" panose="02020603050405020304" pitchFamily="18" charset="0"/>
              </a:rPr>
              <a:t>，</a:t>
            </a:r>
            <a:r>
              <a:rPr lang="en-US" altLang="zh-CN" b="1" dirty="0">
                <a:solidFill>
                  <a:srgbClr val="000000"/>
                </a:solidFill>
                <a:latin typeface="+mn-lt"/>
                <a:ea typeface="+mn-ea"/>
                <a:cs typeface="Times New Roman" panose="02020603050405020304" pitchFamily="18" charset="0"/>
              </a:rPr>
              <a:t>D(r</a:t>
            </a:r>
            <a:r>
              <a:rPr lang="en-US" altLang="zh-CN" b="1" baseline="-25000" dirty="0">
                <a:solidFill>
                  <a:srgbClr val="000000"/>
                </a:solidFill>
                <a:latin typeface="+mn-lt"/>
                <a:ea typeface="+mn-ea"/>
                <a:cs typeface="Times New Roman" panose="02020603050405020304" pitchFamily="18" charset="0"/>
              </a:rPr>
              <a:t>1</a:t>
            </a:r>
            <a:r>
              <a:rPr lang="en-US" altLang="zh-CN" b="1" dirty="0">
                <a:solidFill>
                  <a:srgbClr val="000000"/>
                </a:solidFill>
                <a:latin typeface="+mn-lt"/>
                <a:ea typeface="+mn-ea"/>
                <a:cs typeface="Times New Roman" panose="02020603050405020304" pitchFamily="18" charset="0"/>
              </a:rPr>
              <a:t>) = 3</a:t>
            </a:r>
            <a:endParaRPr lang="zh-CN" altLang="en-US" b="1" dirty="0">
              <a:solidFill>
                <a:srgbClr val="000000"/>
              </a:solidFill>
              <a:latin typeface="+mn-lt"/>
              <a:ea typeface="+mn-ea"/>
              <a:cs typeface="Times New Roman" panose="02020603050405020304" pitchFamily="18" charset="0"/>
            </a:endParaRPr>
          </a:p>
          <a:p>
            <a:pPr eaLnBrk="1" hangingPunct="1">
              <a:lnSpc>
                <a:spcPct val="120000"/>
              </a:lnSpc>
              <a:spcBef>
                <a:spcPts val="800"/>
              </a:spcBef>
              <a:buClr>
                <a:srgbClr val="FF3300"/>
              </a:buClr>
            </a:pPr>
            <a:r>
              <a:rPr lang="en-US" altLang="zh-CN" b="1" dirty="0">
                <a:solidFill>
                  <a:srgbClr val="000000"/>
                </a:solidFill>
                <a:latin typeface="+mn-lt"/>
                <a:ea typeface="+mn-ea"/>
                <a:cs typeface="Times New Roman" panose="02020603050405020304" pitchFamily="18" charset="0"/>
              </a:rPr>
              <a:t>r</a:t>
            </a:r>
            <a:r>
              <a:rPr lang="en-US" altLang="zh-CN" b="1" baseline="-25000" dirty="0">
                <a:solidFill>
                  <a:srgbClr val="000000"/>
                </a:solidFill>
                <a:latin typeface="+mn-lt"/>
                <a:ea typeface="+mn-ea"/>
                <a:cs typeface="Times New Roman" panose="02020603050405020304" pitchFamily="18" charset="0"/>
              </a:rPr>
              <a:t>2</a:t>
            </a:r>
            <a:r>
              <a:rPr lang="zh-CN" altLang="en-US" b="1" dirty="0">
                <a:solidFill>
                  <a:srgbClr val="000000"/>
                </a:solidFill>
                <a:latin typeface="+mn-lt"/>
                <a:ea typeface="+mn-ea"/>
                <a:cs typeface="Times New Roman" panose="02020603050405020304" pitchFamily="18" charset="0"/>
              </a:rPr>
              <a:t>，边界为</a:t>
            </a:r>
            <a:r>
              <a:rPr lang="en-US" altLang="zh-CN" b="1" dirty="0" err="1">
                <a:solidFill>
                  <a:srgbClr val="000000"/>
                </a:solidFill>
                <a:latin typeface="+mn-lt"/>
                <a:ea typeface="+mn-ea"/>
                <a:cs typeface="Times New Roman" panose="02020603050405020304" pitchFamily="18" charset="0"/>
              </a:rPr>
              <a:t>becijikicb</a:t>
            </a:r>
            <a:r>
              <a:rPr lang="zh-CN" altLang="en-US" b="1" dirty="0">
                <a:solidFill>
                  <a:srgbClr val="000000"/>
                </a:solidFill>
                <a:latin typeface="+mn-lt"/>
                <a:ea typeface="+mn-ea"/>
                <a:cs typeface="Times New Roman" panose="02020603050405020304" pitchFamily="18" charset="0"/>
              </a:rPr>
              <a:t>，</a:t>
            </a:r>
            <a:r>
              <a:rPr lang="en-US" altLang="zh-CN" b="1" dirty="0">
                <a:solidFill>
                  <a:srgbClr val="000000"/>
                </a:solidFill>
                <a:latin typeface="+mn-lt"/>
                <a:ea typeface="+mn-ea"/>
                <a:cs typeface="Times New Roman" panose="02020603050405020304" pitchFamily="18" charset="0"/>
              </a:rPr>
              <a:t>D(r</a:t>
            </a:r>
            <a:r>
              <a:rPr lang="en-US" altLang="zh-CN" b="1" baseline="-25000" dirty="0">
                <a:solidFill>
                  <a:srgbClr val="000000"/>
                </a:solidFill>
                <a:latin typeface="+mn-lt"/>
                <a:ea typeface="+mn-ea"/>
                <a:cs typeface="Times New Roman" panose="02020603050405020304" pitchFamily="18" charset="0"/>
              </a:rPr>
              <a:t>2</a:t>
            </a:r>
            <a:r>
              <a:rPr lang="en-US" altLang="zh-CN" b="1" dirty="0">
                <a:solidFill>
                  <a:srgbClr val="000000"/>
                </a:solidFill>
                <a:latin typeface="+mn-lt"/>
                <a:ea typeface="+mn-ea"/>
                <a:cs typeface="Times New Roman" panose="02020603050405020304" pitchFamily="18" charset="0"/>
              </a:rPr>
              <a:t>) = 9</a:t>
            </a:r>
            <a:endParaRPr lang="zh-CN" altLang="en-US" b="1" dirty="0">
              <a:solidFill>
                <a:srgbClr val="000000"/>
              </a:solidFill>
              <a:latin typeface="+mn-lt"/>
              <a:ea typeface="+mn-ea"/>
              <a:cs typeface="Times New Roman" panose="02020603050405020304" pitchFamily="18" charset="0"/>
            </a:endParaRPr>
          </a:p>
          <a:p>
            <a:pPr eaLnBrk="1" hangingPunct="1">
              <a:lnSpc>
                <a:spcPct val="120000"/>
              </a:lnSpc>
              <a:spcBef>
                <a:spcPts val="800"/>
              </a:spcBef>
              <a:buClr>
                <a:srgbClr val="FF3300"/>
              </a:buClr>
            </a:pPr>
            <a:r>
              <a:rPr lang="en-US" altLang="zh-CN" b="1" dirty="0">
                <a:solidFill>
                  <a:srgbClr val="000000"/>
                </a:solidFill>
                <a:latin typeface="+mn-lt"/>
                <a:ea typeface="+mn-ea"/>
                <a:cs typeface="Times New Roman" panose="02020603050405020304" pitchFamily="18" charset="0"/>
              </a:rPr>
              <a:t>r</a:t>
            </a:r>
            <a:r>
              <a:rPr lang="en-US" altLang="zh-CN" b="1" baseline="-25000" dirty="0">
                <a:solidFill>
                  <a:srgbClr val="000000"/>
                </a:solidFill>
                <a:latin typeface="+mn-lt"/>
                <a:ea typeface="+mn-ea"/>
                <a:cs typeface="Times New Roman" panose="02020603050405020304" pitchFamily="18" charset="0"/>
              </a:rPr>
              <a:t>3</a:t>
            </a:r>
            <a:r>
              <a:rPr lang="zh-CN" altLang="en-US" b="1" dirty="0">
                <a:solidFill>
                  <a:srgbClr val="000000"/>
                </a:solidFill>
                <a:latin typeface="+mn-lt"/>
                <a:ea typeface="+mn-ea"/>
                <a:cs typeface="Times New Roman" panose="02020603050405020304" pitchFamily="18" charset="0"/>
              </a:rPr>
              <a:t>，边界为</a:t>
            </a:r>
            <a:r>
              <a:rPr lang="en-US" altLang="zh-CN" b="1" dirty="0" err="1">
                <a:solidFill>
                  <a:srgbClr val="000000"/>
                </a:solidFill>
                <a:latin typeface="+mn-lt"/>
                <a:ea typeface="+mn-ea"/>
                <a:cs typeface="Times New Roman" panose="02020603050405020304" pitchFamily="18" charset="0"/>
              </a:rPr>
              <a:t>bdldeb</a:t>
            </a:r>
            <a:r>
              <a:rPr lang="zh-CN" altLang="en-US" b="1" dirty="0">
                <a:solidFill>
                  <a:srgbClr val="000000"/>
                </a:solidFill>
                <a:latin typeface="+mn-lt"/>
                <a:ea typeface="+mn-ea"/>
                <a:cs typeface="Times New Roman" panose="02020603050405020304" pitchFamily="18" charset="0"/>
              </a:rPr>
              <a:t>，</a:t>
            </a:r>
            <a:r>
              <a:rPr lang="en-US" altLang="zh-CN" b="1" dirty="0">
                <a:solidFill>
                  <a:srgbClr val="000000"/>
                </a:solidFill>
                <a:latin typeface="+mn-lt"/>
                <a:ea typeface="+mn-ea"/>
                <a:cs typeface="Times New Roman" panose="02020603050405020304" pitchFamily="18" charset="0"/>
              </a:rPr>
              <a:t>D(r</a:t>
            </a:r>
            <a:r>
              <a:rPr lang="en-US" altLang="zh-CN" b="1" baseline="-25000" dirty="0">
                <a:solidFill>
                  <a:srgbClr val="000000"/>
                </a:solidFill>
                <a:latin typeface="+mn-lt"/>
                <a:ea typeface="+mn-ea"/>
                <a:cs typeface="Times New Roman" panose="02020603050405020304" pitchFamily="18" charset="0"/>
              </a:rPr>
              <a:t>3</a:t>
            </a:r>
            <a:r>
              <a:rPr lang="en-US" altLang="zh-CN" b="1" dirty="0">
                <a:solidFill>
                  <a:srgbClr val="000000"/>
                </a:solidFill>
                <a:latin typeface="+mn-lt"/>
                <a:ea typeface="+mn-ea"/>
                <a:cs typeface="Times New Roman" panose="02020603050405020304" pitchFamily="18" charset="0"/>
              </a:rPr>
              <a:t>) = 5</a:t>
            </a:r>
            <a:endParaRPr lang="zh-CN" altLang="en-US" b="1" dirty="0">
              <a:solidFill>
                <a:srgbClr val="000000"/>
              </a:solidFill>
              <a:latin typeface="+mn-lt"/>
              <a:ea typeface="+mn-ea"/>
              <a:cs typeface="Times New Roman" panose="02020603050405020304" pitchFamily="18" charset="0"/>
            </a:endParaRPr>
          </a:p>
          <a:p>
            <a:pPr eaLnBrk="1" hangingPunct="1">
              <a:lnSpc>
                <a:spcPct val="120000"/>
              </a:lnSpc>
              <a:spcBef>
                <a:spcPts val="800"/>
              </a:spcBef>
              <a:buClr>
                <a:srgbClr val="FF3300"/>
              </a:buClr>
            </a:pPr>
            <a:r>
              <a:rPr lang="en-US" altLang="zh-CN" b="1" dirty="0">
                <a:solidFill>
                  <a:srgbClr val="000000"/>
                </a:solidFill>
                <a:latin typeface="+mn-lt"/>
                <a:ea typeface="+mn-ea"/>
                <a:cs typeface="Times New Roman" panose="02020603050405020304" pitchFamily="18" charset="0"/>
              </a:rPr>
              <a:t>r</a:t>
            </a:r>
            <a:r>
              <a:rPr lang="en-US" altLang="zh-CN" b="1" baseline="-25000" dirty="0">
                <a:solidFill>
                  <a:srgbClr val="000000"/>
                </a:solidFill>
                <a:latin typeface="+mn-lt"/>
                <a:ea typeface="+mn-ea"/>
                <a:cs typeface="Times New Roman" panose="02020603050405020304" pitchFamily="18" charset="0"/>
              </a:rPr>
              <a:t>1</a:t>
            </a:r>
            <a:r>
              <a:rPr lang="zh-CN" altLang="en-US" b="1" dirty="0">
                <a:solidFill>
                  <a:srgbClr val="000000"/>
                </a:solidFill>
                <a:latin typeface="+mn-lt"/>
                <a:ea typeface="+mn-ea"/>
                <a:cs typeface="Times New Roman" panose="02020603050405020304" pitchFamily="18" charset="0"/>
              </a:rPr>
              <a:t>、</a:t>
            </a:r>
            <a:r>
              <a:rPr lang="en-US" altLang="zh-CN" b="1" dirty="0">
                <a:solidFill>
                  <a:srgbClr val="000000"/>
                </a:solidFill>
                <a:latin typeface="+mn-lt"/>
                <a:ea typeface="+mn-ea"/>
                <a:cs typeface="Times New Roman" panose="02020603050405020304" pitchFamily="18" charset="0"/>
              </a:rPr>
              <a:t>r</a:t>
            </a:r>
            <a:r>
              <a:rPr lang="en-US" altLang="zh-CN" b="1" baseline="-25000" dirty="0">
                <a:solidFill>
                  <a:srgbClr val="000000"/>
                </a:solidFill>
                <a:latin typeface="+mn-lt"/>
                <a:ea typeface="+mn-ea"/>
                <a:cs typeface="Times New Roman" panose="02020603050405020304" pitchFamily="18" charset="0"/>
              </a:rPr>
              <a:t>2</a:t>
            </a:r>
            <a:r>
              <a:rPr lang="zh-CN" altLang="en-US" b="1" dirty="0">
                <a:solidFill>
                  <a:srgbClr val="000000"/>
                </a:solidFill>
                <a:latin typeface="+mn-lt"/>
                <a:ea typeface="+mn-ea"/>
                <a:cs typeface="Times New Roman" panose="02020603050405020304" pitchFamily="18" charset="0"/>
              </a:rPr>
              <a:t>和</a:t>
            </a:r>
            <a:r>
              <a:rPr lang="en-US" altLang="zh-CN" b="1" dirty="0">
                <a:solidFill>
                  <a:srgbClr val="000000"/>
                </a:solidFill>
                <a:latin typeface="+mn-lt"/>
                <a:ea typeface="+mn-ea"/>
                <a:cs typeface="Times New Roman" panose="02020603050405020304" pitchFamily="18" charset="0"/>
              </a:rPr>
              <a:t>r</a:t>
            </a:r>
            <a:r>
              <a:rPr lang="en-US" altLang="zh-CN" b="1" baseline="-25000" dirty="0">
                <a:solidFill>
                  <a:srgbClr val="000000"/>
                </a:solidFill>
                <a:latin typeface="+mn-lt"/>
                <a:ea typeface="+mn-ea"/>
                <a:cs typeface="Times New Roman" panose="02020603050405020304" pitchFamily="18" charset="0"/>
              </a:rPr>
              <a:t>3</a:t>
            </a:r>
            <a:r>
              <a:rPr lang="zh-CN" altLang="en-US" b="1" dirty="0">
                <a:solidFill>
                  <a:srgbClr val="000000"/>
                </a:solidFill>
                <a:latin typeface="+mn-lt"/>
                <a:ea typeface="+mn-ea"/>
                <a:cs typeface="Times New Roman" panose="02020603050405020304" pitchFamily="18" charset="0"/>
              </a:rPr>
              <a:t>是有限面，</a:t>
            </a:r>
            <a:r>
              <a:rPr lang="en-US" altLang="zh-CN" b="1" dirty="0">
                <a:solidFill>
                  <a:srgbClr val="000000"/>
                </a:solidFill>
                <a:latin typeface="+mn-lt"/>
                <a:ea typeface="+mn-ea"/>
                <a:cs typeface="Times New Roman" panose="02020603050405020304" pitchFamily="18" charset="0"/>
              </a:rPr>
              <a:t>r</a:t>
            </a:r>
            <a:r>
              <a:rPr lang="en-US" altLang="zh-CN" b="1" baseline="-25000" dirty="0">
                <a:solidFill>
                  <a:srgbClr val="000000"/>
                </a:solidFill>
                <a:latin typeface="+mn-lt"/>
                <a:ea typeface="+mn-ea"/>
                <a:cs typeface="Times New Roman" panose="02020603050405020304" pitchFamily="18" charset="0"/>
              </a:rPr>
              <a:t>0</a:t>
            </a:r>
            <a:r>
              <a:rPr lang="zh-CN" altLang="en-US" b="1" dirty="0">
                <a:solidFill>
                  <a:srgbClr val="000000"/>
                </a:solidFill>
                <a:latin typeface="+mn-lt"/>
                <a:ea typeface="+mn-ea"/>
                <a:cs typeface="Times New Roman" panose="02020603050405020304" pitchFamily="18" charset="0"/>
              </a:rPr>
              <a:t>是无限面</a:t>
            </a:r>
          </a:p>
        </p:txBody>
      </p:sp>
      <p:sp>
        <p:nvSpPr>
          <p:cNvPr id="1468492" name="AutoShape 76"/>
          <p:cNvSpPr>
            <a:spLocks noChangeArrowheads="1"/>
          </p:cNvSpPr>
          <p:nvPr/>
        </p:nvSpPr>
        <p:spPr bwMode="auto">
          <a:xfrm>
            <a:off x="1831975" y="4837456"/>
            <a:ext cx="8915400" cy="1945138"/>
          </a:xfrm>
          <a:prstGeom prst="horizontalScroll">
            <a:avLst>
              <a:gd name="adj" fmla="val 12500"/>
            </a:avLst>
          </a:prstGeom>
          <a:gradFill rotWithShape="1">
            <a:gsLst>
              <a:gs pos="0">
                <a:srgbClr val="765E00"/>
              </a:gs>
              <a:gs pos="50000">
                <a:srgbClr val="FFCC00"/>
              </a:gs>
              <a:gs pos="100000">
                <a:srgbClr val="765E00"/>
              </a:gs>
            </a:gsLst>
            <a:lin ang="5400000" scaled="1"/>
          </a:gradFill>
          <a:ln w="12700">
            <a:solidFill>
              <a:srgbClr val="003300"/>
            </a:solidFill>
            <a:round/>
            <a:headEnd/>
            <a:tailEnd/>
          </a:ln>
        </p:spPr>
        <p:txBody>
          <a:bodyPr lIns="360000" rIns="360000" anchor="ct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lnSpc>
                <a:spcPct val="150000"/>
              </a:lnSpc>
            </a:pPr>
            <a:r>
              <a:rPr lang="zh-CN" altLang="en-US" b="1" dirty="0">
                <a:solidFill>
                  <a:srgbClr val="0000FF"/>
                </a:solidFill>
                <a:latin typeface="+mn-lt"/>
                <a:ea typeface="+mn-ea"/>
              </a:rPr>
              <a:t>注意：</a:t>
            </a:r>
            <a:r>
              <a:rPr lang="zh-CN" altLang="en-US" b="1" dirty="0">
                <a:latin typeface="+mn-lt"/>
                <a:ea typeface="+mn-ea"/>
              </a:rPr>
              <a:t>对于平面图的不同平面表示，虽然面的数目相同，</a:t>
            </a:r>
            <a:endParaRPr lang="en-US" altLang="zh-CN" b="1" dirty="0">
              <a:latin typeface="+mn-lt"/>
              <a:ea typeface="+mn-ea"/>
            </a:endParaRPr>
          </a:p>
          <a:p>
            <a:pPr marL="972000" eaLnBrk="1" hangingPunct="1">
              <a:lnSpc>
                <a:spcPct val="150000"/>
              </a:lnSpc>
            </a:pPr>
            <a:r>
              <a:rPr lang="zh-CN" altLang="en-US" b="1" dirty="0">
                <a:latin typeface="+mn-lt"/>
                <a:ea typeface="+mn-ea"/>
              </a:rPr>
              <a:t>但各面的边界和次数会不同。 </a:t>
            </a:r>
          </a:p>
        </p:txBody>
      </p:sp>
    </p:spTree>
    <p:extLst>
      <p:ext uri="{BB962C8B-B14F-4D97-AF65-F5344CB8AC3E}">
        <p14:creationId xmlns:p14="http://schemas.microsoft.com/office/powerpoint/2010/main" val="456619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68419">
                                            <p:txEl>
                                              <p:pRg st="0" end="0"/>
                                            </p:txEl>
                                          </p:spTgt>
                                        </p:tgtEl>
                                        <p:attrNameLst>
                                          <p:attrName>style.visibility</p:attrName>
                                        </p:attrNameLst>
                                      </p:cBhvr>
                                      <p:to>
                                        <p:strVal val="visible"/>
                                      </p:to>
                                    </p:set>
                                    <p:anim calcmode="lin" valueType="num">
                                      <p:cBhvr additive="base">
                                        <p:cTn id="7" dur="500" fill="hold"/>
                                        <p:tgtEl>
                                          <p:spTgt spid="14684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68419">
                                            <p:txEl>
                                              <p:pRg st="0" end="0"/>
                                            </p:txEl>
                                          </p:spTgt>
                                        </p:tgtEl>
                                        <p:attrNameLst>
                                          <p:attrName>ppt_y</p:attrName>
                                        </p:attrNameLst>
                                      </p:cBhvr>
                                      <p:tavLst>
                                        <p:tav tm="0">
                                          <p:val>
                                            <p:strVal val="1+#ppt_h/2"/>
                                          </p:val>
                                        </p:tav>
                                        <p:tav tm="100000">
                                          <p:val>
                                            <p:strVal val="#ppt_y"/>
                                          </p:val>
                                        </p:tav>
                                      </p:tavLst>
                                    </p:anim>
                                  </p:childTnLst>
                                </p:cTn>
                              </p:par>
                              <p:par>
                                <p:cTn id="9" presetID="25"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4" dur="1000" fill="hold"/>
                                        <p:tgtEl>
                                          <p:spTgt spid="2"/>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68490">
                                            <p:txEl>
                                              <p:pRg st="0" end="0"/>
                                            </p:txEl>
                                          </p:spTgt>
                                        </p:tgtEl>
                                        <p:attrNameLst>
                                          <p:attrName>style.visibility</p:attrName>
                                        </p:attrNameLst>
                                      </p:cBhvr>
                                      <p:to>
                                        <p:strVal val="visible"/>
                                      </p:to>
                                    </p:set>
                                    <p:anim calcmode="lin" valueType="num">
                                      <p:cBhvr additive="base">
                                        <p:cTn id="23" dur="500" fill="hold"/>
                                        <p:tgtEl>
                                          <p:spTgt spid="1468490">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68490">
                                            <p:txEl>
                                              <p:pRg st="0" end="0"/>
                                            </p:txEl>
                                          </p:spTgt>
                                        </p:tgtEl>
                                        <p:attrNameLst>
                                          <p:attrName>ppt_y</p:attrName>
                                        </p:attrNameLst>
                                      </p:cBhvr>
                                      <p:tavLst>
                                        <p:tav tm="0">
                                          <p:val>
                                            <p:strVal val="1+#ppt_h/2"/>
                                          </p:val>
                                        </p:tav>
                                        <p:tav tm="100000">
                                          <p:val>
                                            <p:strVal val="#ppt_y"/>
                                          </p:val>
                                        </p:tav>
                                      </p:tavLst>
                                    </p:anim>
                                  </p:childTnLst>
                                </p:cTn>
                              </p:par>
                            </p:childTnLst>
                          </p:cTn>
                        </p:par>
                        <p:par>
                          <p:cTn id="25" fill="hold" nodeType="withGroup">
                            <p:stCondLst>
                              <p:cond delay="500"/>
                            </p:stCondLst>
                            <p:childTnLst>
                              <p:par>
                                <p:cTn id="26" presetID="25" presetClass="entr" presetSubtype="0"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29"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0"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1" dur="1000" fill="hold"/>
                                        <p:tgtEl>
                                          <p:spTgt spid="3"/>
                                        </p:tgtEl>
                                        <p:attrNameLst>
                                          <p:attrName>ppt_h</p:attrName>
                                        </p:attrNameLst>
                                      </p:cBhvr>
                                      <p:tavLst>
                                        <p:tav tm="0">
                                          <p:val>
                                            <p:strVal val="#ppt_h"/>
                                          </p:val>
                                        </p:tav>
                                        <p:tav tm="100000">
                                          <p:val>
                                            <p:strVal val="#ppt_h"/>
                                          </p:val>
                                        </p:tav>
                                      </p:tavLst>
                                    </p:anim>
                                    <p:anim calcmode="lin" valueType="num">
                                      <p:cBhvr>
                                        <p:cTn id="32"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3"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4"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35" dur="1000" decel="50000">
                                          <p:stCondLst>
                                            <p:cond delay="0"/>
                                          </p:stCondLst>
                                        </p:cTn>
                                        <p:tgtEl>
                                          <p:spTgt spid="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468490">
                                            <p:txEl>
                                              <p:pRg st="1" end="1"/>
                                            </p:txEl>
                                          </p:spTgt>
                                        </p:tgtEl>
                                        <p:attrNameLst>
                                          <p:attrName>style.visibility</p:attrName>
                                        </p:attrNameLst>
                                      </p:cBhvr>
                                      <p:to>
                                        <p:strVal val="visible"/>
                                      </p:to>
                                    </p:set>
                                    <p:anim calcmode="lin" valueType="num">
                                      <p:cBhvr additive="base">
                                        <p:cTn id="40" dur="500" fill="hold"/>
                                        <p:tgtEl>
                                          <p:spTgt spid="1468490">
                                            <p:txEl>
                                              <p:pRg st="1" end="1"/>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46849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468490">
                                            <p:txEl>
                                              <p:pRg st="2" end="2"/>
                                            </p:txEl>
                                          </p:spTgt>
                                        </p:tgtEl>
                                        <p:attrNameLst>
                                          <p:attrName>style.visibility</p:attrName>
                                        </p:attrNameLst>
                                      </p:cBhvr>
                                      <p:to>
                                        <p:strVal val="visible"/>
                                      </p:to>
                                    </p:set>
                                    <p:anim calcmode="lin" valueType="num">
                                      <p:cBhvr additive="base">
                                        <p:cTn id="46" dur="500" fill="hold"/>
                                        <p:tgtEl>
                                          <p:spTgt spid="1468490">
                                            <p:txEl>
                                              <p:pRg st="2" end="2"/>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146849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468490">
                                            <p:txEl>
                                              <p:pRg st="3" end="3"/>
                                            </p:txEl>
                                          </p:spTgt>
                                        </p:tgtEl>
                                        <p:attrNameLst>
                                          <p:attrName>style.visibility</p:attrName>
                                        </p:attrNameLst>
                                      </p:cBhvr>
                                      <p:to>
                                        <p:strVal val="visible"/>
                                      </p:to>
                                    </p:set>
                                    <p:anim calcmode="lin" valueType="num">
                                      <p:cBhvr additive="base">
                                        <p:cTn id="52" dur="500" fill="hold"/>
                                        <p:tgtEl>
                                          <p:spTgt spid="1468490">
                                            <p:txEl>
                                              <p:pRg st="3" end="3"/>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146849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1468490">
                                            <p:txEl>
                                              <p:pRg st="4" end="4"/>
                                            </p:txEl>
                                          </p:spTgt>
                                        </p:tgtEl>
                                        <p:attrNameLst>
                                          <p:attrName>style.visibility</p:attrName>
                                        </p:attrNameLst>
                                      </p:cBhvr>
                                      <p:to>
                                        <p:strVal val="visible"/>
                                      </p:to>
                                    </p:set>
                                    <p:anim calcmode="lin" valueType="num">
                                      <p:cBhvr additive="base">
                                        <p:cTn id="58" dur="500" fill="hold"/>
                                        <p:tgtEl>
                                          <p:spTgt spid="1468490">
                                            <p:txEl>
                                              <p:pRg st="4" end="4"/>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146849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1468490">
                                            <p:txEl>
                                              <p:pRg st="5" end="5"/>
                                            </p:txEl>
                                          </p:spTgt>
                                        </p:tgtEl>
                                        <p:attrNameLst>
                                          <p:attrName>style.visibility</p:attrName>
                                        </p:attrNameLst>
                                      </p:cBhvr>
                                      <p:to>
                                        <p:strVal val="visible"/>
                                      </p:to>
                                    </p:set>
                                    <p:anim calcmode="lin" valueType="num">
                                      <p:cBhvr additive="base">
                                        <p:cTn id="64" dur="500" fill="hold"/>
                                        <p:tgtEl>
                                          <p:spTgt spid="1468490">
                                            <p:txEl>
                                              <p:pRg st="5" end="5"/>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146849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2" presetClass="entr" presetSubtype="1" fill="hold" grpId="0" nodeType="clickEffect">
                                  <p:stCondLst>
                                    <p:cond delay="0"/>
                                  </p:stCondLst>
                                  <p:childTnLst>
                                    <p:set>
                                      <p:cBhvr>
                                        <p:cTn id="69" dur="1" fill="hold">
                                          <p:stCondLst>
                                            <p:cond delay="0"/>
                                          </p:stCondLst>
                                        </p:cTn>
                                        <p:tgtEl>
                                          <p:spTgt spid="1468492"/>
                                        </p:tgtEl>
                                        <p:attrNameLst>
                                          <p:attrName>style.visibility</p:attrName>
                                        </p:attrNameLst>
                                      </p:cBhvr>
                                      <p:to>
                                        <p:strVal val="visible"/>
                                      </p:to>
                                    </p:set>
                                    <p:anim calcmode="lin" valueType="num">
                                      <p:cBhvr additive="base">
                                        <p:cTn id="70" dur="500" fill="hold"/>
                                        <p:tgtEl>
                                          <p:spTgt spid="1468492"/>
                                        </p:tgtEl>
                                        <p:attrNameLst>
                                          <p:attrName>ppt_x</p:attrName>
                                        </p:attrNameLst>
                                      </p:cBhvr>
                                      <p:tavLst>
                                        <p:tav tm="0">
                                          <p:val>
                                            <p:strVal val="#ppt_x"/>
                                          </p:val>
                                        </p:tav>
                                        <p:tav tm="100000">
                                          <p:val>
                                            <p:strVal val="#ppt_x"/>
                                          </p:val>
                                        </p:tav>
                                      </p:tavLst>
                                    </p:anim>
                                    <p:anim calcmode="lin" valueType="num">
                                      <p:cBhvr additive="base">
                                        <p:cTn id="71" dur="500" fill="hold"/>
                                        <p:tgtEl>
                                          <p:spTgt spid="146849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8419" grpId="0" build="p"/>
      <p:bldP spid="1468490" grpId="0" uiExpand="1" build="p"/>
      <p:bldP spid="146849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zh-CN" altLang="en-US" dirty="0"/>
              <a:t>定义</a:t>
            </a:r>
            <a:r>
              <a:rPr lang="en-US" altLang="zh-CN" dirty="0"/>
              <a:t>7.1</a:t>
            </a:r>
            <a:endParaRPr lang="zh-CN" altLang="en-US" dirty="0"/>
          </a:p>
        </p:txBody>
      </p:sp>
      <p:sp>
        <p:nvSpPr>
          <p:cNvPr id="1345539" name="Rectangle 3"/>
          <p:cNvSpPr>
            <a:spLocks noGrp="1" noChangeArrowheads="1"/>
          </p:cNvSpPr>
          <p:nvPr>
            <p:ph type="body" idx="1"/>
          </p:nvPr>
        </p:nvSpPr>
        <p:spPr>
          <a:xfrm>
            <a:off x="816870" y="1067595"/>
            <a:ext cx="10852213" cy="3886200"/>
          </a:xfrm>
        </p:spPr>
        <p:txBody>
          <a:bodyPr/>
          <a:lstStyle/>
          <a:p>
            <a:pPr marL="533507" indent="-533507">
              <a:lnSpc>
                <a:spcPct val="150000"/>
              </a:lnSpc>
              <a:buClr>
                <a:srgbClr val="7030A0"/>
              </a:buClr>
              <a:buSzPct val="75000"/>
              <a:buFont typeface="Wingdings" panose="05000000000000000000" pitchFamily="2" charset="2"/>
              <a:buChar char="n"/>
            </a:pPr>
            <a:r>
              <a:rPr lang="zh-CN" altLang="en-US" dirty="0">
                <a:solidFill>
                  <a:srgbClr val="0000FF"/>
                </a:solidFill>
              </a:rPr>
              <a:t>连通而不含回路</a:t>
            </a:r>
            <a:r>
              <a:rPr lang="zh-CN" altLang="en-US" dirty="0"/>
              <a:t>的无向图称为</a:t>
            </a:r>
            <a:r>
              <a:rPr lang="zh-CN" altLang="en-US" dirty="0">
                <a:solidFill>
                  <a:srgbClr val="FF0000"/>
                </a:solidFill>
              </a:rPr>
              <a:t>无向树</a:t>
            </a:r>
            <a:r>
              <a:rPr lang="en-US" altLang="zh-CN" dirty="0"/>
              <a:t>(Undirected Tree)</a:t>
            </a:r>
            <a:r>
              <a:rPr lang="zh-CN" altLang="en-US" dirty="0"/>
              <a:t>，简称</a:t>
            </a:r>
            <a:r>
              <a:rPr lang="zh-CN" altLang="en-US" dirty="0">
                <a:solidFill>
                  <a:srgbClr val="FF0000"/>
                </a:solidFill>
              </a:rPr>
              <a:t>树</a:t>
            </a:r>
            <a:r>
              <a:rPr lang="en-US" altLang="zh-CN" dirty="0"/>
              <a:t>(Tree)</a:t>
            </a:r>
            <a:r>
              <a:rPr lang="zh-CN" altLang="en-US" dirty="0"/>
              <a:t>，常用</a:t>
            </a:r>
            <a:r>
              <a:rPr lang="en-US" altLang="zh-CN" dirty="0">
                <a:solidFill>
                  <a:srgbClr val="FF0000"/>
                </a:solidFill>
              </a:rPr>
              <a:t>T</a:t>
            </a:r>
            <a:r>
              <a:rPr lang="zh-CN" altLang="en-US" dirty="0"/>
              <a:t>表示树。</a:t>
            </a:r>
          </a:p>
          <a:p>
            <a:pPr marL="533507" indent="-533507">
              <a:lnSpc>
                <a:spcPct val="150000"/>
              </a:lnSpc>
              <a:buClr>
                <a:srgbClr val="7030A0"/>
              </a:buClr>
              <a:buSzPct val="75000"/>
              <a:buFont typeface="Wingdings" panose="05000000000000000000" pitchFamily="2" charset="2"/>
              <a:buChar char="n"/>
            </a:pPr>
            <a:r>
              <a:rPr lang="zh-CN" altLang="en-US" dirty="0"/>
              <a:t>树中度数为</a:t>
            </a:r>
            <a:r>
              <a:rPr lang="en-US" altLang="zh-CN" dirty="0"/>
              <a:t>1</a:t>
            </a:r>
            <a:r>
              <a:rPr lang="zh-CN" altLang="en-US" dirty="0"/>
              <a:t>的结点称为</a:t>
            </a:r>
            <a:r>
              <a:rPr lang="zh-CN" altLang="en-US" dirty="0">
                <a:solidFill>
                  <a:srgbClr val="FF0000"/>
                </a:solidFill>
              </a:rPr>
              <a:t>叶</a:t>
            </a:r>
            <a:r>
              <a:rPr lang="en-US" altLang="zh-CN" dirty="0"/>
              <a:t>(Leaf)</a:t>
            </a:r>
            <a:r>
              <a:rPr lang="zh-CN" altLang="en-US" dirty="0"/>
              <a:t>；度数大于</a:t>
            </a:r>
            <a:r>
              <a:rPr lang="en-US" altLang="zh-CN" dirty="0"/>
              <a:t>1</a:t>
            </a:r>
            <a:r>
              <a:rPr lang="zh-CN" altLang="en-US" dirty="0"/>
              <a:t>的结点称为</a:t>
            </a:r>
            <a:r>
              <a:rPr lang="zh-CN" altLang="en-US" dirty="0">
                <a:solidFill>
                  <a:srgbClr val="FF0000"/>
                </a:solidFill>
              </a:rPr>
              <a:t>分支点</a:t>
            </a:r>
            <a:r>
              <a:rPr lang="en-US" altLang="zh-CN" dirty="0"/>
              <a:t>(Branch Point)</a:t>
            </a:r>
            <a:r>
              <a:rPr lang="zh-CN" altLang="en-US" dirty="0"/>
              <a:t>或</a:t>
            </a:r>
            <a:r>
              <a:rPr lang="zh-CN" altLang="en-US" dirty="0">
                <a:solidFill>
                  <a:srgbClr val="FF0000"/>
                </a:solidFill>
              </a:rPr>
              <a:t>内部结点</a:t>
            </a:r>
            <a:r>
              <a:rPr lang="en-US" altLang="zh-CN" dirty="0"/>
              <a:t>(Interior Point)</a:t>
            </a:r>
            <a:r>
              <a:rPr lang="zh-CN" altLang="en-US" dirty="0"/>
              <a:t>。</a:t>
            </a:r>
          </a:p>
          <a:p>
            <a:pPr marL="533507" indent="-533507">
              <a:lnSpc>
                <a:spcPct val="150000"/>
              </a:lnSpc>
              <a:buClr>
                <a:srgbClr val="7030A0"/>
              </a:buClr>
              <a:buSzPct val="75000"/>
              <a:buFont typeface="Wingdings" panose="05000000000000000000" pitchFamily="2" charset="2"/>
              <a:buChar char="n"/>
            </a:pPr>
            <a:r>
              <a:rPr lang="zh-CN" altLang="en-US" dirty="0"/>
              <a:t>每个连通分支都是树的无向图称为</a:t>
            </a:r>
            <a:r>
              <a:rPr lang="zh-CN" altLang="en-US" dirty="0">
                <a:solidFill>
                  <a:srgbClr val="FF0000"/>
                </a:solidFill>
              </a:rPr>
              <a:t>森林</a:t>
            </a:r>
            <a:r>
              <a:rPr lang="en-US" altLang="zh-CN" dirty="0"/>
              <a:t>(Forest)</a:t>
            </a:r>
            <a:r>
              <a:rPr lang="zh-CN" altLang="en-US" dirty="0"/>
              <a:t>。</a:t>
            </a:r>
          </a:p>
          <a:p>
            <a:pPr marL="533507" indent="-533507">
              <a:lnSpc>
                <a:spcPct val="150000"/>
              </a:lnSpc>
              <a:buClr>
                <a:srgbClr val="7030A0"/>
              </a:buClr>
              <a:buSzPct val="75000"/>
              <a:buFont typeface="Wingdings" panose="05000000000000000000" pitchFamily="2" charset="2"/>
              <a:buChar char="n"/>
            </a:pPr>
            <a:r>
              <a:rPr lang="zh-CN" altLang="en-US" dirty="0"/>
              <a:t>平凡图称为</a:t>
            </a:r>
            <a:r>
              <a:rPr lang="zh-CN" altLang="en-US" dirty="0">
                <a:solidFill>
                  <a:srgbClr val="FF0000"/>
                </a:solidFill>
              </a:rPr>
              <a:t>平凡树</a:t>
            </a:r>
            <a:r>
              <a:rPr lang="en-US" altLang="zh-CN" dirty="0"/>
              <a:t>(Trivial Tree)</a:t>
            </a:r>
            <a:r>
              <a:rPr lang="zh-CN" altLang="en-US" dirty="0"/>
              <a:t>。</a:t>
            </a:r>
          </a:p>
        </p:txBody>
      </p:sp>
      <p:sp>
        <p:nvSpPr>
          <p:cNvPr id="18437" name="Rectangle 186"/>
          <p:cNvSpPr>
            <a:spLocks noChangeArrowheads="1"/>
          </p:cNvSpPr>
          <p:nvPr/>
        </p:nvSpPr>
        <p:spPr bwMode="auto">
          <a:xfrm>
            <a:off x="1526119" y="4084993"/>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kumimoji="1" lang="zh-CN" altLang="en-US" sz="2400">
              <a:solidFill>
                <a:schemeClr val="tx1"/>
              </a:solidFill>
              <a:latin typeface="Times New Roman" panose="02020603050405020304" pitchFamily="18" charset="0"/>
              <a:ea typeface="宋体" panose="02010600030101010101" pitchFamily="2" charset="-122"/>
            </a:endParaRPr>
          </a:p>
        </p:txBody>
      </p:sp>
      <p:sp>
        <p:nvSpPr>
          <p:cNvPr id="3" name="圆角矩形标注 2"/>
          <p:cNvSpPr/>
          <p:nvPr/>
        </p:nvSpPr>
        <p:spPr>
          <a:xfrm>
            <a:off x="8766175" y="4643539"/>
            <a:ext cx="2743199" cy="894566"/>
          </a:xfrm>
          <a:prstGeom prst="wedgeRoundRectCallout">
            <a:avLst>
              <a:gd name="adj1" fmla="val -136439"/>
              <a:gd name="adj2" fmla="val -125253"/>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00FF"/>
                </a:solidFill>
              </a:rPr>
              <a:t>不含回路</a:t>
            </a:r>
            <a:r>
              <a:rPr lang="zh-CN" altLang="en-US" b="1" dirty="0">
                <a:solidFill>
                  <a:schemeClr val="tx1"/>
                </a:solidFill>
              </a:rPr>
              <a:t>的无向图称为</a:t>
            </a:r>
            <a:r>
              <a:rPr lang="zh-CN" altLang="en-US" b="1" dirty="0">
                <a:solidFill>
                  <a:srgbClr val="FF0000"/>
                </a:solidFill>
              </a:rPr>
              <a:t>森林</a:t>
            </a:r>
          </a:p>
        </p:txBody>
      </p:sp>
      <p:sp>
        <p:nvSpPr>
          <p:cNvPr id="2" name="横卷形 1"/>
          <p:cNvSpPr/>
          <p:nvPr/>
        </p:nvSpPr>
        <p:spPr bwMode="auto">
          <a:xfrm>
            <a:off x="1197871" y="4572794"/>
            <a:ext cx="6882504" cy="2028409"/>
          </a:xfrm>
          <a:prstGeom prst="horizontalScroll">
            <a:avLst/>
          </a:prstGeom>
          <a:solidFill>
            <a:srgbClr val="FFFF66">
              <a:alpha val="89999"/>
            </a:srgbClr>
          </a:solidFill>
          <a:ln w="12700" cap="flat" cmpd="sng" algn="ctr">
            <a:solidFill>
              <a:srgbClr val="00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48" tIns="60974" rIns="121948" bIns="60974" numCol="1" rtlCol="0" anchor="ctr" anchorCtr="0" compatLnSpc="1">
            <a:prstTxWarp prst="textNoShape">
              <a:avLst/>
            </a:prstTxWarp>
          </a:bodyPr>
          <a:lstStyle/>
          <a:p>
            <a:pPr marL="533507" indent="-533507" algn="just">
              <a:lnSpc>
                <a:spcPct val="150000"/>
              </a:lnSpc>
              <a:spcBef>
                <a:spcPts val="600"/>
              </a:spcBef>
              <a:buClr>
                <a:srgbClr val="800080"/>
              </a:buClr>
              <a:buFont typeface="Wingdings" panose="05000000000000000000" pitchFamily="2" charset="2"/>
              <a:buChar char="Ø"/>
            </a:pPr>
            <a:r>
              <a:rPr lang="zh-CN" altLang="en-US" b="1" kern="0" dirty="0">
                <a:solidFill>
                  <a:srgbClr val="000000"/>
                </a:solidFill>
                <a:cs typeface="Times New Roman" panose="02020603050405020304" pitchFamily="18" charset="0"/>
              </a:rPr>
              <a:t>树中</a:t>
            </a:r>
            <a:r>
              <a:rPr lang="zh-CN" altLang="en-US" b="1" kern="0" dirty="0">
                <a:solidFill>
                  <a:srgbClr val="0000FF"/>
                </a:solidFill>
                <a:cs typeface="Times New Roman" panose="02020603050405020304" pitchFamily="18" charset="0"/>
              </a:rPr>
              <a:t>没有</a:t>
            </a:r>
            <a:r>
              <a:rPr lang="zh-CN" altLang="en-US" b="1" kern="0" dirty="0">
                <a:solidFill>
                  <a:srgbClr val="DF0029"/>
                </a:solidFill>
                <a:cs typeface="Times New Roman" panose="02020603050405020304" pitchFamily="18" charset="0"/>
              </a:rPr>
              <a:t>环</a:t>
            </a:r>
            <a:r>
              <a:rPr lang="zh-CN" altLang="en-US" b="1" kern="0" dirty="0">
                <a:solidFill>
                  <a:srgbClr val="000000"/>
                </a:solidFill>
                <a:cs typeface="Times New Roman" panose="02020603050405020304" pitchFamily="18" charset="0"/>
              </a:rPr>
              <a:t>和</a:t>
            </a:r>
            <a:r>
              <a:rPr lang="zh-CN" altLang="en-US" b="1" kern="0" dirty="0">
                <a:solidFill>
                  <a:srgbClr val="DF0029"/>
                </a:solidFill>
                <a:cs typeface="Times New Roman" panose="02020603050405020304" pitchFamily="18" charset="0"/>
              </a:rPr>
              <a:t>平行边</a:t>
            </a:r>
            <a:r>
              <a:rPr lang="zh-CN" altLang="en-US" b="1" kern="0" dirty="0">
                <a:solidFill>
                  <a:srgbClr val="000000"/>
                </a:solidFill>
                <a:cs typeface="Times New Roman" panose="02020603050405020304" pitchFamily="18" charset="0"/>
              </a:rPr>
              <a:t>，因此一定是</a:t>
            </a:r>
            <a:r>
              <a:rPr lang="zh-CN" altLang="en-US" b="1" kern="0" dirty="0">
                <a:solidFill>
                  <a:srgbClr val="DF0029"/>
                </a:solidFill>
                <a:cs typeface="Times New Roman" panose="02020603050405020304" pitchFamily="18" charset="0"/>
              </a:rPr>
              <a:t>简单图</a:t>
            </a:r>
          </a:p>
          <a:p>
            <a:pPr marL="533507" indent="-533507" algn="just">
              <a:lnSpc>
                <a:spcPct val="150000"/>
              </a:lnSpc>
              <a:spcBef>
                <a:spcPts val="600"/>
              </a:spcBef>
              <a:buClr>
                <a:srgbClr val="800080"/>
              </a:buClr>
              <a:buFont typeface="Wingdings" panose="05000000000000000000" pitchFamily="2" charset="2"/>
              <a:buChar char="Ø"/>
            </a:pPr>
            <a:r>
              <a:rPr lang="zh-CN" altLang="en-US" b="1" kern="0" dirty="0">
                <a:solidFill>
                  <a:srgbClr val="000000"/>
                </a:solidFill>
                <a:cs typeface="Times New Roman" panose="02020603050405020304" pitchFamily="18" charset="0"/>
              </a:rPr>
              <a:t>在任何非平凡树中，都</a:t>
            </a:r>
            <a:r>
              <a:rPr lang="zh-CN" altLang="en-US" b="1" kern="0" dirty="0">
                <a:solidFill>
                  <a:srgbClr val="DF0029"/>
                </a:solidFill>
                <a:cs typeface="Times New Roman" panose="02020603050405020304" pitchFamily="18" charset="0"/>
              </a:rPr>
              <a:t>无度数为</a:t>
            </a:r>
            <a:r>
              <a:rPr lang="en-US" altLang="zh-CN" b="1" kern="0" dirty="0">
                <a:solidFill>
                  <a:srgbClr val="DF0029"/>
                </a:solidFill>
                <a:cs typeface="Times New Roman" panose="02020603050405020304" pitchFamily="18" charset="0"/>
              </a:rPr>
              <a:t>0</a:t>
            </a:r>
            <a:r>
              <a:rPr lang="zh-CN" altLang="en-US" b="1" kern="0" dirty="0">
                <a:solidFill>
                  <a:srgbClr val="000000"/>
                </a:solidFill>
                <a:cs typeface="Times New Roman" panose="02020603050405020304" pitchFamily="18" charset="0"/>
              </a:rPr>
              <a:t>的结点</a:t>
            </a:r>
          </a:p>
        </p:txBody>
      </p:sp>
      <p:sp>
        <p:nvSpPr>
          <p:cNvPr id="7" name="Text Box 371"/>
          <p:cNvSpPr txBox="1">
            <a:spLocks noChangeArrowheads="1"/>
          </p:cNvSpPr>
          <p:nvPr/>
        </p:nvSpPr>
        <p:spPr bwMode="auto">
          <a:xfrm>
            <a:off x="3531684" y="4692988"/>
            <a:ext cx="5920291" cy="1997640"/>
          </a:xfrm>
          <a:prstGeom prst="rect">
            <a:avLst/>
          </a:prstGeom>
          <a:solidFill>
            <a:sysClr val="window" lastClr="FFFFFF">
              <a:lumMod val="85000"/>
              <a:lumOff val="0"/>
            </a:sysClr>
          </a:solidFill>
          <a:ln w="9525">
            <a:solidFill>
              <a:srgbClr val="000000"/>
            </a:solidFill>
            <a:miter lim="800000"/>
            <a:headEnd/>
            <a:tailEnd/>
          </a:ln>
        </p:spPr>
        <p:txBody>
          <a:bodyPr rot="0" vert="horz" wrap="square" lIns="91440" tIns="72000" rIns="91440" bIns="108000" anchor="t" anchorCtr="0" upright="1">
            <a:spAutoFit/>
          </a:bodyPr>
          <a:lstStyle/>
          <a:p>
            <a:pPr marL="360000" algn="just">
              <a:lnSpc>
                <a:spcPct val="150000"/>
              </a:lnSpc>
              <a:spcBef>
                <a:spcPts val="600"/>
              </a:spcBef>
              <a:spcAft>
                <a:spcPts val="0"/>
              </a:spcAft>
            </a:pPr>
            <a:r>
              <a:rPr lang="zh-CN" b="1" kern="100" dirty="0">
                <a:solidFill>
                  <a:srgbClr val="7030A0"/>
                </a:solidFill>
                <a:effectLst/>
                <a:cs typeface="宋体" panose="02010600030101010101" pitchFamily="2" charset="-122"/>
              </a:rPr>
              <a:t>解题小贴士</a:t>
            </a:r>
            <a:r>
              <a:rPr lang="en-US" altLang="zh-CN" b="1" kern="100" dirty="0">
                <a:solidFill>
                  <a:srgbClr val="7030A0"/>
                </a:solidFill>
                <a:cs typeface="宋体" panose="02010600030101010101" pitchFamily="2" charset="-122"/>
              </a:rPr>
              <a:t>——</a:t>
            </a:r>
            <a:r>
              <a:rPr lang="zh-CN" b="1" kern="100" dirty="0">
                <a:solidFill>
                  <a:srgbClr val="7030A0"/>
                </a:solidFill>
                <a:effectLst/>
                <a:cs typeface="宋体" panose="02010600030101010101" pitchFamily="2" charset="-122"/>
              </a:rPr>
              <a:t>无向图</a:t>
            </a:r>
            <a:r>
              <a:rPr lang="en-US" b="1" kern="100" dirty="0">
                <a:solidFill>
                  <a:srgbClr val="7030A0"/>
                </a:solidFill>
                <a:effectLst/>
                <a:cs typeface="宋体" panose="02010600030101010101" pitchFamily="2" charset="-122"/>
              </a:rPr>
              <a:t>G</a:t>
            </a:r>
            <a:r>
              <a:rPr lang="zh-CN" b="1" kern="100" dirty="0">
                <a:solidFill>
                  <a:srgbClr val="7030A0"/>
                </a:solidFill>
                <a:effectLst/>
                <a:cs typeface="宋体" panose="02010600030101010101" pitchFamily="2" charset="-122"/>
              </a:rPr>
              <a:t>是树的判断</a:t>
            </a:r>
          </a:p>
          <a:p>
            <a:pPr marL="360000" algn="just">
              <a:lnSpc>
                <a:spcPct val="150000"/>
              </a:lnSpc>
              <a:spcBef>
                <a:spcPts val="600"/>
              </a:spcBef>
              <a:spcAft>
                <a:spcPts val="0"/>
              </a:spcAft>
            </a:pPr>
            <a:r>
              <a:rPr lang="zh-CN" b="1" kern="100" dirty="0">
                <a:solidFill>
                  <a:srgbClr val="C00000"/>
                </a:solidFill>
                <a:effectLst/>
                <a:cs typeface="宋体" panose="02010600030101010101" pitchFamily="2" charset="-122"/>
              </a:rPr>
              <a:t>（</a:t>
            </a:r>
            <a:r>
              <a:rPr lang="en-US" b="1" kern="100" dirty="0">
                <a:solidFill>
                  <a:srgbClr val="C00000"/>
                </a:solidFill>
                <a:effectLst/>
                <a:cs typeface="宋体" panose="02010600030101010101" pitchFamily="2" charset="-122"/>
              </a:rPr>
              <a:t>1</a:t>
            </a:r>
            <a:r>
              <a:rPr lang="zh-CN" b="1" kern="100" dirty="0">
                <a:solidFill>
                  <a:srgbClr val="C00000"/>
                </a:solidFill>
                <a:effectLst/>
                <a:cs typeface="宋体" panose="02010600030101010101" pitchFamily="2" charset="-122"/>
              </a:rPr>
              <a:t>）</a:t>
            </a:r>
            <a:r>
              <a:rPr lang="zh-CN" b="1" kern="100" dirty="0">
                <a:effectLst/>
                <a:cs typeface="宋体" panose="02010600030101010101" pitchFamily="2" charset="-122"/>
              </a:rPr>
              <a:t>图</a:t>
            </a:r>
            <a:r>
              <a:rPr lang="en-US" b="1" kern="100" dirty="0">
                <a:effectLst/>
                <a:cs typeface="宋体" panose="02010600030101010101" pitchFamily="2" charset="-122"/>
              </a:rPr>
              <a:t>G</a:t>
            </a:r>
            <a:r>
              <a:rPr lang="zh-CN" b="1" kern="0" dirty="0">
                <a:effectLst/>
                <a:cs typeface="宋体" panose="02010600030101010101" pitchFamily="2" charset="-122"/>
              </a:rPr>
              <a:t>是</a:t>
            </a:r>
            <a:r>
              <a:rPr lang="zh-CN" b="1" kern="100" dirty="0">
                <a:solidFill>
                  <a:srgbClr val="0000FF"/>
                </a:solidFill>
                <a:effectLst/>
                <a:cs typeface="宋体" panose="02010600030101010101" pitchFamily="2" charset="-122"/>
              </a:rPr>
              <a:t>连通</a:t>
            </a:r>
            <a:r>
              <a:rPr lang="zh-CN" b="1" kern="100" dirty="0">
                <a:effectLst/>
                <a:cs typeface="宋体" panose="02010600030101010101" pitchFamily="2" charset="-122"/>
              </a:rPr>
              <a:t>的。</a:t>
            </a:r>
          </a:p>
          <a:p>
            <a:pPr marL="360000" algn="just">
              <a:lnSpc>
                <a:spcPct val="150000"/>
              </a:lnSpc>
              <a:spcBef>
                <a:spcPts val="600"/>
              </a:spcBef>
              <a:spcAft>
                <a:spcPts val="0"/>
              </a:spcAft>
            </a:pPr>
            <a:r>
              <a:rPr lang="zh-CN" b="1" kern="100" dirty="0">
                <a:solidFill>
                  <a:srgbClr val="C00000"/>
                </a:solidFill>
                <a:effectLst/>
                <a:cs typeface="宋体" panose="02010600030101010101" pitchFamily="2" charset="-122"/>
              </a:rPr>
              <a:t>（</a:t>
            </a:r>
            <a:r>
              <a:rPr lang="en-US" b="1" kern="100" dirty="0">
                <a:solidFill>
                  <a:srgbClr val="C00000"/>
                </a:solidFill>
                <a:effectLst/>
                <a:cs typeface="宋体" panose="02010600030101010101" pitchFamily="2" charset="-122"/>
              </a:rPr>
              <a:t>2</a:t>
            </a:r>
            <a:r>
              <a:rPr lang="zh-CN" b="1" kern="100" dirty="0">
                <a:solidFill>
                  <a:srgbClr val="C00000"/>
                </a:solidFill>
                <a:effectLst/>
                <a:cs typeface="宋体" panose="02010600030101010101" pitchFamily="2" charset="-122"/>
              </a:rPr>
              <a:t>）</a:t>
            </a:r>
            <a:r>
              <a:rPr lang="zh-CN" b="1" kern="100" dirty="0">
                <a:effectLst/>
                <a:cs typeface="宋体" panose="02010600030101010101" pitchFamily="2" charset="-122"/>
              </a:rPr>
              <a:t>图</a:t>
            </a:r>
            <a:r>
              <a:rPr lang="en-US" b="1" kern="100" dirty="0">
                <a:effectLst/>
                <a:cs typeface="宋体" panose="02010600030101010101" pitchFamily="2" charset="-122"/>
              </a:rPr>
              <a:t>G</a:t>
            </a:r>
            <a:r>
              <a:rPr lang="zh-CN" b="1" kern="100" dirty="0">
                <a:effectLst/>
                <a:cs typeface="宋体" panose="02010600030101010101" pitchFamily="2" charset="-122"/>
              </a:rPr>
              <a:t>中</a:t>
            </a:r>
            <a:r>
              <a:rPr lang="zh-CN" b="1" kern="100" dirty="0">
                <a:solidFill>
                  <a:srgbClr val="FF0000"/>
                </a:solidFill>
                <a:effectLst/>
                <a:cs typeface="宋体" panose="02010600030101010101" pitchFamily="2" charset="-122"/>
              </a:rPr>
              <a:t>不存在回路</a:t>
            </a:r>
            <a:r>
              <a:rPr lang="zh-CN" b="1" kern="100" dirty="0">
                <a:effectLst/>
                <a:cs typeface="宋体" panose="02010600030101010101" pitchFamily="2" charset="-122"/>
              </a:rPr>
              <a:t>。</a:t>
            </a:r>
          </a:p>
        </p:txBody>
      </p:sp>
    </p:spTree>
    <p:extLst>
      <p:ext uri="{BB962C8B-B14F-4D97-AF65-F5344CB8AC3E}">
        <p14:creationId xmlns:p14="http://schemas.microsoft.com/office/powerpoint/2010/main" val="20570433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45539">
                                            <p:txEl>
                                              <p:pRg st="0" end="0"/>
                                            </p:txEl>
                                          </p:spTgt>
                                        </p:tgtEl>
                                        <p:attrNameLst>
                                          <p:attrName>style.visibility</p:attrName>
                                        </p:attrNameLst>
                                      </p:cBhvr>
                                      <p:to>
                                        <p:strVal val="visible"/>
                                      </p:to>
                                    </p:set>
                                    <p:anim calcmode="lin" valueType="num">
                                      <p:cBhvr additive="base">
                                        <p:cTn id="7" dur="500" fill="hold"/>
                                        <p:tgtEl>
                                          <p:spTgt spid="13455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455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45539">
                                            <p:txEl>
                                              <p:pRg st="1" end="1"/>
                                            </p:txEl>
                                          </p:spTgt>
                                        </p:tgtEl>
                                        <p:attrNameLst>
                                          <p:attrName>style.visibility</p:attrName>
                                        </p:attrNameLst>
                                      </p:cBhvr>
                                      <p:to>
                                        <p:strVal val="visible"/>
                                      </p:to>
                                    </p:set>
                                    <p:anim calcmode="lin" valueType="num">
                                      <p:cBhvr additive="base">
                                        <p:cTn id="13" dur="500" fill="hold"/>
                                        <p:tgtEl>
                                          <p:spTgt spid="134553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455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45539">
                                            <p:txEl>
                                              <p:pRg st="2" end="2"/>
                                            </p:txEl>
                                          </p:spTgt>
                                        </p:tgtEl>
                                        <p:attrNameLst>
                                          <p:attrName>style.visibility</p:attrName>
                                        </p:attrNameLst>
                                      </p:cBhvr>
                                      <p:to>
                                        <p:strVal val="visible"/>
                                      </p:to>
                                    </p:set>
                                    <p:anim calcmode="lin" valueType="num">
                                      <p:cBhvr additive="base">
                                        <p:cTn id="19" dur="500" fill="hold"/>
                                        <p:tgtEl>
                                          <p:spTgt spid="134553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455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45539">
                                            <p:txEl>
                                              <p:pRg st="3" end="3"/>
                                            </p:txEl>
                                          </p:spTgt>
                                        </p:tgtEl>
                                        <p:attrNameLst>
                                          <p:attrName>style.visibility</p:attrName>
                                        </p:attrNameLst>
                                      </p:cBhvr>
                                      <p:to>
                                        <p:strVal val="visible"/>
                                      </p:to>
                                    </p:set>
                                    <p:anim calcmode="lin" valueType="num">
                                      <p:cBhvr additive="base">
                                        <p:cTn id="25" dur="500" fill="hold"/>
                                        <p:tgtEl>
                                          <p:spTgt spid="134553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455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1+#ppt_w/2"/>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p:cTn id="37" dur="500" fill="hold"/>
                                        <p:tgtEl>
                                          <p:spTgt spid="2"/>
                                        </p:tgtEl>
                                        <p:attrNameLst>
                                          <p:attrName>ppt_w</p:attrName>
                                        </p:attrNameLst>
                                      </p:cBhvr>
                                      <p:tavLst>
                                        <p:tav tm="0">
                                          <p:val>
                                            <p:fltVal val="0"/>
                                          </p:val>
                                        </p:tav>
                                        <p:tav tm="100000">
                                          <p:val>
                                            <p:strVal val="#ppt_w"/>
                                          </p:val>
                                        </p:tav>
                                      </p:tavLst>
                                    </p:anim>
                                    <p:anim calcmode="lin" valueType="num">
                                      <p:cBhvr>
                                        <p:cTn id="38" dur="500" fill="hold"/>
                                        <p:tgtEl>
                                          <p:spTgt spid="2"/>
                                        </p:tgtEl>
                                        <p:attrNameLst>
                                          <p:attrName>ppt_h</p:attrName>
                                        </p:attrNameLst>
                                      </p:cBhvr>
                                      <p:tavLst>
                                        <p:tav tm="0">
                                          <p:val>
                                            <p:fltVal val="0"/>
                                          </p:val>
                                        </p:tav>
                                        <p:tav tm="100000">
                                          <p:val>
                                            <p:strVal val="#ppt_h"/>
                                          </p:val>
                                        </p:tav>
                                      </p:tavLst>
                                    </p:anim>
                                    <p:animEffect transition="in" filter="fade">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additive="base">
                                        <p:cTn id="44" dur="500" fill="hold"/>
                                        <p:tgtEl>
                                          <p:spTgt spid="7"/>
                                        </p:tgtEl>
                                        <p:attrNameLst>
                                          <p:attrName>ppt_x</p:attrName>
                                        </p:attrNameLst>
                                      </p:cBhvr>
                                      <p:tavLst>
                                        <p:tav tm="0">
                                          <p:val>
                                            <p:strVal val="#ppt_x"/>
                                          </p:val>
                                        </p:tav>
                                        <p:tav tm="100000">
                                          <p:val>
                                            <p:strVal val="#ppt_x"/>
                                          </p:val>
                                        </p:tav>
                                      </p:tavLst>
                                    </p:anim>
                                    <p:anim calcmode="lin" valueType="num">
                                      <p:cBhvr additive="base">
                                        <p:cTn id="4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5539" grpId="0" build="p"/>
      <p:bldP spid="3" grpId="0" animBg="1"/>
      <p:bldP spid="2" grpId="0" animBg="1"/>
      <p:bldP spid="7"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ctangle 74"/>
          <p:cNvSpPr>
            <a:spLocks noChangeArrowheads="1"/>
          </p:cNvSpPr>
          <p:nvPr/>
        </p:nvSpPr>
        <p:spPr bwMode="auto">
          <a:xfrm>
            <a:off x="6059849" y="2041184"/>
            <a:ext cx="5512176" cy="3801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lnSpc>
                <a:spcPct val="150000"/>
              </a:lnSpc>
              <a:spcBef>
                <a:spcPts val="600"/>
              </a:spcBef>
              <a:buClr>
                <a:srgbClr val="FF3300"/>
              </a:buClr>
            </a:pPr>
            <a:r>
              <a:rPr lang="zh-CN" altLang="en-US" b="1" dirty="0">
                <a:solidFill>
                  <a:srgbClr val="000000"/>
                </a:solidFill>
                <a:cs typeface="Times New Roman" panose="02020603050405020304" pitchFamily="18" charset="0"/>
              </a:rPr>
              <a:t>平面图把平面分成</a:t>
            </a:r>
            <a:r>
              <a:rPr lang="en-US" altLang="zh-CN" b="1" dirty="0">
                <a:solidFill>
                  <a:srgbClr val="000000"/>
                </a:solidFill>
                <a:cs typeface="Times New Roman" panose="02020603050405020304" pitchFamily="18" charset="0"/>
              </a:rPr>
              <a:t>4</a:t>
            </a:r>
            <a:r>
              <a:rPr lang="zh-CN" altLang="en-US" b="1" dirty="0">
                <a:solidFill>
                  <a:srgbClr val="000000"/>
                </a:solidFill>
                <a:cs typeface="Times New Roman" panose="02020603050405020304" pitchFamily="18" charset="0"/>
              </a:rPr>
              <a:t>个面：</a:t>
            </a:r>
          </a:p>
          <a:p>
            <a:pPr eaLnBrk="1" hangingPunct="1">
              <a:lnSpc>
                <a:spcPct val="150000"/>
              </a:lnSpc>
              <a:spcBef>
                <a:spcPts val="600"/>
              </a:spcBef>
              <a:buClr>
                <a:srgbClr val="FF3300"/>
              </a:buClr>
            </a:pPr>
            <a:r>
              <a:rPr lang="en-US" altLang="zh-CN" b="1" dirty="0">
                <a:solidFill>
                  <a:srgbClr val="000000"/>
                </a:solidFill>
                <a:latin typeface="+mn-lt"/>
                <a:ea typeface="+mn-ea"/>
                <a:cs typeface="Times New Roman" panose="02020603050405020304" pitchFamily="18" charset="0"/>
              </a:rPr>
              <a:t>r</a:t>
            </a:r>
            <a:r>
              <a:rPr lang="en-US" altLang="zh-CN" b="1" baseline="-25000" dirty="0">
                <a:solidFill>
                  <a:srgbClr val="000000"/>
                </a:solidFill>
                <a:latin typeface="+mn-lt"/>
                <a:ea typeface="+mn-ea"/>
                <a:cs typeface="Times New Roman" panose="02020603050405020304" pitchFamily="18" charset="0"/>
              </a:rPr>
              <a:t>0</a:t>
            </a:r>
            <a:r>
              <a:rPr lang="zh-CN" altLang="en-US" b="1" dirty="0">
                <a:solidFill>
                  <a:srgbClr val="000000"/>
                </a:solidFill>
                <a:latin typeface="+mn-lt"/>
                <a:ea typeface="+mn-ea"/>
                <a:cs typeface="Times New Roman" panose="02020603050405020304" pitchFamily="18" charset="0"/>
              </a:rPr>
              <a:t>，边界为</a:t>
            </a:r>
            <a:r>
              <a:rPr lang="en-US" altLang="zh-CN" b="1" dirty="0" err="1">
                <a:solidFill>
                  <a:srgbClr val="000000"/>
                </a:solidFill>
                <a:latin typeface="+mn-lt"/>
                <a:ea typeface="+mn-ea"/>
                <a:cs typeface="Times New Roman" panose="02020603050405020304" pitchFamily="18" charset="0"/>
              </a:rPr>
              <a:t>abdldecijikica</a:t>
            </a:r>
            <a:r>
              <a:rPr lang="zh-CN" altLang="en-US" b="1" dirty="0">
                <a:solidFill>
                  <a:srgbClr val="000000"/>
                </a:solidFill>
                <a:latin typeface="+mn-lt"/>
                <a:ea typeface="+mn-ea"/>
                <a:cs typeface="Times New Roman" panose="02020603050405020304" pitchFamily="18" charset="0"/>
              </a:rPr>
              <a:t>，</a:t>
            </a:r>
            <a:r>
              <a:rPr lang="en-US" altLang="zh-CN" b="1" dirty="0">
                <a:solidFill>
                  <a:srgbClr val="000000"/>
                </a:solidFill>
                <a:latin typeface="+mn-lt"/>
                <a:ea typeface="+mn-ea"/>
                <a:cs typeface="Times New Roman" panose="02020603050405020304" pitchFamily="18" charset="0"/>
              </a:rPr>
              <a:t>D(r</a:t>
            </a:r>
            <a:r>
              <a:rPr lang="en-US" altLang="zh-CN" b="1" baseline="-25000" dirty="0">
                <a:solidFill>
                  <a:srgbClr val="000000"/>
                </a:solidFill>
                <a:latin typeface="+mn-lt"/>
                <a:ea typeface="+mn-ea"/>
                <a:cs typeface="Times New Roman" panose="02020603050405020304" pitchFamily="18" charset="0"/>
              </a:rPr>
              <a:t>0</a:t>
            </a:r>
            <a:r>
              <a:rPr lang="en-US" altLang="zh-CN" b="1" dirty="0">
                <a:solidFill>
                  <a:srgbClr val="000000"/>
                </a:solidFill>
                <a:latin typeface="+mn-lt"/>
                <a:ea typeface="+mn-ea"/>
                <a:cs typeface="Times New Roman" panose="02020603050405020304" pitchFamily="18" charset="0"/>
              </a:rPr>
              <a:t>)=13</a:t>
            </a:r>
            <a:endParaRPr lang="zh-CN" altLang="en-US" b="1" dirty="0">
              <a:solidFill>
                <a:srgbClr val="000000"/>
              </a:solidFill>
              <a:latin typeface="+mn-lt"/>
              <a:ea typeface="+mn-ea"/>
              <a:cs typeface="Times New Roman" panose="02020603050405020304" pitchFamily="18" charset="0"/>
            </a:endParaRPr>
          </a:p>
          <a:p>
            <a:pPr eaLnBrk="1" hangingPunct="1">
              <a:lnSpc>
                <a:spcPct val="150000"/>
              </a:lnSpc>
              <a:spcBef>
                <a:spcPts val="600"/>
              </a:spcBef>
              <a:buClr>
                <a:srgbClr val="FF3300"/>
              </a:buClr>
            </a:pPr>
            <a:r>
              <a:rPr lang="en-US" altLang="zh-CN" b="1" dirty="0">
                <a:solidFill>
                  <a:srgbClr val="000000"/>
                </a:solidFill>
                <a:latin typeface="+mn-lt"/>
                <a:ea typeface="+mn-ea"/>
                <a:cs typeface="Times New Roman" panose="02020603050405020304" pitchFamily="18" charset="0"/>
              </a:rPr>
              <a:t>r</a:t>
            </a:r>
            <a:r>
              <a:rPr lang="en-US" altLang="zh-CN" b="1" baseline="-25000" dirty="0">
                <a:solidFill>
                  <a:srgbClr val="000000"/>
                </a:solidFill>
                <a:latin typeface="+mn-lt"/>
                <a:ea typeface="+mn-ea"/>
                <a:cs typeface="Times New Roman" panose="02020603050405020304" pitchFamily="18" charset="0"/>
              </a:rPr>
              <a:t>1</a:t>
            </a:r>
            <a:r>
              <a:rPr lang="zh-CN" altLang="en-US" b="1" dirty="0">
                <a:solidFill>
                  <a:srgbClr val="000000"/>
                </a:solidFill>
                <a:latin typeface="+mn-lt"/>
                <a:ea typeface="+mn-ea"/>
                <a:cs typeface="Times New Roman" panose="02020603050405020304" pitchFamily="18" charset="0"/>
              </a:rPr>
              <a:t>，边界为</a:t>
            </a:r>
            <a:r>
              <a:rPr lang="en-US" altLang="zh-CN" b="1" dirty="0" err="1">
                <a:solidFill>
                  <a:srgbClr val="000000"/>
                </a:solidFill>
                <a:latin typeface="+mn-lt"/>
                <a:ea typeface="+mn-ea"/>
                <a:cs typeface="Times New Roman" panose="02020603050405020304" pitchFamily="18" charset="0"/>
              </a:rPr>
              <a:t>abca</a:t>
            </a:r>
            <a:r>
              <a:rPr lang="zh-CN" altLang="en-US" b="1" dirty="0">
                <a:solidFill>
                  <a:srgbClr val="000000"/>
                </a:solidFill>
                <a:latin typeface="+mn-lt"/>
                <a:ea typeface="+mn-ea"/>
                <a:cs typeface="Times New Roman" panose="02020603050405020304" pitchFamily="18" charset="0"/>
              </a:rPr>
              <a:t>，</a:t>
            </a:r>
            <a:r>
              <a:rPr lang="en-US" altLang="zh-CN" b="1" dirty="0">
                <a:solidFill>
                  <a:srgbClr val="000000"/>
                </a:solidFill>
                <a:latin typeface="+mn-lt"/>
                <a:ea typeface="+mn-ea"/>
                <a:cs typeface="Times New Roman" panose="02020603050405020304" pitchFamily="18" charset="0"/>
              </a:rPr>
              <a:t>D(r</a:t>
            </a:r>
            <a:r>
              <a:rPr lang="en-US" altLang="zh-CN" b="1" baseline="-25000" dirty="0">
                <a:solidFill>
                  <a:srgbClr val="000000"/>
                </a:solidFill>
                <a:latin typeface="+mn-lt"/>
                <a:ea typeface="+mn-ea"/>
                <a:cs typeface="Times New Roman" panose="02020603050405020304" pitchFamily="18" charset="0"/>
              </a:rPr>
              <a:t>1</a:t>
            </a:r>
            <a:r>
              <a:rPr lang="en-US" altLang="zh-CN" b="1" dirty="0">
                <a:solidFill>
                  <a:srgbClr val="000000"/>
                </a:solidFill>
                <a:latin typeface="+mn-lt"/>
                <a:ea typeface="+mn-ea"/>
                <a:cs typeface="Times New Roman" panose="02020603050405020304" pitchFamily="18" charset="0"/>
              </a:rPr>
              <a:t>)=3</a:t>
            </a:r>
            <a:endParaRPr lang="zh-CN" altLang="en-US" b="1" dirty="0">
              <a:solidFill>
                <a:srgbClr val="000000"/>
              </a:solidFill>
              <a:latin typeface="+mn-lt"/>
              <a:ea typeface="+mn-ea"/>
              <a:cs typeface="Times New Roman" panose="02020603050405020304" pitchFamily="18" charset="0"/>
            </a:endParaRPr>
          </a:p>
          <a:p>
            <a:pPr eaLnBrk="1" hangingPunct="1">
              <a:lnSpc>
                <a:spcPct val="150000"/>
              </a:lnSpc>
              <a:spcBef>
                <a:spcPts val="600"/>
              </a:spcBef>
              <a:buClr>
                <a:srgbClr val="FF3300"/>
              </a:buClr>
            </a:pPr>
            <a:r>
              <a:rPr lang="en-US" altLang="zh-CN" b="1" dirty="0">
                <a:solidFill>
                  <a:srgbClr val="000000"/>
                </a:solidFill>
                <a:latin typeface="+mn-lt"/>
                <a:ea typeface="+mn-ea"/>
                <a:cs typeface="Times New Roman" panose="02020603050405020304" pitchFamily="18" charset="0"/>
              </a:rPr>
              <a:t>r</a:t>
            </a:r>
            <a:r>
              <a:rPr lang="en-US" altLang="zh-CN" b="1" baseline="-25000" dirty="0">
                <a:solidFill>
                  <a:srgbClr val="000000"/>
                </a:solidFill>
                <a:latin typeface="+mn-lt"/>
                <a:ea typeface="+mn-ea"/>
                <a:cs typeface="Times New Roman" panose="02020603050405020304" pitchFamily="18" charset="0"/>
              </a:rPr>
              <a:t>2</a:t>
            </a:r>
            <a:r>
              <a:rPr lang="zh-CN" altLang="en-US" b="1" dirty="0">
                <a:solidFill>
                  <a:srgbClr val="000000"/>
                </a:solidFill>
                <a:latin typeface="+mn-lt"/>
                <a:ea typeface="+mn-ea"/>
                <a:cs typeface="Times New Roman" panose="02020603050405020304" pitchFamily="18" charset="0"/>
              </a:rPr>
              <a:t>，边界为</a:t>
            </a:r>
            <a:r>
              <a:rPr lang="en-US" altLang="zh-CN" b="1" dirty="0" err="1">
                <a:solidFill>
                  <a:srgbClr val="000000"/>
                </a:solidFill>
                <a:latin typeface="+mn-lt"/>
                <a:ea typeface="+mn-ea"/>
                <a:cs typeface="Times New Roman" panose="02020603050405020304" pitchFamily="18" charset="0"/>
              </a:rPr>
              <a:t>behecb</a:t>
            </a:r>
            <a:r>
              <a:rPr lang="zh-CN" altLang="en-US" b="1" dirty="0">
                <a:solidFill>
                  <a:srgbClr val="000000"/>
                </a:solidFill>
                <a:latin typeface="+mn-lt"/>
                <a:ea typeface="+mn-ea"/>
                <a:cs typeface="Times New Roman" panose="02020603050405020304" pitchFamily="18" charset="0"/>
              </a:rPr>
              <a:t>，</a:t>
            </a:r>
            <a:r>
              <a:rPr lang="en-US" altLang="zh-CN" b="1" dirty="0">
                <a:solidFill>
                  <a:srgbClr val="000000"/>
                </a:solidFill>
                <a:latin typeface="+mn-lt"/>
                <a:ea typeface="+mn-ea"/>
                <a:cs typeface="Times New Roman" panose="02020603050405020304" pitchFamily="18" charset="0"/>
              </a:rPr>
              <a:t>D(r</a:t>
            </a:r>
            <a:r>
              <a:rPr lang="en-US" altLang="zh-CN" b="1" baseline="-25000" dirty="0">
                <a:solidFill>
                  <a:srgbClr val="000000"/>
                </a:solidFill>
                <a:latin typeface="+mn-lt"/>
                <a:ea typeface="+mn-ea"/>
                <a:cs typeface="Times New Roman" panose="02020603050405020304" pitchFamily="18" charset="0"/>
              </a:rPr>
              <a:t>2</a:t>
            </a:r>
            <a:r>
              <a:rPr lang="en-US" altLang="zh-CN" b="1" dirty="0">
                <a:solidFill>
                  <a:srgbClr val="000000"/>
                </a:solidFill>
                <a:latin typeface="+mn-lt"/>
                <a:ea typeface="+mn-ea"/>
                <a:cs typeface="Times New Roman" panose="02020603050405020304" pitchFamily="18" charset="0"/>
              </a:rPr>
              <a:t>)=5</a:t>
            </a:r>
            <a:endParaRPr lang="zh-CN" altLang="en-US" b="1" dirty="0">
              <a:solidFill>
                <a:srgbClr val="000000"/>
              </a:solidFill>
              <a:latin typeface="+mn-lt"/>
              <a:ea typeface="+mn-ea"/>
              <a:cs typeface="Times New Roman" panose="02020603050405020304" pitchFamily="18" charset="0"/>
            </a:endParaRPr>
          </a:p>
          <a:p>
            <a:pPr eaLnBrk="1" hangingPunct="1">
              <a:lnSpc>
                <a:spcPct val="150000"/>
              </a:lnSpc>
              <a:spcBef>
                <a:spcPts val="600"/>
              </a:spcBef>
              <a:buClr>
                <a:srgbClr val="FF3300"/>
              </a:buClr>
            </a:pPr>
            <a:r>
              <a:rPr lang="en-US" altLang="zh-CN" b="1" dirty="0">
                <a:solidFill>
                  <a:srgbClr val="000000"/>
                </a:solidFill>
                <a:latin typeface="+mn-lt"/>
                <a:ea typeface="+mn-ea"/>
                <a:cs typeface="Times New Roman" panose="02020603050405020304" pitchFamily="18" charset="0"/>
              </a:rPr>
              <a:t>r</a:t>
            </a:r>
            <a:r>
              <a:rPr lang="en-US" altLang="zh-CN" b="1" baseline="-25000" dirty="0">
                <a:solidFill>
                  <a:srgbClr val="000000"/>
                </a:solidFill>
                <a:latin typeface="+mn-lt"/>
                <a:ea typeface="+mn-ea"/>
                <a:cs typeface="Times New Roman" panose="02020603050405020304" pitchFamily="18" charset="0"/>
              </a:rPr>
              <a:t>3</a:t>
            </a:r>
            <a:r>
              <a:rPr lang="zh-CN" altLang="en-US" b="1" dirty="0">
                <a:solidFill>
                  <a:srgbClr val="000000"/>
                </a:solidFill>
                <a:latin typeface="+mn-lt"/>
                <a:ea typeface="+mn-ea"/>
                <a:cs typeface="Times New Roman" panose="02020603050405020304" pitchFamily="18" charset="0"/>
              </a:rPr>
              <a:t>，边界为</a:t>
            </a:r>
            <a:r>
              <a:rPr lang="en-US" altLang="zh-CN" b="1" dirty="0" err="1">
                <a:solidFill>
                  <a:srgbClr val="000000"/>
                </a:solidFill>
                <a:latin typeface="+mn-lt"/>
                <a:ea typeface="+mn-ea"/>
                <a:cs typeface="Times New Roman" panose="02020603050405020304" pitchFamily="18" charset="0"/>
              </a:rPr>
              <a:t>bdeb</a:t>
            </a:r>
            <a:r>
              <a:rPr lang="zh-CN" altLang="en-US" b="1" dirty="0">
                <a:solidFill>
                  <a:srgbClr val="000000"/>
                </a:solidFill>
                <a:latin typeface="+mn-lt"/>
                <a:ea typeface="+mn-ea"/>
                <a:cs typeface="Times New Roman" panose="02020603050405020304" pitchFamily="18" charset="0"/>
              </a:rPr>
              <a:t>，</a:t>
            </a:r>
            <a:r>
              <a:rPr lang="en-US" altLang="zh-CN" b="1" dirty="0">
                <a:solidFill>
                  <a:srgbClr val="000000"/>
                </a:solidFill>
                <a:latin typeface="+mn-lt"/>
                <a:ea typeface="+mn-ea"/>
                <a:cs typeface="Times New Roman" panose="02020603050405020304" pitchFamily="18" charset="0"/>
              </a:rPr>
              <a:t>D(r</a:t>
            </a:r>
            <a:r>
              <a:rPr lang="en-US" altLang="zh-CN" b="1" baseline="-25000" dirty="0">
                <a:solidFill>
                  <a:srgbClr val="000000"/>
                </a:solidFill>
                <a:latin typeface="+mn-lt"/>
                <a:ea typeface="+mn-ea"/>
                <a:cs typeface="Times New Roman" panose="02020603050405020304" pitchFamily="18" charset="0"/>
              </a:rPr>
              <a:t>3</a:t>
            </a:r>
            <a:r>
              <a:rPr lang="en-US" altLang="zh-CN" b="1" dirty="0">
                <a:solidFill>
                  <a:srgbClr val="000000"/>
                </a:solidFill>
                <a:latin typeface="+mn-lt"/>
                <a:ea typeface="+mn-ea"/>
                <a:cs typeface="Times New Roman" panose="02020603050405020304" pitchFamily="18" charset="0"/>
              </a:rPr>
              <a:t>)=3</a:t>
            </a:r>
            <a:endParaRPr lang="zh-CN" altLang="en-US" b="1" dirty="0">
              <a:solidFill>
                <a:srgbClr val="000000"/>
              </a:solidFill>
              <a:latin typeface="+mn-lt"/>
              <a:ea typeface="+mn-ea"/>
              <a:cs typeface="Times New Roman" panose="02020603050405020304" pitchFamily="18" charset="0"/>
            </a:endParaRPr>
          </a:p>
          <a:p>
            <a:pPr eaLnBrk="1" hangingPunct="1">
              <a:lnSpc>
                <a:spcPct val="150000"/>
              </a:lnSpc>
              <a:spcBef>
                <a:spcPts val="600"/>
              </a:spcBef>
              <a:buClr>
                <a:srgbClr val="FF3300"/>
              </a:buClr>
            </a:pPr>
            <a:r>
              <a:rPr lang="en-US" altLang="zh-CN" b="1" dirty="0">
                <a:solidFill>
                  <a:srgbClr val="000000"/>
                </a:solidFill>
                <a:latin typeface="+mn-lt"/>
                <a:ea typeface="+mn-ea"/>
                <a:cs typeface="Times New Roman" panose="02020603050405020304" pitchFamily="18" charset="0"/>
              </a:rPr>
              <a:t>r</a:t>
            </a:r>
            <a:r>
              <a:rPr lang="en-US" altLang="zh-CN" b="1" baseline="-25000" dirty="0">
                <a:solidFill>
                  <a:srgbClr val="000000"/>
                </a:solidFill>
                <a:latin typeface="+mn-lt"/>
                <a:ea typeface="+mn-ea"/>
                <a:cs typeface="Times New Roman" panose="02020603050405020304" pitchFamily="18" charset="0"/>
              </a:rPr>
              <a:t>1</a:t>
            </a:r>
            <a:r>
              <a:rPr lang="zh-CN" altLang="en-US" b="1" dirty="0">
                <a:solidFill>
                  <a:srgbClr val="000000"/>
                </a:solidFill>
                <a:latin typeface="+mn-lt"/>
                <a:ea typeface="+mn-ea"/>
                <a:cs typeface="Times New Roman" panose="02020603050405020304" pitchFamily="18" charset="0"/>
              </a:rPr>
              <a:t>、</a:t>
            </a:r>
            <a:r>
              <a:rPr lang="en-US" altLang="zh-CN" b="1" dirty="0">
                <a:solidFill>
                  <a:srgbClr val="000000"/>
                </a:solidFill>
                <a:latin typeface="+mn-lt"/>
                <a:ea typeface="+mn-ea"/>
                <a:cs typeface="Times New Roman" panose="02020603050405020304" pitchFamily="18" charset="0"/>
              </a:rPr>
              <a:t>r</a:t>
            </a:r>
            <a:r>
              <a:rPr lang="en-US" altLang="zh-CN" b="1" baseline="-25000" dirty="0">
                <a:solidFill>
                  <a:srgbClr val="000000"/>
                </a:solidFill>
                <a:latin typeface="+mn-lt"/>
                <a:ea typeface="+mn-ea"/>
                <a:cs typeface="Times New Roman" panose="02020603050405020304" pitchFamily="18" charset="0"/>
              </a:rPr>
              <a:t>2</a:t>
            </a:r>
            <a:r>
              <a:rPr lang="zh-CN" altLang="en-US" b="1" dirty="0">
                <a:solidFill>
                  <a:srgbClr val="000000"/>
                </a:solidFill>
                <a:latin typeface="+mn-lt"/>
                <a:ea typeface="+mn-ea"/>
                <a:cs typeface="Times New Roman" panose="02020603050405020304" pitchFamily="18" charset="0"/>
              </a:rPr>
              <a:t>和</a:t>
            </a:r>
            <a:r>
              <a:rPr lang="en-US" altLang="zh-CN" b="1" dirty="0">
                <a:solidFill>
                  <a:srgbClr val="000000"/>
                </a:solidFill>
                <a:latin typeface="+mn-lt"/>
                <a:ea typeface="+mn-ea"/>
                <a:cs typeface="Times New Roman" panose="02020603050405020304" pitchFamily="18" charset="0"/>
              </a:rPr>
              <a:t>r</a:t>
            </a:r>
            <a:r>
              <a:rPr lang="en-US" altLang="zh-CN" b="1" baseline="-25000" dirty="0">
                <a:solidFill>
                  <a:srgbClr val="000000"/>
                </a:solidFill>
                <a:latin typeface="+mn-lt"/>
                <a:ea typeface="+mn-ea"/>
                <a:cs typeface="Times New Roman" panose="02020603050405020304" pitchFamily="18" charset="0"/>
              </a:rPr>
              <a:t>3</a:t>
            </a:r>
            <a:r>
              <a:rPr lang="zh-CN" altLang="en-US" b="1" dirty="0">
                <a:solidFill>
                  <a:srgbClr val="000000"/>
                </a:solidFill>
                <a:latin typeface="+mn-lt"/>
                <a:ea typeface="+mn-ea"/>
                <a:cs typeface="Times New Roman" panose="02020603050405020304" pitchFamily="18" charset="0"/>
              </a:rPr>
              <a:t>是有限面，</a:t>
            </a:r>
            <a:r>
              <a:rPr lang="en-US" altLang="zh-CN" b="1" dirty="0">
                <a:solidFill>
                  <a:srgbClr val="000000"/>
                </a:solidFill>
                <a:latin typeface="+mn-lt"/>
                <a:ea typeface="+mn-ea"/>
                <a:cs typeface="Times New Roman" panose="02020603050405020304" pitchFamily="18" charset="0"/>
              </a:rPr>
              <a:t>r</a:t>
            </a:r>
            <a:r>
              <a:rPr lang="en-US" altLang="zh-CN" b="1" baseline="-25000" dirty="0">
                <a:solidFill>
                  <a:srgbClr val="000000"/>
                </a:solidFill>
                <a:latin typeface="+mn-lt"/>
                <a:ea typeface="+mn-ea"/>
                <a:cs typeface="Times New Roman" panose="02020603050405020304" pitchFamily="18" charset="0"/>
              </a:rPr>
              <a:t>0</a:t>
            </a:r>
            <a:r>
              <a:rPr lang="zh-CN" altLang="en-US" b="1" dirty="0">
                <a:solidFill>
                  <a:srgbClr val="000000"/>
                </a:solidFill>
                <a:latin typeface="+mn-lt"/>
                <a:ea typeface="+mn-ea"/>
                <a:cs typeface="Times New Roman" panose="02020603050405020304" pitchFamily="18" charset="0"/>
              </a:rPr>
              <a:t>是无限面 </a:t>
            </a:r>
          </a:p>
        </p:txBody>
      </p:sp>
      <p:sp>
        <p:nvSpPr>
          <p:cNvPr id="97283" name="Rectangle 2"/>
          <p:cNvSpPr>
            <a:spLocks noGrp="1" noChangeArrowheads="1"/>
          </p:cNvSpPr>
          <p:nvPr>
            <p:ph type="title"/>
          </p:nvPr>
        </p:nvSpPr>
        <p:spPr/>
        <p:txBody>
          <a:bodyPr/>
          <a:lstStyle/>
          <a:p>
            <a:pPr eaLnBrk="1" hangingPunct="1"/>
            <a:r>
              <a:rPr lang="zh-CN" altLang="en-US" dirty="0"/>
              <a:t>例</a:t>
            </a:r>
            <a:r>
              <a:rPr lang="en-US" altLang="zh-CN" dirty="0"/>
              <a:t>7.29</a:t>
            </a:r>
            <a:endParaRPr lang="zh-CN" altLang="en-US" dirty="0"/>
          </a:p>
        </p:txBody>
      </p:sp>
      <p:sp>
        <p:nvSpPr>
          <p:cNvPr id="1468419" name="Rectangle 3"/>
          <p:cNvSpPr>
            <a:spLocks noGrp="1" noChangeArrowheads="1"/>
          </p:cNvSpPr>
          <p:nvPr>
            <p:ph type="body" idx="1"/>
          </p:nvPr>
        </p:nvSpPr>
        <p:spPr>
          <a:xfrm>
            <a:off x="816871" y="1143794"/>
            <a:ext cx="10755154" cy="812719"/>
          </a:xfrm>
        </p:spPr>
        <p:txBody>
          <a:bodyPr vert="horz" lIns="48011" tIns="60958" rIns="48011" bIns="60958" rtlCol="0">
            <a:normAutofit/>
          </a:bodyPr>
          <a:lstStyle/>
          <a:p>
            <a:pPr marL="0" indent="0" eaLnBrk="1" hangingPunct="1">
              <a:buNone/>
            </a:pPr>
            <a:r>
              <a:rPr lang="zh-CN" altLang="en-US" dirty="0"/>
              <a:t>考察下图所示平面图的面、边界和次数。</a:t>
            </a:r>
          </a:p>
        </p:txBody>
      </p:sp>
      <p:grpSp>
        <p:nvGrpSpPr>
          <p:cNvPr id="106" name="Group 73"/>
          <p:cNvGrpSpPr>
            <a:grpSpLocks/>
          </p:cNvGrpSpPr>
          <p:nvPr/>
        </p:nvGrpSpPr>
        <p:grpSpPr bwMode="auto">
          <a:xfrm>
            <a:off x="1331193" y="2189725"/>
            <a:ext cx="4018291" cy="3068869"/>
            <a:chOff x="458" y="1688"/>
            <a:chExt cx="2516" cy="1373"/>
          </a:xfrm>
        </p:grpSpPr>
        <p:sp>
          <p:nvSpPr>
            <p:cNvPr id="107" name="Text Box 22"/>
            <p:cNvSpPr txBox="1">
              <a:spLocks noChangeAspect="1" noChangeArrowheads="1"/>
            </p:cNvSpPr>
            <p:nvPr/>
          </p:nvSpPr>
          <p:spPr bwMode="auto">
            <a:xfrm>
              <a:off x="2073" y="2372"/>
              <a:ext cx="27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c</a:t>
              </a:r>
            </a:p>
          </p:txBody>
        </p:sp>
        <p:sp>
          <p:nvSpPr>
            <p:cNvPr id="108" name="Line 8"/>
            <p:cNvSpPr>
              <a:spLocks noChangeAspect="1" noChangeShapeType="1"/>
            </p:cNvSpPr>
            <p:nvPr/>
          </p:nvSpPr>
          <p:spPr bwMode="auto">
            <a:xfrm>
              <a:off x="858" y="2401"/>
              <a:ext cx="122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09" name="Line 9"/>
            <p:cNvSpPr>
              <a:spLocks noChangeShapeType="1"/>
            </p:cNvSpPr>
            <p:nvPr/>
          </p:nvSpPr>
          <p:spPr bwMode="auto">
            <a:xfrm flipH="1">
              <a:off x="2453" y="2401"/>
              <a:ext cx="361"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10" name="Line 10"/>
            <p:cNvSpPr>
              <a:spLocks noChangeShapeType="1"/>
            </p:cNvSpPr>
            <p:nvPr/>
          </p:nvSpPr>
          <p:spPr bwMode="auto">
            <a:xfrm flipH="1" flipV="1">
              <a:off x="1699" y="2747"/>
              <a:ext cx="109" cy="23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square" lIns="0" tIns="0" rIns="0" bIns="0">
              <a:spAutoFit/>
            </a:bodyPr>
            <a:lstStyle/>
            <a:p>
              <a:endParaRPr lang="zh-CN" altLang="en-US" b="1">
                <a:cs typeface="Times New Roman" panose="02020603050405020304" pitchFamily="18" charset="0"/>
              </a:endParaRPr>
            </a:p>
          </p:txBody>
        </p:sp>
        <p:sp>
          <p:nvSpPr>
            <p:cNvPr id="111" name="Line 11"/>
            <p:cNvSpPr>
              <a:spLocks noChangeShapeType="1"/>
            </p:cNvSpPr>
            <p:nvPr/>
          </p:nvSpPr>
          <p:spPr bwMode="auto">
            <a:xfrm flipV="1">
              <a:off x="2149" y="2401"/>
              <a:ext cx="24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square" lIns="0" tIns="0" rIns="0" bIns="0">
              <a:spAutoFit/>
            </a:bodyPr>
            <a:lstStyle/>
            <a:p>
              <a:endParaRPr lang="zh-CN" altLang="en-US" b="1">
                <a:cs typeface="Times New Roman" panose="02020603050405020304" pitchFamily="18" charset="0"/>
              </a:endParaRPr>
            </a:p>
          </p:txBody>
        </p:sp>
        <p:sp>
          <p:nvSpPr>
            <p:cNvPr id="112" name="Line 12"/>
            <p:cNvSpPr>
              <a:spLocks noChangeAspect="1" noChangeShapeType="1"/>
            </p:cNvSpPr>
            <p:nvPr/>
          </p:nvSpPr>
          <p:spPr bwMode="auto">
            <a:xfrm flipH="1">
              <a:off x="818" y="1944"/>
              <a:ext cx="647" cy="44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13" name="Line 13"/>
            <p:cNvSpPr>
              <a:spLocks noChangeShapeType="1"/>
            </p:cNvSpPr>
            <p:nvPr/>
          </p:nvSpPr>
          <p:spPr bwMode="auto">
            <a:xfrm flipH="1">
              <a:off x="1843" y="2424"/>
              <a:ext cx="271" cy="55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14" name="Line 14"/>
            <p:cNvSpPr>
              <a:spLocks noChangeAspect="1" noChangeShapeType="1"/>
            </p:cNvSpPr>
            <p:nvPr/>
          </p:nvSpPr>
          <p:spPr bwMode="auto">
            <a:xfrm>
              <a:off x="826" y="2989"/>
              <a:ext cx="95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15" name="Line 15"/>
            <p:cNvSpPr>
              <a:spLocks noChangeAspect="1" noChangeShapeType="1"/>
            </p:cNvSpPr>
            <p:nvPr/>
          </p:nvSpPr>
          <p:spPr bwMode="auto">
            <a:xfrm>
              <a:off x="1468" y="1944"/>
              <a:ext cx="647" cy="44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16" name="Line 16"/>
            <p:cNvSpPr>
              <a:spLocks noChangeAspect="1" noChangeShapeType="1"/>
            </p:cNvSpPr>
            <p:nvPr/>
          </p:nvSpPr>
          <p:spPr bwMode="auto">
            <a:xfrm>
              <a:off x="820" y="2409"/>
              <a:ext cx="0" cy="54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17" name="Text Box 18"/>
            <p:cNvSpPr txBox="1">
              <a:spLocks noChangeAspect="1" noChangeArrowheads="1"/>
            </p:cNvSpPr>
            <p:nvPr/>
          </p:nvSpPr>
          <p:spPr bwMode="auto">
            <a:xfrm>
              <a:off x="1343" y="1688"/>
              <a:ext cx="272"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a</a:t>
              </a:r>
            </a:p>
          </p:txBody>
        </p:sp>
        <p:sp>
          <p:nvSpPr>
            <p:cNvPr id="118" name="Text Box 19"/>
            <p:cNvSpPr txBox="1">
              <a:spLocks noChangeAspect="1" noChangeArrowheads="1"/>
            </p:cNvSpPr>
            <p:nvPr/>
          </p:nvSpPr>
          <p:spPr bwMode="auto">
            <a:xfrm>
              <a:off x="533" y="2234"/>
              <a:ext cx="272"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b</a:t>
              </a:r>
            </a:p>
          </p:txBody>
        </p:sp>
        <p:sp>
          <p:nvSpPr>
            <p:cNvPr id="119" name="Text Box 20"/>
            <p:cNvSpPr txBox="1">
              <a:spLocks noChangeAspect="1" noChangeArrowheads="1"/>
            </p:cNvSpPr>
            <p:nvPr/>
          </p:nvSpPr>
          <p:spPr bwMode="auto">
            <a:xfrm>
              <a:off x="533" y="2896"/>
              <a:ext cx="272"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d</a:t>
              </a:r>
            </a:p>
          </p:txBody>
        </p:sp>
        <p:sp>
          <p:nvSpPr>
            <p:cNvPr id="120" name="Text Box 21"/>
            <p:cNvSpPr txBox="1">
              <a:spLocks noChangeAspect="1" noChangeArrowheads="1"/>
            </p:cNvSpPr>
            <p:nvPr/>
          </p:nvSpPr>
          <p:spPr bwMode="auto">
            <a:xfrm>
              <a:off x="1807" y="2896"/>
              <a:ext cx="272"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e</a:t>
              </a:r>
            </a:p>
          </p:txBody>
        </p:sp>
        <p:sp>
          <p:nvSpPr>
            <p:cNvPr id="121" name="Text Box 28"/>
            <p:cNvSpPr txBox="1">
              <a:spLocks noChangeAspect="1" noChangeArrowheads="1"/>
            </p:cNvSpPr>
            <p:nvPr/>
          </p:nvSpPr>
          <p:spPr bwMode="auto">
            <a:xfrm>
              <a:off x="1545" y="2496"/>
              <a:ext cx="27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h</a:t>
              </a:r>
            </a:p>
          </p:txBody>
        </p:sp>
        <p:sp>
          <p:nvSpPr>
            <p:cNvPr id="122" name="Line 30"/>
            <p:cNvSpPr>
              <a:spLocks noChangeShapeType="1"/>
            </p:cNvSpPr>
            <p:nvPr/>
          </p:nvSpPr>
          <p:spPr bwMode="auto">
            <a:xfrm flipH="1">
              <a:off x="2403" y="2221"/>
              <a:ext cx="0" cy="15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23" name="Text Box 34"/>
            <p:cNvSpPr txBox="1">
              <a:spLocks noChangeAspect="1" noChangeArrowheads="1"/>
            </p:cNvSpPr>
            <p:nvPr/>
          </p:nvSpPr>
          <p:spPr bwMode="auto">
            <a:xfrm>
              <a:off x="2269" y="2425"/>
              <a:ext cx="272"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err="1">
                  <a:latin typeface="+mn-lt"/>
                  <a:ea typeface="+mn-ea"/>
                  <a:cs typeface="Times New Roman" panose="02020603050405020304" pitchFamily="18" charset="0"/>
                </a:rPr>
                <a:t>i</a:t>
              </a:r>
              <a:endParaRPr lang="en-US" altLang="zh-CN" b="1" dirty="0">
                <a:latin typeface="+mn-lt"/>
                <a:ea typeface="+mn-ea"/>
                <a:cs typeface="Times New Roman" panose="02020603050405020304" pitchFamily="18" charset="0"/>
              </a:endParaRPr>
            </a:p>
          </p:txBody>
        </p:sp>
        <p:sp>
          <p:nvSpPr>
            <p:cNvPr id="124" name="Text Box 35"/>
            <p:cNvSpPr txBox="1">
              <a:spLocks noChangeAspect="1" noChangeArrowheads="1"/>
            </p:cNvSpPr>
            <p:nvPr/>
          </p:nvSpPr>
          <p:spPr bwMode="auto">
            <a:xfrm>
              <a:off x="2285" y="1915"/>
              <a:ext cx="27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j</a:t>
              </a:r>
            </a:p>
          </p:txBody>
        </p:sp>
        <p:sp>
          <p:nvSpPr>
            <p:cNvPr id="125" name="Text Box 36"/>
            <p:cNvSpPr txBox="1">
              <a:spLocks noChangeAspect="1" noChangeArrowheads="1"/>
            </p:cNvSpPr>
            <p:nvPr/>
          </p:nvSpPr>
          <p:spPr bwMode="auto">
            <a:xfrm>
              <a:off x="2702" y="2425"/>
              <a:ext cx="272"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k</a:t>
              </a:r>
            </a:p>
          </p:txBody>
        </p:sp>
        <p:sp>
          <p:nvSpPr>
            <p:cNvPr id="126" name="Line 40"/>
            <p:cNvSpPr>
              <a:spLocks noChangeShapeType="1"/>
            </p:cNvSpPr>
            <p:nvPr/>
          </p:nvSpPr>
          <p:spPr bwMode="auto">
            <a:xfrm>
              <a:off x="829" y="2414"/>
              <a:ext cx="953" cy="55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27" name="Oval 24"/>
            <p:cNvSpPr>
              <a:spLocks noChangeArrowheads="1"/>
            </p:cNvSpPr>
            <p:nvPr/>
          </p:nvSpPr>
          <p:spPr bwMode="auto">
            <a:xfrm>
              <a:off x="773" y="2369"/>
              <a:ext cx="90" cy="64"/>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128" name="Oval 25"/>
            <p:cNvSpPr>
              <a:spLocks noChangeArrowheads="1"/>
            </p:cNvSpPr>
            <p:nvPr/>
          </p:nvSpPr>
          <p:spPr bwMode="auto">
            <a:xfrm>
              <a:off x="776" y="2952"/>
              <a:ext cx="90" cy="64"/>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129" name="Oval 26"/>
            <p:cNvSpPr>
              <a:spLocks noChangeArrowheads="1"/>
            </p:cNvSpPr>
            <p:nvPr/>
          </p:nvSpPr>
          <p:spPr bwMode="auto">
            <a:xfrm>
              <a:off x="1786" y="2952"/>
              <a:ext cx="90" cy="64"/>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130" name="Oval 27"/>
            <p:cNvSpPr>
              <a:spLocks noChangeArrowheads="1"/>
            </p:cNvSpPr>
            <p:nvPr/>
          </p:nvSpPr>
          <p:spPr bwMode="auto">
            <a:xfrm>
              <a:off x="2089" y="2369"/>
              <a:ext cx="90" cy="64"/>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131" name="Oval 29"/>
            <p:cNvSpPr>
              <a:spLocks noChangeArrowheads="1"/>
            </p:cNvSpPr>
            <p:nvPr/>
          </p:nvSpPr>
          <p:spPr bwMode="auto">
            <a:xfrm>
              <a:off x="2357" y="2159"/>
              <a:ext cx="90" cy="64"/>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132" name="Oval 31"/>
            <p:cNvSpPr>
              <a:spLocks noChangeArrowheads="1"/>
            </p:cNvSpPr>
            <p:nvPr/>
          </p:nvSpPr>
          <p:spPr bwMode="auto">
            <a:xfrm>
              <a:off x="2784" y="2369"/>
              <a:ext cx="90" cy="64"/>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133" name="Oval 32"/>
            <p:cNvSpPr>
              <a:spLocks noChangeArrowheads="1"/>
            </p:cNvSpPr>
            <p:nvPr/>
          </p:nvSpPr>
          <p:spPr bwMode="auto">
            <a:xfrm>
              <a:off x="1643" y="2709"/>
              <a:ext cx="90" cy="64"/>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134" name="Oval 23"/>
            <p:cNvSpPr>
              <a:spLocks noChangeArrowheads="1"/>
            </p:cNvSpPr>
            <p:nvPr/>
          </p:nvSpPr>
          <p:spPr bwMode="auto">
            <a:xfrm>
              <a:off x="1433" y="1898"/>
              <a:ext cx="90" cy="64"/>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135" name="Oval 33"/>
            <p:cNvSpPr>
              <a:spLocks noChangeArrowheads="1"/>
            </p:cNvSpPr>
            <p:nvPr/>
          </p:nvSpPr>
          <p:spPr bwMode="auto">
            <a:xfrm>
              <a:off x="2358" y="2369"/>
              <a:ext cx="90" cy="64"/>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sp>
          <p:nvSpPr>
            <p:cNvPr id="80" name="Line 10"/>
            <p:cNvSpPr>
              <a:spLocks noChangeShapeType="1"/>
            </p:cNvSpPr>
            <p:nvPr/>
          </p:nvSpPr>
          <p:spPr bwMode="auto">
            <a:xfrm flipH="1" flipV="1">
              <a:off x="612" y="2735"/>
              <a:ext cx="180" cy="23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square" lIns="0" tIns="0" rIns="0" bIns="0">
              <a:spAutoFit/>
            </a:bodyPr>
            <a:lstStyle/>
            <a:p>
              <a:endParaRPr lang="zh-CN" altLang="en-US" b="1">
                <a:cs typeface="Times New Roman" panose="02020603050405020304" pitchFamily="18" charset="0"/>
              </a:endParaRPr>
            </a:p>
          </p:txBody>
        </p:sp>
        <p:sp>
          <p:nvSpPr>
            <p:cNvPr id="81" name="Text Box 28"/>
            <p:cNvSpPr txBox="1">
              <a:spLocks noChangeAspect="1" noChangeArrowheads="1"/>
            </p:cNvSpPr>
            <p:nvPr/>
          </p:nvSpPr>
          <p:spPr bwMode="auto">
            <a:xfrm>
              <a:off x="458" y="2484"/>
              <a:ext cx="27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l</a:t>
              </a:r>
            </a:p>
          </p:txBody>
        </p:sp>
        <p:sp>
          <p:nvSpPr>
            <p:cNvPr id="83" name="Oval 32"/>
            <p:cNvSpPr>
              <a:spLocks noChangeArrowheads="1"/>
            </p:cNvSpPr>
            <p:nvPr/>
          </p:nvSpPr>
          <p:spPr bwMode="auto">
            <a:xfrm>
              <a:off x="556" y="2697"/>
              <a:ext cx="90" cy="64"/>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ea typeface="+mn-ea"/>
                <a:cs typeface="Times New Roman" panose="02020603050405020304" pitchFamily="18" charset="0"/>
              </a:endParaRPr>
            </a:p>
          </p:txBody>
        </p:sp>
      </p:grpSp>
      <p:grpSp>
        <p:nvGrpSpPr>
          <p:cNvPr id="136" name="Group 75"/>
          <p:cNvGrpSpPr>
            <a:grpSpLocks/>
          </p:cNvGrpSpPr>
          <p:nvPr/>
        </p:nvGrpSpPr>
        <p:grpSpPr bwMode="auto">
          <a:xfrm>
            <a:off x="2212975" y="2849466"/>
            <a:ext cx="1845102" cy="2030883"/>
            <a:chOff x="95" y="1890"/>
            <a:chExt cx="1162" cy="1279"/>
          </a:xfrm>
        </p:grpSpPr>
        <p:sp>
          <p:nvSpPr>
            <p:cNvPr id="137" name="Text Box 37"/>
            <p:cNvSpPr txBox="1">
              <a:spLocks noChangeAspect="1" noChangeArrowheads="1"/>
            </p:cNvSpPr>
            <p:nvPr/>
          </p:nvSpPr>
          <p:spPr bwMode="auto">
            <a:xfrm>
              <a:off x="984" y="1890"/>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800080"/>
                  </a:solidFill>
                  <a:latin typeface="+mn-lt"/>
                  <a:ea typeface="+mn-ea"/>
                  <a:cs typeface="Times New Roman" panose="02020603050405020304" pitchFamily="18" charset="0"/>
                </a:rPr>
                <a:t>r</a:t>
              </a:r>
              <a:r>
                <a:rPr lang="en-US" altLang="zh-CN" b="1" baseline="-25000" dirty="0">
                  <a:solidFill>
                    <a:srgbClr val="800080"/>
                  </a:solidFill>
                  <a:latin typeface="+mn-lt"/>
                  <a:ea typeface="+mn-ea"/>
                  <a:cs typeface="Times New Roman" panose="02020603050405020304" pitchFamily="18" charset="0"/>
                </a:rPr>
                <a:t>0</a:t>
              </a:r>
              <a:endParaRPr lang="en-US" altLang="zh-CN" b="1" dirty="0">
                <a:solidFill>
                  <a:srgbClr val="800080"/>
                </a:solidFill>
                <a:latin typeface="+mn-lt"/>
                <a:ea typeface="+mn-ea"/>
                <a:cs typeface="Times New Roman" panose="02020603050405020304" pitchFamily="18" charset="0"/>
              </a:endParaRPr>
            </a:p>
          </p:txBody>
        </p:sp>
        <p:sp>
          <p:nvSpPr>
            <p:cNvPr id="138" name="Text Box 38"/>
            <p:cNvSpPr txBox="1">
              <a:spLocks noChangeAspect="1" noChangeArrowheads="1"/>
            </p:cNvSpPr>
            <p:nvPr/>
          </p:nvSpPr>
          <p:spPr bwMode="auto">
            <a:xfrm>
              <a:off x="465" y="2114"/>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800080"/>
                  </a:solidFill>
                  <a:latin typeface="+mn-lt"/>
                  <a:ea typeface="+mn-ea"/>
                  <a:cs typeface="Times New Roman" panose="02020603050405020304" pitchFamily="18" charset="0"/>
                </a:rPr>
                <a:t>r</a:t>
              </a:r>
              <a:r>
                <a:rPr lang="en-US" altLang="zh-CN" b="1" baseline="-25000" dirty="0">
                  <a:solidFill>
                    <a:srgbClr val="800080"/>
                  </a:solidFill>
                  <a:latin typeface="+mn-lt"/>
                  <a:ea typeface="+mn-ea"/>
                  <a:cs typeface="Times New Roman" panose="02020603050405020304" pitchFamily="18" charset="0"/>
                </a:rPr>
                <a:t>1</a:t>
              </a:r>
              <a:endParaRPr lang="en-US" altLang="zh-CN" b="1" dirty="0">
                <a:solidFill>
                  <a:srgbClr val="800080"/>
                </a:solidFill>
                <a:latin typeface="+mn-lt"/>
                <a:ea typeface="+mn-ea"/>
                <a:cs typeface="Times New Roman" panose="02020603050405020304" pitchFamily="18" charset="0"/>
              </a:endParaRPr>
            </a:p>
          </p:txBody>
        </p:sp>
        <p:sp>
          <p:nvSpPr>
            <p:cNvPr id="139" name="Text Box 39"/>
            <p:cNvSpPr txBox="1">
              <a:spLocks noChangeAspect="1" noChangeArrowheads="1"/>
            </p:cNvSpPr>
            <p:nvPr/>
          </p:nvSpPr>
          <p:spPr bwMode="auto">
            <a:xfrm>
              <a:off x="279" y="2523"/>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800080"/>
                  </a:solidFill>
                  <a:latin typeface="+mn-lt"/>
                  <a:ea typeface="+mn-ea"/>
                  <a:cs typeface="Times New Roman" panose="02020603050405020304" pitchFamily="18" charset="0"/>
                </a:rPr>
                <a:t>r</a:t>
              </a:r>
              <a:r>
                <a:rPr lang="en-US" altLang="zh-CN" b="1" baseline="-25000" dirty="0">
                  <a:solidFill>
                    <a:srgbClr val="800080"/>
                  </a:solidFill>
                  <a:latin typeface="+mn-lt"/>
                  <a:ea typeface="+mn-ea"/>
                  <a:cs typeface="Times New Roman" panose="02020603050405020304" pitchFamily="18" charset="0"/>
                </a:rPr>
                <a:t>2</a:t>
              </a:r>
              <a:endParaRPr lang="en-US" altLang="zh-CN" b="1" dirty="0">
                <a:solidFill>
                  <a:srgbClr val="800080"/>
                </a:solidFill>
                <a:latin typeface="+mn-lt"/>
                <a:ea typeface="+mn-ea"/>
                <a:cs typeface="Times New Roman" panose="02020603050405020304" pitchFamily="18" charset="0"/>
              </a:endParaRPr>
            </a:p>
          </p:txBody>
        </p:sp>
        <p:sp>
          <p:nvSpPr>
            <p:cNvPr id="140" name="Text Box 41"/>
            <p:cNvSpPr txBox="1">
              <a:spLocks noChangeAspect="1" noChangeArrowheads="1"/>
            </p:cNvSpPr>
            <p:nvPr/>
          </p:nvSpPr>
          <p:spPr bwMode="auto">
            <a:xfrm>
              <a:off x="95" y="2936"/>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800080"/>
                  </a:solidFill>
                  <a:latin typeface="+mn-lt"/>
                  <a:ea typeface="+mn-ea"/>
                  <a:cs typeface="Times New Roman" panose="02020603050405020304" pitchFamily="18" charset="0"/>
                </a:rPr>
                <a:t>r</a:t>
              </a:r>
              <a:r>
                <a:rPr lang="en-US" altLang="zh-CN" b="1" baseline="-25000" dirty="0">
                  <a:solidFill>
                    <a:srgbClr val="800080"/>
                  </a:solidFill>
                  <a:latin typeface="+mn-lt"/>
                  <a:ea typeface="+mn-ea"/>
                  <a:cs typeface="Times New Roman" panose="02020603050405020304" pitchFamily="18" charset="0"/>
                </a:rPr>
                <a:t>3</a:t>
              </a:r>
              <a:endParaRPr lang="en-US" altLang="zh-CN" b="1" dirty="0">
                <a:solidFill>
                  <a:srgbClr val="800080"/>
                </a:solidFill>
                <a:latin typeface="+mn-lt"/>
                <a:ea typeface="+mn-ea"/>
                <a:cs typeface="Times New Roman" panose="02020603050405020304" pitchFamily="18" charset="0"/>
              </a:endParaRPr>
            </a:p>
          </p:txBody>
        </p:sp>
      </p:grpSp>
    </p:spTree>
    <p:extLst>
      <p:ext uri="{BB962C8B-B14F-4D97-AF65-F5344CB8AC3E}">
        <p14:creationId xmlns:p14="http://schemas.microsoft.com/office/powerpoint/2010/main" val="15955484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68419">
                                            <p:txEl>
                                              <p:pRg st="0" end="0"/>
                                            </p:txEl>
                                          </p:spTgt>
                                        </p:tgtEl>
                                        <p:attrNameLst>
                                          <p:attrName>style.visibility</p:attrName>
                                        </p:attrNameLst>
                                      </p:cBhvr>
                                      <p:to>
                                        <p:strVal val="visible"/>
                                      </p:to>
                                    </p:set>
                                    <p:anim calcmode="lin" valueType="num">
                                      <p:cBhvr additive="base">
                                        <p:cTn id="7" dur="500" fill="hold"/>
                                        <p:tgtEl>
                                          <p:spTgt spid="14684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68419">
                                            <p:txEl>
                                              <p:pRg st="0" end="0"/>
                                            </p:txEl>
                                          </p:spTgt>
                                        </p:tgtEl>
                                        <p:attrNameLst>
                                          <p:attrName>ppt_y</p:attrName>
                                        </p:attrNameLst>
                                      </p:cBhvr>
                                      <p:tavLst>
                                        <p:tav tm="0">
                                          <p:val>
                                            <p:strVal val="1+#ppt_h/2"/>
                                          </p:val>
                                        </p:tav>
                                        <p:tav tm="100000">
                                          <p:val>
                                            <p:strVal val="#ppt_y"/>
                                          </p:val>
                                        </p:tav>
                                      </p:tavLst>
                                    </p:anim>
                                  </p:childTnLst>
                                </p:cTn>
                              </p:par>
                              <p:par>
                                <p:cTn id="9" presetID="25" presetClass="entr" presetSubtype="0" fill="hold" nodeType="withEffect">
                                  <p:stCondLst>
                                    <p:cond delay="0"/>
                                  </p:stCondLst>
                                  <p:childTnLst>
                                    <p:set>
                                      <p:cBhvr>
                                        <p:cTn id="10" dur="1" fill="hold">
                                          <p:stCondLst>
                                            <p:cond delay="0"/>
                                          </p:stCondLst>
                                        </p:cTn>
                                        <p:tgtEl>
                                          <p:spTgt spid="106"/>
                                        </p:tgtEl>
                                        <p:attrNameLst>
                                          <p:attrName>style.visibility</p:attrName>
                                        </p:attrNameLst>
                                      </p:cBhvr>
                                      <p:to>
                                        <p:strVal val="visible"/>
                                      </p:to>
                                    </p:set>
                                    <p:anim calcmode="lin" valueType="num">
                                      <p:cBhvr>
                                        <p:cTn id="11" dur="500" decel="50000" fill="hold">
                                          <p:stCondLst>
                                            <p:cond delay="0"/>
                                          </p:stCondLst>
                                        </p:cTn>
                                        <p:tgtEl>
                                          <p:spTgt spid="106"/>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106"/>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106"/>
                                        </p:tgtEl>
                                        <p:attrNameLst>
                                          <p:attrName>ppt_w</p:attrName>
                                        </p:attrNameLst>
                                      </p:cBhvr>
                                      <p:tavLst>
                                        <p:tav tm="0">
                                          <p:val>
                                            <p:strVal val="#ppt_w*.05"/>
                                          </p:val>
                                        </p:tav>
                                        <p:tav tm="100000">
                                          <p:val>
                                            <p:strVal val="#ppt_w"/>
                                          </p:val>
                                        </p:tav>
                                      </p:tavLst>
                                    </p:anim>
                                    <p:anim calcmode="lin" valueType="num">
                                      <p:cBhvr>
                                        <p:cTn id="14" dur="1000" fill="hold"/>
                                        <p:tgtEl>
                                          <p:spTgt spid="106"/>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106"/>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106"/>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106"/>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106"/>
                                        </p:tgtEl>
                                      </p:cBhvr>
                                    </p:animEffect>
                                  </p:childTnLst>
                                </p:cTn>
                              </p:par>
                            </p:childTnLst>
                          </p:cTn>
                        </p:par>
                      </p:childTnLst>
                    </p:cTn>
                  </p:par>
                  <p:par>
                    <p:cTn id="19" fill="hold">
                      <p:stCondLst>
                        <p:cond delay="indefinite"/>
                      </p:stCondLst>
                      <p:childTnLst>
                        <p:par>
                          <p:cTn id="20" fill="hold">
                            <p:stCondLst>
                              <p:cond delay="0"/>
                            </p:stCondLst>
                            <p:childTnLst>
                              <p:par>
                                <p:cTn id="21" presetID="25" presetClass="entr" presetSubtype="0" fill="hold" nodeType="clickEffect">
                                  <p:stCondLst>
                                    <p:cond delay="0"/>
                                  </p:stCondLst>
                                  <p:childTnLst>
                                    <p:set>
                                      <p:cBhvr>
                                        <p:cTn id="22" dur="1" fill="hold">
                                          <p:stCondLst>
                                            <p:cond delay="0"/>
                                          </p:stCondLst>
                                        </p:cTn>
                                        <p:tgtEl>
                                          <p:spTgt spid="136"/>
                                        </p:tgtEl>
                                        <p:attrNameLst>
                                          <p:attrName>style.visibility</p:attrName>
                                        </p:attrNameLst>
                                      </p:cBhvr>
                                      <p:to>
                                        <p:strVal val="visible"/>
                                      </p:to>
                                    </p:set>
                                    <p:anim calcmode="lin" valueType="num">
                                      <p:cBhvr>
                                        <p:cTn id="23" dur="500" decel="50000" fill="hold">
                                          <p:stCondLst>
                                            <p:cond delay="0"/>
                                          </p:stCondLst>
                                        </p:cTn>
                                        <p:tgtEl>
                                          <p:spTgt spid="136"/>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136"/>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136"/>
                                        </p:tgtEl>
                                        <p:attrNameLst>
                                          <p:attrName>ppt_w</p:attrName>
                                        </p:attrNameLst>
                                      </p:cBhvr>
                                      <p:tavLst>
                                        <p:tav tm="0">
                                          <p:val>
                                            <p:strVal val="#ppt_w*.05"/>
                                          </p:val>
                                        </p:tav>
                                        <p:tav tm="100000">
                                          <p:val>
                                            <p:strVal val="#ppt_w"/>
                                          </p:val>
                                        </p:tav>
                                      </p:tavLst>
                                    </p:anim>
                                    <p:anim calcmode="lin" valueType="num">
                                      <p:cBhvr>
                                        <p:cTn id="26" dur="1000" fill="hold"/>
                                        <p:tgtEl>
                                          <p:spTgt spid="136"/>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136"/>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136"/>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136"/>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136"/>
                                        </p:tgtEl>
                                      </p:cBhvr>
                                    </p:animEffect>
                                  </p:childTnLst>
                                </p:cTn>
                              </p:par>
                            </p:childTnLst>
                          </p:cTn>
                        </p:par>
                        <p:par>
                          <p:cTn id="31" fill="hold">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142"/>
                                        </p:tgtEl>
                                        <p:attrNameLst>
                                          <p:attrName>style.visibility</p:attrName>
                                        </p:attrNameLst>
                                      </p:cBhvr>
                                      <p:to>
                                        <p:strVal val="visible"/>
                                      </p:to>
                                    </p:set>
                                    <p:anim calcmode="lin" valueType="num">
                                      <p:cBhvr additive="base">
                                        <p:cTn id="34" dur="500" fill="hold"/>
                                        <p:tgtEl>
                                          <p:spTgt spid="142"/>
                                        </p:tgtEl>
                                        <p:attrNameLst>
                                          <p:attrName>ppt_x</p:attrName>
                                        </p:attrNameLst>
                                      </p:cBhvr>
                                      <p:tavLst>
                                        <p:tav tm="0">
                                          <p:val>
                                            <p:strVal val="#ppt_x"/>
                                          </p:val>
                                        </p:tav>
                                        <p:tav tm="100000">
                                          <p:val>
                                            <p:strVal val="#ppt_x"/>
                                          </p:val>
                                        </p:tav>
                                      </p:tavLst>
                                    </p:anim>
                                    <p:anim calcmode="lin" valueType="num">
                                      <p:cBhvr additive="base">
                                        <p:cTn id="35" dur="500" fill="hold"/>
                                        <p:tgtEl>
                                          <p:spTgt spid="1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468419"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2"/>
          <p:cNvSpPr>
            <a:spLocks noGrp="1" noChangeArrowheads="1"/>
          </p:cNvSpPr>
          <p:nvPr>
            <p:ph type="title"/>
          </p:nvPr>
        </p:nvSpPr>
        <p:spPr/>
        <p:txBody>
          <a:bodyPr/>
          <a:lstStyle/>
          <a:p>
            <a:pPr eaLnBrk="1" hangingPunct="1"/>
            <a:r>
              <a:rPr lang="zh-CN" altLang="en-US" dirty="0"/>
              <a:t>定理</a:t>
            </a:r>
            <a:r>
              <a:rPr lang="en-US" altLang="zh-CN" dirty="0"/>
              <a:t>7.13</a:t>
            </a:r>
            <a:endParaRPr lang="zh-CN" altLang="en-US" dirty="0"/>
          </a:p>
        </p:txBody>
      </p:sp>
      <p:sp>
        <p:nvSpPr>
          <p:cNvPr id="1469443" name="Rectangle 3"/>
          <p:cNvSpPr>
            <a:spLocks noGrp="1" noChangeArrowheads="1"/>
          </p:cNvSpPr>
          <p:nvPr>
            <p:ph type="body" idx="1"/>
          </p:nvPr>
        </p:nvSpPr>
        <p:spPr>
          <a:xfrm>
            <a:off x="816871" y="1219994"/>
            <a:ext cx="10755154" cy="3505200"/>
          </a:xfrm>
        </p:spPr>
        <p:txBody>
          <a:bodyPr>
            <a:normAutofit/>
          </a:bodyPr>
          <a:lstStyle/>
          <a:p>
            <a:pPr marL="0" indent="0" eaLnBrk="1" hangingPunct="1">
              <a:lnSpc>
                <a:spcPct val="150000"/>
              </a:lnSpc>
              <a:spcBef>
                <a:spcPts val="1200"/>
              </a:spcBef>
              <a:buNone/>
            </a:pPr>
            <a:r>
              <a:rPr lang="zh-CN" altLang="en-US" dirty="0">
                <a:solidFill>
                  <a:srgbClr val="0000FF"/>
                </a:solidFill>
              </a:rPr>
              <a:t>平面图中所有面的次数之和等于边数的二倍。</a:t>
            </a:r>
          </a:p>
          <a:p>
            <a:pPr marL="0" indent="0" eaLnBrk="1" hangingPunct="1">
              <a:lnSpc>
                <a:spcPct val="150000"/>
              </a:lnSpc>
              <a:spcBef>
                <a:spcPts val="1200"/>
              </a:spcBef>
              <a:buNone/>
            </a:pPr>
            <a:r>
              <a:rPr lang="zh-CN" altLang="en-US" dirty="0">
                <a:solidFill>
                  <a:srgbClr val="C00000"/>
                </a:solidFill>
              </a:rPr>
              <a:t>证明  </a:t>
            </a:r>
            <a:r>
              <a:rPr lang="zh-CN" altLang="en-US" dirty="0"/>
              <a:t>因任何一条边，或者是两个面边界的公共边，或者是在一个面中作为边界被重复计算两次，故平面图所有面的次数之和等于其边数的二倍。</a:t>
            </a:r>
          </a:p>
          <a:p>
            <a:pPr marL="0" indent="648000" eaLnBrk="1" hangingPunct="1">
              <a:lnSpc>
                <a:spcPct val="150000"/>
              </a:lnSpc>
              <a:spcBef>
                <a:spcPts val="1200"/>
              </a:spcBef>
              <a:buNone/>
            </a:pPr>
            <a:r>
              <a:rPr lang="en-US" altLang="zh-CN" dirty="0"/>
              <a:t>1750</a:t>
            </a:r>
            <a:r>
              <a:rPr lang="zh-CN" altLang="en-US" dirty="0"/>
              <a:t>年，</a:t>
            </a:r>
            <a:r>
              <a:rPr lang="zh-CN" altLang="en-US" dirty="0">
                <a:solidFill>
                  <a:srgbClr val="C00000"/>
                </a:solidFill>
              </a:rPr>
              <a:t>欧拉</a:t>
            </a:r>
            <a:r>
              <a:rPr lang="zh-CN" altLang="en-US" dirty="0"/>
              <a:t>发现，任何一个</a:t>
            </a:r>
            <a:r>
              <a:rPr lang="zh-CN" altLang="en-US" dirty="0">
                <a:solidFill>
                  <a:srgbClr val="800080"/>
                </a:solidFill>
              </a:rPr>
              <a:t>凸多面体</a:t>
            </a:r>
            <a:r>
              <a:rPr lang="zh-CN" altLang="en-US" dirty="0"/>
              <a:t>，若有</a:t>
            </a:r>
            <a:r>
              <a:rPr lang="en-US" altLang="zh-CN" dirty="0">
                <a:solidFill>
                  <a:srgbClr val="0000FF"/>
                </a:solidFill>
              </a:rPr>
              <a:t>n</a:t>
            </a:r>
            <a:r>
              <a:rPr lang="zh-CN" altLang="en-US" dirty="0">
                <a:solidFill>
                  <a:srgbClr val="0000FF"/>
                </a:solidFill>
              </a:rPr>
              <a:t>个顶点</a:t>
            </a:r>
            <a:r>
              <a:rPr lang="zh-CN" altLang="en-US" dirty="0"/>
              <a:t>、</a:t>
            </a:r>
            <a:r>
              <a:rPr lang="en-US" altLang="zh-CN" dirty="0">
                <a:solidFill>
                  <a:srgbClr val="0000FF"/>
                </a:solidFill>
              </a:rPr>
              <a:t>m</a:t>
            </a:r>
            <a:r>
              <a:rPr lang="zh-CN" altLang="en-US" dirty="0">
                <a:solidFill>
                  <a:srgbClr val="0000FF"/>
                </a:solidFill>
              </a:rPr>
              <a:t>条棱</a:t>
            </a:r>
            <a:r>
              <a:rPr lang="zh-CN" altLang="en-US" dirty="0"/>
              <a:t>和</a:t>
            </a:r>
            <a:r>
              <a:rPr lang="en-US" altLang="zh-CN" dirty="0">
                <a:solidFill>
                  <a:srgbClr val="0000FF"/>
                </a:solidFill>
              </a:rPr>
              <a:t>r</a:t>
            </a:r>
            <a:r>
              <a:rPr lang="zh-CN" altLang="en-US" dirty="0">
                <a:solidFill>
                  <a:srgbClr val="0000FF"/>
                </a:solidFill>
              </a:rPr>
              <a:t>个面</a:t>
            </a:r>
            <a:r>
              <a:rPr lang="zh-CN" altLang="en-US" dirty="0"/>
              <a:t>，则</a:t>
            </a:r>
            <a:r>
              <a:rPr lang="zh-CN" altLang="en-US" dirty="0">
                <a:solidFill>
                  <a:srgbClr val="FF0000"/>
                </a:solidFill>
              </a:rPr>
              <a:t>有 </a:t>
            </a:r>
            <a:r>
              <a:rPr lang="en-US" altLang="zh-CN" dirty="0">
                <a:solidFill>
                  <a:srgbClr val="FF0000"/>
                </a:solidFill>
              </a:rPr>
              <a:t>n – m + r = 2</a:t>
            </a:r>
            <a:r>
              <a:rPr lang="zh-CN" altLang="en-US" dirty="0"/>
              <a:t>。这个公式可以推广到平面图上来，称之为</a:t>
            </a:r>
            <a:r>
              <a:rPr lang="zh-CN" altLang="en-US" dirty="0">
                <a:solidFill>
                  <a:srgbClr val="C00000"/>
                </a:solidFill>
              </a:rPr>
              <a:t>欧拉公式</a:t>
            </a:r>
            <a:r>
              <a:rPr lang="zh-CN" altLang="en-US" dirty="0"/>
              <a:t>。</a:t>
            </a:r>
          </a:p>
        </p:txBody>
      </p:sp>
      <p:sp>
        <p:nvSpPr>
          <p:cNvPr id="4" name="Rectangle 3">
            <a:extLst>
              <a:ext uri="{FF2B5EF4-FFF2-40B4-BE49-F238E27FC236}">
                <a16:creationId xmlns:a16="http://schemas.microsoft.com/office/drawing/2014/main" id="{B8B80332-7939-40AC-9A7F-E50615C608BC}"/>
              </a:ext>
            </a:extLst>
          </p:cNvPr>
          <p:cNvSpPr txBox="1">
            <a:spLocks noChangeAspect="1" noChangeArrowheads="1"/>
          </p:cNvSpPr>
          <p:nvPr/>
        </p:nvSpPr>
        <p:spPr>
          <a:xfrm>
            <a:off x="8347375" y="1029194"/>
            <a:ext cx="1715296" cy="648000"/>
          </a:xfrm>
          <a:prstGeom prst="rect">
            <a:avLst/>
          </a:prstGeom>
          <a:solidFill>
            <a:srgbClr val="F4FA12"/>
          </a:solidFill>
          <a:ln w="25400">
            <a:solidFill>
              <a:srgbClr val="0000FF"/>
            </a:solidFill>
          </a:ln>
        </p:spPr>
        <p:txBody>
          <a:bodyPr vert="horz" lIns="121917" tIns="60958" rIns="121917" bIns="60958" rtlCol="0">
            <a:normAutofit lnSpcReduction="10000"/>
          </a:bodyPr>
          <a:lstStyle>
            <a:lvl1pPr marL="457360" indent="-457360" algn="l" defTabSz="1219627" rtl="0" eaLnBrk="1" latinLnBrk="0" hangingPunct="1">
              <a:lnSpc>
                <a:spcPct val="120000"/>
              </a:lnSpc>
              <a:spcBef>
                <a:spcPct val="20000"/>
              </a:spcBef>
              <a:buSzPct val="80000"/>
              <a:buFont typeface="Wingdings" pitchFamily="2" charset="2"/>
              <a:buChar char="l"/>
              <a:defRPr sz="2400" b="1"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2200" b="1"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0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50000"/>
              </a:lnSpc>
              <a:spcBef>
                <a:spcPts val="600"/>
              </a:spcBef>
              <a:buNone/>
            </a:pPr>
            <a:r>
              <a:rPr lang="zh-CN" altLang="en-US" dirty="0">
                <a:solidFill>
                  <a:srgbClr val="C00000"/>
                </a:solidFill>
              </a:rPr>
              <a:t>握手定理</a:t>
            </a:r>
          </a:p>
          <a:p>
            <a:pPr marL="0" indent="0">
              <a:lnSpc>
                <a:spcPct val="150000"/>
              </a:lnSpc>
              <a:spcBef>
                <a:spcPts val="600"/>
              </a:spcBef>
              <a:buFont typeface="Wingdings" pitchFamily="2" charset="2"/>
              <a:buNone/>
            </a:pPr>
            <a:endParaRPr lang="zh-CN" altLang="en-US" dirty="0"/>
          </a:p>
        </p:txBody>
      </p:sp>
      <p:sp>
        <p:nvSpPr>
          <p:cNvPr id="5" name="动作按钮: 帮助 4">
            <a:hlinkClick r:id="" action="ppaction://noaction" highlightClick="1"/>
            <a:extLst>
              <a:ext uri="{FF2B5EF4-FFF2-40B4-BE49-F238E27FC236}">
                <a16:creationId xmlns:a16="http://schemas.microsoft.com/office/drawing/2014/main" id="{0052AC53-D6D4-4A57-B610-F417EDC9E5BC}"/>
              </a:ext>
            </a:extLst>
          </p:cNvPr>
          <p:cNvSpPr>
            <a:spLocks noChangeAspect="1"/>
          </p:cNvSpPr>
          <p:nvPr/>
        </p:nvSpPr>
        <p:spPr>
          <a:xfrm>
            <a:off x="7699375" y="1029194"/>
            <a:ext cx="648000" cy="648000"/>
          </a:xfrm>
          <a:prstGeom prst="actionButtonHelp">
            <a:avLst/>
          </a:prstGeom>
          <a:solidFill>
            <a:srgbClr val="F4FA12"/>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330492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69443">
                                            <p:txEl>
                                              <p:pRg st="0" end="0"/>
                                            </p:txEl>
                                          </p:spTgt>
                                        </p:tgtEl>
                                        <p:attrNameLst>
                                          <p:attrName>style.visibility</p:attrName>
                                        </p:attrNameLst>
                                      </p:cBhvr>
                                      <p:to>
                                        <p:strVal val="visible"/>
                                      </p:to>
                                    </p:set>
                                    <p:anim calcmode="lin" valueType="num">
                                      <p:cBhvr additive="base">
                                        <p:cTn id="7" dur="500" fill="hold"/>
                                        <p:tgtEl>
                                          <p:spTgt spid="14694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694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69443">
                                            <p:txEl>
                                              <p:pRg st="1" end="1"/>
                                            </p:txEl>
                                          </p:spTgt>
                                        </p:tgtEl>
                                        <p:attrNameLst>
                                          <p:attrName>style.visibility</p:attrName>
                                        </p:attrNameLst>
                                      </p:cBhvr>
                                      <p:to>
                                        <p:strVal val="visible"/>
                                      </p:to>
                                    </p:set>
                                    <p:anim calcmode="lin" valueType="num">
                                      <p:cBhvr additive="base">
                                        <p:cTn id="25" dur="500" fill="hold"/>
                                        <p:tgtEl>
                                          <p:spTgt spid="146944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694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69443">
                                            <p:txEl>
                                              <p:pRg st="2" end="2"/>
                                            </p:txEl>
                                          </p:spTgt>
                                        </p:tgtEl>
                                        <p:attrNameLst>
                                          <p:attrName>style.visibility</p:attrName>
                                        </p:attrNameLst>
                                      </p:cBhvr>
                                      <p:to>
                                        <p:strVal val="visible"/>
                                      </p:to>
                                    </p:set>
                                    <p:anim calcmode="lin" valueType="num">
                                      <p:cBhvr additive="base">
                                        <p:cTn id="31" dur="500" fill="hold"/>
                                        <p:tgtEl>
                                          <p:spTgt spid="146944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6944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9443" grpId="0" uiExpand="1" build="p"/>
      <p:bldP spid="4" grpId="0" animBg="1"/>
      <p:bldP spid="5"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2"/>
          <p:cNvSpPr>
            <a:spLocks noGrp="1" noChangeArrowheads="1"/>
          </p:cNvSpPr>
          <p:nvPr>
            <p:ph type="title"/>
          </p:nvPr>
        </p:nvSpPr>
        <p:spPr/>
        <p:txBody>
          <a:bodyPr/>
          <a:lstStyle/>
          <a:p>
            <a:pPr eaLnBrk="1" hangingPunct="1"/>
            <a:r>
              <a:rPr lang="zh-CN" altLang="en-US" dirty="0"/>
              <a:t>欧拉公式</a:t>
            </a:r>
          </a:p>
        </p:txBody>
      </p:sp>
      <p:sp>
        <p:nvSpPr>
          <p:cNvPr id="1470467" name="Rectangle 3"/>
          <p:cNvSpPr>
            <a:spLocks noGrp="1" noChangeArrowheads="1"/>
          </p:cNvSpPr>
          <p:nvPr>
            <p:ph type="body" idx="1"/>
          </p:nvPr>
        </p:nvSpPr>
        <p:spPr>
          <a:xfrm>
            <a:off x="664471" y="1067594"/>
            <a:ext cx="10997304" cy="5639772"/>
          </a:xfrm>
        </p:spPr>
        <p:txBody>
          <a:bodyPr/>
          <a:lstStyle/>
          <a:p>
            <a:pPr marL="0" indent="0">
              <a:lnSpc>
                <a:spcPct val="150000"/>
              </a:lnSpc>
              <a:spcBef>
                <a:spcPts val="600"/>
              </a:spcBef>
              <a:buNone/>
            </a:pPr>
            <a:r>
              <a:rPr lang="zh-CN" altLang="en-US" dirty="0">
                <a:solidFill>
                  <a:srgbClr val="C00000"/>
                </a:solidFill>
              </a:rPr>
              <a:t>定理</a:t>
            </a:r>
            <a:r>
              <a:rPr lang="en-US" altLang="zh-CN" dirty="0">
                <a:solidFill>
                  <a:srgbClr val="C00000"/>
                </a:solidFill>
              </a:rPr>
              <a:t>11.5.2  </a:t>
            </a:r>
            <a:r>
              <a:rPr lang="zh-CN" altLang="en-US" dirty="0">
                <a:solidFill>
                  <a:srgbClr val="0000FF"/>
                </a:solidFill>
              </a:rPr>
              <a:t>设</a:t>
            </a:r>
            <a:r>
              <a:rPr lang="en-US" altLang="zh-CN" dirty="0">
                <a:solidFill>
                  <a:srgbClr val="0000FF"/>
                </a:solidFill>
              </a:rPr>
              <a:t>G = &lt;V, E&gt;</a:t>
            </a:r>
            <a:r>
              <a:rPr lang="zh-CN" altLang="en-US" dirty="0">
                <a:solidFill>
                  <a:srgbClr val="0000FF"/>
                </a:solidFill>
              </a:rPr>
              <a:t>是</a:t>
            </a:r>
            <a:r>
              <a:rPr lang="zh-CN" altLang="en-US" dirty="0">
                <a:solidFill>
                  <a:srgbClr val="C00000"/>
                </a:solidFill>
              </a:rPr>
              <a:t>连通</a:t>
            </a:r>
            <a:r>
              <a:rPr lang="zh-CN" altLang="en-US" dirty="0">
                <a:solidFill>
                  <a:srgbClr val="7030A0"/>
                </a:solidFill>
              </a:rPr>
              <a:t>平面图</a:t>
            </a:r>
            <a:r>
              <a:rPr lang="zh-CN" altLang="en-US" dirty="0">
                <a:solidFill>
                  <a:srgbClr val="0000FF"/>
                </a:solidFill>
              </a:rPr>
              <a:t>，若它有</a:t>
            </a:r>
            <a:r>
              <a:rPr lang="en-US" altLang="zh-CN" dirty="0">
                <a:solidFill>
                  <a:srgbClr val="0000FF"/>
                </a:solidFill>
              </a:rPr>
              <a:t>n</a:t>
            </a:r>
            <a:r>
              <a:rPr lang="zh-CN" altLang="en-US" dirty="0">
                <a:solidFill>
                  <a:srgbClr val="0000FF"/>
                </a:solidFill>
              </a:rPr>
              <a:t>个结点、</a:t>
            </a:r>
            <a:r>
              <a:rPr lang="en-US" altLang="zh-CN" dirty="0">
                <a:solidFill>
                  <a:srgbClr val="0000FF"/>
                </a:solidFill>
              </a:rPr>
              <a:t>m</a:t>
            </a:r>
            <a:r>
              <a:rPr lang="zh-CN" altLang="en-US" dirty="0">
                <a:solidFill>
                  <a:srgbClr val="0000FF"/>
                </a:solidFill>
              </a:rPr>
              <a:t>条边和</a:t>
            </a:r>
            <a:r>
              <a:rPr lang="en-US" altLang="zh-CN" dirty="0">
                <a:solidFill>
                  <a:srgbClr val="0000FF"/>
                </a:solidFill>
              </a:rPr>
              <a:t>r</a:t>
            </a:r>
            <a:r>
              <a:rPr lang="zh-CN" altLang="en-US" dirty="0">
                <a:solidFill>
                  <a:srgbClr val="0000FF"/>
                </a:solidFill>
              </a:rPr>
              <a:t>个面，则有</a:t>
            </a:r>
          </a:p>
          <a:p>
            <a:pPr marL="0" indent="0" algn="ctr">
              <a:lnSpc>
                <a:spcPct val="150000"/>
              </a:lnSpc>
              <a:spcBef>
                <a:spcPts val="600"/>
              </a:spcBef>
              <a:buNone/>
            </a:pPr>
            <a:r>
              <a:rPr lang="en-US" altLang="zh-CN" dirty="0">
                <a:solidFill>
                  <a:srgbClr val="FF0000"/>
                </a:solidFill>
              </a:rPr>
              <a:t>n – m + r = 2</a:t>
            </a:r>
          </a:p>
          <a:p>
            <a:pPr marL="0" indent="0">
              <a:lnSpc>
                <a:spcPct val="150000"/>
              </a:lnSpc>
              <a:spcBef>
                <a:spcPts val="600"/>
              </a:spcBef>
              <a:buNone/>
            </a:pPr>
            <a:r>
              <a:rPr lang="zh-CN" altLang="en-US" dirty="0">
                <a:solidFill>
                  <a:srgbClr val="C00000"/>
                </a:solidFill>
              </a:rPr>
              <a:t>证明 </a:t>
            </a:r>
            <a:r>
              <a:rPr lang="zh-CN" altLang="en-US" dirty="0">
                <a:solidFill>
                  <a:schemeClr val="accent1"/>
                </a:solidFill>
              </a:rPr>
              <a:t> </a:t>
            </a:r>
            <a:r>
              <a:rPr lang="zh-CN" altLang="en-US" dirty="0"/>
              <a:t>我们对</a:t>
            </a:r>
            <a:r>
              <a:rPr lang="en-US" altLang="zh-CN" dirty="0"/>
              <a:t>G</a:t>
            </a:r>
            <a:r>
              <a:rPr lang="zh-CN" altLang="en-US" dirty="0"/>
              <a:t>的边数</a:t>
            </a:r>
            <a:r>
              <a:rPr lang="en-US" altLang="zh-CN" dirty="0"/>
              <a:t>m</a:t>
            </a:r>
            <a:r>
              <a:rPr lang="zh-CN" altLang="en-US" dirty="0"/>
              <a:t>进行归纳。</a:t>
            </a:r>
          </a:p>
          <a:p>
            <a:pPr marL="0" indent="0">
              <a:lnSpc>
                <a:spcPct val="150000"/>
              </a:lnSpc>
              <a:spcBef>
                <a:spcPts val="600"/>
              </a:spcBef>
              <a:buNone/>
            </a:pPr>
            <a:r>
              <a:rPr lang="zh-CN" altLang="en-US" dirty="0"/>
              <a:t>    若</a:t>
            </a:r>
            <a:r>
              <a:rPr lang="en-US" altLang="zh-CN" dirty="0">
                <a:solidFill>
                  <a:srgbClr val="0000FF"/>
                </a:solidFill>
              </a:rPr>
              <a:t>m = 0</a:t>
            </a:r>
            <a:r>
              <a:rPr lang="zh-CN" altLang="en-US" dirty="0"/>
              <a:t>，由于</a:t>
            </a:r>
            <a:r>
              <a:rPr lang="en-US" altLang="zh-CN" dirty="0"/>
              <a:t>G</a:t>
            </a:r>
            <a:r>
              <a:rPr lang="zh-CN" altLang="en-US" dirty="0"/>
              <a:t>是连通图，故必有</a:t>
            </a:r>
            <a:r>
              <a:rPr lang="en-US" altLang="zh-CN" dirty="0"/>
              <a:t>n = 1</a:t>
            </a:r>
            <a:r>
              <a:rPr lang="zh-CN" altLang="en-US" dirty="0"/>
              <a:t>，这时只有一个无限面，即</a:t>
            </a:r>
            <a:r>
              <a:rPr lang="en-US" altLang="zh-CN" dirty="0"/>
              <a:t>r = 1</a:t>
            </a:r>
            <a:r>
              <a:rPr lang="zh-CN" altLang="en-US" dirty="0"/>
              <a:t>。所以</a:t>
            </a:r>
          </a:p>
          <a:p>
            <a:pPr marL="0" indent="0" algn="ctr">
              <a:lnSpc>
                <a:spcPct val="150000"/>
              </a:lnSpc>
              <a:spcBef>
                <a:spcPts val="600"/>
              </a:spcBef>
              <a:buNone/>
            </a:pPr>
            <a:r>
              <a:rPr lang="en-US" altLang="zh-CN" dirty="0"/>
              <a:t>n – m + r = 1 – 0 + 1 = 2</a:t>
            </a:r>
          </a:p>
          <a:p>
            <a:pPr marL="0" indent="0">
              <a:lnSpc>
                <a:spcPct val="150000"/>
              </a:lnSpc>
              <a:spcBef>
                <a:spcPts val="600"/>
              </a:spcBef>
              <a:buNone/>
            </a:pPr>
            <a:r>
              <a:rPr lang="zh-CN" altLang="en-US" dirty="0"/>
              <a:t>定理成立。</a:t>
            </a:r>
          </a:p>
        </p:txBody>
      </p:sp>
    </p:spTree>
    <p:extLst>
      <p:ext uri="{BB962C8B-B14F-4D97-AF65-F5344CB8AC3E}">
        <p14:creationId xmlns:p14="http://schemas.microsoft.com/office/powerpoint/2010/main" val="4210185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70467">
                                            <p:txEl>
                                              <p:pRg st="0" end="0"/>
                                            </p:txEl>
                                          </p:spTgt>
                                        </p:tgtEl>
                                        <p:attrNameLst>
                                          <p:attrName>style.visibility</p:attrName>
                                        </p:attrNameLst>
                                      </p:cBhvr>
                                      <p:to>
                                        <p:strVal val="visible"/>
                                      </p:to>
                                    </p:set>
                                    <p:anim calcmode="lin" valueType="num">
                                      <p:cBhvr additive="base">
                                        <p:cTn id="7" dur="500" fill="hold"/>
                                        <p:tgtEl>
                                          <p:spTgt spid="14704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70467">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470467">
                                            <p:txEl>
                                              <p:pRg st="1" end="1"/>
                                            </p:txEl>
                                          </p:spTgt>
                                        </p:tgtEl>
                                        <p:attrNameLst>
                                          <p:attrName>style.visibility</p:attrName>
                                        </p:attrNameLst>
                                      </p:cBhvr>
                                      <p:to>
                                        <p:strVal val="visible"/>
                                      </p:to>
                                    </p:set>
                                    <p:anim calcmode="lin" valueType="num">
                                      <p:cBhvr additive="base">
                                        <p:cTn id="12" dur="500" fill="hold"/>
                                        <p:tgtEl>
                                          <p:spTgt spid="1470467">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704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6" presetClass="emph" presetSubtype="0" fill="hold" nodeType="clickEffect">
                                  <p:stCondLst>
                                    <p:cond delay="0"/>
                                  </p:stCondLst>
                                  <p:childTnLst>
                                    <p:animScale>
                                      <p:cBhvr>
                                        <p:cTn id="17" dur="2000" fill="hold"/>
                                        <p:tgtEl>
                                          <p:spTgt spid="1470467">
                                            <p:txEl>
                                              <p:pRg st="1" end="1"/>
                                            </p:txEl>
                                          </p:spTgt>
                                        </p:tgtEl>
                                      </p:cBhvr>
                                      <p:by x="150000" y="150000"/>
                                    </p:animScale>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470467">
                                            <p:txEl>
                                              <p:pRg st="2" end="2"/>
                                            </p:txEl>
                                          </p:spTgt>
                                        </p:tgtEl>
                                        <p:attrNameLst>
                                          <p:attrName>style.visibility</p:attrName>
                                        </p:attrNameLst>
                                      </p:cBhvr>
                                      <p:to>
                                        <p:strVal val="visible"/>
                                      </p:to>
                                    </p:set>
                                    <p:anim calcmode="lin" valueType="num">
                                      <p:cBhvr additive="base">
                                        <p:cTn id="22" dur="500" fill="hold"/>
                                        <p:tgtEl>
                                          <p:spTgt spid="1470467">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4704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470467">
                                            <p:txEl>
                                              <p:pRg st="3" end="3"/>
                                            </p:txEl>
                                          </p:spTgt>
                                        </p:tgtEl>
                                        <p:attrNameLst>
                                          <p:attrName>style.visibility</p:attrName>
                                        </p:attrNameLst>
                                      </p:cBhvr>
                                      <p:to>
                                        <p:strVal val="visible"/>
                                      </p:to>
                                    </p:set>
                                    <p:anim calcmode="lin" valueType="num">
                                      <p:cBhvr additive="base">
                                        <p:cTn id="28" dur="500" fill="hold"/>
                                        <p:tgtEl>
                                          <p:spTgt spid="1470467">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4704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470467">
                                            <p:txEl>
                                              <p:pRg st="4" end="4"/>
                                            </p:txEl>
                                          </p:spTgt>
                                        </p:tgtEl>
                                        <p:attrNameLst>
                                          <p:attrName>style.visibility</p:attrName>
                                        </p:attrNameLst>
                                      </p:cBhvr>
                                      <p:to>
                                        <p:strVal val="visible"/>
                                      </p:to>
                                    </p:set>
                                    <p:anim calcmode="lin" valueType="num">
                                      <p:cBhvr additive="base">
                                        <p:cTn id="34" dur="500" fill="hold"/>
                                        <p:tgtEl>
                                          <p:spTgt spid="1470467">
                                            <p:txEl>
                                              <p:pRg st="4" end="4"/>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47046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470467">
                                            <p:txEl>
                                              <p:pRg st="5" end="5"/>
                                            </p:txEl>
                                          </p:spTgt>
                                        </p:tgtEl>
                                        <p:attrNameLst>
                                          <p:attrName>style.visibility</p:attrName>
                                        </p:attrNameLst>
                                      </p:cBhvr>
                                      <p:to>
                                        <p:strVal val="visible"/>
                                      </p:to>
                                    </p:set>
                                    <p:anim calcmode="lin" valueType="num">
                                      <p:cBhvr additive="base">
                                        <p:cTn id="40" dur="500" fill="hold"/>
                                        <p:tgtEl>
                                          <p:spTgt spid="1470467">
                                            <p:txEl>
                                              <p:pRg st="5" end="5"/>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47046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0467" grpId="0" uiExpand="1"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2"/>
          <p:cNvSpPr>
            <a:spLocks noGrp="1" noChangeArrowheads="1"/>
          </p:cNvSpPr>
          <p:nvPr>
            <p:ph type="title"/>
          </p:nvPr>
        </p:nvSpPr>
        <p:spPr/>
        <p:txBody>
          <a:bodyPr/>
          <a:lstStyle/>
          <a:p>
            <a:r>
              <a:rPr lang="zh-CN" altLang="en-US" dirty="0"/>
              <a:t>欧拉公式证明</a:t>
            </a:r>
          </a:p>
        </p:txBody>
      </p:sp>
      <p:sp>
        <p:nvSpPr>
          <p:cNvPr id="1486851" name="Rectangle 3"/>
          <p:cNvSpPr>
            <a:spLocks noGrp="1" noChangeArrowheads="1"/>
          </p:cNvSpPr>
          <p:nvPr>
            <p:ph type="body" idx="1"/>
          </p:nvPr>
        </p:nvSpPr>
        <p:spPr>
          <a:xfrm>
            <a:off x="816871" y="1067595"/>
            <a:ext cx="10755154" cy="4038600"/>
          </a:xfrm>
        </p:spPr>
        <p:txBody>
          <a:bodyPr/>
          <a:lstStyle/>
          <a:p>
            <a:pPr marL="0" indent="0" eaLnBrk="1" hangingPunct="1">
              <a:lnSpc>
                <a:spcPct val="150000"/>
              </a:lnSpc>
              <a:spcBef>
                <a:spcPts val="600"/>
              </a:spcBef>
              <a:buNone/>
            </a:pPr>
            <a:r>
              <a:rPr lang="zh-CN" altLang="en-US" dirty="0"/>
              <a:t>若</a:t>
            </a:r>
            <a:r>
              <a:rPr lang="en-US" altLang="zh-CN" dirty="0">
                <a:solidFill>
                  <a:srgbClr val="0000FF"/>
                </a:solidFill>
              </a:rPr>
              <a:t>m = 1</a:t>
            </a:r>
            <a:r>
              <a:rPr lang="zh-CN" altLang="en-US" dirty="0"/>
              <a:t>，这时有两种情况：</a:t>
            </a:r>
          </a:p>
          <a:p>
            <a:pPr marL="0" indent="0" eaLnBrk="1" hangingPunct="1">
              <a:lnSpc>
                <a:spcPct val="150000"/>
              </a:lnSpc>
              <a:spcBef>
                <a:spcPts val="600"/>
              </a:spcBef>
              <a:buNone/>
            </a:pPr>
            <a:r>
              <a:rPr lang="zh-CN" altLang="en-US" dirty="0">
                <a:solidFill>
                  <a:srgbClr val="7030A0"/>
                </a:solidFill>
              </a:rPr>
              <a:t>（</a:t>
            </a:r>
            <a:r>
              <a:rPr lang="en-US" altLang="zh-CN" dirty="0">
                <a:solidFill>
                  <a:srgbClr val="7030A0"/>
                </a:solidFill>
              </a:rPr>
              <a:t>1</a:t>
            </a:r>
            <a:r>
              <a:rPr lang="zh-CN" altLang="en-US" dirty="0">
                <a:solidFill>
                  <a:srgbClr val="7030A0"/>
                </a:solidFill>
              </a:rPr>
              <a:t>）</a:t>
            </a:r>
            <a:r>
              <a:rPr lang="zh-CN" altLang="en-US" dirty="0"/>
              <a:t>该边是环，则有</a:t>
            </a:r>
            <a:r>
              <a:rPr lang="en-US" altLang="zh-CN" dirty="0"/>
              <a:t>n = 1</a:t>
            </a:r>
            <a:r>
              <a:rPr lang="zh-CN" altLang="en-US" dirty="0"/>
              <a:t>，</a:t>
            </a:r>
            <a:r>
              <a:rPr lang="en-US" altLang="zh-CN" dirty="0"/>
              <a:t>r = 2</a:t>
            </a:r>
            <a:r>
              <a:rPr lang="zh-CN" altLang="en-US" dirty="0"/>
              <a:t>，这时</a:t>
            </a:r>
          </a:p>
          <a:p>
            <a:pPr marL="0" indent="0" algn="ctr" eaLnBrk="1" hangingPunct="1">
              <a:lnSpc>
                <a:spcPct val="150000"/>
              </a:lnSpc>
              <a:spcBef>
                <a:spcPts val="600"/>
              </a:spcBef>
              <a:buNone/>
            </a:pPr>
            <a:r>
              <a:rPr lang="en-US" altLang="zh-CN" dirty="0"/>
              <a:t>n – m + r = 1 – 1 + 2 = 2</a:t>
            </a:r>
          </a:p>
          <a:p>
            <a:pPr marL="0" indent="0" eaLnBrk="1" hangingPunct="1">
              <a:lnSpc>
                <a:spcPct val="150000"/>
              </a:lnSpc>
              <a:spcBef>
                <a:spcPts val="600"/>
              </a:spcBef>
              <a:buNone/>
            </a:pPr>
            <a:r>
              <a:rPr lang="zh-CN" altLang="en-US" dirty="0">
                <a:solidFill>
                  <a:srgbClr val="7030A0"/>
                </a:solidFill>
              </a:rPr>
              <a:t>（</a:t>
            </a:r>
            <a:r>
              <a:rPr lang="en-US" altLang="zh-CN" dirty="0">
                <a:solidFill>
                  <a:srgbClr val="7030A0"/>
                </a:solidFill>
              </a:rPr>
              <a:t>2</a:t>
            </a:r>
            <a:r>
              <a:rPr lang="zh-CN" altLang="en-US" dirty="0">
                <a:solidFill>
                  <a:srgbClr val="7030A0"/>
                </a:solidFill>
              </a:rPr>
              <a:t>）</a:t>
            </a:r>
            <a:r>
              <a:rPr lang="zh-CN" altLang="en-US" dirty="0"/>
              <a:t>该边不是环，则有</a:t>
            </a:r>
            <a:r>
              <a:rPr lang="en-US" altLang="zh-CN" dirty="0"/>
              <a:t>n = 2</a:t>
            </a:r>
            <a:r>
              <a:rPr lang="zh-CN" altLang="en-US" dirty="0"/>
              <a:t>，</a:t>
            </a:r>
            <a:r>
              <a:rPr lang="en-US" altLang="zh-CN" dirty="0"/>
              <a:t>r = 1</a:t>
            </a:r>
            <a:r>
              <a:rPr lang="zh-CN" altLang="en-US" dirty="0"/>
              <a:t>，这时</a:t>
            </a:r>
          </a:p>
          <a:p>
            <a:pPr marL="0" indent="0" algn="ctr" eaLnBrk="1" hangingPunct="1">
              <a:lnSpc>
                <a:spcPct val="150000"/>
              </a:lnSpc>
              <a:spcBef>
                <a:spcPts val="600"/>
              </a:spcBef>
              <a:buNone/>
            </a:pPr>
            <a:r>
              <a:rPr lang="en-US" altLang="zh-CN" dirty="0"/>
              <a:t>n – m + r = 2 – 1 + 1 = 2</a:t>
            </a:r>
          </a:p>
          <a:p>
            <a:pPr marL="0" indent="0" eaLnBrk="1" hangingPunct="1">
              <a:lnSpc>
                <a:spcPct val="150000"/>
              </a:lnSpc>
              <a:spcBef>
                <a:spcPts val="600"/>
              </a:spcBef>
              <a:buNone/>
            </a:pPr>
            <a:r>
              <a:rPr lang="zh-CN" altLang="en-US" dirty="0"/>
              <a:t>所以</a:t>
            </a:r>
            <a:r>
              <a:rPr lang="en-US" altLang="zh-CN" dirty="0"/>
              <a:t>m = 1</a:t>
            </a:r>
            <a:r>
              <a:rPr lang="zh-CN" altLang="en-US" dirty="0"/>
              <a:t>时，定理也成立。    </a:t>
            </a:r>
          </a:p>
        </p:txBody>
      </p:sp>
    </p:spTree>
    <p:extLst>
      <p:ext uri="{BB962C8B-B14F-4D97-AF65-F5344CB8AC3E}">
        <p14:creationId xmlns:p14="http://schemas.microsoft.com/office/powerpoint/2010/main" val="27084218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86851">
                                            <p:txEl>
                                              <p:pRg st="0" end="0"/>
                                            </p:txEl>
                                          </p:spTgt>
                                        </p:tgtEl>
                                        <p:attrNameLst>
                                          <p:attrName>style.visibility</p:attrName>
                                        </p:attrNameLst>
                                      </p:cBhvr>
                                      <p:to>
                                        <p:strVal val="visible"/>
                                      </p:to>
                                    </p:set>
                                    <p:anim calcmode="lin" valueType="num">
                                      <p:cBhvr additive="base">
                                        <p:cTn id="7" dur="500" fill="hold"/>
                                        <p:tgtEl>
                                          <p:spTgt spid="14868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868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86851">
                                            <p:txEl>
                                              <p:pRg st="1" end="1"/>
                                            </p:txEl>
                                          </p:spTgt>
                                        </p:tgtEl>
                                        <p:attrNameLst>
                                          <p:attrName>style.visibility</p:attrName>
                                        </p:attrNameLst>
                                      </p:cBhvr>
                                      <p:to>
                                        <p:strVal val="visible"/>
                                      </p:to>
                                    </p:set>
                                    <p:anim calcmode="lin" valueType="num">
                                      <p:cBhvr additive="base">
                                        <p:cTn id="13" dur="500" fill="hold"/>
                                        <p:tgtEl>
                                          <p:spTgt spid="14868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868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86851">
                                            <p:txEl>
                                              <p:pRg st="2" end="2"/>
                                            </p:txEl>
                                          </p:spTgt>
                                        </p:tgtEl>
                                        <p:attrNameLst>
                                          <p:attrName>style.visibility</p:attrName>
                                        </p:attrNameLst>
                                      </p:cBhvr>
                                      <p:to>
                                        <p:strVal val="visible"/>
                                      </p:to>
                                    </p:set>
                                    <p:anim calcmode="lin" valueType="num">
                                      <p:cBhvr additive="base">
                                        <p:cTn id="19" dur="500" fill="hold"/>
                                        <p:tgtEl>
                                          <p:spTgt spid="14868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868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86851">
                                            <p:txEl>
                                              <p:pRg st="3" end="3"/>
                                            </p:txEl>
                                          </p:spTgt>
                                        </p:tgtEl>
                                        <p:attrNameLst>
                                          <p:attrName>style.visibility</p:attrName>
                                        </p:attrNameLst>
                                      </p:cBhvr>
                                      <p:to>
                                        <p:strVal val="visible"/>
                                      </p:to>
                                    </p:set>
                                    <p:anim calcmode="lin" valueType="num">
                                      <p:cBhvr additive="base">
                                        <p:cTn id="25" dur="500" fill="hold"/>
                                        <p:tgtEl>
                                          <p:spTgt spid="14868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868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86851">
                                            <p:txEl>
                                              <p:pRg st="4" end="4"/>
                                            </p:txEl>
                                          </p:spTgt>
                                        </p:tgtEl>
                                        <p:attrNameLst>
                                          <p:attrName>style.visibility</p:attrName>
                                        </p:attrNameLst>
                                      </p:cBhvr>
                                      <p:to>
                                        <p:strVal val="visible"/>
                                      </p:to>
                                    </p:set>
                                    <p:anim calcmode="lin" valueType="num">
                                      <p:cBhvr additive="base">
                                        <p:cTn id="31" dur="500" fill="hold"/>
                                        <p:tgtEl>
                                          <p:spTgt spid="148685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8685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86851">
                                            <p:txEl>
                                              <p:pRg st="5" end="5"/>
                                            </p:txEl>
                                          </p:spTgt>
                                        </p:tgtEl>
                                        <p:attrNameLst>
                                          <p:attrName>style.visibility</p:attrName>
                                        </p:attrNameLst>
                                      </p:cBhvr>
                                      <p:to>
                                        <p:strVal val="visible"/>
                                      </p:to>
                                    </p:set>
                                    <p:anim calcmode="lin" valueType="num">
                                      <p:cBhvr additive="base">
                                        <p:cTn id="37" dur="500" fill="hold"/>
                                        <p:tgtEl>
                                          <p:spTgt spid="148685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8685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6851" grpId="0" uiExpand="1"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2"/>
          <p:cNvSpPr>
            <a:spLocks noGrp="1" noChangeArrowheads="1"/>
          </p:cNvSpPr>
          <p:nvPr>
            <p:ph type="title"/>
          </p:nvPr>
        </p:nvSpPr>
        <p:spPr/>
        <p:txBody>
          <a:bodyPr/>
          <a:lstStyle/>
          <a:p>
            <a:r>
              <a:rPr lang="zh-CN" altLang="en-US" dirty="0"/>
              <a:t>欧拉公式证明</a:t>
            </a:r>
            <a:endParaRPr lang="en-US" altLang="zh-CN" dirty="0"/>
          </a:p>
        </p:txBody>
      </p:sp>
      <p:sp>
        <p:nvSpPr>
          <p:cNvPr id="1487875" name="Rectangle 3"/>
          <p:cNvSpPr>
            <a:spLocks noGrp="1" noChangeArrowheads="1"/>
          </p:cNvSpPr>
          <p:nvPr>
            <p:ph type="body" idx="1"/>
          </p:nvPr>
        </p:nvSpPr>
        <p:spPr>
          <a:xfrm>
            <a:off x="816871" y="1067594"/>
            <a:ext cx="10755154" cy="5486400"/>
          </a:xfrm>
        </p:spPr>
        <p:txBody>
          <a:bodyPr>
            <a:noAutofit/>
          </a:bodyPr>
          <a:lstStyle/>
          <a:p>
            <a:pPr marL="0" lvl="0" indent="0">
              <a:lnSpc>
                <a:spcPct val="130000"/>
              </a:lnSpc>
              <a:spcBef>
                <a:spcPts val="300"/>
              </a:spcBef>
              <a:buNone/>
            </a:pPr>
            <a:r>
              <a:rPr lang="zh-CN" altLang="en-US" dirty="0"/>
              <a:t>假设对</a:t>
            </a:r>
            <a:r>
              <a:rPr lang="zh-CN" altLang="en-US" dirty="0">
                <a:solidFill>
                  <a:srgbClr val="0000FF"/>
                </a:solidFill>
              </a:rPr>
              <a:t>少于</a:t>
            </a:r>
            <a:r>
              <a:rPr lang="en-US" altLang="zh-CN" dirty="0">
                <a:solidFill>
                  <a:srgbClr val="0000FF"/>
                </a:solidFill>
              </a:rPr>
              <a:t>m</a:t>
            </a:r>
            <a:r>
              <a:rPr lang="zh-CN" altLang="en-US" dirty="0">
                <a:solidFill>
                  <a:srgbClr val="0000FF"/>
                </a:solidFill>
              </a:rPr>
              <a:t>条边</a:t>
            </a:r>
            <a:r>
              <a:rPr lang="zh-CN" altLang="en-US" dirty="0"/>
              <a:t>的所有连通平面图，欧拉公式成立。现考虑</a:t>
            </a:r>
            <a:r>
              <a:rPr lang="en-US" altLang="zh-CN" dirty="0"/>
              <a:t>m</a:t>
            </a:r>
            <a:r>
              <a:rPr lang="zh-CN" altLang="en-US" dirty="0"/>
              <a:t>条边的连通平面图，设它有</a:t>
            </a:r>
            <a:r>
              <a:rPr lang="en-US" altLang="zh-CN" dirty="0"/>
              <a:t>n</a:t>
            </a:r>
            <a:r>
              <a:rPr lang="zh-CN" altLang="en-US" dirty="0"/>
              <a:t>个结点。分以下两种情况：</a:t>
            </a:r>
          </a:p>
          <a:p>
            <a:pPr marL="0" indent="0" eaLnBrk="1" hangingPunct="1">
              <a:lnSpc>
                <a:spcPct val="130000"/>
              </a:lnSpc>
              <a:spcBef>
                <a:spcPts val="300"/>
              </a:spcBef>
              <a:buNone/>
            </a:pPr>
            <a:r>
              <a:rPr lang="zh-CN" altLang="en-US" dirty="0">
                <a:solidFill>
                  <a:srgbClr val="7030A0"/>
                </a:solidFill>
              </a:rPr>
              <a:t>（</a:t>
            </a:r>
            <a:r>
              <a:rPr lang="en-US" altLang="zh-CN" dirty="0">
                <a:solidFill>
                  <a:srgbClr val="7030A0"/>
                </a:solidFill>
              </a:rPr>
              <a:t>1</a:t>
            </a:r>
            <a:r>
              <a:rPr lang="zh-CN" altLang="en-US" dirty="0">
                <a:solidFill>
                  <a:srgbClr val="7030A0"/>
                </a:solidFill>
              </a:rPr>
              <a:t>）</a:t>
            </a:r>
            <a:r>
              <a:rPr lang="zh-CN" altLang="en-US" dirty="0"/>
              <a:t>若</a:t>
            </a:r>
            <a:r>
              <a:rPr lang="en-US" altLang="zh-CN" dirty="0"/>
              <a:t>G</a:t>
            </a:r>
            <a:r>
              <a:rPr lang="zh-CN" altLang="en-US" dirty="0"/>
              <a:t>是树，那么</a:t>
            </a:r>
            <a:r>
              <a:rPr lang="en-US" altLang="zh-CN" dirty="0"/>
              <a:t>m = n - 1</a:t>
            </a:r>
            <a:r>
              <a:rPr lang="zh-CN" altLang="en-US" dirty="0"/>
              <a:t>，这时 </a:t>
            </a:r>
            <a:r>
              <a:rPr lang="en-US" altLang="zh-CN" dirty="0"/>
              <a:t>r = 1</a:t>
            </a:r>
            <a:r>
              <a:rPr lang="zh-CN" altLang="en-US" dirty="0"/>
              <a:t>。所以</a:t>
            </a:r>
          </a:p>
          <a:p>
            <a:pPr marL="0" indent="0" algn="ctr" eaLnBrk="1" hangingPunct="1">
              <a:lnSpc>
                <a:spcPct val="130000"/>
              </a:lnSpc>
              <a:spcBef>
                <a:spcPts val="300"/>
              </a:spcBef>
              <a:buNone/>
            </a:pPr>
            <a:r>
              <a:rPr lang="en-US" altLang="zh-CN" dirty="0"/>
              <a:t>n – m + r = n - (n - 1) + 1 = 2</a:t>
            </a:r>
          </a:p>
          <a:p>
            <a:pPr marL="0" indent="0" eaLnBrk="1" hangingPunct="1">
              <a:lnSpc>
                <a:spcPct val="130000"/>
              </a:lnSpc>
              <a:spcBef>
                <a:spcPts val="300"/>
              </a:spcBef>
              <a:buNone/>
            </a:pPr>
            <a:r>
              <a:rPr lang="zh-CN" altLang="en-US" dirty="0"/>
              <a:t>所以对</a:t>
            </a:r>
            <a:r>
              <a:rPr lang="en-US" altLang="zh-CN" dirty="0"/>
              <a:t>m</a:t>
            </a:r>
            <a:r>
              <a:rPr lang="zh-CN" altLang="en-US" dirty="0"/>
              <a:t>条边时，欧拉公式也成立。</a:t>
            </a:r>
            <a:endParaRPr lang="en-US" altLang="zh-CN" dirty="0"/>
          </a:p>
          <a:p>
            <a:pPr marL="0" indent="0">
              <a:lnSpc>
                <a:spcPct val="130000"/>
              </a:lnSpc>
              <a:spcBef>
                <a:spcPts val="300"/>
              </a:spcBef>
              <a:buNone/>
            </a:pPr>
            <a:r>
              <a:rPr lang="zh-CN" altLang="en-US" dirty="0">
                <a:solidFill>
                  <a:srgbClr val="7030A0"/>
                </a:solidFill>
              </a:rPr>
              <a:t>（</a:t>
            </a:r>
            <a:r>
              <a:rPr lang="en-US" altLang="zh-CN" dirty="0">
                <a:solidFill>
                  <a:srgbClr val="7030A0"/>
                </a:solidFill>
              </a:rPr>
              <a:t>2</a:t>
            </a:r>
            <a:r>
              <a:rPr lang="zh-CN" altLang="en-US" dirty="0">
                <a:solidFill>
                  <a:srgbClr val="7030A0"/>
                </a:solidFill>
              </a:rPr>
              <a:t>）</a:t>
            </a:r>
            <a:r>
              <a:rPr lang="zh-CN" altLang="en-US" dirty="0"/>
              <a:t>若</a:t>
            </a:r>
            <a:r>
              <a:rPr lang="en-US" altLang="zh-CN" dirty="0"/>
              <a:t>G</a:t>
            </a:r>
            <a:r>
              <a:rPr lang="zh-CN" altLang="en-US" dirty="0"/>
              <a:t>不是树，则</a:t>
            </a:r>
            <a:r>
              <a:rPr lang="en-US" altLang="zh-CN" dirty="0"/>
              <a:t>G</a:t>
            </a:r>
            <a:r>
              <a:rPr lang="zh-CN" altLang="en-US" dirty="0"/>
              <a:t>中必有回路，因此有基本回路，设</a:t>
            </a:r>
            <a:r>
              <a:rPr lang="en-US" altLang="zh-CN" dirty="0"/>
              <a:t>e</a:t>
            </a:r>
            <a:r>
              <a:rPr lang="zh-CN" altLang="en-US" dirty="0"/>
              <a:t>是某基本回路的一条边，则</a:t>
            </a:r>
            <a:r>
              <a:rPr lang="en-US" altLang="zh-CN" dirty="0"/>
              <a:t>G’= &lt;V, E-{e}&gt;</a:t>
            </a:r>
            <a:r>
              <a:rPr lang="zh-CN" altLang="en-US" dirty="0"/>
              <a:t>仍是连通平面图，它有</a:t>
            </a:r>
            <a:r>
              <a:rPr lang="en-US" altLang="zh-CN" dirty="0"/>
              <a:t>n</a:t>
            </a:r>
            <a:r>
              <a:rPr lang="zh-CN" altLang="en-US" dirty="0"/>
              <a:t>个结点，</a:t>
            </a:r>
            <a:r>
              <a:rPr lang="en-US" altLang="zh-CN" dirty="0"/>
              <a:t>m-1</a:t>
            </a:r>
            <a:r>
              <a:rPr lang="zh-CN" altLang="en-US" dirty="0"/>
              <a:t>条边和</a:t>
            </a:r>
            <a:r>
              <a:rPr lang="en-US" altLang="zh-CN" dirty="0"/>
              <a:t>r-1</a:t>
            </a:r>
            <a:r>
              <a:rPr lang="zh-CN" altLang="en-US" dirty="0"/>
              <a:t>个面，按归纳假设知</a:t>
            </a:r>
          </a:p>
          <a:p>
            <a:pPr marL="0" indent="0" algn="ctr">
              <a:lnSpc>
                <a:spcPct val="130000"/>
              </a:lnSpc>
              <a:spcBef>
                <a:spcPts val="300"/>
              </a:spcBef>
              <a:buNone/>
            </a:pPr>
            <a:r>
              <a:rPr lang="en-US" altLang="zh-CN" dirty="0"/>
              <a:t>n - (m - 1) + (r - 1) = 2</a:t>
            </a:r>
          </a:p>
          <a:p>
            <a:pPr marL="0" indent="0">
              <a:lnSpc>
                <a:spcPct val="130000"/>
              </a:lnSpc>
              <a:spcBef>
                <a:spcPts val="300"/>
              </a:spcBef>
              <a:buNone/>
            </a:pPr>
            <a:r>
              <a:rPr lang="zh-CN" altLang="en-US" dirty="0"/>
              <a:t>整理得             </a:t>
            </a:r>
            <a:r>
              <a:rPr lang="en-US" altLang="zh-CN" dirty="0"/>
              <a:t>n – m + r = 2</a:t>
            </a:r>
          </a:p>
          <a:p>
            <a:pPr marL="0" indent="0">
              <a:lnSpc>
                <a:spcPct val="130000"/>
              </a:lnSpc>
              <a:spcBef>
                <a:spcPts val="300"/>
              </a:spcBef>
              <a:buNone/>
            </a:pPr>
            <a:r>
              <a:rPr lang="zh-CN" altLang="en-US" dirty="0"/>
              <a:t>所以对</a:t>
            </a:r>
            <a:r>
              <a:rPr lang="en-US" altLang="zh-CN" dirty="0"/>
              <a:t>m</a:t>
            </a:r>
            <a:r>
              <a:rPr lang="zh-CN" altLang="en-US" dirty="0"/>
              <a:t>条边时，欧拉公式也成立。</a:t>
            </a:r>
          </a:p>
        </p:txBody>
      </p:sp>
    </p:spTree>
    <p:extLst>
      <p:ext uri="{BB962C8B-B14F-4D97-AF65-F5344CB8AC3E}">
        <p14:creationId xmlns:p14="http://schemas.microsoft.com/office/powerpoint/2010/main" val="14074814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87875">
                                            <p:txEl>
                                              <p:pRg st="0" end="0"/>
                                            </p:txEl>
                                          </p:spTgt>
                                        </p:tgtEl>
                                        <p:attrNameLst>
                                          <p:attrName>style.visibility</p:attrName>
                                        </p:attrNameLst>
                                      </p:cBhvr>
                                      <p:to>
                                        <p:strVal val="visible"/>
                                      </p:to>
                                    </p:set>
                                    <p:anim calcmode="lin" valueType="num">
                                      <p:cBhvr additive="base">
                                        <p:cTn id="7" dur="500" fill="hold"/>
                                        <p:tgtEl>
                                          <p:spTgt spid="14878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878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87875">
                                            <p:txEl>
                                              <p:pRg st="1" end="1"/>
                                            </p:txEl>
                                          </p:spTgt>
                                        </p:tgtEl>
                                        <p:attrNameLst>
                                          <p:attrName>style.visibility</p:attrName>
                                        </p:attrNameLst>
                                      </p:cBhvr>
                                      <p:to>
                                        <p:strVal val="visible"/>
                                      </p:to>
                                    </p:set>
                                    <p:anim calcmode="lin" valueType="num">
                                      <p:cBhvr additive="base">
                                        <p:cTn id="13" dur="500" fill="hold"/>
                                        <p:tgtEl>
                                          <p:spTgt spid="148787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8787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87875">
                                            <p:txEl>
                                              <p:pRg st="2" end="2"/>
                                            </p:txEl>
                                          </p:spTgt>
                                        </p:tgtEl>
                                        <p:attrNameLst>
                                          <p:attrName>style.visibility</p:attrName>
                                        </p:attrNameLst>
                                      </p:cBhvr>
                                      <p:to>
                                        <p:strVal val="visible"/>
                                      </p:to>
                                    </p:set>
                                    <p:anim calcmode="lin" valueType="num">
                                      <p:cBhvr additive="base">
                                        <p:cTn id="19" dur="500" fill="hold"/>
                                        <p:tgtEl>
                                          <p:spTgt spid="148787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8787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87875">
                                            <p:txEl>
                                              <p:pRg st="3" end="3"/>
                                            </p:txEl>
                                          </p:spTgt>
                                        </p:tgtEl>
                                        <p:attrNameLst>
                                          <p:attrName>style.visibility</p:attrName>
                                        </p:attrNameLst>
                                      </p:cBhvr>
                                      <p:to>
                                        <p:strVal val="visible"/>
                                      </p:to>
                                    </p:set>
                                    <p:anim calcmode="lin" valueType="num">
                                      <p:cBhvr additive="base">
                                        <p:cTn id="25" dur="500" fill="hold"/>
                                        <p:tgtEl>
                                          <p:spTgt spid="148787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8787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87875">
                                            <p:txEl>
                                              <p:pRg st="4" end="4"/>
                                            </p:txEl>
                                          </p:spTgt>
                                        </p:tgtEl>
                                        <p:attrNameLst>
                                          <p:attrName>style.visibility</p:attrName>
                                        </p:attrNameLst>
                                      </p:cBhvr>
                                      <p:to>
                                        <p:strVal val="visible"/>
                                      </p:to>
                                    </p:set>
                                    <p:anim calcmode="lin" valueType="num">
                                      <p:cBhvr additive="base">
                                        <p:cTn id="31" dur="500" fill="hold"/>
                                        <p:tgtEl>
                                          <p:spTgt spid="148787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8787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87875">
                                            <p:txEl>
                                              <p:pRg st="5" end="5"/>
                                            </p:txEl>
                                          </p:spTgt>
                                        </p:tgtEl>
                                        <p:attrNameLst>
                                          <p:attrName>style.visibility</p:attrName>
                                        </p:attrNameLst>
                                      </p:cBhvr>
                                      <p:to>
                                        <p:strVal val="visible"/>
                                      </p:to>
                                    </p:set>
                                    <p:anim calcmode="lin" valueType="num">
                                      <p:cBhvr additive="base">
                                        <p:cTn id="37" dur="500" fill="hold"/>
                                        <p:tgtEl>
                                          <p:spTgt spid="148787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8787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487875">
                                            <p:txEl>
                                              <p:pRg st="6" end="6"/>
                                            </p:txEl>
                                          </p:spTgt>
                                        </p:tgtEl>
                                        <p:attrNameLst>
                                          <p:attrName>style.visibility</p:attrName>
                                        </p:attrNameLst>
                                      </p:cBhvr>
                                      <p:to>
                                        <p:strVal val="visible"/>
                                      </p:to>
                                    </p:set>
                                    <p:anim calcmode="lin" valueType="num">
                                      <p:cBhvr additive="base">
                                        <p:cTn id="43" dur="500" fill="hold"/>
                                        <p:tgtEl>
                                          <p:spTgt spid="148787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48787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87875">
                                            <p:txEl>
                                              <p:pRg st="7" end="7"/>
                                            </p:txEl>
                                          </p:spTgt>
                                        </p:tgtEl>
                                        <p:attrNameLst>
                                          <p:attrName>style.visibility</p:attrName>
                                        </p:attrNameLst>
                                      </p:cBhvr>
                                      <p:to>
                                        <p:strVal val="visible"/>
                                      </p:to>
                                    </p:set>
                                    <p:anim calcmode="lin" valueType="num">
                                      <p:cBhvr additive="base">
                                        <p:cTn id="49" dur="500" fill="hold"/>
                                        <p:tgtEl>
                                          <p:spTgt spid="148787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8787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7875" grpId="0" uiExpand="1"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2"/>
          <p:cNvSpPr>
            <a:spLocks noGrp="1" noChangeArrowheads="1"/>
          </p:cNvSpPr>
          <p:nvPr>
            <p:ph type="title"/>
          </p:nvPr>
        </p:nvSpPr>
        <p:spPr/>
        <p:txBody>
          <a:bodyPr/>
          <a:lstStyle/>
          <a:p>
            <a:pPr eaLnBrk="1" hangingPunct="1"/>
            <a:r>
              <a:rPr lang="zh-CN" altLang="en-US" dirty="0"/>
              <a:t>说明</a:t>
            </a:r>
            <a:endParaRPr lang="en-US" altLang="zh-CN" dirty="0"/>
          </a:p>
        </p:txBody>
      </p:sp>
      <p:sp>
        <p:nvSpPr>
          <p:cNvPr id="1487875" name="Rectangle 3"/>
          <p:cNvSpPr>
            <a:spLocks noGrp="1" noChangeArrowheads="1"/>
          </p:cNvSpPr>
          <p:nvPr>
            <p:ph type="body" idx="1"/>
          </p:nvPr>
        </p:nvSpPr>
        <p:spPr>
          <a:xfrm>
            <a:off x="816871" y="1222660"/>
            <a:ext cx="10755154" cy="3578734"/>
          </a:xfrm>
        </p:spPr>
        <p:txBody>
          <a:bodyPr/>
          <a:lstStyle/>
          <a:p>
            <a:pPr marL="0" indent="648000">
              <a:lnSpc>
                <a:spcPct val="150000"/>
              </a:lnSpc>
              <a:buNone/>
            </a:pPr>
            <a:r>
              <a:rPr lang="zh-CN" altLang="en-US" dirty="0"/>
              <a:t>由于一个凸多面体可在一个球面上表示出来，其任两边除端点外不再相交，在某一面里取一点，以此为中心，作球极投影，这个凸多面体可在平面上表示出来，所得的将是一个相应的平面图。</a:t>
            </a:r>
            <a:endParaRPr lang="en-US" altLang="zh-CN" dirty="0"/>
          </a:p>
          <a:p>
            <a:pPr marL="0" indent="648000">
              <a:lnSpc>
                <a:spcPct val="150000"/>
              </a:lnSpc>
              <a:buNone/>
            </a:pPr>
            <a:r>
              <a:rPr lang="zh-CN" altLang="en-US" dirty="0"/>
              <a:t>所以这里证明的欧拉公式已包含了凸多面体的欧拉公式，但从证明的过程来看，连通平面图的欧拉公式比欧拉给出的凸多面体的欧拉公式容易证明。</a:t>
            </a:r>
          </a:p>
        </p:txBody>
      </p:sp>
    </p:spTree>
    <p:extLst>
      <p:ext uri="{BB962C8B-B14F-4D97-AF65-F5344CB8AC3E}">
        <p14:creationId xmlns:p14="http://schemas.microsoft.com/office/powerpoint/2010/main" val="21703859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87875">
                                            <p:txEl>
                                              <p:pRg st="0" end="0"/>
                                            </p:txEl>
                                          </p:spTgt>
                                        </p:tgtEl>
                                        <p:attrNameLst>
                                          <p:attrName>style.visibility</p:attrName>
                                        </p:attrNameLst>
                                      </p:cBhvr>
                                      <p:to>
                                        <p:strVal val="visible"/>
                                      </p:to>
                                    </p:set>
                                    <p:anim calcmode="lin" valueType="num">
                                      <p:cBhvr additive="base">
                                        <p:cTn id="7" dur="500" fill="hold"/>
                                        <p:tgtEl>
                                          <p:spTgt spid="14878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8787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487875">
                                            <p:txEl>
                                              <p:pRg st="1" end="1"/>
                                            </p:txEl>
                                          </p:spTgt>
                                        </p:tgtEl>
                                        <p:attrNameLst>
                                          <p:attrName>style.visibility</p:attrName>
                                        </p:attrNameLst>
                                      </p:cBhvr>
                                      <p:to>
                                        <p:strVal val="visible"/>
                                      </p:to>
                                    </p:set>
                                    <p:anim calcmode="lin" valueType="num">
                                      <p:cBhvr additive="base">
                                        <p:cTn id="12" dur="500" fill="hold"/>
                                        <p:tgtEl>
                                          <p:spTgt spid="148787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8787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7875" grpId="0" uiExpand="1" build="p"/>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p:txBody>
          <a:bodyPr/>
          <a:lstStyle/>
          <a:p>
            <a:pPr eaLnBrk="1" hangingPunct="1"/>
            <a:r>
              <a:rPr lang="zh-CN" altLang="en-US" dirty="0"/>
              <a:t>推论</a:t>
            </a:r>
            <a:r>
              <a:rPr lang="en-US" altLang="zh-CN" dirty="0"/>
              <a:t>7.6</a:t>
            </a:r>
            <a:endParaRPr lang="zh-CN" altLang="en-US" dirty="0"/>
          </a:p>
        </p:txBody>
      </p:sp>
      <p:sp>
        <p:nvSpPr>
          <p:cNvPr id="1471491" name="Rectangle 3"/>
          <p:cNvSpPr>
            <a:spLocks noGrp="1" noChangeArrowheads="1"/>
          </p:cNvSpPr>
          <p:nvPr>
            <p:ph type="body" idx="1"/>
          </p:nvPr>
        </p:nvSpPr>
        <p:spPr>
          <a:xfrm>
            <a:off x="1122166" y="1143794"/>
            <a:ext cx="9472809" cy="5715794"/>
          </a:xfrm>
        </p:spPr>
        <p:txBody>
          <a:bodyPr>
            <a:normAutofit lnSpcReduction="10000"/>
          </a:bodyPr>
          <a:lstStyle/>
          <a:p>
            <a:pPr marL="0" indent="0" eaLnBrk="1" hangingPunct="1">
              <a:lnSpc>
                <a:spcPct val="150000"/>
              </a:lnSpc>
              <a:spcBef>
                <a:spcPts val="600"/>
              </a:spcBef>
              <a:buNone/>
            </a:pPr>
            <a:r>
              <a:rPr lang="zh-CN" altLang="en-US" dirty="0">
                <a:solidFill>
                  <a:srgbClr val="0000FF"/>
                </a:solidFill>
              </a:rPr>
              <a:t>        设</a:t>
            </a:r>
            <a:r>
              <a:rPr lang="en-US" altLang="zh-CN" dirty="0">
                <a:solidFill>
                  <a:srgbClr val="0000FF"/>
                </a:solidFill>
              </a:rPr>
              <a:t>G</a:t>
            </a:r>
            <a:r>
              <a:rPr lang="zh-CN" altLang="en-US" dirty="0">
                <a:solidFill>
                  <a:srgbClr val="0000FF"/>
                </a:solidFill>
              </a:rPr>
              <a:t>是一个</a:t>
            </a:r>
            <a:r>
              <a:rPr lang="en-US" altLang="zh-CN" dirty="0">
                <a:solidFill>
                  <a:srgbClr val="0000FF"/>
                </a:solidFill>
              </a:rPr>
              <a:t>(n, m)</a:t>
            </a:r>
            <a:r>
              <a:rPr lang="zh-CN" altLang="en-US" dirty="0">
                <a:solidFill>
                  <a:srgbClr val="FF0000"/>
                </a:solidFill>
              </a:rPr>
              <a:t>简单</a:t>
            </a:r>
            <a:r>
              <a:rPr lang="zh-CN" altLang="en-US" dirty="0">
                <a:solidFill>
                  <a:srgbClr val="7030A0"/>
                </a:solidFill>
              </a:rPr>
              <a:t>连通</a:t>
            </a:r>
            <a:r>
              <a:rPr lang="zh-CN" altLang="en-US" dirty="0">
                <a:solidFill>
                  <a:srgbClr val="C00000"/>
                </a:solidFill>
              </a:rPr>
              <a:t>平面图</a:t>
            </a:r>
            <a:r>
              <a:rPr lang="zh-CN" altLang="en-US" dirty="0">
                <a:solidFill>
                  <a:srgbClr val="0000FF"/>
                </a:solidFill>
              </a:rPr>
              <a:t>，若</a:t>
            </a:r>
            <a:r>
              <a:rPr lang="en-US" altLang="zh-CN" dirty="0">
                <a:solidFill>
                  <a:srgbClr val="0000FF"/>
                </a:solidFill>
              </a:rPr>
              <a:t>m</a:t>
            </a:r>
            <a:r>
              <a:rPr lang="zh-CN" altLang="en-US" dirty="0">
                <a:solidFill>
                  <a:srgbClr val="0000FF"/>
                </a:solidFill>
              </a:rPr>
              <a:t>＞</a:t>
            </a:r>
            <a:r>
              <a:rPr lang="en-US" altLang="zh-CN" dirty="0">
                <a:solidFill>
                  <a:srgbClr val="0000FF"/>
                </a:solidFill>
              </a:rPr>
              <a:t>1</a:t>
            </a:r>
            <a:r>
              <a:rPr lang="zh-CN" altLang="en-US" dirty="0">
                <a:solidFill>
                  <a:srgbClr val="0000FF"/>
                </a:solidFill>
              </a:rPr>
              <a:t>，则有</a:t>
            </a:r>
          </a:p>
          <a:p>
            <a:pPr marL="0" indent="0" algn="ctr" eaLnBrk="1" hangingPunct="1">
              <a:lnSpc>
                <a:spcPct val="150000"/>
              </a:lnSpc>
              <a:spcBef>
                <a:spcPts val="600"/>
              </a:spcBef>
              <a:buNone/>
            </a:pPr>
            <a:r>
              <a:rPr lang="en-US" altLang="zh-CN" dirty="0">
                <a:solidFill>
                  <a:srgbClr val="800080"/>
                </a:solidFill>
                <a:effectLst>
                  <a:outerShdw blurRad="38100" dist="38100" dir="2700000" algn="tl">
                    <a:srgbClr val="000000">
                      <a:alpha val="43137"/>
                    </a:srgbClr>
                  </a:outerShdw>
                </a:effectLst>
              </a:rPr>
              <a:t>m ≤ 3n – 6</a:t>
            </a:r>
          </a:p>
          <a:p>
            <a:pPr marL="0" indent="0">
              <a:lnSpc>
                <a:spcPct val="150000"/>
              </a:lnSpc>
              <a:spcBef>
                <a:spcPts val="600"/>
              </a:spcBef>
              <a:buNone/>
            </a:pPr>
            <a:r>
              <a:rPr lang="zh-CN" altLang="en-US" dirty="0">
                <a:solidFill>
                  <a:srgbClr val="C00000"/>
                </a:solidFill>
              </a:rPr>
              <a:t>证明 </a:t>
            </a:r>
            <a:r>
              <a:rPr lang="zh-CN" altLang="en-US" dirty="0">
                <a:solidFill>
                  <a:schemeClr val="accent1"/>
                </a:solidFill>
              </a:rPr>
              <a:t> </a:t>
            </a:r>
            <a:r>
              <a:rPr lang="zh-CN" altLang="en-US" dirty="0"/>
              <a:t>设</a:t>
            </a:r>
            <a:r>
              <a:rPr lang="en-US" altLang="zh-CN" dirty="0"/>
              <a:t>G</a:t>
            </a:r>
            <a:r>
              <a:rPr lang="zh-CN" altLang="en-US" dirty="0"/>
              <a:t>有</a:t>
            </a:r>
            <a:r>
              <a:rPr lang="en-US" altLang="zh-CN" dirty="0"/>
              <a:t>k</a:t>
            </a:r>
            <a:r>
              <a:rPr lang="zh-CN" altLang="en-US" dirty="0"/>
              <a:t>个面，因为</a:t>
            </a:r>
            <a:r>
              <a:rPr lang="en-US" altLang="zh-CN" dirty="0"/>
              <a:t>G</a:t>
            </a:r>
            <a:r>
              <a:rPr lang="zh-CN" altLang="en-US" dirty="0"/>
              <a:t>是</a:t>
            </a:r>
            <a:r>
              <a:rPr lang="en-US" altLang="zh-CN" dirty="0">
                <a:solidFill>
                  <a:srgbClr val="0000FF"/>
                </a:solidFill>
              </a:rPr>
              <a:t>m</a:t>
            </a:r>
            <a:r>
              <a:rPr lang="zh-CN" altLang="en-US" dirty="0">
                <a:solidFill>
                  <a:srgbClr val="0000FF"/>
                </a:solidFill>
              </a:rPr>
              <a:t>＞</a:t>
            </a:r>
            <a:r>
              <a:rPr lang="en-US" altLang="zh-CN" dirty="0">
                <a:solidFill>
                  <a:srgbClr val="0000FF"/>
                </a:solidFill>
              </a:rPr>
              <a:t>1</a:t>
            </a:r>
            <a:r>
              <a:rPr lang="zh-CN" altLang="en-US" dirty="0">
                <a:solidFill>
                  <a:srgbClr val="0000FF"/>
                </a:solidFill>
              </a:rPr>
              <a:t>的</a:t>
            </a:r>
            <a:r>
              <a:rPr lang="zh-CN" altLang="en-US" dirty="0">
                <a:solidFill>
                  <a:srgbClr val="FF0000"/>
                </a:solidFill>
              </a:rPr>
              <a:t>简单</a:t>
            </a:r>
            <a:r>
              <a:rPr lang="zh-CN" altLang="en-US" dirty="0">
                <a:solidFill>
                  <a:srgbClr val="7030A0"/>
                </a:solidFill>
              </a:rPr>
              <a:t>连通</a:t>
            </a:r>
            <a:r>
              <a:rPr lang="zh-CN" altLang="en-US" dirty="0">
                <a:solidFill>
                  <a:srgbClr val="C00000"/>
                </a:solidFill>
              </a:rPr>
              <a:t>平面图</a:t>
            </a:r>
            <a:r>
              <a:rPr lang="zh-CN" altLang="en-US" dirty="0">
                <a:solidFill>
                  <a:srgbClr val="0000FF"/>
                </a:solidFill>
              </a:rPr>
              <a:t>，</a:t>
            </a:r>
            <a:r>
              <a:rPr lang="zh-CN" altLang="en-US" dirty="0"/>
              <a:t>所以</a:t>
            </a:r>
            <a:r>
              <a:rPr lang="en-US" altLang="zh-CN" dirty="0"/>
              <a:t>G</a:t>
            </a:r>
            <a:r>
              <a:rPr lang="zh-CN" altLang="en-US" dirty="0"/>
              <a:t>的每个面至少由</a:t>
            </a:r>
            <a:r>
              <a:rPr lang="en-US" altLang="zh-CN" dirty="0"/>
              <a:t>3</a:t>
            </a:r>
            <a:r>
              <a:rPr lang="zh-CN" altLang="en-US" dirty="0"/>
              <a:t>条边围成，</a:t>
            </a:r>
            <a:endParaRPr lang="en-US" altLang="zh-CN" dirty="0"/>
          </a:p>
          <a:p>
            <a:pPr marL="0" indent="0">
              <a:lnSpc>
                <a:spcPct val="210000"/>
              </a:lnSpc>
              <a:spcBef>
                <a:spcPts val="600"/>
              </a:spcBef>
              <a:buNone/>
            </a:pPr>
            <a:endParaRPr lang="en-US" altLang="zh-CN" dirty="0"/>
          </a:p>
          <a:p>
            <a:pPr marL="0" indent="0">
              <a:lnSpc>
                <a:spcPct val="150000"/>
              </a:lnSpc>
              <a:spcBef>
                <a:spcPts val="600"/>
              </a:spcBef>
              <a:buNone/>
            </a:pPr>
            <a:r>
              <a:rPr lang="zh-CN" altLang="en-US" dirty="0"/>
              <a:t>由定理</a:t>
            </a:r>
            <a:r>
              <a:rPr lang="en-US" altLang="zh-CN" dirty="0"/>
              <a:t>7.13</a:t>
            </a:r>
            <a:r>
              <a:rPr lang="zh-CN" altLang="en-US" dirty="0"/>
              <a:t>知，</a:t>
            </a:r>
            <a:r>
              <a:rPr lang="en-US" altLang="zh-CN" dirty="0"/>
              <a:t>2m ≥ 3k</a:t>
            </a:r>
            <a:r>
              <a:rPr lang="zh-CN" altLang="en-US" dirty="0"/>
              <a:t>，即</a:t>
            </a:r>
            <a:r>
              <a:rPr lang="en-US" altLang="zh-CN" dirty="0"/>
              <a:t>k </a:t>
            </a:r>
            <a:r>
              <a:rPr lang="zh-CN" altLang="en-US" dirty="0"/>
              <a:t>≤ </a:t>
            </a:r>
            <a:r>
              <a:rPr lang="en-US" altLang="zh-CN" dirty="0"/>
              <a:t>2m/3</a:t>
            </a:r>
            <a:r>
              <a:rPr lang="zh-CN" altLang="en-US" dirty="0"/>
              <a:t>，</a:t>
            </a:r>
          </a:p>
          <a:p>
            <a:pPr marL="0" indent="0">
              <a:lnSpc>
                <a:spcPct val="150000"/>
              </a:lnSpc>
              <a:spcBef>
                <a:spcPts val="600"/>
              </a:spcBef>
              <a:buNone/>
            </a:pPr>
            <a:r>
              <a:rPr lang="zh-CN" altLang="en-US" dirty="0"/>
              <a:t>代入欧拉公式有	</a:t>
            </a:r>
            <a:r>
              <a:rPr lang="en-US" altLang="zh-CN" dirty="0"/>
              <a:t>2</a:t>
            </a:r>
            <a:r>
              <a:rPr lang="zh-CN" altLang="en-US" dirty="0"/>
              <a:t> </a:t>
            </a:r>
            <a:r>
              <a:rPr lang="en-US" altLang="zh-CN" dirty="0"/>
              <a:t>= n – m + k ≤ n – m + 2m/3</a:t>
            </a:r>
          </a:p>
          <a:p>
            <a:pPr marL="0" indent="0">
              <a:lnSpc>
                <a:spcPct val="150000"/>
              </a:lnSpc>
              <a:spcBef>
                <a:spcPts val="600"/>
              </a:spcBef>
              <a:buNone/>
            </a:pPr>
            <a:r>
              <a:rPr lang="zh-CN" altLang="en-US" dirty="0"/>
              <a:t>即			</a:t>
            </a:r>
            <a:r>
              <a:rPr lang="en-US" altLang="zh-CN" dirty="0"/>
              <a:t>2 ≤ n - m/3</a:t>
            </a:r>
          </a:p>
          <a:p>
            <a:pPr marL="0" indent="0">
              <a:lnSpc>
                <a:spcPct val="150000"/>
              </a:lnSpc>
              <a:spcBef>
                <a:spcPts val="600"/>
              </a:spcBef>
              <a:buNone/>
            </a:pPr>
            <a:r>
              <a:rPr lang="zh-CN" altLang="en-US" dirty="0"/>
              <a:t>整理得		</a:t>
            </a:r>
            <a:r>
              <a:rPr lang="en-US" altLang="zh-CN" dirty="0"/>
              <a:t>m ≤ 3n - 6</a:t>
            </a:r>
          </a:p>
          <a:p>
            <a:pPr marL="0" indent="0" algn="ctr" eaLnBrk="1" hangingPunct="1">
              <a:lnSpc>
                <a:spcPct val="150000"/>
              </a:lnSpc>
              <a:spcBef>
                <a:spcPts val="600"/>
              </a:spcBef>
              <a:buNone/>
            </a:pPr>
            <a:endParaRPr lang="en-US" altLang="zh-CN" dirty="0">
              <a:solidFill>
                <a:srgbClr val="800080"/>
              </a:solidFill>
              <a:effectLst>
                <a:outerShdw blurRad="38100" dist="38100" dir="2700000" algn="tl">
                  <a:srgbClr val="000000">
                    <a:alpha val="43137"/>
                  </a:srgbClr>
                </a:outerShdw>
              </a:effectLst>
            </a:endParaRPr>
          </a:p>
        </p:txBody>
      </p:sp>
      <p:graphicFrame>
        <p:nvGraphicFramePr>
          <p:cNvPr id="4" name="Object 4"/>
          <p:cNvGraphicFramePr>
            <a:graphicFrameLocks noChangeAspect="1"/>
          </p:cNvGraphicFramePr>
          <p:nvPr>
            <p:extLst>
              <p:ext uri="{D42A27DB-BD31-4B8C-83A1-F6EECF244321}">
                <p14:modId xmlns:p14="http://schemas.microsoft.com/office/powerpoint/2010/main" val="3728914663"/>
              </p:ext>
            </p:extLst>
          </p:nvPr>
        </p:nvGraphicFramePr>
        <p:xfrm>
          <a:off x="4956175" y="3373004"/>
          <a:ext cx="2256660" cy="971190"/>
        </p:xfrm>
        <a:graphic>
          <a:graphicData uri="http://schemas.openxmlformats.org/presentationml/2006/ole">
            <mc:AlternateContent xmlns:mc="http://schemas.openxmlformats.org/markup-compatibility/2006">
              <mc:Choice xmlns:v="urn:schemas-microsoft-com:vml" Requires="v">
                <p:oleObj spid="_x0000_s108575" name="Equation" r:id="rId3" imgW="1002960" imgH="431640" progId="Equation.DSMT4">
                  <p:embed/>
                </p:oleObj>
              </mc:Choice>
              <mc:Fallback>
                <p:oleObj name="Equation" r:id="rId3" imgW="1002960" imgH="431640" progId="Equation.DSMT4">
                  <p:embed/>
                  <p:pic>
                    <p:nvPicPr>
                      <p:cNvPr id="0" name=""/>
                      <p:cNvPicPr>
                        <a:picLocks noChangeAspect="1" noChangeArrowheads="1"/>
                      </p:cNvPicPr>
                      <p:nvPr/>
                    </p:nvPicPr>
                    <p:blipFill>
                      <a:blip r:embed="rId4"/>
                      <a:srcRect/>
                      <a:stretch>
                        <a:fillRect/>
                      </a:stretch>
                    </p:blipFill>
                    <p:spPr bwMode="auto">
                      <a:xfrm>
                        <a:off x="4956175" y="3373004"/>
                        <a:ext cx="2256660" cy="97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矩形 4"/>
          <p:cNvSpPr/>
          <p:nvPr/>
        </p:nvSpPr>
        <p:spPr>
          <a:xfrm>
            <a:off x="4279094" y="2896394"/>
            <a:ext cx="5477681" cy="497957"/>
          </a:xfrm>
          <a:prstGeom prst="rect">
            <a:avLst/>
          </a:prstGeom>
        </p:spPr>
        <p:txBody>
          <a:bodyPr wrap="square">
            <a:spAutoFit/>
          </a:bodyPr>
          <a:lstStyle/>
          <a:p>
            <a:pPr lvl="0" algn="just">
              <a:lnSpc>
                <a:spcPct val="120000"/>
              </a:lnSpc>
              <a:buClr>
                <a:srgbClr val="FF3300"/>
              </a:buClr>
            </a:pPr>
            <a:r>
              <a:rPr lang="zh-CN" altLang="en-US" b="1" kern="0" dirty="0">
                <a:solidFill>
                  <a:srgbClr val="000000"/>
                </a:solidFill>
                <a:latin typeface="+mn-ea"/>
                <a:cs typeface="Times New Roman" panose="02020603050405020304" pitchFamily="18" charset="0"/>
              </a:rPr>
              <a:t>所以</a:t>
            </a:r>
            <a:r>
              <a:rPr lang="en-US" altLang="zh-CN" b="1" kern="0" dirty="0">
                <a:solidFill>
                  <a:srgbClr val="000000"/>
                </a:solidFill>
                <a:latin typeface="+mn-ea"/>
                <a:cs typeface="Times New Roman" panose="02020603050405020304" pitchFamily="18" charset="0"/>
              </a:rPr>
              <a:t>G</a:t>
            </a:r>
            <a:r>
              <a:rPr lang="zh-CN" altLang="en-US" b="1" kern="0" dirty="0">
                <a:solidFill>
                  <a:srgbClr val="000000"/>
                </a:solidFill>
                <a:latin typeface="+mn-ea"/>
                <a:cs typeface="Times New Roman" panose="02020603050405020304" pitchFamily="18" charset="0"/>
              </a:rPr>
              <a:t>所有面的次数之和</a:t>
            </a:r>
            <a:endParaRPr lang="en-US" altLang="zh-CN" b="1" kern="0" dirty="0">
              <a:solidFill>
                <a:srgbClr val="000000"/>
              </a:solidFill>
              <a:latin typeface="+mn-ea"/>
              <a:cs typeface="Times New Roman" panose="02020603050405020304" pitchFamily="18" charset="0"/>
            </a:endParaRPr>
          </a:p>
        </p:txBody>
      </p:sp>
    </p:spTree>
    <p:extLst>
      <p:ext uri="{BB962C8B-B14F-4D97-AF65-F5344CB8AC3E}">
        <p14:creationId xmlns:p14="http://schemas.microsoft.com/office/powerpoint/2010/main" val="37132452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71491">
                                            <p:txEl>
                                              <p:pRg st="0" end="0"/>
                                            </p:txEl>
                                          </p:spTgt>
                                        </p:tgtEl>
                                        <p:attrNameLst>
                                          <p:attrName>style.visibility</p:attrName>
                                        </p:attrNameLst>
                                      </p:cBhvr>
                                      <p:to>
                                        <p:strVal val="visible"/>
                                      </p:to>
                                    </p:set>
                                    <p:anim calcmode="lin" valueType="num">
                                      <p:cBhvr additive="base">
                                        <p:cTn id="7" dur="500" fill="hold"/>
                                        <p:tgtEl>
                                          <p:spTgt spid="14714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71491">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471491">
                                            <p:txEl>
                                              <p:pRg st="1" end="1"/>
                                            </p:txEl>
                                          </p:spTgt>
                                        </p:tgtEl>
                                        <p:attrNameLst>
                                          <p:attrName>style.visibility</p:attrName>
                                        </p:attrNameLst>
                                      </p:cBhvr>
                                      <p:to>
                                        <p:strVal val="visible"/>
                                      </p:to>
                                    </p:set>
                                    <p:anim calcmode="lin" valueType="num">
                                      <p:cBhvr additive="base">
                                        <p:cTn id="12" dur="500" fill="hold"/>
                                        <p:tgtEl>
                                          <p:spTgt spid="1471491">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714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1471491">
                                            <p:txEl>
                                              <p:pRg st="1" end="1"/>
                                            </p:txEl>
                                          </p:spTgt>
                                        </p:tgtEl>
                                      </p:cBhvr>
                                      <p:by x="150000" y="150000"/>
                                    </p:animScale>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471491">
                                            <p:txEl>
                                              <p:pRg st="2" end="2"/>
                                            </p:txEl>
                                          </p:spTgt>
                                        </p:tgtEl>
                                        <p:attrNameLst>
                                          <p:attrName>style.visibility</p:attrName>
                                        </p:attrNameLst>
                                      </p:cBhvr>
                                      <p:to>
                                        <p:strVal val="visible"/>
                                      </p:to>
                                    </p:set>
                                    <p:anim calcmode="lin" valueType="num">
                                      <p:cBhvr additive="base">
                                        <p:cTn id="22" dur="500" fill="hold"/>
                                        <p:tgtEl>
                                          <p:spTgt spid="1471491">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4714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25" presetClass="entr" presetSubtype="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p:cTn id="33"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34"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5"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 calcmode="lin" valueType="num">
                                      <p:cBhvr>
                                        <p:cTn id="37"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38"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39"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40" dur="1000" decel="50000">
                                          <p:stCondLst>
                                            <p:cond delay="0"/>
                                          </p:stCondLst>
                                        </p:cTn>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471491">
                                            <p:txEl>
                                              <p:pRg st="4" end="4"/>
                                            </p:txEl>
                                          </p:spTgt>
                                        </p:tgtEl>
                                        <p:attrNameLst>
                                          <p:attrName>style.visibility</p:attrName>
                                        </p:attrNameLst>
                                      </p:cBhvr>
                                      <p:to>
                                        <p:strVal val="visible"/>
                                      </p:to>
                                    </p:set>
                                    <p:anim calcmode="lin" valueType="num">
                                      <p:cBhvr additive="base">
                                        <p:cTn id="45" dur="500" fill="hold"/>
                                        <p:tgtEl>
                                          <p:spTgt spid="1471491">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47149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471491">
                                            <p:txEl>
                                              <p:pRg st="5" end="5"/>
                                            </p:txEl>
                                          </p:spTgt>
                                        </p:tgtEl>
                                        <p:attrNameLst>
                                          <p:attrName>style.visibility</p:attrName>
                                        </p:attrNameLst>
                                      </p:cBhvr>
                                      <p:to>
                                        <p:strVal val="visible"/>
                                      </p:to>
                                    </p:set>
                                    <p:anim calcmode="lin" valueType="num">
                                      <p:cBhvr additive="base">
                                        <p:cTn id="51" dur="500" fill="hold"/>
                                        <p:tgtEl>
                                          <p:spTgt spid="1471491">
                                            <p:txEl>
                                              <p:pRg st="5" end="5"/>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47149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471491">
                                            <p:txEl>
                                              <p:pRg st="6" end="6"/>
                                            </p:txEl>
                                          </p:spTgt>
                                        </p:tgtEl>
                                        <p:attrNameLst>
                                          <p:attrName>style.visibility</p:attrName>
                                        </p:attrNameLst>
                                      </p:cBhvr>
                                      <p:to>
                                        <p:strVal val="visible"/>
                                      </p:to>
                                    </p:set>
                                    <p:anim calcmode="lin" valueType="num">
                                      <p:cBhvr additive="base">
                                        <p:cTn id="57" dur="500" fill="hold"/>
                                        <p:tgtEl>
                                          <p:spTgt spid="1471491">
                                            <p:txEl>
                                              <p:pRg st="6" end="6"/>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47149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471491">
                                            <p:txEl>
                                              <p:pRg st="7" end="7"/>
                                            </p:txEl>
                                          </p:spTgt>
                                        </p:tgtEl>
                                        <p:attrNameLst>
                                          <p:attrName>style.visibility</p:attrName>
                                        </p:attrNameLst>
                                      </p:cBhvr>
                                      <p:to>
                                        <p:strVal val="visible"/>
                                      </p:to>
                                    </p:set>
                                    <p:anim calcmode="lin" valueType="num">
                                      <p:cBhvr additive="base">
                                        <p:cTn id="63" dur="500" fill="hold"/>
                                        <p:tgtEl>
                                          <p:spTgt spid="1471491">
                                            <p:txEl>
                                              <p:pRg st="7" end="7"/>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1471491">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1491" grpId="0" uiExpand="1" build="p"/>
      <p:bldP spid="5"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2"/>
          <p:cNvSpPr>
            <a:spLocks noGrp="1" noChangeArrowheads="1"/>
          </p:cNvSpPr>
          <p:nvPr>
            <p:ph type="title"/>
          </p:nvPr>
        </p:nvSpPr>
        <p:spPr/>
        <p:txBody>
          <a:bodyPr/>
          <a:lstStyle/>
          <a:p>
            <a:pPr eaLnBrk="1" hangingPunct="1"/>
            <a:r>
              <a:rPr lang="zh-CN" altLang="en-US"/>
              <a:t>说明</a:t>
            </a:r>
          </a:p>
        </p:txBody>
      </p:sp>
      <p:sp>
        <p:nvSpPr>
          <p:cNvPr id="1472515" name="Rectangle 3"/>
          <p:cNvSpPr>
            <a:spLocks noGrp="1" noChangeArrowheads="1"/>
          </p:cNvSpPr>
          <p:nvPr>
            <p:ph type="body" idx="1"/>
          </p:nvPr>
        </p:nvSpPr>
        <p:spPr>
          <a:xfrm>
            <a:off x="816871" y="1222659"/>
            <a:ext cx="10755154" cy="5155425"/>
          </a:xfrm>
        </p:spPr>
        <p:txBody>
          <a:bodyPr/>
          <a:lstStyle/>
          <a:p>
            <a:pPr marL="0" indent="648000" eaLnBrk="1" hangingPunct="1">
              <a:lnSpc>
                <a:spcPct val="150000"/>
              </a:lnSpc>
              <a:spcBef>
                <a:spcPts val="1200"/>
              </a:spcBef>
              <a:buNone/>
            </a:pPr>
            <a:r>
              <a:rPr lang="zh-CN" altLang="en-US" dirty="0"/>
              <a:t>推论</a:t>
            </a:r>
            <a:r>
              <a:rPr lang="en-US" altLang="zh-CN" dirty="0"/>
              <a:t>7.6</a:t>
            </a:r>
            <a:r>
              <a:rPr lang="zh-CN" altLang="en-US" dirty="0"/>
              <a:t>本身可能用处不大，但它的</a:t>
            </a:r>
            <a:r>
              <a:rPr lang="zh-CN" altLang="en-US" dirty="0">
                <a:solidFill>
                  <a:srgbClr val="800080"/>
                </a:solidFill>
              </a:rPr>
              <a:t>逆否命题</a:t>
            </a:r>
            <a:r>
              <a:rPr lang="zh-CN" altLang="en-US" dirty="0"/>
              <a:t>却非常有用，可以用它来判定某些图是非平面图。即</a:t>
            </a:r>
          </a:p>
          <a:p>
            <a:pPr marL="0" indent="0" algn="ctr" eaLnBrk="1" hangingPunct="1">
              <a:lnSpc>
                <a:spcPct val="150000"/>
              </a:lnSpc>
              <a:spcBef>
                <a:spcPts val="1200"/>
              </a:spcBef>
              <a:buNone/>
            </a:pPr>
            <a:r>
              <a:rPr lang="zh-CN" altLang="en-US" dirty="0">
                <a:solidFill>
                  <a:srgbClr val="0000FF"/>
                </a:solidFill>
              </a:rPr>
              <a:t>一个简单连通图，若不满足 </a:t>
            </a:r>
            <a:r>
              <a:rPr lang="en-US" altLang="zh-CN" dirty="0">
                <a:solidFill>
                  <a:srgbClr val="0000FF"/>
                </a:solidFill>
              </a:rPr>
              <a:t>m ≤ 3n - 6</a:t>
            </a:r>
            <a:r>
              <a:rPr lang="zh-CN" altLang="en-US" dirty="0">
                <a:solidFill>
                  <a:srgbClr val="0000FF"/>
                </a:solidFill>
              </a:rPr>
              <a:t>，则一定是非平面图。</a:t>
            </a:r>
          </a:p>
          <a:p>
            <a:pPr marL="0" indent="648000" eaLnBrk="1" hangingPunct="1">
              <a:lnSpc>
                <a:spcPct val="150000"/>
              </a:lnSpc>
              <a:spcBef>
                <a:spcPts val="1200"/>
              </a:spcBef>
              <a:buNone/>
            </a:pPr>
            <a:r>
              <a:rPr lang="zh-CN" altLang="en-US" dirty="0"/>
              <a:t>但需要注意，满足不等式 </a:t>
            </a:r>
            <a:r>
              <a:rPr lang="en-US" altLang="zh-CN" dirty="0">
                <a:solidFill>
                  <a:srgbClr val="800080"/>
                </a:solidFill>
              </a:rPr>
              <a:t>m ≤ 3n – 6 </a:t>
            </a:r>
            <a:r>
              <a:rPr lang="zh-CN" altLang="en-US" dirty="0"/>
              <a:t>的</a:t>
            </a:r>
            <a:r>
              <a:rPr lang="zh-CN" altLang="en-US" dirty="0">
                <a:solidFill>
                  <a:srgbClr val="7030A0"/>
                </a:solidFill>
              </a:rPr>
              <a:t>简单连通图未必是平面图</a:t>
            </a:r>
            <a:r>
              <a:rPr lang="zh-CN" altLang="en-US" dirty="0"/>
              <a:t>。 </a:t>
            </a:r>
          </a:p>
        </p:txBody>
      </p:sp>
      <p:sp>
        <p:nvSpPr>
          <p:cNvPr id="4" name="Text Box 371"/>
          <p:cNvSpPr txBox="1">
            <a:spLocks noChangeArrowheads="1"/>
          </p:cNvSpPr>
          <p:nvPr/>
        </p:nvSpPr>
        <p:spPr bwMode="auto">
          <a:xfrm>
            <a:off x="1527175" y="4496594"/>
            <a:ext cx="9296400" cy="1696651"/>
          </a:xfrm>
          <a:prstGeom prst="rect">
            <a:avLst/>
          </a:prstGeom>
          <a:solidFill>
            <a:sysClr val="window" lastClr="FFFFFF">
              <a:lumMod val="85000"/>
              <a:lumOff val="0"/>
            </a:sysClr>
          </a:solidFill>
          <a:ln w="9525">
            <a:solidFill>
              <a:srgbClr val="000000"/>
            </a:solidFill>
            <a:miter lim="800000"/>
            <a:headEnd/>
            <a:tailEnd/>
          </a:ln>
        </p:spPr>
        <p:txBody>
          <a:bodyPr rot="0" vert="horz" wrap="square" lIns="180000" tIns="72000" rIns="180000" bIns="180000" anchor="t" anchorCtr="0" upright="1">
            <a:spAutoFit/>
          </a:bodyPr>
          <a:lstStyle/>
          <a:p>
            <a:pPr algn="just">
              <a:lnSpc>
                <a:spcPct val="200000"/>
              </a:lnSpc>
              <a:spcBef>
                <a:spcPts val="600"/>
              </a:spcBef>
              <a:spcAft>
                <a:spcPts val="0"/>
              </a:spcAft>
            </a:pPr>
            <a:r>
              <a:rPr lang="zh-CN" b="1" kern="100" dirty="0">
                <a:solidFill>
                  <a:srgbClr val="7030A0"/>
                </a:solidFill>
                <a:effectLst/>
                <a:cs typeface="宋体" panose="02010600030101010101" pitchFamily="2" charset="-122"/>
              </a:rPr>
              <a:t>解题小贴士</a:t>
            </a:r>
            <a:r>
              <a:rPr lang="en-US" altLang="zh-CN" b="1" kern="100" dirty="0">
                <a:solidFill>
                  <a:srgbClr val="7030A0"/>
                </a:solidFill>
                <a:effectLst/>
                <a:cs typeface="宋体" panose="02010600030101010101" pitchFamily="2" charset="-122"/>
              </a:rPr>
              <a:t>——</a:t>
            </a:r>
            <a:r>
              <a:rPr lang="zh-CN" b="1" kern="100" dirty="0">
                <a:solidFill>
                  <a:srgbClr val="7030A0"/>
                </a:solidFill>
                <a:effectLst/>
                <a:cs typeface="宋体" panose="02010600030101010101" pitchFamily="2" charset="-122"/>
              </a:rPr>
              <a:t>非平面图的判断</a:t>
            </a:r>
            <a:r>
              <a:rPr lang="en-US" b="1" kern="100" dirty="0">
                <a:solidFill>
                  <a:srgbClr val="7030A0"/>
                </a:solidFill>
                <a:effectLst/>
                <a:cs typeface="宋体" panose="02010600030101010101" pitchFamily="2" charset="-122"/>
              </a:rPr>
              <a:t>1</a:t>
            </a:r>
            <a:endParaRPr lang="zh-CN" b="1" kern="100" dirty="0">
              <a:solidFill>
                <a:srgbClr val="7030A0"/>
              </a:solidFill>
              <a:effectLst/>
              <a:cs typeface="宋体" panose="02010600030101010101" pitchFamily="2" charset="-122"/>
            </a:endParaRPr>
          </a:p>
          <a:p>
            <a:pPr indent="648000" algn="just">
              <a:lnSpc>
                <a:spcPct val="200000"/>
              </a:lnSpc>
              <a:spcBef>
                <a:spcPts val="600"/>
              </a:spcBef>
              <a:spcAft>
                <a:spcPts val="0"/>
              </a:spcAft>
            </a:pPr>
            <a:r>
              <a:rPr lang="zh-CN" b="1" kern="100" dirty="0">
                <a:effectLst/>
                <a:cs typeface="宋体" panose="02010600030101010101" pitchFamily="2" charset="-122"/>
              </a:rPr>
              <a:t>一个简单连通图，若不满足</a:t>
            </a:r>
            <a:r>
              <a:rPr lang="en-US" b="1" i="1" kern="100" dirty="0">
                <a:effectLst/>
                <a:cs typeface="宋体" panose="02010600030101010101" pitchFamily="2" charset="-122"/>
              </a:rPr>
              <a:t>m</a:t>
            </a:r>
            <a:r>
              <a:rPr lang="zh-CN" b="1" kern="100" dirty="0">
                <a:effectLst/>
                <a:cs typeface="宋体" panose="02010600030101010101" pitchFamily="2" charset="-122"/>
              </a:rPr>
              <a:t>≤</a:t>
            </a:r>
            <a:r>
              <a:rPr lang="en-US" b="1" kern="100" dirty="0">
                <a:effectLst/>
                <a:cs typeface="宋体" panose="02010600030101010101" pitchFamily="2" charset="-122"/>
              </a:rPr>
              <a:t>3</a:t>
            </a:r>
            <a:r>
              <a:rPr lang="en-US" b="1" i="1" kern="100" dirty="0">
                <a:effectLst/>
                <a:cs typeface="宋体" panose="02010600030101010101" pitchFamily="2" charset="-122"/>
              </a:rPr>
              <a:t>n</a:t>
            </a:r>
            <a:r>
              <a:rPr lang="zh-CN" b="1" kern="100" dirty="0">
                <a:effectLst/>
                <a:cs typeface="宋体" panose="02010600030101010101" pitchFamily="2" charset="-122"/>
              </a:rPr>
              <a:t>－</a:t>
            </a:r>
            <a:r>
              <a:rPr lang="en-US" b="1" kern="100" dirty="0">
                <a:effectLst/>
                <a:cs typeface="宋体" panose="02010600030101010101" pitchFamily="2" charset="-122"/>
              </a:rPr>
              <a:t>6</a:t>
            </a:r>
            <a:r>
              <a:rPr lang="zh-CN" b="1" kern="100" dirty="0">
                <a:effectLst/>
                <a:cs typeface="宋体" panose="02010600030101010101" pitchFamily="2" charset="-122"/>
              </a:rPr>
              <a:t>，则一定是非平面图。</a:t>
            </a:r>
          </a:p>
        </p:txBody>
      </p:sp>
    </p:spTree>
    <p:extLst>
      <p:ext uri="{BB962C8B-B14F-4D97-AF65-F5344CB8AC3E}">
        <p14:creationId xmlns:p14="http://schemas.microsoft.com/office/powerpoint/2010/main" val="38870833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72515">
                                            <p:txEl>
                                              <p:pRg st="0" end="0"/>
                                            </p:txEl>
                                          </p:spTgt>
                                        </p:tgtEl>
                                        <p:attrNameLst>
                                          <p:attrName>style.visibility</p:attrName>
                                        </p:attrNameLst>
                                      </p:cBhvr>
                                      <p:to>
                                        <p:strVal val="visible"/>
                                      </p:to>
                                    </p:set>
                                    <p:anim calcmode="lin" valueType="num">
                                      <p:cBhvr additive="base">
                                        <p:cTn id="7" dur="500" fill="hold"/>
                                        <p:tgtEl>
                                          <p:spTgt spid="14725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725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72515">
                                            <p:txEl>
                                              <p:pRg st="1" end="1"/>
                                            </p:txEl>
                                          </p:spTgt>
                                        </p:tgtEl>
                                        <p:attrNameLst>
                                          <p:attrName>style.visibility</p:attrName>
                                        </p:attrNameLst>
                                      </p:cBhvr>
                                      <p:to>
                                        <p:strVal val="visible"/>
                                      </p:to>
                                    </p:set>
                                    <p:anim calcmode="lin" valueType="num">
                                      <p:cBhvr additive="base">
                                        <p:cTn id="13" dur="500" fill="hold"/>
                                        <p:tgtEl>
                                          <p:spTgt spid="14725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725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1472515">
                                            <p:txEl>
                                              <p:pRg st="1" end="1"/>
                                            </p:txEl>
                                          </p:spTgt>
                                        </p:tgtEl>
                                      </p:cBhvr>
                                      <p:by x="150000" y="150000"/>
                                    </p:animScale>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72515">
                                            <p:txEl>
                                              <p:pRg st="2" end="2"/>
                                            </p:txEl>
                                          </p:spTgt>
                                        </p:tgtEl>
                                        <p:attrNameLst>
                                          <p:attrName>style.visibility</p:attrName>
                                        </p:attrNameLst>
                                      </p:cBhvr>
                                      <p:to>
                                        <p:strVal val="visible"/>
                                      </p:to>
                                    </p:set>
                                    <p:anim calcmode="lin" valueType="num">
                                      <p:cBhvr additive="base">
                                        <p:cTn id="23" dur="500" fill="hold"/>
                                        <p:tgtEl>
                                          <p:spTgt spid="1472515">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725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2515" grpId="0" uiExpand="1" build="p"/>
      <p:bldP spid="4"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2"/>
          <p:cNvSpPr>
            <a:spLocks noGrp="1" noChangeArrowheads="1"/>
          </p:cNvSpPr>
          <p:nvPr>
            <p:ph type="title"/>
          </p:nvPr>
        </p:nvSpPr>
        <p:spPr/>
        <p:txBody>
          <a:bodyPr/>
          <a:lstStyle/>
          <a:p>
            <a:pPr eaLnBrk="1" hangingPunct="1"/>
            <a:r>
              <a:rPr lang="zh-CN" altLang="en-US" dirty="0"/>
              <a:t>例</a:t>
            </a:r>
            <a:r>
              <a:rPr lang="en-US" altLang="zh-CN" dirty="0"/>
              <a:t>7.30</a:t>
            </a:r>
            <a:endParaRPr lang="zh-CN" altLang="en-US" dirty="0"/>
          </a:p>
        </p:txBody>
      </p:sp>
      <p:sp>
        <p:nvSpPr>
          <p:cNvPr id="1473539" name="Rectangle 3"/>
          <p:cNvSpPr>
            <a:spLocks noGrp="1" noChangeArrowheads="1"/>
          </p:cNvSpPr>
          <p:nvPr>
            <p:ph type="body" idx="1"/>
          </p:nvPr>
        </p:nvSpPr>
        <p:spPr>
          <a:xfrm>
            <a:off x="816870" y="1221038"/>
            <a:ext cx="10755156" cy="5081541"/>
          </a:xfrm>
        </p:spPr>
        <p:txBody>
          <a:bodyPr/>
          <a:lstStyle/>
          <a:p>
            <a:pPr marL="0" indent="0" eaLnBrk="1" hangingPunct="1">
              <a:lnSpc>
                <a:spcPct val="150000"/>
              </a:lnSpc>
              <a:spcBef>
                <a:spcPts val="600"/>
              </a:spcBef>
              <a:buNone/>
            </a:pPr>
            <a:r>
              <a:rPr lang="zh-CN" altLang="en-US" dirty="0">
                <a:solidFill>
                  <a:srgbClr val="800080"/>
                </a:solidFill>
              </a:rPr>
              <a:t>证明</a:t>
            </a:r>
            <a:r>
              <a:rPr lang="en-US" altLang="zh-CN" dirty="0">
                <a:solidFill>
                  <a:srgbClr val="800080"/>
                </a:solidFill>
              </a:rPr>
              <a:t>5</a:t>
            </a:r>
            <a:r>
              <a:rPr lang="zh-CN" altLang="en-US" dirty="0">
                <a:solidFill>
                  <a:srgbClr val="800080"/>
                </a:solidFill>
              </a:rPr>
              <a:t>个结点的完全图</a:t>
            </a:r>
            <a:r>
              <a:rPr lang="en-US" altLang="zh-CN" dirty="0">
                <a:solidFill>
                  <a:srgbClr val="0000FF"/>
                </a:solidFill>
              </a:rPr>
              <a:t>K</a:t>
            </a:r>
            <a:r>
              <a:rPr lang="en-US" altLang="zh-CN" baseline="-25000" dirty="0">
                <a:solidFill>
                  <a:srgbClr val="0000FF"/>
                </a:solidFill>
              </a:rPr>
              <a:t>5</a:t>
            </a:r>
            <a:r>
              <a:rPr lang="zh-CN" altLang="en-US" dirty="0">
                <a:solidFill>
                  <a:srgbClr val="0000FF"/>
                </a:solidFill>
              </a:rPr>
              <a:t>是非平面图</a:t>
            </a:r>
            <a:r>
              <a:rPr lang="zh-CN" altLang="en-US" dirty="0">
                <a:solidFill>
                  <a:srgbClr val="800080"/>
                </a:solidFill>
              </a:rPr>
              <a:t>。</a:t>
            </a:r>
          </a:p>
          <a:p>
            <a:pPr marL="0" indent="0">
              <a:lnSpc>
                <a:spcPct val="150000"/>
              </a:lnSpc>
              <a:spcBef>
                <a:spcPts val="600"/>
              </a:spcBef>
              <a:buNone/>
            </a:pPr>
            <a:r>
              <a:rPr lang="zh-CN" altLang="en-US" dirty="0">
                <a:solidFill>
                  <a:srgbClr val="C00000"/>
                </a:solidFill>
              </a:rPr>
              <a:t>证明 </a:t>
            </a:r>
            <a:r>
              <a:rPr lang="zh-CN" altLang="en-US" dirty="0">
                <a:solidFill>
                  <a:schemeClr val="accent1"/>
                </a:solidFill>
              </a:rPr>
              <a:t> </a:t>
            </a:r>
            <a:r>
              <a:rPr lang="zh-CN" altLang="en-US" dirty="0"/>
              <a:t>因为</a:t>
            </a:r>
            <a:r>
              <a:rPr lang="en-US" altLang="zh-CN" dirty="0"/>
              <a:t>K</a:t>
            </a:r>
            <a:r>
              <a:rPr lang="en-US" altLang="zh-CN" baseline="-25000" dirty="0"/>
              <a:t>5 </a:t>
            </a:r>
            <a:r>
              <a:rPr lang="zh-CN" altLang="en-US" dirty="0"/>
              <a:t>是简单连通图，</a:t>
            </a:r>
            <a:r>
              <a:rPr lang="en-US" altLang="zh-CN" dirty="0"/>
              <a:t>n=5</a:t>
            </a:r>
            <a:r>
              <a:rPr lang="zh-CN" altLang="en-US" dirty="0"/>
              <a:t>，</a:t>
            </a:r>
            <a:r>
              <a:rPr lang="en-US" altLang="zh-CN" dirty="0"/>
              <a:t>m=10</a:t>
            </a:r>
            <a:r>
              <a:rPr lang="zh-CN" altLang="en-US" dirty="0"/>
              <a:t>，因此</a:t>
            </a:r>
            <a:endParaRPr lang="en-US" altLang="zh-CN" dirty="0"/>
          </a:p>
          <a:p>
            <a:pPr marL="0" indent="0" algn="ctr">
              <a:lnSpc>
                <a:spcPct val="150000"/>
              </a:lnSpc>
              <a:spcBef>
                <a:spcPts val="600"/>
              </a:spcBef>
              <a:buNone/>
            </a:pPr>
            <a:r>
              <a:rPr lang="en-US" altLang="zh-CN" dirty="0"/>
              <a:t>m</a:t>
            </a:r>
            <a:r>
              <a:rPr lang="zh-CN" altLang="en-US" dirty="0"/>
              <a:t>＞</a:t>
            </a:r>
            <a:r>
              <a:rPr lang="en-US" altLang="zh-CN" dirty="0"/>
              <a:t>3n – 6 = 3×5 – 6 = 9</a:t>
            </a:r>
            <a:r>
              <a:rPr lang="zh-CN" altLang="en-US" dirty="0"/>
              <a:t>，故不满足</a:t>
            </a:r>
            <a:r>
              <a:rPr lang="en-US" altLang="zh-CN" dirty="0"/>
              <a:t>m ≤ 3n - 6</a:t>
            </a:r>
            <a:r>
              <a:rPr lang="zh-CN" altLang="en-US" dirty="0"/>
              <a:t>，</a:t>
            </a:r>
            <a:endParaRPr lang="en-US" altLang="zh-CN" dirty="0"/>
          </a:p>
          <a:p>
            <a:pPr marL="0" indent="0" eaLnBrk="1" hangingPunct="1">
              <a:lnSpc>
                <a:spcPct val="150000"/>
              </a:lnSpc>
              <a:spcBef>
                <a:spcPts val="600"/>
              </a:spcBef>
              <a:buNone/>
            </a:pPr>
            <a:r>
              <a:rPr lang="zh-CN" altLang="en-US" dirty="0"/>
              <a:t>因此它不是平面图。</a:t>
            </a:r>
          </a:p>
          <a:p>
            <a:pPr marL="0" indent="0">
              <a:lnSpc>
                <a:spcPct val="150000"/>
              </a:lnSpc>
              <a:spcBef>
                <a:spcPts val="1800"/>
              </a:spcBef>
              <a:buNone/>
            </a:pPr>
            <a:r>
              <a:rPr lang="zh-CN" altLang="en-US" dirty="0"/>
              <a:t>    再看图</a:t>
            </a:r>
            <a:r>
              <a:rPr lang="en-US" altLang="zh-CN" dirty="0"/>
              <a:t>K</a:t>
            </a:r>
            <a:r>
              <a:rPr lang="en-US" altLang="zh-CN" baseline="-25000" dirty="0"/>
              <a:t>3, 3</a:t>
            </a:r>
            <a:r>
              <a:rPr lang="zh-CN" altLang="en-US" dirty="0"/>
              <a:t>，</a:t>
            </a:r>
            <a:r>
              <a:rPr lang="en-US" altLang="zh-CN" dirty="0"/>
              <a:t>n=6</a:t>
            </a:r>
            <a:r>
              <a:rPr lang="zh-CN" altLang="en-US" dirty="0"/>
              <a:t>，</a:t>
            </a:r>
            <a:r>
              <a:rPr lang="en-US" altLang="zh-CN" dirty="0"/>
              <a:t>m=9</a:t>
            </a:r>
            <a:r>
              <a:rPr lang="zh-CN" altLang="en-US" dirty="0"/>
              <a:t>，满足不等式 </a:t>
            </a:r>
            <a:r>
              <a:rPr lang="en-US" altLang="zh-CN" dirty="0"/>
              <a:t>m ≤ 3n - 6</a:t>
            </a:r>
            <a:r>
              <a:rPr lang="zh-CN" altLang="en-US" dirty="0"/>
              <a:t>，但是我们已用观察法证明了它是一个非平面图。</a:t>
            </a:r>
          </a:p>
        </p:txBody>
      </p:sp>
    </p:spTree>
    <p:extLst>
      <p:ext uri="{BB962C8B-B14F-4D97-AF65-F5344CB8AC3E}">
        <p14:creationId xmlns:p14="http://schemas.microsoft.com/office/powerpoint/2010/main" val="7231462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73539">
                                            <p:txEl>
                                              <p:pRg st="0" end="0"/>
                                            </p:txEl>
                                          </p:spTgt>
                                        </p:tgtEl>
                                        <p:attrNameLst>
                                          <p:attrName>style.visibility</p:attrName>
                                        </p:attrNameLst>
                                      </p:cBhvr>
                                      <p:to>
                                        <p:strVal val="visible"/>
                                      </p:to>
                                    </p:set>
                                    <p:anim calcmode="lin" valueType="num">
                                      <p:cBhvr additive="base">
                                        <p:cTn id="7" dur="500" fill="hold"/>
                                        <p:tgtEl>
                                          <p:spTgt spid="14735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735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73539">
                                            <p:txEl>
                                              <p:pRg st="1" end="1"/>
                                            </p:txEl>
                                          </p:spTgt>
                                        </p:tgtEl>
                                        <p:attrNameLst>
                                          <p:attrName>style.visibility</p:attrName>
                                        </p:attrNameLst>
                                      </p:cBhvr>
                                      <p:to>
                                        <p:strVal val="visible"/>
                                      </p:to>
                                    </p:set>
                                    <p:anim calcmode="lin" valueType="num">
                                      <p:cBhvr additive="base">
                                        <p:cTn id="13" dur="500" fill="hold"/>
                                        <p:tgtEl>
                                          <p:spTgt spid="147353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735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73539">
                                            <p:txEl>
                                              <p:pRg st="2" end="2"/>
                                            </p:txEl>
                                          </p:spTgt>
                                        </p:tgtEl>
                                        <p:attrNameLst>
                                          <p:attrName>style.visibility</p:attrName>
                                        </p:attrNameLst>
                                      </p:cBhvr>
                                      <p:to>
                                        <p:strVal val="visible"/>
                                      </p:to>
                                    </p:set>
                                    <p:anim calcmode="lin" valueType="num">
                                      <p:cBhvr additive="base">
                                        <p:cTn id="19" dur="500" fill="hold"/>
                                        <p:tgtEl>
                                          <p:spTgt spid="147353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735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73539">
                                            <p:txEl>
                                              <p:pRg st="3" end="3"/>
                                            </p:txEl>
                                          </p:spTgt>
                                        </p:tgtEl>
                                        <p:attrNameLst>
                                          <p:attrName>style.visibility</p:attrName>
                                        </p:attrNameLst>
                                      </p:cBhvr>
                                      <p:to>
                                        <p:strVal val="visible"/>
                                      </p:to>
                                    </p:set>
                                    <p:anim calcmode="lin" valueType="num">
                                      <p:cBhvr additive="base">
                                        <p:cTn id="25" dur="500" fill="hold"/>
                                        <p:tgtEl>
                                          <p:spTgt spid="147353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735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73539">
                                            <p:txEl>
                                              <p:pRg st="4" end="4"/>
                                            </p:txEl>
                                          </p:spTgt>
                                        </p:tgtEl>
                                        <p:attrNameLst>
                                          <p:attrName>style.visibility</p:attrName>
                                        </p:attrNameLst>
                                      </p:cBhvr>
                                      <p:to>
                                        <p:strVal val="visible"/>
                                      </p:to>
                                    </p:set>
                                    <p:anim calcmode="lin" valueType="num">
                                      <p:cBhvr additive="base">
                                        <p:cTn id="31" dur="500" fill="hold"/>
                                        <p:tgtEl>
                                          <p:spTgt spid="147353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7353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3539"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p:txBody>
          <a:bodyPr/>
          <a:lstStyle/>
          <a:p>
            <a:pPr eaLnBrk="1" hangingPunct="1"/>
            <a:r>
              <a:rPr lang="zh-CN" altLang="en-US" dirty="0"/>
              <a:t>推论</a:t>
            </a:r>
            <a:r>
              <a:rPr lang="en-US" altLang="zh-CN" dirty="0"/>
              <a:t>7.7</a:t>
            </a:r>
            <a:endParaRPr lang="zh-CN" altLang="en-US" dirty="0"/>
          </a:p>
        </p:txBody>
      </p:sp>
      <p:sp>
        <p:nvSpPr>
          <p:cNvPr id="1474563" name="Rectangle 3"/>
          <p:cNvSpPr>
            <a:spLocks noGrp="1" noChangeArrowheads="1"/>
          </p:cNvSpPr>
          <p:nvPr>
            <p:ph type="body" idx="1"/>
          </p:nvPr>
        </p:nvSpPr>
        <p:spPr>
          <a:xfrm>
            <a:off x="816871" y="1067594"/>
            <a:ext cx="10755154" cy="5791994"/>
          </a:xfrm>
        </p:spPr>
        <p:txBody>
          <a:bodyPr>
            <a:normAutofit/>
          </a:bodyPr>
          <a:lstStyle/>
          <a:p>
            <a:pPr marL="0" indent="0" eaLnBrk="1" hangingPunct="1">
              <a:lnSpc>
                <a:spcPct val="150000"/>
              </a:lnSpc>
              <a:spcBef>
                <a:spcPts val="0"/>
              </a:spcBef>
              <a:buNone/>
            </a:pPr>
            <a:r>
              <a:rPr lang="zh-CN" altLang="en-US" dirty="0">
                <a:solidFill>
                  <a:srgbClr val="0000FF"/>
                </a:solidFill>
              </a:rPr>
              <a:t>设</a:t>
            </a:r>
            <a:r>
              <a:rPr lang="en-US" altLang="zh-CN" dirty="0">
                <a:solidFill>
                  <a:srgbClr val="0000FF"/>
                </a:solidFill>
              </a:rPr>
              <a:t>G</a:t>
            </a:r>
            <a:r>
              <a:rPr lang="zh-CN" altLang="en-US" dirty="0">
                <a:solidFill>
                  <a:srgbClr val="0000FF"/>
                </a:solidFill>
              </a:rPr>
              <a:t>是一个</a:t>
            </a:r>
            <a:r>
              <a:rPr lang="en-US" altLang="zh-CN" dirty="0">
                <a:solidFill>
                  <a:srgbClr val="0000FF"/>
                </a:solidFill>
              </a:rPr>
              <a:t>(n, m)</a:t>
            </a:r>
            <a:r>
              <a:rPr lang="zh-CN" altLang="en-US" dirty="0">
                <a:solidFill>
                  <a:srgbClr val="C00000"/>
                </a:solidFill>
              </a:rPr>
              <a:t>简单</a:t>
            </a:r>
            <a:r>
              <a:rPr lang="zh-CN" altLang="en-US" dirty="0">
                <a:solidFill>
                  <a:srgbClr val="7030A0"/>
                </a:solidFill>
              </a:rPr>
              <a:t>连通</a:t>
            </a:r>
            <a:r>
              <a:rPr lang="zh-CN" altLang="en-US" dirty="0">
                <a:solidFill>
                  <a:srgbClr val="0000FF"/>
                </a:solidFill>
              </a:rPr>
              <a:t>平面图，若每个面的次数至少为</a:t>
            </a:r>
            <a:r>
              <a:rPr lang="en-US" altLang="zh-CN" dirty="0">
                <a:solidFill>
                  <a:srgbClr val="0000FF"/>
                </a:solidFill>
              </a:rPr>
              <a:t>k </a:t>
            </a:r>
            <a:r>
              <a:rPr lang="en-US" altLang="zh-CN" dirty="0">
                <a:solidFill>
                  <a:srgbClr val="800080"/>
                </a:solidFill>
              </a:rPr>
              <a:t>(k ≥ 3)</a:t>
            </a:r>
            <a:r>
              <a:rPr lang="zh-CN" altLang="en-US" dirty="0">
                <a:solidFill>
                  <a:srgbClr val="0000FF"/>
                </a:solidFill>
              </a:rPr>
              <a:t>，则有</a:t>
            </a:r>
            <a:endParaRPr lang="en-US" altLang="zh-CN" dirty="0">
              <a:solidFill>
                <a:srgbClr val="0000FF"/>
              </a:solidFill>
            </a:endParaRPr>
          </a:p>
          <a:p>
            <a:pPr marL="0" indent="0" eaLnBrk="1" hangingPunct="1">
              <a:lnSpc>
                <a:spcPct val="150000"/>
              </a:lnSpc>
              <a:spcBef>
                <a:spcPts val="0"/>
              </a:spcBef>
              <a:buNone/>
            </a:pPr>
            <a:endParaRPr lang="en-US" altLang="zh-CN" dirty="0">
              <a:solidFill>
                <a:srgbClr val="0000FF"/>
              </a:solidFill>
            </a:endParaRPr>
          </a:p>
          <a:p>
            <a:pPr marL="0" indent="0" eaLnBrk="1" hangingPunct="1">
              <a:lnSpc>
                <a:spcPct val="150000"/>
              </a:lnSpc>
              <a:spcBef>
                <a:spcPts val="0"/>
              </a:spcBef>
              <a:buNone/>
            </a:pPr>
            <a:endParaRPr lang="en-US" altLang="zh-CN" dirty="0">
              <a:solidFill>
                <a:srgbClr val="0000FF"/>
              </a:solidFill>
            </a:endParaRPr>
          </a:p>
          <a:p>
            <a:pPr marL="0" indent="0">
              <a:lnSpc>
                <a:spcPct val="150000"/>
              </a:lnSpc>
              <a:spcBef>
                <a:spcPts val="0"/>
              </a:spcBef>
              <a:buNone/>
            </a:pPr>
            <a:r>
              <a:rPr lang="zh-CN" altLang="en-US" dirty="0">
                <a:solidFill>
                  <a:srgbClr val="C00000"/>
                </a:solidFill>
              </a:rPr>
              <a:t>证明：</a:t>
            </a:r>
            <a:r>
              <a:rPr lang="zh-CN" altLang="en-US" dirty="0"/>
              <a:t>设</a:t>
            </a:r>
            <a:r>
              <a:rPr lang="en-US" altLang="zh-CN" dirty="0"/>
              <a:t>G</a:t>
            </a:r>
            <a:r>
              <a:rPr lang="zh-CN" altLang="en-US" dirty="0"/>
              <a:t>共有 </a:t>
            </a:r>
            <a:r>
              <a:rPr lang="en-US" altLang="zh-CN" dirty="0"/>
              <a:t>r </a:t>
            </a:r>
            <a:r>
              <a:rPr lang="zh-CN" altLang="en-US" dirty="0"/>
              <a:t>个面，各面的次数之和为</a:t>
            </a:r>
            <a:r>
              <a:rPr lang="en-US" altLang="zh-CN" dirty="0"/>
              <a:t>T</a:t>
            </a:r>
            <a:r>
              <a:rPr lang="zh-CN" altLang="en-US" dirty="0"/>
              <a:t>，</a:t>
            </a:r>
          </a:p>
          <a:p>
            <a:pPr marL="0" indent="0">
              <a:lnSpc>
                <a:spcPct val="150000"/>
              </a:lnSpc>
              <a:spcBef>
                <a:spcPts val="0"/>
              </a:spcBef>
              <a:buNone/>
            </a:pPr>
            <a:r>
              <a:rPr lang="zh-CN" altLang="en-US" dirty="0"/>
              <a:t>由条件可知		</a:t>
            </a:r>
            <a:r>
              <a:rPr lang="pt-BR" altLang="zh-CN" dirty="0"/>
              <a:t>T ≥ k×r</a:t>
            </a:r>
          </a:p>
          <a:p>
            <a:pPr marL="0" indent="0">
              <a:lnSpc>
                <a:spcPct val="150000"/>
              </a:lnSpc>
              <a:spcBef>
                <a:spcPts val="0"/>
              </a:spcBef>
              <a:buNone/>
            </a:pPr>
            <a:r>
              <a:rPr lang="zh-CN" altLang="pt-BR" dirty="0"/>
              <a:t>又由定理</a:t>
            </a:r>
            <a:r>
              <a:rPr lang="pt-BR" altLang="zh-CN" dirty="0"/>
              <a:t>7.13</a:t>
            </a:r>
            <a:r>
              <a:rPr lang="zh-CN" altLang="pt-BR" dirty="0"/>
              <a:t>知		</a:t>
            </a:r>
            <a:r>
              <a:rPr lang="en-US" altLang="zh-CN" dirty="0"/>
              <a:t>T = 2×m</a:t>
            </a:r>
          </a:p>
          <a:p>
            <a:pPr marL="0" indent="0">
              <a:lnSpc>
                <a:spcPct val="150000"/>
              </a:lnSpc>
              <a:spcBef>
                <a:spcPts val="0"/>
              </a:spcBef>
              <a:buNone/>
            </a:pPr>
            <a:r>
              <a:rPr lang="zh-CN" altLang="en-US" dirty="0"/>
              <a:t>利用欧拉公式解出面数 	</a:t>
            </a:r>
            <a:r>
              <a:rPr lang="pt-BR" altLang="zh-CN" dirty="0"/>
              <a:t>r = 2 – n + m</a:t>
            </a:r>
          </a:p>
          <a:p>
            <a:pPr marL="0" indent="0">
              <a:lnSpc>
                <a:spcPct val="150000"/>
              </a:lnSpc>
              <a:spcBef>
                <a:spcPts val="0"/>
              </a:spcBef>
              <a:buNone/>
            </a:pPr>
            <a:r>
              <a:rPr lang="zh-CN" altLang="pt-BR" dirty="0"/>
              <a:t>由此得出</a:t>
            </a:r>
            <a:r>
              <a:rPr lang="en-US" altLang="zh-CN" dirty="0"/>
              <a:t>	</a:t>
            </a:r>
            <a:r>
              <a:rPr lang="zh-CN" altLang="pt-BR" dirty="0"/>
              <a:t>	</a:t>
            </a:r>
            <a:r>
              <a:rPr lang="en-US" altLang="zh-CN" dirty="0"/>
              <a:t>	</a:t>
            </a:r>
            <a:r>
              <a:rPr lang="pt-BR" altLang="zh-CN" dirty="0"/>
              <a:t>2×m ≥ k×(2 – n + m)</a:t>
            </a:r>
          </a:p>
          <a:p>
            <a:pPr marL="0" indent="0">
              <a:lnSpc>
                <a:spcPct val="150000"/>
              </a:lnSpc>
              <a:spcBef>
                <a:spcPts val="0"/>
              </a:spcBef>
              <a:buNone/>
            </a:pPr>
            <a:r>
              <a:rPr lang="zh-CN" altLang="pt-BR" dirty="0"/>
              <a:t>从而有		</a:t>
            </a:r>
            <a:r>
              <a:rPr lang="en-US" altLang="zh-CN" dirty="0"/>
              <a:t>	</a:t>
            </a:r>
            <a:r>
              <a:rPr lang="pt-BR" altLang="zh-CN" dirty="0"/>
              <a:t>(k - 2)×m ≤ k×(n - 2)</a:t>
            </a:r>
          </a:p>
          <a:p>
            <a:pPr marL="0" indent="0">
              <a:lnSpc>
                <a:spcPct val="150000"/>
              </a:lnSpc>
              <a:spcBef>
                <a:spcPts val="0"/>
              </a:spcBef>
              <a:buNone/>
            </a:pPr>
            <a:r>
              <a:rPr lang="zh-CN" altLang="pt-BR" dirty="0"/>
              <a:t>由于</a:t>
            </a:r>
            <a:r>
              <a:rPr lang="pt-BR" altLang="zh-CN" dirty="0"/>
              <a:t>k ≥ 3</a:t>
            </a:r>
            <a:r>
              <a:rPr lang="zh-CN" altLang="pt-BR" dirty="0"/>
              <a:t>，因而结论成立</a:t>
            </a:r>
            <a:r>
              <a:rPr lang="zh-CN" altLang="en-US" dirty="0"/>
              <a:t>。</a:t>
            </a:r>
          </a:p>
        </p:txBody>
      </p:sp>
      <p:graphicFrame>
        <p:nvGraphicFramePr>
          <p:cNvPr id="1474564" name="Object 4"/>
          <p:cNvGraphicFramePr>
            <a:graphicFrameLocks noChangeAspect="1"/>
          </p:cNvGraphicFramePr>
          <p:nvPr>
            <p:extLst>
              <p:ext uri="{D42A27DB-BD31-4B8C-83A1-F6EECF244321}">
                <p14:modId xmlns:p14="http://schemas.microsoft.com/office/powerpoint/2010/main" val="460361333"/>
              </p:ext>
            </p:extLst>
          </p:nvPr>
        </p:nvGraphicFramePr>
        <p:xfrm>
          <a:off x="4727575" y="1829594"/>
          <a:ext cx="2314170" cy="885330"/>
        </p:xfrm>
        <a:graphic>
          <a:graphicData uri="http://schemas.openxmlformats.org/presentationml/2006/ole">
            <mc:AlternateContent xmlns:mc="http://schemas.openxmlformats.org/markup-compatibility/2006">
              <mc:Choice xmlns:v="urn:schemas-microsoft-com:vml" Requires="v">
                <p:oleObj spid="_x0000_s105506" name="Equation" r:id="rId3" imgW="1028520" imgH="393480" progId="Equation.DSMT4">
                  <p:embed/>
                </p:oleObj>
              </mc:Choice>
              <mc:Fallback>
                <p:oleObj name="Equation" r:id="rId3" imgW="1028520" imgH="393480" progId="Equation.DSMT4">
                  <p:embed/>
                  <p:pic>
                    <p:nvPicPr>
                      <p:cNvPr id="1474564" name="Object 4"/>
                      <p:cNvPicPr>
                        <a:picLocks noChangeAspect="1" noChangeArrowheads="1"/>
                      </p:cNvPicPr>
                      <p:nvPr/>
                    </p:nvPicPr>
                    <p:blipFill>
                      <a:blip r:embed="rId4"/>
                      <a:srcRect/>
                      <a:stretch>
                        <a:fillRect/>
                      </a:stretch>
                    </p:blipFill>
                    <p:spPr bwMode="auto">
                      <a:xfrm>
                        <a:off x="4727575" y="1829594"/>
                        <a:ext cx="2314170" cy="885330"/>
                      </a:xfrm>
                      <a:prstGeom prst="rect">
                        <a:avLst/>
                      </a:prstGeom>
                      <a:noFill/>
                    </p:spPr>
                  </p:pic>
                </p:oleObj>
              </mc:Fallback>
            </mc:AlternateContent>
          </a:graphicData>
        </a:graphic>
      </p:graphicFrame>
    </p:spTree>
    <p:extLst>
      <p:ext uri="{BB962C8B-B14F-4D97-AF65-F5344CB8AC3E}">
        <p14:creationId xmlns:p14="http://schemas.microsoft.com/office/powerpoint/2010/main" val="27990376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74563">
                                            <p:txEl>
                                              <p:pRg st="0" end="0"/>
                                            </p:txEl>
                                          </p:spTgt>
                                        </p:tgtEl>
                                        <p:attrNameLst>
                                          <p:attrName>style.visibility</p:attrName>
                                        </p:attrNameLst>
                                      </p:cBhvr>
                                      <p:to>
                                        <p:strVal val="visible"/>
                                      </p:to>
                                    </p:set>
                                    <p:anim calcmode="lin" valueType="num">
                                      <p:cBhvr additive="base">
                                        <p:cTn id="7" dur="500" fill="hold"/>
                                        <p:tgtEl>
                                          <p:spTgt spid="14745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7456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474564"/>
                                        </p:tgtEl>
                                        <p:attrNameLst>
                                          <p:attrName>style.visibility</p:attrName>
                                        </p:attrNameLst>
                                      </p:cBhvr>
                                      <p:to>
                                        <p:strVal val="visible"/>
                                      </p:to>
                                    </p:set>
                                    <p:anim calcmode="lin" valueType="num">
                                      <p:cBhvr additive="base">
                                        <p:cTn id="12" dur="500" fill="hold"/>
                                        <p:tgtEl>
                                          <p:spTgt spid="1474564"/>
                                        </p:tgtEl>
                                        <p:attrNameLst>
                                          <p:attrName>ppt_x</p:attrName>
                                        </p:attrNameLst>
                                      </p:cBhvr>
                                      <p:tavLst>
                                        <p:tav tm="0">
                                          <p:val>
                                            <p:strVal val="#ppt_x"/>
                                          </p:val>
                                        </p:tav>
                                        <p:tav tm="100000">
                                          <p:val>
                                            <p:strVal val="#ppt_x"/>
                                          </p:val>
                                        </p:tav>
                                      </p:tavLst>
                                    </p:anim>
                                    <p:anim calcmode="lin" valueType="num">
                                      <p:cBhvr additive="base">
                                        <p:cTn id="13" dur="500" fill="hold"/>
                                        <p:tgtEl>
                                          <p:spTgt spid="147456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474563">
                                            <p:txEl>
                                              <p:pRg st="3" end="3"/>
                                            </p:txEl>
                                          </p:spTgt>
                                        </p:tgtEl>
                                        <p:attrNameLst>
                                          <p:attrName>style.visibility</p:attrName>
                                        </p:attrNameLst>
                                      </p:cBhvr>
                                      <p:to>
                                        <p:strVal val="visible"/>
                                      </p:to>
                                    </p:set>
                                    <p:anim calcmode="lin" valueType="num">
                                      <p:cBhvr additive="base">
                                        <p:cTn id="18" dur="500" fill="hold"/>
                                        <p:tgtEl>
                                          <p:spTgt spid="1474563">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47456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474563">
                                            <p:txEl>
                                              <p:pRg st="4" end="4"/>
                                            </p:txEl>
                                          </p:spTgt>
                                        </p:tgtEl>
                                        <p:attrNameLst>
                                          <p:attrName>style.visibility</p:attrName>
                                        </p:attrNameLst>
                                      </p:cBhvr>
                                      <p:to>
                                        <p:strVal val="visible"/>
                                      </p:to>
                                    </p:set>
                                    <p:anim calcmode="lin" valueType="num">
                                      <p:cBhvr additive="base">
                                        <p:cTn id="24" dur="500" fill="hold"/>
                                        <p:tgtEl>
                                          <p:spTgt spid="1474563">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47456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474563">
                                            <p:txEl>
                                              <p:pRg st="5" end="5"/>
                                            </p:txEl>
                                          </p:spTgt>
                                        </p:tgtEl>
                                        <p:attrNameLst>
                                          <p:attrName>style.visibility</p:attrName>
                                        </p:attrNameLst>
                                      </p:cBhvr>
                                      <p:to>
                                        <p:strVal val="visible"/>
                                      </p:to>
                                    </p:set>
                                    <p:anim calcmode="lin" valueType="num">
                                      <p:cBhvr additive="base">
                                        <p:cTn id="30" dur="500" fill="hold"/>
                                        <p:tgtEl>
                                          <p:spTgt spid="1474563">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47456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474563">
                                            <p:txEl>
                                              <p:pRg st="6" end="6"/>
                                            </p:txEl>
                                          </p:spTgt>
                                        </p:tgtEl>
                                        <p:attrNameLst>
                                          <p:attrName>style.visibility</p:attrName>
                                        </p:attrNameLst>
                                      </p:cBhvr>
                                      <p:to>
                                        <p:strVal val="visible"/>
                                      </p:to>
                                    </p:set>
                                    <p:anim calcmode="lin" valueType="num">
                                      <p:cBhvr additive="base">
                                        <p:cTn id="36" dur="500" fill="hold"/>
                                        <p:tgtEl>
                                          <p:spTgt spid="1474563">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47456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474563">
                                            <p:txEl>
                                              <p:pRg st="7" end="7"/>
                                            </p:txEl>
                                          </p:spTgt>
                                        </p:tgtEl>
                                        <p:attrNameLst>
                                          <p:attrName>style.visibility</p:attrName>
                                        </p:attrNameLst>
                                      </p:cBhvr>
                                      <p:to>
                                        <p:strVal val="visible"/>
                                      </p:to>
                                    </p:set>
                                    <p:anim calcmode="lin" valueType="num">
                                      <p:cBhvr additive="base">
                                        <p:cTn id="42" dur="500" fill="hold"/>
                                        <p:tgtEl>
                                          <p:spTgt spid="1474563">
                                            <p:txEl>
                                              <p:pRg st="7" end="7"/>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47456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474563">
                                            <p:txEl>
                                              <p:pRg st="8" end="8"/>
                                            </p:txEl>
                                          </p:spTgt>
                                        </p:tgtEl>
                                        <p:attrNameLst>
                                          <p:attrName>style.visibility</p:attrName>
                                        </p:attrNameLst>
                                      </p:cBhvr>
                                      <p:to>
                                        <p:strVal val="visible"/>
                                      </p:to>
                                    </p:set>
                                    <p:anim calcmode="lin" valueType="num">
                                      <p:cBhvr additive="base">
                                        <p:cTn id="48" dur="500" fill="hold"/>
                                        <p:tgtEl>
                                          <p:spTgt spid="1474563">
                                            <p:txEl>
                                              <p:pRg st="8" end="8"/>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147456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474563">
                                            <p:txEl>
                                              <p:pRg st="9" end="9"/>
                                            </p:txEl>
                                          </p:spTgt>
                                        </p:tgtEl>
                                        <p:attrNameLst>
                                          <p:attrName>style.visibility</p:attrName>
                                        </p:attrNameLst>
                                      </p:cBhvr>
                                      <p:to>
                                        <p:strVal val="visible"/>
                                      </p:to>
                                    </p:set>
                                    <p:anim calcmode="lin" valueType="num">
                                      <p:cBhvr additive="base">
                                        <p:cTn id="54" dur="500" fill="hold"/>
                                        <p:tgtEl>
                                          <p:spTgt spid="1474563">
                                            <p:txEl>
                                              <p:pRg st="9" end="9"/>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147456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6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p:cNvGraphicFramePr>
            <a:graphicFrameLocks noGrp="1"/>
          </p:cNvGraphicFramePr>
          <p:nvPr/>
        </p:nvGraphicFramePr>
        <p:xfrm>
          <a:off x="816870" y="1955537"/>
          <a:ext cx="10755156" cy="3490949"/>
        </p:xfrm>
        <a:graphic>
          <a:graphicData uri="http://schemas.openxmlformats.org/drawingml/2006/table">
            <a:tbl>
              <a:tblPr firstRow="1" bandRow="1">
                <a:tableStyleId>{5C22544A-7EE6-4342-B048-85BDC9FD1C3A}</a:tableStyleId>
              </a:tblPr>
              <a:tblGrid>
                <a:gridCol w="2688789">
                  <a:extLst>
                    <a:ext uri="{9D8B030D-6E8A-4147-A177-3AD203B41FA5}">
                      <a16:colId xmlns:a16="http://schemas.microsoft.com/office/drawing/2014/main" val="20000"/>
                    </a:ext>
                  </a:extLst>
                </a:gridCol>
                <a:gridCol w="2688789">
                  <a:extLst>
                    <a:ext uri="{9D8B030D-6E8A-4147-A177-3AD203B41FA5}">
                      <a16:colId xmlns:a16="http://schemas.microsoft.com/office/drawing/2014/main" val="20001"/>
                    </a:ext>
                  </a:extLst>
                </a:gridCol>
                <a:gridCol w="2688789">
                  <a:extLst>
                    <a:ext uri="{9D8B030D-6E8A-4147-A177-3AD203B41FA5}">
                      <a16:colId xmlns:a16="http://schemas.microsoft.com/office/drawing/2014/main" val="20002"/>
                    </a:ext>
                  </a:extLst>
                </a:gridCol>
                <a:gridCol w="2688789">
                  <a:extLst>
                    <a:ext uri="{9D8B030D-6E8A-4147-A177-3AD203B41FA5}">
                      <a16:colId xmlns:a16="http://schemas.microsoft.com/office/drawing/2014/main" val="20003"/>
                    </a:ext>
                  </a:extLst>
                </a:gridCol>
              </a:tblGrid>
              <a:tr h="3490949">
                <a:tc>
                  <a:txBody>
                    <a:bodyPr/>
                    <a:lstStyle/>
                    <a:p>
                      <a:endParaRPr lang="zh-CN" altLang="en-US" sz="3200" dirty="0"/>
                    </a:p>
                  </a:txBody>
                  <a:tcPr marL="121948" marR="121948" marT="60974" marB="60974">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noFill/>
                  </a:tcPr>
                </a:tc>
                <a:tc>
                  <a:txBody>
                    <a:bodyPr/>
                    <a:lstStyle/>
                    <a:p>
                      <a:endParaRPr lang="zh-CN" altLang="en-US" sz="3200" dirty="0"/>
                    </a:p>
                  </a:txBody>
                  <a:tcPr marL="121948" marR="121948" marT="60974" marB="60974">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noFill/>
                  </a:tcPr>
                </a:tc>
                <a:tc>
                  <a:txBody>
                    <a:bodyPr/>
                    <a:lstStyle/>
                    <a:p>
                      <a:endParaRPr lang="zh-CN" altLang="en-US" sz="3200" dirty="0"/>
                    </a:p>
                  </a:txBody>
                  <a:tcPr marL="121948" marR="121948" marT="60974" marB="60974">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noFill/>
                  </a:tcPr>
                </a:tc>
                <a:tc>
                  <a:txBody>
                    <a:bodyPr/>
                    <a:lstStyle/>
                    <a:p>
                      <a:endParaRPr lang="zh-CN" altLang="en-US" sz="3200" dirty="0"/>
                    </a:p>
                  </a:txBody>
                  <a:tcPr marL="121948" marR="121948" marT="60974" marB="60974">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459" name="Rectangle 2"/>
          <p:cNvSpPr>
            <a:spLocks noGrp="1" noChangeArrowheads="1"/>
          </p:cNvSpPr>
          <p:nvPr>
            <p:ph type="title"/>
          </p:nvPr>
        </p:nvSpPr>
        <p:spPr/>
        <p:txBody>
          <a:bodyPr/>
          <a:lstStyle/>
          <a:p>
            <a:pPr eaLnBrk="1" hangingPunct="1"/>
            <a:r>
              <a:rPr lang="zh-CN" altLang="en-US" dirty="0"/>
              <a:t>例</a:t>
            </a:r>
          </a:p>
        </p:txBody>
      </p:sp>
      <p:sp>
        <p:nvSpPr>
          <p:cNvPr id="1346563" name="Rectangle 3"/>
          <p:cNvSpPr>
            <a:spLocks noGrp="1" noChangeArrowheads="1"/>
          </p:cNvSpPr>
          <p:nvPr>
            <p:ph type="body" idx="1"/>
          </p:nvPr>
        </p:nvSpPr>
        <p:spPr>
          <a:xfrm>
            <a:off x="816871" y="1067594"/>
            <a:ext cx="9315489" cy="812719"/>
          </a:xfrm>
        </p:spPr>
        <p:txBody>
          <a:bodyPr/>
          <a:lstStyle/>
          <a:p>
            <a:pPr marL="0" indent="0">
              <a:lnSpc>
                <a:spcPct val="150000"/>
              </a:lnSpc>
              <a:buNone/>
            </a:pPr>
            <a:r>
              <a:rPr lang="zh-CN" altLang="en-US" dirty="0"/>
              <a:t>判断下图中的图哪些是树？为什么？ </a:t>
            </a:r>
          </a:p>
        </p:txBody>
      </p:sp>
      <p:grpSp>
        <p:nvGrpSpPr>
          <p:cNvPr id="2" name="Group 60"/>
          <p:cNvGrpSpPr>
            <a:grpSpLocks noChangeAspect="1"/>
          </p:cNvGrpSpPr>
          <p:nvPr/>
        </p:nvGrpSpPr>
        <p:grpSpPr bwMode="auto">
          <a:xfrm>
            <a:off x="1401795" y="2157893"/>
            <a:ext cx="1624328" cy="3168733"/>
            <a:chOff x="494" y="1278"/>
            <a:chExt cx="773" cy="1508"/>
          </a:xfrm>
        </p:grpSpPr>
        <p:sp>
          <p:nvSpPr>
            <p:cNvPr id="19499" name="Text Box 6"/>
            <p:cNvSpPr txBox="1">
              <a:spLocks noChangeAspect="1" noChangeArrowheads="1"/>
            </p:cNvSpPr>
            <p:nvPr/>
          </p:nvSpPr>
          <p:spPr bwMode="auto">
            <a:xfrm>
              <a:off x="727" y="2532"/>
              <a:ext cx="306"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3201" b="1" dirty="0">
                  <a:solidFill>
                    <a:srgbClr val="800080"/>
                  </a:solidFill>
                  <a:latin typeface="Times New Roman" panose="02020603050405020304" pitchFamily="18" charset="0"/>
                  <a:cs typeface="Times New Roman" panose="02020603050405020304" pitchFamily="18" charset="0"/>
                </a:rPr>
                <a:t>(a)</a:t>
              </a:r>
            </a:p>
          </p:txBody>
        </p:sp>
        <p:sp>
          <p:nvSpPr>
            <p:cNvPr id="19500" name="Oval 8"/>
            <p:cNvSpPr>
              <a:spLocks noChangeAspect="1" noChangeArrowheads="1"/>
            </p:cNvSpPr>
            <p:nvPr/>
          </p:nvSpPr>
          <p:spPr bwMode="auto">
            <a:xfrm>
              <a:off x="1170" y="1338"/>
              <a:ext cx="51" cy="5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9501" name="Line 9"/>
            <p:cNvSpPr>
              <a:spLocks noChangeAspect="1" noChangeShapeType="1"/>
            </p:cNvSpPr>
            <p:nvPr/>
          </p:nvSpPr>
          <p:spPr bwMode="auto">
            <a:xfrm flipH="1">
              <a:off x="1028" y="1393"/>
              <a:ext cx="161" cy="535"/>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sz="3201"/>
            </a:p>
          </p:txBody>
        </p:sp>
        <p:sp>
          <p:nvSpPr>
            <p:cNvPr id="19502" name="Oval 10"/>
            <p:cNvSpPr>
              <a:spLocks noChangeAspect="1" noChangeArrowheads="1"/>
            </p:cNvSpPr>
            <p:nvPr/>
          </p:nvSpPr>
          <p:spPr bwMode="auto">
            <a:xfrm>
              <a:off x="685" y="1925"/>
              <a:ext cx="51" cy="5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9503" name="Oval 11"/>
            <p:cNvSpPr>
              <a:spLocks noChangeAspect="1" noChangeArrowheads="1"/>
            </p:cNvSpPr>
            <p:nvPr/>
          </p:nvSpPr>
          <p:spPr bwMode="auto">
            <a:xfrm>
              <a:off x="541" y="2375"/>
              <a:ext cx="51" cy="51"/>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9504" name="Line 12"/>
            <p:cNvSpPr>
              <a:spLocks noChangeAspect="1" noChangeShapeType="1"/>
            </p:cNvSpPr>
            <p:nvPr/>
          </p:nvSpPr>
          <p:spPr bwMode="auto">
            <a:xfrm flipV="1">
              <a:off x="570" y="1980"/>
              <a:ext cx="117" cy="382"/>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sz="3201"/>
            </a:p>
          </p:txBody>
        </p:sp>
        <p:sp>
          <p:nvSpPr>
            <p:cNvPr id="19505" name="Line 13"/>
            <p:cNvSpPr>
              <a:spLocks noChangeAspect="1" noChangeShapeType="1"/>
            </p:cNvSpPr>
            <p:nvPr/>
          </p:nvSpPr>
          <p:spPr bwMode="auto">
            <a:xfrm flipH="1">
              <a:off x="724" y="1951"/>
              <a:ext cx="297" cy="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sz="3201"/>
            </a:p>
          </p:txBody>
        </p:sp>
        <p:sp>
          <p:nvSpPr>
            <p:cNvPr id="19506" name="Oval 14"/>
            <p:cNvSpPr>
              <a:spLocks noChangeAspect="1" noChangeArrowheads="1"/>
            </p:cNvSpPr>
            <p:nvPr/>
          </p:nvSpPr>
          <p:spPr bwMode="auto">
            <a:xfrm>
              <a:off x="1000" y="1925"/>
              <a:ext cx="51" cy="5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9507" name="Oval 15"/>
            <p:cNvSpPr>
              <a:spLocks noChangeAspect="1" noChangeArrowheads="1"/>
            </p:cNvSpPr>
            <p:nvPr/>
          </p:nvSpPr>
          <p:spPr bwMode="auto">
            <a:xfrm>
              <a:off x="867" y="2375"/>
              <a:ext cx="52" cy="51"/>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9508" name="Line 16"/>
            <p:cNvSpPr>
              <a:spLocks noChangeAspect="1" noChangeShapeType="1"/>
            </p:cNvSpPr>
            <p:nvPr/>
          </p:nvSpPr>
          <p:spPr bwMode="auto">
            <a:xfrm flipH="1">
              <a:off x="723" y="1670"/>
              <a:ext cx="153" cy="255"/>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sz="3201"/>
            </a:p>
          </p:txBody>
        </p:sp>
        <p:sp>
          <p:nvSpPr>
            <p:cNvPr id="19509" name="Line 17"/>
            <p:cNvSpPr>
              <a:spLocks noChangeAspect="1" noChangeShapeType="1"/>
            </p:cNvSpPr>
            <p:nvPr/>
          </p:nvSpPr>
          <p:spPr bwMode="auto">
            <a:xfrm flipV="1">
              <a:off x="524" y="1336"/>
              <a:ext cx="134" cy="268"/>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sz="3201"/>
            </a:p>
          </p:txBody>
        </p:sp>
        <p:sp>
          <p:nvSpPr>
            <p:cNvPr id="19510" name="Oval 18"/>
            <p:cNvSpPr>
              <a:spLocks noChangeAspect="1" noChangeArrowheads="1"/>
            </p:cNvSpPr>
            <p:nvPr/>
          </p:nvSpPr>
          <p:spPr bwMode="auto">
            <a:xfrm>
              <a:off x="640" y="1278"/>
              <a:ext cx="51" cy="51"/>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9511" name="Oval 19"/>
            <p:cNvSpPr>
              <a:spLocks noChangeAspect="1" noChangeArrowheads="1"/>
            </p:cNvSpPr>
            <p:nvPr/>
          </p:nvSpPr>
          <p:spPr bwMode="auto">
            <a:xfrm>
              <a:off x="494" y="1605"/>
              <a:ext cx="51" cy="5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9512" name="Oval 20"/>
            <p:cNvSpPr>
              <a:spLocks noChangeAspect="1" noChangeArrowheads="1"/>
            </p:cNvSpPr>
            <p:nvPr/>
          </p:nvSpPr>
          <p:spPr bwMode="auto">
            <a:xfrm>
              <a:off x="1216" y="2375"/>
              <a:ext cx="51" cy="51"/>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9513" name="Oval 21"/>
            <p:cNvSpPr>
              <a:spLocks noChangeAspect="1" noChangeArrowheads="1"/>
            </p:cNvSpPr>
            <p:nvPr/>
          </p:nvSpPr>
          <p:spPr bwMode="auto">
            <a:xfrm>
              <a:off x="858" y="1626"/>
              <a:ext cx="51" cy="51"/>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9514" name="Line 22"/>
            <p:cNvSpPr>
              <a:spLocks noChangeAspect="1" noChangeShapeType="1"/>
            </p:cNvSpPr>
            <p:nvPr/>
          </p:nvSpPr>
          <p:spPr bwMode="auto">
            <a:xfrm>
              <a:off x="719" y="1982"/>
              <a:ext cx="162" cy="382"/>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sz="3201"/>
            </a:p>
          </p:txBody>
        </p:sp>
        <p:sp>
          <p:nvSpPr>
            <p:cNvPr id="19515" name="Line 23"/>
            <p:cNvSpPr>
              <a:spLocks noChangeAspect="1" noChangeShapeType="1"/>
            </p:cNvSpPr>
            <p:nvPr/>
          </p:nvSpPr>
          <p:spPr bwMode="auto">
            <a:xfrm>
              <a:off x="1032" y="1980"/>
              <a:ext cx="204" cy="382"/>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sz="3201"/>
            </a:p>
          </p:txBody>
        </p:sp>
        <p:sp>
          <p:nvSpPr>
            <p:cNvPr id="19516" name="Line 24"/>
            <p:cNvSpPr>
              <a:spLocks noChangeAspect="1" noChangeShapeType="1"/>
            </p:cNvSpPr>
            <p:nvPr/>
          </p:nvSpPr>
          <p:spPr bwMode="auto">
            <a:xfrm flipH="1" flipV="1">
              <a:off x="522" y="1654"/>
              <a:ext cx="162" cy="281"/>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sz="3201"/>
            </a:p>
          </p:txBody>
        </p:sp>
      </p:grpSp>
      <p:grpSp>
        <p:nvGrpSpPr>
          <p:cNvPr id="3" name="Group 61"/>
          <p:cNvGrpSpPr>
            <a:grpSpLocks noChangeAspect="1"/>
          </p:cNvGrpSpPr>
          <p:nvPr/>
        </p:nvGrpSpPr>
        <p:grpSpPr bwMode="auto">
          <a:xfrm>
            <a:off x="4450714" y="2157893"/>
            <a:ext cx="648974" cy="3168733"/>
            <a:chOff x="1840" y="1292"/>
            <a:chExt cx="306" cy="1494"/>
          </a:xfrm>
        </p:grpSpPr>
        <p:sp>
          <p:nvSpPr>
            <p:cNvPr id="19493" name="Oval 26"/>
            <p:cNvSpPr>
              <a:spLocks noChangeAspect="1" noChangeArrowheads="1"/>
            </p:cNvSpPr>
            <p:nvPr/>
          </p:nvSpPr>
          <p:spPr bwMode="auto">
            <a:xfrm>
              <a:off x="1960" y="1833"/>
              <a:ext cx="52" cy="51"/>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9494" name="Line 27"/>
            <p:cNvSpPr>
              <a:spLocks noChangeAspect="1" noChangeShapeType="1"/>
            </p:cNvSpPr>
            <p:nvPr/>
          </p:nvSpPr>
          <p:spPr bwMode="auto">
            <a:xfrm>
              <a:off x="1986" y="1887"/>
              <a:ext cx="0" cy="485"/>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sz="3201"/>
            </a:p>
          </p:txBody>
        </p:sp>
        <p:sp>
          <p:nvSpPr>
            <p:cNvPr id="19495" name="Oval 28"/>
            <p:cNvSpPr>
              <a:spLocks noChangeAspect="1" noChangeArrowheads="1"/>
            </p:cNvSpPr>
            <p:nvPr/>
          </p:nvSpPr>
          <p:spPr bwMode="auto">
            <a:xfrm>
              <a:off x="1960" y="2375"/>
              <a:ext cx="52" cy="51"/>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9496" name="Oval 29"/>
            <p:cNvSpPr>
              <a:spLocks noChangeAspect="1" noChangeArrowheads="1"/>
            </p:cNvSpPr>
            <p:nvPr/>
          </p:nvSpPr>
          <p:spPr bwMode="auto">
            <a:xfrm>
              <a:off x="1960" y="1292"/>
              <a:ext cx="52" cy="51"/>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9497" name="Line 30"/>
            <p:cNvSpPr>
              <a:spLocks noChangeAspect="1" noChangeShapeType="1"/>
            </p:cNvSpPr>
            <p:nvPr/>
          </p:nvSpPr>
          <p:spPr bwMode="auto">
            <a:xfrm>
              <a:off x="1986" y="1345"/>
              <a:ext cx="0" cy="485"/>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sz="3201"/>
            </a:p>
          </p:txBody>
        </p:sp>
        <p:sp>
          <p:nvSpPr>
            <p:cNvPr id="19498" name="Text Box 31"/>
            <p:cNvSpPr txBox="1">
              <a:spLocks noChangeAspect="1" noChangeArrowheads="1"/>
            </p:cNvSpPr>
            <p:nvPr/>
          </p:nvSpPr>
          <p:spPr bwMode="auto">
            <a:xfrm>
              <a:off x="1840" y="2532"/>
              <a:ext cx="306"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3201" b="1" dirty="0">
                  <a:solidFill>
                    <a:srgbClr val="800080"/>
                  </a:solidFill>
                  <a:latin typeface="Times New Roman" panose="02020603050405020304" pitchFamily="18" charset="0"/>
                  <a:cs typeface="Times New Roman" panose="02020603050405020304" pitchFamily="18" charset="0"/>
                </a:rPr>
                <a:t>(b)</a:t>
              </a:r>
            </a:p>
          </p:txBody>
        </p:sp>
      </p:grpSp>
      <p:grpSp>
        <p:nvGrpSpPr>
          <p:cNvPr id="4" name="Group 62"/>
          <p:cNvGrpSpPr>
            <a:grpSpLocks noChangeAspect="1"/>
          </p:cNvGrpSpPr>
          <p:nvPr/>
        </p:nvGrpSpPr>
        <p:grpSpPr bwMode="auto">
          <a:xfrm>
            <a:off x="6528343" y="2157893"/>
            <a:ext cx="2067687" cy="3168733"/>
            <a:chOff x="2705" y="1278"/>
            <a:chExt cx="984" cy="1508"/>
          </a:xfrm>
        </p:grpSpPr>
        <p:sp>
          <p:nvSpPr>
            <p:cNvPr id="19482" name="Text Box 32"/>
            <p:cNvSpPr txBox="1">
              <a:spLocks noChangeAspect="1" noChangeArrowheads="1"/>
            </p:cNvSpPr>
            <p:nvPr/>
          </p:nvSpPr>
          <p:spPr bwMode="auto">
            <a:xfrm>
              <a:off x="3043" y="2532"/>
              <a:ext cx="307"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3201" b="1" dirty="0">
                  <a:solidFill>
                    <a:srgbClr val="800080"/>
                  </a:solidFill>
                  <a:latin typeface="Times New Roman" panose="02020603050405020304" pitchFamily="18" charset="0"/>
                  <a:cs typeface="Times New Roman" panose="02020603050405020304" pitchFamily="18" charset="0"/>
                </a:rPr>
                <a:t>(c)</a:t>
              </a:r>
            </a:p>
          </p:txBody>
        </p:sp>
        <p:sp>
          <p:nvSpPr>
            <p:cNvPr id="19483" name="Oval 35"/>
            <p:cNvSpPr>
              <a:spLocks noChangeAspect="1" noChangeArrowheads="1"/>
            </p:cNvSpPr>
            <p:nvPr/>
          </p:nvSpPr>
          <p:spPr bwMode="auto">
            <a:xfrm>
              <a:off x="3487" y="2281"/>
              <a:ext cx="52" cy="51"/>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9484" name="Line 36"/>
            <p:cNvSpPr>
              <a:spLocks noChangeAspect="1" noChangeShapeType="1"/>
            </p:cNvSpPr>
            <p:nvPr/>
          </p:nvSpPr>
          <p:spPr bwMode="auto">
            <a:xfrm flipH="1">
              <a:off x="2887" y="1876"/>
              <a:ext cx="255" cy="510"/>
            </a:xfrm>
            <a:prstGeom prst="line">
              <a:avLst/>
            </a:prstGeom>
            <a:noFill/>
            <a:ln w="25400">
              <a:solidFill>
                <a:srgbClr val="000000"/>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sz="3201"/>
            </a:p>
          </p:txBody>
        </p:sp>
        <p:sp>
          <p:nvSpPr>
            <p:cNvPr id="19485" name="Oval 37"/>
            <p:cNvSpPr>
              <a:spLocks noChangeAspect="1" noChangeArrowheads="1"/>
            </p:cNvSpPr>
            <p:nvPr/>
          </p:nvSpPr>
          <p:spPr bwMode="auto">
            <a:xfrm>
              <a:off x="2855" y="2375"/>
              <a:ext cx="52" cy="51"/>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9486" name="Line 38"/>
            <p:cNvSpPr>
              <a:spLocks noChangeAspect="1" noChangeShapeType="1"/>
            </p:cNvSpPr>
            <p:nvPr/>
          </p:nvSpPr>
          <p:spPr bwMode="auto">
            <a:xfrm>
              <a:off x="3173" y="1867"/>
              <a:ext cx="324" cy="421"/>
            </a:xfrm>
            <a:prstGeom prst="line">
              <a:avLst/>
            </a:prstGeom>
            <a:noFill/>
            <a:ln w="25400">
              <a:solidFill>
                <a:srgbClr val="000000"/>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sz="3201"/>
            </a:p>
          </p:txBody>
        </p:sp>
        <p:sp>
          <p:nvSpPr>
            <p:cNvPr id="19487" name="Oval 39"/>
            <p:cNvSpPr>
              <a:spLocks noChangeAspect="1" noChangeArrowheads="1"/>
            </p:cNvSpPr>
            <p:nvPr/>
          </p:nvSpPr>
          <p:spPr bwMode="auto">
            <a:xfrm>
              <a:off x="3133" y="1837"/>
              <a:ext cx="51" cy="51"/>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9488" name="Oval 40"/>
            <p:cNvSpPr>
              <a:spLocks noChangeAspect="1" noChangeArrowheads="1"/>
            </p:cNvSpPr>
            <p:nvPr/>
          </p:nvSpPr>
          <p:spPr bwMode="auto">
            <a:xfrm>
              <a:off x="3260" y="1563"/>
              <a:ext cx="51" cy="51"/>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9489" name="Line 41"/>
            <p:cNvSpPr>
              <a:spLocks noChangeAspect="1" noChangeShapeType="1"/>
            </p:cNvSpPr>
            <p:nvPr/>
          </p:nvSpPr>
          <p:spPr bwMode="auto">
            <a:xfrm>
              <a:off x="2750" y="1318"/>
              <a:ext cx="510" cy="254"/>
            </a:xfrm>
            <a:prstGeom prst="line">
              <a:avLst/>
            </a:prstGeom>
            <a:noFill/>
            <a:ln w="25400">
              <a:solidFill>
                <a:srgbClr val="000000"/>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sz="3201"/>
            </a:p>
          </p:txBody>
        </p:sp>
        <p:sp>
          <p:nvSpPr>
            <p:cNvPr id="19490" name="Line 42"/>
            <p:cNvSpPr>
              <a:spLocks noChangeAspect="1" noChangeShapeType="1"/>
            </p:cNvSpPr>
            <p:nvPr/>
          </p:nvSpPr>
          <p:spPr bwMode="auto">
            <a:xfrm flipV="1">
              <a:off x="3306" y="1435"/>
              <a:ext cx="324" cy="14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sz="3201"/>
            </a:p>
          </p:txBody>
        </p:sp>
        <p:sp>
          <p:nvSpPr>
            <p:cNvPr id="19491" name="Oval 43"/>
            <p:cNvSpPr>
              <a:spLocks noChangeAspect="1" noChangeArrowheads="1"/>
            </p:cNvSpPr>
            <p:nvPr/>
          </p:nvSpPr>
          <p:spPr bwMode="auto">
            <a:xfrm>
              <a:off x="3638" y="1412"/>
              <a:ext cx="51" cy="51"/>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9492" name="Oval 44"/>
            <p:cNvSpPr>
              <a:spLocks noChangeAspect="1" noChangeArrowheads="1"/>
            </p:cNvSpPr>
            <p:nvPr/>
          </p:nvSpPr>
          <p:spPr bwMode="auto">
            <a:xfrm>
              <a:off x="2705" y="1278"/>
              <a:ext cx="51" cy="51"/>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grpSp>
      <p:grpSp>
        <p:nvGrpSpPr>
          <p:cNvPr id="5" name="Group 63"/>
          <p:cNvGrpSpPr>
            <a:grpSpLocks noChangeAspect="1"/>
          </p:cNvGrpSpPr>
          <p:nvPr/>
        </p:nvGrpSpPr>
        <p:grpSpPr bwMode="auto">
          <a:xfrm>
            <a:off x="9123083" y="2157893"/>
            <a:ext cx="2161868" cy="3168733"/>
            <a:chOff x="4383" y="1332"/>
            <a:chExt cx="992" cy="1454"/>
          </a:xfrm>
        </p:grpSpPr>
        <p:sp>
          <p:nvSpPr>
            <p:cNvPr id="19467" name="Text Box 33"/>
            <p:cNvSpPr txBox="1">
              <a:spLocks noChangeAspect="1" noChangeArrowheads="1"/>
            </p:cNvSpPr>
            <p:nvPr/>
          </p:nvSpPr>
          <p:spPr bwMode="auto">
            <a:xfrm>
              <a:off x="4726" y="2532"/>
              <a:ext cx="306"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3201" b="1" dirty="0">
                  <a:solidFill>
                    <a:srgbClr val="800080"/>
                  </a:solidFill>
                  <a:latin typeface="Times New Roman" panose="02020603050405020304" pitchFamily="18" charset="0"/>
                  <a:cs typeface="Times New Roman" panose="02020603050405020304" pitchFamily="18" charset="0"/>
                </a:rPr>
                <a:t>(d)</a:t>
              </a:r>
            </a:p>
          </p:txBody>
        </p:sp>
        <p:sp>
          <p:nvSpPr>
            <p:cNvPr id="19468" name="Oval 46"/>
            <p:cNvSpPr>
              <a:spLocks noChangeAspect="1" noChangeArrowheads="1"/>
            </p:cNvSpPr>
            <p:nvPr/>
          </p:nvSpPr>
          <p:spPr bwMode="auto">
            <a:xfrm>
              <a:off x="5158" y="2005"/>
              <a:ext cx="51" cy="51"/>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9469" name="Oval 47"/>
            <p:cNvSpPr>
              <a:spLocks noChangeAspect="1" noChangeArrowheads="1"/>
            </p:cNvSpPr>
            <p:nvPr/>
          </p:nvSpPr>
          <p:spPr bwMode="auto">
            <a:xfrm>
              <a:off x="4825" y="1332"/>
              <a:ext cx="51" cy="51"/>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9470" name="Oval 48"/>
            <p:cNvSpPr>
              <a:spLocks noChangeAspect="1" noChangeArrowheads="1"/>
            </p:cNvSpPr>
            <p:nvPr/>
          </p:nvSpPr>
          <p:spPr bwMode="auto">
            <a:xfrm>
              <a:off x="5324" y="2375"/>
              <a:ext cx="51" cy="51"/>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9471" name="Line 49"/>
            <p:cNvSpPr>
              <a:spLocks noChangeShapeType="1"/>
            </p:cNvSpPr>
            <p:nvPr/>
          </p:nvSpPr>
          <p:spPr bwMode="auto">
            <a:xfrm flipH="1">
              <a:off x="4410" y="1850"/>
              <a:ext cx="253" cy="551"/>
            </a:xfrm>
            <a:prstGeom prst="line">
              <a:avLst/>
            </a:prstGeom>
            <a:noFill/>
            <a:ln w="25400">
              <a:solidFill>
                <a:srgbClr val="000000"/>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sz="3201"/>
            </a:p>
          </p:txBody>
        </p:sp>
        <p:sp>
          <p:nvSpPr>
            <p:cNvPr id="19472" name="Line 50"/>
            <p:cNvSpPr>
              <a:spLocks noChangeAspect="1" noChangeShapeType="1"/>
            </p:cNvSpPr>
            <p:nvPr/>
          </p:nvSpPr>
          <p:spPr bwMode="auto">
            <a:xfrm flipV="1">
              <a:off x="4958" y="2060"/>
              <a:ext cx="212" cy="310"/>
            </a:xfrm>
            <a:prstGeom prst="line">
              <a:avLst/>
            </a:prstGeom>
            <a:noFill/>
            <a:ln w="25400">
              <a:solidFill>
                <a:srgbClr val="000000"/>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sz="3201"/>
            </a:p>
          </p:txBody>
        </p:sp>
        <p:sp>
          <p:nvSpPr>
            <p:cNvPr id="19473" name="Oval 51"/>
            <p:cNvSpPr>
              <a:spLocks noChangeAspect="1" noChangeArrowheads="1"/>
            </p:cNvSpPr>
            <p:nvPr/>
          </p:nvSpPr>
          <p:spPr bwMode="auto">
            <a:xfrm>
              <a:off x="4383" y="2375"/>
              <a:ext cx="51" cy="51"/>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9474" name="Line 52"/>
            <p:cNvSpPr>
              <a:spLocks noChangeAspect="1" noChangeShapeType="1"/>
            </p:cNvSpPr>
            <p:nvPr/>
          </p:nvSpPr>
          <p:spPr bwMode="auto">
            <a:xfrm>
              <a:off x="4676" y="1860"/>
              <a:ext cx="254" cy="510"/>
            </a:xfrm>
            <a:prstGeom prst="line">
              <a:avLst/>
            </a:prstGeom>
            <a:noFill/>
            <a:ln w="25400">
              <a:solidFill>
                <a:srgbClr val="000000"/>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sz="3201"/>
            </a:p>
          </p:txBody>
        </p:sp>
        <p:sp>
          <p:nvSpPr>
            <p:cNvPr id="19475" name="Line 53"/>
            <p:cNvSpPr>
              <a:spLocks noChangeAspect="1" noChangeShapeType="1"/>
            </p:cNvSpPr>
            <p:nvPr/>
          </p:nvSpPr>
          <p:spPr bwMode="auto">
            <a:xfrm>
              <a:off x="4429" y="2401"/>
              <a:ext cx="485" cy="0"/>
            </a:xfrm>
            <a:prstGeom prst="line">
              <a:avLst/>
            </a:prstGeom>
            <a:noFill/>
            <a:ln w="25400">
              <a:solidFill>
                <a:srgbClr val="000000"/>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sz="3201"/>
            </a:p>
          </p:txBody>
        </p:sp>
        <p:sp>
          <p:nvSpPr>
            <p:cNvPr id="19476" name="Line 54"/>
            <p:cNvSpPr>
              <a:spLocks noChangeAspect="1" noChangeShapeType="1"/>
            </p:cNvSpPr>
            <p:nvPr/>
          </p:nvSpPr>
          <p:spPr bwMode="auto">
            <a:xfrm flipH="1" flipV="1">
              <a:off x="4513" y="1489"/>
              <a:ext cx="141" cy="336"/>
            </a:xfrm>
            <a:prstGeom prst="line">
              <a:avLst/>
            </a:prstGeom>
            <a:noFill/>
            <a:ln w="25400">
              <a:solidFill>
                <a:srgbClr val="000000"/>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sz="3201"/>
            </a:p>
          </p:txBody>
        </p:sp>
        <p:sp>
          <p:nvSpPr>
            <p:cNvPr id="19477" name="Oval 55"/>
            <p:cNvSpPr>
              <a:spLocks noChangeAspect="1" noChangeArrowheads="1"/>
            </p:cNvSpPr>
            <p:nvPr/>
          </p:nvSpPr>
          <p:spPr bwMode="auto">
            <a:xfrm>
              <a:off x="4643" y="1822"/>
              <a:ext cx="51" cy="52"/>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9478" name="Oval 56"/>
            <p:cNvSpPr>
              <a:spLocks noChangeAspect="1" noChangeArrowheads="1"/>
            </p:cNvSpPr>
            <p:nvPr/>
          </p:nvSpPr>
          <p:spPr bwMode="auto">
            <a:xfrm>
              <a:off x="4917" y="2375"/>
              <a:ext cx="51" cy="51"/>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9479" name="Oval 57"/>
            <p:cNvSpPr>
              <a:spLocks noChangeAspect="1" noChangeArrowheads="1"/>
            </p:cNvSpPr>
            <p:nvPr/>
          </p:nvSpPr>
          <p:spPr bwMode="auto">
            <a:xfrm>
              <a:off x="4484" y="1451"/>
              <a:ext cx="51" cy="51"/>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9480" name="Line 58"/>
            <p:cNvSpPr>
              <a:spLocks noChangeAspect="1" noChangeShapeType="1"/>
            </p:cNvSpPr>
            <p:nvPr/>
          </p:nvSpPr>
          <p:spPr bwMode="auto">
            <a:xfrm>
              <a:off x="4968" y="2401"/>
              <a:ext cx="357" cy="0"/>
            </a:xfrm>
            <a:prstGeom prst="line">
              <a:avLst/>
            </a:prstGeom>
            <a:noFill/>
            <a:ln w="25400">
              <a:solidFill>
                <a:srgbClr val="000000"/>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sz="3201"/>
            </a:p>
          </p:txBody>
        </p:sp>
        <p:sp>
          <p:nvSpPr>
            <p:cNvPr id="19481" name="Line 59"/>
            <p:cNvSpPr>
              <a:spLocks noChangeAspect="1" noChangeShapeType="1"/>
            </p:cNvSpPr>
            <p:nvPr/>
          </p:nvSpPr>
          <p:spPr bwMode="auto">
            <a:xfrm flipV="1">
              <a:off x="4674" y="1380"/>
              <a:ext cx="170" cy="442"/>
            </a:xfrm>
            <a:prstGeom prst="line">
              <a:avLst/>
            </a:prstGeom>
            <a:noFill/>
            <a:ln w="25400">
              <a:solidFill>
                <a:srgbClr val="000000"/>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sz="3201"/>
            </a:p>
          </p:txBody>
        </p:sp>
      </p:grpSp>
      <p:sp>
        <p:nvSpPr>
          <p:cNvPr id="6" name="矩形 5"/>
          <p:cNvSpPr/>
          <p:nvPr/>
        </p:nvSpPr>
        <p:spPr>
          <a:xfrm>
            <a:off x="1850313" y="5679020"/>
            <a:ext cx="492443" cy="461665"/>
          </a:xfrm>
          <a:prstGeom prst="rect">
            <a:avLst/>
          </a:prstGeom>
          <a:solidFill>
            <a:srgbClr val="FFFF66"/>
          </a:solidFill>
        </p:spPr>
        <p:txBody>
          <a:bodyPr wrap="none">
            <a:spAutoFit/>
          </a:bodyPr>
          <a:lstStyle/>
          <a:p>
            <a:r>
              <a:rPr lang="zh-CN" altLang="en-US" b="1" dirty="0">
                <a:solidFill>
                  <a:srgbClr val="0000FF"/>
                </a:solidFill>
              </a:rPr>
              <a:t>树</a:t>
            </a:r>
          </a:p>
        </p:txBody>
      </p:sp>
      <p:sp>
        <p:nvSpPr>
          <p:cNvPr id="61" name="矩形 60"/>
          <p:cNvSpPr/>
          <p:nvPr/>
        </p:nvSpPr>
        <p:spPr>
          <a:xfrm>
            <a:off x="4411555" y="5679020"/>
            <a:ext cx="492443" cy="461665"/>
          </a:xfrm>
          <a:prstGeom prst="rect">
            <a:avLst/>
          </a:prstGeom>
          <a:solidFill>
            <a:srgbClr val="FFFF66"/>
          </a:solidFill>
        </p:spPr>
        <p:txBody>
          <a:bodyPr wrap="none">
            <a:spAutoFit/>
          </a:bodyPr>
          <a:lstStyle/>
          <a:p>
            <a:r>
              <a:rPr lang="zh-CN" altLang="en-US" b="1" dirty="0">
                <a:solidFill>
                  <a:srgbClr val="0000FF"/>
                </a:solidFill>
              </a:rPr>
              <a:t>树</a:t>
            </a:r>
          </a:p>
        </p:txBody>
      </p:sp>
      <p:sp>
        <p:nvSpPr>
          <p:cNvPr id="7" name="矩形 6"/>
          <p:cNvSpPr/>
          <p:nvPr/>
        </p:nvSpPr>
        <p:spPr>
          <a:xfrm>
            <a:off x="6717530" y="5679020"/>
            <a:ext cx="1107996" cy="461665"/>
          </a:xfrm>
          <a:prstGeom prst="rect">
            <a:avLst/>
          </a:prstGeom>
          <a:solidFill>
            <a:srgbClr val="FFFF66"/>
          </a:solidFill>
        </p:spPr>
        <p:txBody>
          <a:bodyPr wrap="none">
            <a:spAutoFit/>
          </a:bodyPr>
          <a:lstStyle/>
          <a:p>
            <a:r>
              <a:rPr lang="zh-CN" altLang="en-US" b="1" dirty="0">
                <a:solidFill>
                  <a:srgbClr val="0000FF"/>
                </a:solidFill>
              </a:rPr>
              <a:t>不是树</a:t>
            </a:r>
          </a:p>
        </p:txBody>
      </p:sp>
      <p:sp>
        <p:nvSpPr>
          <p:cNvPr id="8" name="矩形 7"/>
          <p:cNvSpPr/>
          <p:nvPr/>
        </p:nvSpPr>
        <p:spPr>
          <a:xfrm>
            <a:off x="6690213" y="6173443"/>
            <a:ext cx="1135314" cy="461665"/>
          </a:xfrm>
          <a:prstGeom prst="rect">
            <a:avLst/>
          </a:prstGeom>
          <a:solidFill>
            <a:srgbClr val="FFFF66"/>
          </a:solidFill>
        </p:spPr>
        <p:txBody>
          <a:bodyPr wrap="square">
            <a:spAutoFit/>
          </a:bodyPr>
          <a:lstStyle/>
          <a:p>
            <a:pPr algn="ctr"/>
            <a:r>
              <a:rPr lang="zh-CN" altLang="en-US" b="1" dirty="0">
                <a:solidFill>
                  <a:srgbClr val="0000FF"/>
                </a:solidFill>
              </a:rPr>
              <a:t>森林</a:t>
            </a:r>
          </a:p>
        </p:txBody>
      </p:sp>
      <p:sp>
        <p:nvSpPr>
          <p:cNvPr id="64" name="矩形 63"/>
          <p:cNvSpPr/>
          <p:nvPr/>
        </p:nvSpPr>
        <p:spPr>
          <a:xfrm>
            <a:off x="9359360" y="5679020"/>
            <a:ext cx="1107996" cy="461665"/>
          </a:xfrm>
          <a:prstGeom prst="rect">
            <a:avLst/>
          </a:prstGeom>
          <a:solidFill>
            <a:srgbClr val="FFFF66"/>
          </a:solidFill>
        </p:spPr>
        <p:txBody>
          <a:bodyPr wrap="none">
            <a:spAutoFit/>
          </a:bodyPr>
          <a:lstStyle/>
          <a:p>
            <a:r>
              <a:rPr lang="zh-CN" altLang="en-US" b="1" dirty="0">
                <a:solidFill>
                  <a:srgbClr val="0000FF"/>
                </a:solidFill>
              </a:rPr>
              <a:t>不是树</a:t>
            </a:r>
            <a:endParaRPr lang="zh-CN" altLang="en-US" dirty="0">
              <a:solidFill>
                <a:srgbClr val="0000FF"/>
              </a:solidFill>
            </a:endParaRPr>
          </a:p>
        </p:txBody>
      </p:sp>
      <p:sp>
        <p:nvSpPr>
          <p:cNvPr id="10" name="圆角矩形标注 9"/>
          <p:cNvSpPr/>
          <p:nvPr/>
        </p:nvSpPr>
        <p:spPr bwMode="auto">
          <a:xfrm>
            <a:off x="2240225" y="319252"/>
            <a:ext cx="2206173" cy="816189"/>
          </a:xfrm>
          <a:prstGeom prst="wedgeRoundRectCallout">
            <a:avLst>
              <a:gd name="adj1" fmla="val -43955"/>
              <a:gd name="adj2" fmla="val 193409"/>
              <a:gd name="adj3" fmla="val 16667"/>
            </a:avLst>
          </a:prstGeom>
          <a:solidFill>
            <a:srgbClr val="FFFF66">
              <a:alpha val="89999"/>
            </a:srgbClr>
          </a:solidFill>
          <a:ln w="12700" cap="flat" cmpd="sng" algn="ctr">
            <a:solidFill>
              <a:srgbClr val="00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48" tIns="60974" rIns="121948" bIns="60974" numCol="1" rtlCol="0" anchor="ctr" anchorCtr="0" compatLnSpc="1">
            <a:prstTxWarp prst="textNoShape">
              <a:avLst/>
            </a:prstTxWarp>
          </a:bodyPr>
          <a:lstStyle/>
          <a:p>
            <a:pPr defTabSz="1219444" fontAlgn="base">
              <a:spcBef>
                <a:spcPct val="0"/>
              </a:spcBef>
              <a:spcAft>
                <a:spcPct val="0"/>
              </a:spcAft>
            </a:pPr>
            <a:r>
              <a:rPr lang="zh-CN" altLang="en-US" b="1" dirty="0">
                <a:solidFill>
                  <a:srgbClr val="FF0000"/>
                </a:solidFill>
              </a:rPr>
              <a:t>连通，无回路</a:t>
            </a:r>
          </a:p>
        </p:txBody>
      </p:sp>
      <p:sp>
        <p:nvSpPr>
          <p:cNvPr id="67" name="圆角矩形标注 66"/>
          <p:cNvSpPr/>
          <p:nvPr/>
        </p:nvSpPr>
        <p:spPr bwMode="auto">
          <a:xfrm>
            <a:off x="3588203" y="325614"/>
            <a:ext cx="2206172" cy="816189"/>
          </a:xfrm>
          <a:prstGeom prst="wedgeRoundRectCallout">
            <a:avLst>
              <a:gd name="adj1" fmla="val -5008"/>
              <a:gd name="adj2" fmla="val 180236"/>
              <a:gd name="adj3" fmla="val 16667"/>
            </a:avLst>
          </a:prstGeom>
          <a:solidFill>
            <a:srgbClr val="FFFF66">
              <a:alpha val="89999"/>
            </a:srgbClr>
          </a:solidFill>
          <a:ln w="12700" cap="flat" cmpd="sng" algn="ctr">
            <a:solidFill>
              <a:srgbClr val="00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48" tIns="60974" rIns="121948" bIns="60974" numCol="1" rtlCol="0" anchor="ctr" anchorCtr="0" compatLnSpc="1">
            <a:prstTxWarp prst="textNoShape">
              <a:avLst/>
            </a:prstTxWarp>
          </a:bodyPr>
          <a:lstStyle/>
          <a:p>
            <a:pPr defTabSz="1219444" fontAlgn="base">
              <a:spcBef>
                <a:spcPct val="0"/>
              </a:spcBef>
              <a:spcAft>
                <a:spcPct val="0"/>
              </a:spcAft>
            </a:pPr>
            <a:r>
              <a:rPr lang="zh-CN" altLang="en-US" b="1" dirty="0">
                <a:solidFill>
                  <a:srgbClr val="FF0000"/>
                </a:solidFill>
              </a:rPr>
              <a:t>连通，无回路</a:t>
            </a:r>
          </a:p>
        </p:txBody>
      </p:sp>
      <p:sp>
        <p:nvSpPr>
          <p:cNvPr id="68" name="圆角矩形标注 67"/>
          <p:cNvSpPr/>
          <p:nvPr/>
        </p:nvSpPr>
        <p:spPr bwMode="auto">
          <a:xfrm>
            <a:off x="5325130" y="305594"/>
            <a:ext cx="2679045" cy="816189"/>
          </a:xfrm>
          <a:prstGeom prst="wedgeRoundRectCallout">
            <a:avLst>
              <a:gd name="adj1" fmla="val 30505"/>
              <a:gd name="adj2" fmla="val 202335"/>
              <a:gd name="adj3" fmla="val 16667"/>
            </a:avLst>
          </a:prstGeom>
          <a:solidFill>
            <a:srgbClr val="FFFF66">
              <a:alpha val="89999"/>
            </a:srgbClr>
          </a:solidFill>
          <a:ln w="12700" cap="flat" cmpd="sng" algn="ctr">
            <a:solidFill>
              <a:srgbClr val="00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48" tIns="60974" rIns="121948" bIns="60974" numCol="1" rtlCol="0" anchor="ctr" anchorCtr="0" compatLnSpc="1">
            <a:prstTxWarp prst="textNoShape">
              <a:avLst/>
            </a:prstTxWarp>
          </a:bodyPr>
          <a:lstStyle/>
          <a:p>
            <a:pPr defTabSz="1219444" fontAlgn="base">
              <a:spcBef>
                <a:spcPct val="0"/>
              </a:spcBef>
              <a:spcAft>
                <a:spcPct val="0"/>
              </a:spcAft>
            </a:pPr>
            <a:r>
              <a:rPr lang="zh-CN" altLang="en-US" b="1" dirty="0"/>
              <a:t>不</a:t>
            </a:r>
            <a:r>
              <a:rPr lang="zh-CN" altLang="en-US" b="1" dirty="0">
                <a:solidFill>
                  <a:srgbClr val="FF0000"/>
                </a:solidFill>
              </a:rPr>
              <a:t>连通</a:t>
            </a:r>
          </a:p>
        </p:txBody>
      </p:sp>
      <p:sp>
        <p:nvSpPr>
          <p:cNvPr id="69" name="圆角矩形标注 68"/>
          <p:cNvSpPr/>
          <p:nvPr/>
        </p:nvSpPr>
        <p:spPr bwMode="auto">
          <a:xfrm>
            <a:off x="8596029" y="305594"/>
            <a:ext cx="1728593" cy="816189"/>
          </a:xfrm>
          <a:prstGeom prst="wedgeRoundRectCallout">
            <a:avLst>
              <a:gd name="adj1" fmla="val 23759"/>
              <a:gd name="adj2" fmla="val 215082"/>
              <a:gd name="adj3" fmla="val 16667"/>
            </a:avLst>
          </a:prstGeom>
          <a:solidFill>
            <a:srgbClr val="FFFF66">
              <a:alpha val="89999"/>
            </a:srgbClr>
          </a:solidFill>
          <a:ln w="12700" cap="flat" cmpd="sng" algn="ctr">
            <a:solidFill>
              <a:srgbClr val="00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48" tIns="60974" rIns="121948" bIns="60974" numCol="1" rtlCol="0" anchor="ctr" anchorCtr="0" compatLnSpc="1">
            <a:prstTxWarp prst="textNoShape">
              <a:avLst/>
            </a:prstTxWarp>
          </a:bodyPr>
          <a:lstStyle/>
          <a:p>
            <a:pPr algn="ctr" defTabSz="1219444" fontAlgn="base">
              <a:spcBef>
                <a:spcPct val="0"/>
              </a:spcBef>
              <a:spcAft>
                <a:spcPct val="0"/>
              </a:spcAft>
            </a:pPr>
            <a:r>
              <a:rPr lang="zh-CN" altLang="en-US" b="1" dirty="0">
                <a:solidFill>
                  <a:srgbClr val="FF0000"/>
                </a:solidFill>
              </a:rPr>
              <a:t>有回路</a:t>
            </a:r>
          </a:p>
        </p:txBody>
      </p:sp>
      <p:sp>
        <p:nvSpPr>
          <p:cNvPr id="11" name="矩形 10"/>
          <p:cNvSpPr/>
          <p:nvPr/>
        </p:nvSpPr>
        <p:spPr>
          <a:xfrm>
            <a:off x="6387909" y="484012"/>
            <a:ext cx="1415772" cy="461665"/>
          </a:xfrm>
          <a:prstGeom prst="rect">
            <a:avLst/>
          </a:prstGeom>
        </p:spPr>
        <p:txBody>
          <a:bodyPr wrap="none">
            <a:spAutoFit/>
          </a:bodyPr>
          <a:lstStyle/>
          <a:p>
            <a:pPr lvl="0"/>
            <a:r>
              <a:rPr lang="zh-CN" altLang="en-US" b="1" dirty="0">
                <a:latin typeface="+mn-ea"/>
              </a:rPr>
              <a:t>，无回路</a:t>
            </a:r>
          </a:p>
        </p:txBody>
      </p:sp>
      <p:sp>
        <p:nvSpPr>
          <p:cNvPr id="71" name="矩形 70"/>
          <p:cNvSpPr/>
          <p:nvPr/>
        </p:nvSpPr>
        <p:spPr>
          <a:xfrm>
            <a:off x="9161559" y="6173443"/>
            <a:ext cx="1415772" cy="461665"/>
          </a:xfrm>
          <a:prstGeom prst="rect">
            <a:avLst/>
          </a:prstGeom>
          <a:solidFill>
            <a:srgbClr val="FFFF66"/>
          </a:solidFill>
        </p:spPr>
        <p:txBody>
          <a:bodyPr wrap="none">
            <a:spAutoFit/>
          </a:bodyPr>
          <a:lstStyle/>
          <a:p>
            <a:r>
              <a:rPr lang="zh-CN" altLang="en-US" b="1" dirty="0">
                <a:solidFill>
                  <a:srgbClr val="0000FF"/>
                </a:solidFill>
              </a:rPr>
              <a:t>不是森林</a:t>
            </a:r>
          </a:p>
        </p:txBody>
      </p:sp>
    </p:spTree>
    <p:extLst>
      <p:ext uri="{BB962C8B-B14F-4D97-AF65-F5344CB8AC3E}">
        <p14:creationId xmlns:p14="http://schemas.microsoft.com/office/powerpoint/2010/main" val="9874383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46563">
                                            <p:txEl>
                                              <p:pRg st="0" end="0"/>
                                            </p:txEl>
                                          </p:spTgt>
                                        </p:tgtEl>
                                        <p:attrNameLst>
                                          <p:attrName>style.visibility</p:attrName>
                                        </p:attrNameLst>
                                      </p:cBhvr>
                                      <p:to>
                                        <p:strVal val="visible"/>
                                      </p:to>
                                    </p:set>
                                    <p:anim calcmode="lin" valueType="num">
                                      <p:cBhvr additive="base">
                                        <p:cTn id="7" dur="500" fill="hold"/>
                                        <p:tgtEl>
                                          <p:spTgt spid="13465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46563">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5"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2"/>
                                        </p:tgtEl>
                                      </p:cBhvr>
                                    </p:animEffect>
                                  </p:childTnLst>
                                </p:cTn>
                              </p:par>
                              <p:par>
                                <p:cTn id="20" presetID="25"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23"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4"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25" dur="1000" fill="hold"/>
                                        <p:tgtEl>
                                          <p:spTgt spid="3"/>
                                        </p:tgtEl>
                                        <p:attrNameLst>
                                          <p:attrName>ppt_h</p:attrName>
                                        </p:attrNameLst>
                                      </p:cBhvr>
                                      <p:tavLst>
                                        <p:tav tm="0">
                                          <p:val>
                                            <p:strVal val="#ppt_h"/>
                                          </p:val>
                                        </p:tav>
                                        <p:tav tm="100000">
                                          <p:val>
                                            <p:strVal val="#ppt_h"/>
                                          </p:val>
                                        </p:tav>
                                      </p:tavLst>
                                    </p:anim>
                                    <p:anim calcmode="lin" valueType="num">
                                      <p:cBhvr>
                                        <p:cTn id="26"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27"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28"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29" dur="1000" decel="50000">
                                          <p:stCondLst>
                                            <p:cond delay="0"/>
                                          </p:stCondLst>
                                        </p:cTn>
                                        <p:tgtEl>
                                          <p:spTgt spid="3"/>
                                        </p:tgtEl>
                                      </p:cBhvr>
                                    </p:animEffect>
                                  </p:childTnLst>
                                </p:cTn>
                              </p:par>
                              <p:par>
                                <p:cTn id="30" presetID="25"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33"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4"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35" dur="1000" fill="hold"/>
                                        <p:tgtEl>
                                          <p:spTgt spid="4"/>
                                        </p:tgtEl>
                                        <p:attrNameLst>
                                          <p:attrName>ppt_h</p:attrName>
                                        </p:attrNameLst>
                                      </p:cBhvr>
                                      <p:tavLst>
                                        <p:tav tm="0">
                                          <p:val>
                                            <p:strVal val="#ppt_h"/>
                                          </p:val>
                                        </p:tav>
                                        <p:tav tm="100000">
                                          <p:val>
                                            <p:strVal val="#ppt_h"/>
                                          </p:val>
                                        </p:tav>
                                      </p:tavLst>
                                    </p:anim>
                                    <p:anim calcmode="lin" valueType="num">
                                      <p:cBhvr>
                                        <p:cTn id="36"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37"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38"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39" dur="1000" decel="50000">
                                          <p:stCondLst>
                                            <p:cond delay="0"/>
                                          </p:stCondLst>
                                        </p:cTn>
                                        <p:tgtEl>
                                          <p:spTgt spid="4"/>
                                        </p:tgtEl>
                                      </p:cBhvr>
                                    </p:animEffect>
                                  </p:childTnLst>
                                </p:cTn>
                              </p:par>
                              <p:par>
                                <p:cTn id="40" presetID="25"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p:cTn id="42"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43"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44"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45" dur="1000" fill="hold"/>
                                        <p:tgtEl>
                                          <p:spTgt spid="5"/>
                                        </p:tgtEl>
                                        <p:attrNameLst>
                                          <p:attrName>ppt_h</p:attrName>
                                        </p:attrNameLst>
                                      </p:cBhvr>
                                      <p:tavLst>
                                        <p:tav tm="0">
                                          <p:val>
                                            <p:strVal val="#ppt_h"/>
                                          </p:val>
                                        </p:tav>
                                        <p:tav tm="100000">
                                          <p:val>
                                            <p:strVal val="#ppt_h"/>
                                          </p:val>
                                        </p:tav>
                                      </p:tavLst>
                                    </p:anim>
                                    <p:anim calcmode="lin" valueType="num">
                                      <p:cBhvr>
                                        <p:cTn id="46"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47"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48"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49" dur="1000" decel="50000">
                                          <p:stCondLst>
                                            <p:cond delay="0"/>
                                          </p:stCondLst>
                                        </p:cTn>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3" fill="hold" grpId="0" nodeType="click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additive="base">
                                        <p:cTn id="54" dur="500" fill="hold"/>
                                        <p:tgtEl>
                                          <p:spTgt spid="10"/>
                                        </p:tgtEl>
                                        <p:attrNameLst>
                                          <p:attrName>ppt_x</p:attrName>
                                        </p:attrNameLst>
                                      </p:cBhvr>
                                      <p:tavLst>
                                        <p:tav tm="0">
                                          <p:val>
                                            <p:strVal val="1+#ppt_w/2"/>
                                          </p:val>
                                        </p:tav>
                                        <p:tav tm="100000">
                                          <p:val>
                                            <p:strVal val="#ppt_x"/>
                                          </p:val>
                                        </p:tav>
                                      </p:tavLst>
                                    </p:anim>
                                    <p:anim calcmode="lin" valueType="num">
                                      <p:cBhvr additive="base">
                                        <p:cTn id="55"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500" fill="hold"/>
                                        <p:tgtEl>
                                          <p:spTgt spid="6"/>
                                        </p:tgtEl>
                                        <p:attrNameLst>
                                          <p:attrName>ppt_x</p:attrName>
                                        </p:attrNameLst>
                                      </p:cBhvr>
                                      <p:tavLst>
                                        <p:tav tm="0">
                                          <p:val>
                                            <p:strVal val="#ppt_x"/>
                                          </p:val>
                                        </p:tav>
                                        <p:tav tm="100000">
                                          <p:val>
                                            <p:strVal val="#ppt_x"/>
                                          </p:val>
                                        </p:tav>
                                      </p:tavLst>
                                    </p:anim>
                                    <p:anim calcmode="lin" valueType="num">
                                      <p:cBhvr additive="base">
                                        <p:cTn id="61" dur="50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500"/>
                            </p:stCondLst>
                            <p:childTnLst>
                              <p:par>
                                <p:cTn id="63" presetID="53" presetClass="exit" presetSubtype="32" fill="hold" grpId="1" nodeType="afterEffect">
                                  <p:stCondLst>
                                    <p:cond delay="0"/>
                                  </p:stCondLst>
                                  <p:childTnLst>
                                    <p:anim calcmode="lin" valueType="num">
                                      <p:cBhvr>
                                        <p:cTn id="64" dur="500"/>
                                        <p:tgtEl>
                                          <p:spTgt spid="10"/>
                                        </p:tgtEl>
                                        <p:attrNameLst>
                                          <p:attrName>ppt_w</p:attrName>
                                        </p:attrNameLst>
                                      </p:cBhvr>
                                      <p:tavLst>
                                        <p:tav tm="0">
                                          <p:val>
                                            <p:strVal val="ppt_w"/>
                                          </p:val>
                                        </p:tav>
                                        <p:tav tm="100000">
                                          <p:val>
                                            <p:fltVal val="0"/>
                                          </p:val>
                                        </p:tav>
                                      </p:tavLst>
                                    </p:anim>
                                    <p:anim calcmode="lin" valueType="num">
                                      <p:cBhvr>
                                        <p:cTn id="65" dur="500"/>
                                        <p:tgtEl>
                                          <p:spTgt spid="10"/>
                                        </p:tgtEl>
                                        <p:attrNameLst>
                                          <p:attrName>ppt_h</p:attrName>
                                        </p:attrNameLst>
                                      </p:cBhvr>
                                      <p:tavLst>
                                        <p:tav tm="0">
                                          <p:val>
                                            <p:strVal val="ppt_h"/>
                                          </p:val>
                                        </p:tav>
                                        <p:tav tm="100000">
                                          <p:val>
                                            <p:fltVal val="0"/>
                                          </p:val>
                                        </p:tav>
                                      </p:tavLst>
                                    </p:anim>
                                    <p:animEffect transition="out" filter="fade">
                                      <p:cBhvr>
                                        <p:cTn id="66" dur="500"/>
                                        <p:tgtEl>
                                          <p:spTgt spid="10"/>
                                        </p:tgtEl>
                                      </p:cBhvr>
                                    </p:animEffect>
                                    <p:set>
                                      <p:cBhvr>
                                        <p:cTn id="67" dur="1" fill="hold">
                                          <p:stCondLst>
                                            <p:cond delay="499"/>
                                          </p:stCondLst>
                                        </p:cTn>
                                        <p:tgtEl>
                                          <p:spTgt spid="10"/>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3" fill="hold" grpId="0" nodeType="clickEffect">
                                  <p:stCondLst>
                                    <p:cond delay="0"/>
                                  </p:stCondLst>
                                  <p:childTnLst>
                                    <p:set>
                                      <p:cBhvr>
                                        <p:cTn id="71" dur="1" fill="hold">
                                          <p:stCondLst>
                                            <p:cond delay="0"/>
                                          </p:stCondLst>
                                        </p:cTn>
                                        <p:tgtEl>
                                          <p:spTgt spid="67"/>
                                        </p:tgtEl>
                                        <p:attrNameLst>
                                          <p:attrName>style.visibility</p:attrName>
                                        </p:attrNameLst>
                                      </p:cBhvr>
                                      <p:to>
                                        <p:strVal val="visible"/>
                                      </p:to>
                                    </p:set>
                                    <p:anim calcmode="lin" valueType="num">
                                      <p:cBhvr additive="base">
                                        <p:cTn id="72" dur="500" fill="hold"/>
                                        <p:tgtEl>
                                          <p:spTgt spid="67"/>
                                        </p:tgtEl>
                                        <p:attrNameLst>
                                          <p:attrName>ppt_x</p:attrName>
                                        </p:attrNameLst>
                                      </p:cBhvr>
                                      <p:tavLst>
                                        <p:tav tm="0">
                                          <p:val>
                                            <p:strVal val="1+#ppt_w/2"/>
                                          </p:val>
                                        </p:tav>
                                        <p:tav tm="100000">
                                          <p:val>
                                            <p:strVal val="#ppt_x"/>
                                          </p:val>
                                        </p:tav>
                                      </p:tavLst>
                                    </p:anim>
                                    <p:anim calcmode="lin" valueType="num">
                                      <p:cBhvr additive="base">
                                        <p:cTn id="73" dur="500" fill="hold"/>
                                        <p:tgtEl>
                                          <p:spTgt spid="67"/>
                                        </p:tgtEl>
                                        <p:attrNameLst>
                                          <p:attrName>ppt_y</p:attrName>
                                        </p:attrNameLst>
                                      </p:cBhvr>
                                      <p:tavLst>
                                        <p:tav tm="0">
                                          <p:val>
                                            <p:strVal val="0-#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61"/>
                                        </p:tgtEl>
                                        <p:attrNameLst>
                                          <p:attrName>style.visibility</p:attrName>
                                        </p:attrNameLst>
                                      </p:cBhvr>
                                      <p:to>
                                        <p:strVal val="visible"/>
                                      </p:to>
                                    </p:set>
                                    <p:anim calcmode="lin" valueType="num">
                                      <p:cBhvr additive="base">
                                        <p:cTn id="78" dur="500" fill="hold"/>
                                        <p:tgtEl>
                                          <p:spTgt spid="61"/>
                                        </p:tgtEl>
                                        <p:attrNameLst>
                                          <p:attrName>ppt_x</p:attrName>
                                        </p:attrNameLst>
                                      </p:cBhvr>
                                      <p:tavLst>
                                        <p:tav tm="0">
                                          <p:val>
                                            <p:strVal val="#ppt_x"/>
                                          </p:val>
                                        </p:tav>
                                        <p:tav tm="100000">
                                          <p:val>
                                            <p:strVal val="#ppt_x"/>
                                          </p:val>
                                        </p:tav>
                                      </p:tavLst>
                                    </p:anim>
                                    <p:anim calcmode="lin" valueType="num">
                                      <p:cBhvr additive="base">
                                        <p:cTn id="79" dur="500" fill="hold"/>
                                        <p:tgtEl>
                                          <p:spTgt spid="61"/>
                                        </p:tgtEl>
                                        <p:attrNameLst>
                                          <p:attrName>ppt_y</p:attrName>
                                        </p:attrNameLst>
                                      </p:cBhvr>
                                      <p:tavLst>
                                        <p:tav tm="0">
                                          <p:val>
                                            <p:strVal val="1+#ppt_h/2"/>
                                          </p:val>
                                        </p:tav>
                                        <p:tav tm="100000">
                                          <p:val>
                                            <p:strVal val="#ppt_y"/>
                                          </p:val>
                                        </p:tav>
                                      </p:tavLst>
                                    </p:anim>
                                  </p:childTnLst>
                                </p:cTn>
                              </p:par>
                            </p:childTnLst>
                          </p:cTn>
                        </p:par>
                        <p:par>
                          <p:cTn id="80" fill="hold">
                            <p:stCondLst>
                              <p:cond delay="500"/>
                            </p:stCondLst>
                            <p:childTnLst>
                              <p:par>
                                <p:cTn id="81" presetID="53" presetClass="exit" presetSubtype="32" fill="hold" grpId="1" nodeType="afterEffect">
                                  <p:stCondLst>
                                    <p:cond delay="0"/>
                                  </p:stCondLst>
                                  <p:childTnLst>
                                    <p:anim calcmode="lin" valueType="num">
                                      <p:cBhvr>
                                        <p:cTn id="82" dur="500"/>
                                        <p:tgtEl>
                                          <p:spTgt spid="67"/>
                                        </p:tgtEl>
                                        <p:attrNameLst>
                                          <p:attrName>ppt_w</p:attrName>
                                        </p:attrNameLst>
                                      </p:cBhvr>
                                      <p:tavLst>
                                        <p:tav tm="0">
                                          <p:val>
                                            <p:strVal val="ppt_w"/>
                                          </p:val>
                                        </p:tav>
                                        <p:tav tm="100000">
                                          <p:val>
                                            <p:fltVal val="0"/>
                                          </p:val>
                                        </p:tav>
                                      </p:tavLst>
                                    </p:anim>
                                    <p:anim calcmode="lin" valueType="num">
                                      <p:cBhvr>
                                        <p:cTn id="83" dur="500"/>
                                        <p:tgtEl>
                                          <p:spTgt spid="67"/>
                                        </p:tgtEl>
                                        <p:attrNameLst>
                                          <p:attrName>ppt_h</p:attrName>
                                        </p:attrNameLst>
                                      </p:cBhvr>
                                      <p:tavLst>
                                        <p:tav tm="0">
                                          <p:val>
                                            <p:strVal val="ppt_h"/>
                                          </p:val>
                                        </p:tav>
                                        <p:tav tm="100000">
                                          <p:val>
                                            <p:fltVal val="0"/>
                                          </p:val>
                                        </p:tav>
                                      </p:tavLst>
                                    </p:anim>
                                    <p:animEffect transition="out" filter="fade">
                                      <p:cBhvr>
                                        <p:cTn id="84" dur="500"/>
                                        <p:tgtEl>
                                          <p:spTgt spid="67"/>
                                        </p:tgtEl>
                                      </p:cBhvr>
                                    </p:animEffect>
                                    <p:set>
                                      <p:cBhvr>
                                        <p:cTn id="85" dur="1" fill="hold">
                                          <p:stCondLst>
                                            <p:cond delay="499"/>
                                          </p:stCondLst>
                                        </p:cTn>
                                        <p:tgtEl>
                                          <p:spTgt spid="67"/>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2" presetClass="entr" presetSubtype="9" fill="hold" grpId="0" nodeType="clickEffect">
                                  <p:stCondLst>
                                    <p:cond delay="0"/>
                                  </p:stCondLst>
                                  <p:childTnLst>
                                    <p:set>
                                      <p:cBhvr>
                                        <p:cTn id="89" dur="1" fill="hold">
                                          <p:stCondLst>
                                            <p:cond delay="0"/>
                                          </p:stCondLst>
                                        </p:cTn>
                                        <p:tgtEl>
                                          <p:spTgt spid="68"/>
                                        </p:tgtEl>
                                        <p:attrNameLst>
                                          <p:attrName>style.visibility</p:attrName>
                                        </p:attrNameLst>
                                      </p:cBhvr>
                                      <p:to>
                                        <p:strVal val="visible"/>
                                      </p:to>
                                    </p:set>
                                    <p:anim calcmode="lin" valueType="num">
                                      <p:cBhvr additive="base">
                                        <p:cTn id="90" dur="500" fill="hold"/>
                                        <p:tgtEl>
                                          <p:spTgt spid="68"/>
                                        </p:tgtEl>
                                        <p:attrNameLst>
                                          <p:attrName>ppt_x</p:attrName>
                                        </p:attrNameLst>
                                      </p:cBhvr>
                                      <p:tavLst>
                                        <p:tav tm="0">
                                          <p:val>
                                            <p:strVal val="0-#ppt_w/2"/>
                                          </p:val>
                                        </p:tav>
                                        <p:tav tm="100000">
                                          <p:val>
                                            <p:strVal val="#ppt_x"/>
                                          </p:val>
                                        </p:tav>
                                      </p:tavLst>
                                    </p:anim>
                                    <p:anim calcmode="lin" valueType="num">
                                      <p:cBhvr additive="base">
                                        <p:cTn id="91" dur="500" fill="hold"/>
                                        <p:tgtEl>
                                          <p:spTgt spid="68"/>
                                        </p:tgtEl>
                                        <p:attrNameLst>
                                          <p:attrName>ppt_y</p:attrName>
                                        </p:attrNameLst>
                                      </p:cBhvr>
                                      <p:tavLst>
                                        <p:tav tm="0">
                                          <p:val>
                                            <p:strVal val="0-#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7"/>
                                        </p:tgtEl>
                                        <p:attrNameLst>
                                          <p:attrName>style.visibility</p:attrName>
                                        </p:attrNameLst>
                                      </p:cBhvr>
                                      <p:to>
                                        <p:strVal val="visible"/>
                                      </p:to>
                                    </p:set>
                                    <p:anim calcmode="lin" valueType="num">
                                      <p:cBhvr additive="base">
                                        <p:cTn id="96" dur="500" fill="hold"/>
                                        <p:tgtEl>
                                          <p:spTgt spid="7"/>
                                        </p:tgtEl>
                                        <p:attrNameLst>
                                          <p:attrName>ppt_x</p:attrName>
                                        </p:attrNameLst>
                                      </p:cBhvr>
                                      <p:tavLst>
                                        <p:tav tm="0">
                                          <p:val>
                                            <p:strVal val="#ppt_x"/>
                                          </p:val>
                                        </p:tav>
                                        <p:tav tm="100000">
                                          <p:val>
                                            <p:strVal val="#ppt_x"/>
                                          </p:val>
                                        </p:tav>
                                      </p:tavLst>
                                    </p:anim>
                                    <p:anim calcmode="lin" valueType="num">
                                      <p:cBhvr additive="base">
                                        <p:cTn id="9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grpId="0" nodeType="clickEffect">
                                  <p:stCondLst>
                                    <p:cond delay="0"/>
                                  </p:stCondLst>
                                  <p:childTnLst>
                                    <p:set>
                                      <p:cBhvr>
                                        <p:cTn id="101" dur="1" fill="hold">
                                          <p:stCondLst>
                                            <p:cond delay="0"/>
                                          </p:stCondLst>
                                        </p:cTn>
                                        <p:tgtEl>
                                          <p:spTgt spid="11"/>
                                        </p:tgtEl>
                                        <p:attrNameLst>
                                          <p:attrName>style.visibility</p:attrName>
                                        </p:attrNameLst>
                                      </p:cBhvr>
                                      <p:to>
                                        <p:strVal val="visible"/>
                                      </p:to>
                                    </p:set>
                                    <p:anim calcmode="lin" valueType="num">
                                      <p:cBhvr>
                                        <p:cTn id="102" dur="500" fill="hold"/>
                                        <p:tgtEl>
                                          <p:spTgt spid="11"/>
                                        </p:tgtEl>
                                        <p:attrNameLst>
                                          <p:attrName>ppt_w</p:attrName>
                                        </p:attrNameLst>
                                      </p:cBhvr>
                                      <p:tavLst>
                                        <p:tav tm="0">
                                          <p:val>
                                            <p:fltVal val="0"/>
                                          </p:val>
                                        </p:tav>
                                        <p:tav tm="100000">
                                          <p:val>
                                            <p:strVal val="#ppt_w"/>
                                          </p:val>
                                        </p:tav>
                                      </p:tavLst>
                                    </p:anim>
                                    <p:anim calcmode="lin" valueType="num">
                                      <p:cBhvr>
                                        <p:cTn id="103" dur="500" fill="hold"/>
                                        <p:tgtEl>
                                          <p:spTgt spid="11"/>
                                        </p:tgtEl>
                                        <p:attrNameLst>
                                          <p:attrName>ppt_h</p:attrName>
                                        </p:attrNameLst>
                                      </p:cBhvr>
                                      <p:tavLst>
                                        <p:tav tm="0">
                                          <p:val>
                                            <p:fltVal val="0"/>
                                          </p:val>
                                        </p:tav>
                                        <p:tav tm="100000">
                                          <p:val>
                                            <p:strVal val="#ppt_h"/>
                                          </p:val>
                                        </p:tav>
                                      </p:tavLst>
                                    </p:anim>
                                    <p:animEffect transition="in" filter="fade">
                                      <p:cBhvr>
                                        <p:cTn id="104" dur="500"/>
                                        <p:tgtEl>
                                          <p:spTgt spid="11"/>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8"/>
                                        </p:tgtEl>
                                        <p:attrNameLst>
                                          <p:attrName>style.visibility</p:attrName>
                                        </p:attrNameLst>
                                      </p:cBhvr>
                                      <p:to>
                                        <p:strVal val="visible"/>
                                      </p:to>
                                    </p:set>
                                    <p:anim calcmode="lin" valueType="num">
                                      <p:cBhvr additive="base">
                                        <p:cTn id="109" dur="500" fill="hold"/>
                                        <p:tgtEl>
                                          <p:spTgt spid="8"/>
                                        </p:tgtEl>
                                        <p:attrNameLst>
                                          <p:attrName>ppt_x</p:attrName>
                                        </p:attrNameLst>
                                      </p:cBhvr>
                                      <p:tavLst>
                                        <p:tav tm="0">
                                          <p:val>
                                            <p:strVal val="#ppt_x"/>
                                          </p:val>
                                        </p:tav>
                                        <p:tav tm="100000">
                                          <p:val>
                                            <p:strVal val="#ppt_x"/>
                                          </p:val>
                                        </p:tav>
                                      </p:tavLst>
                                    </p:anim>
                                    <p:anim calcmode="lin" valueType="num">
                                      <p:cBhvr additive="base">
                                        <p:cTn id="110" dur="500" fill="hold"/>
                                        <p:tgtEl>
                                          <p:spTgt spid="8"/>
                                        </p:tgtEl>
                                        <p:attrNameLst>
                                          <p:attrName>ppt_y</p:attrName>
                                        </p:attrNameLst>
                                      </p:cBhvr>
                                      <p:tavLst>
                                        <p:tav tm="0">
                                          <p:val>
                                            <p:strVal val="1+#ppt_h/2"/>
                                          </p:val>
                                        </p:tav>
                                        <p:tav tm="100000">
                                          <p:val>
                                            <p:strVal val="#ppt_y"/>
                                          </p:val>
                                        </p:tav>
                                      </p:tavLst>
                                    </p:anim>
                                  </p:childTnLst>
                                </p:cTn>
                              </p:par>
                            </p:childTnLst>
                          </p:cTn>
                        </p:par>
                        <p:par>
                          <p:cTn id="111" fill="hold">
                            <p:stCondLst>
                              <p:cond delay="500"/>
                            </p:stCondLst>
                            <p:childTnLst>
                              <p:par>
                                <p:cTn id="112" presetID="53" presetClass="exit" presetSubtype="32" fill="hold" grpId="1" nodeType="afterEffect">
                                  <p:stCondLst>
                                    <p:cond delay="0"/>
                                  </p:stCondLst>
                                  <p:childTnLst>
                                    <p:anim calcmode="lin" valueType="num">
                                      <p:cBhvr>
                                        <p:cTn id="113" dur="500"/>
                                        <p:tgtEl>
                                          <p:spTgt spid="68"/>
                                        </p:tgtEl>
                                        <p:attrNameLst>
                                          <p:attrName>ppt_w</p:attrName>
                                        </p:attrNameLst>
                                      </p:cBhvr>
                                      <p:tavLst>
                                        <p:tav tm="0">
                                          <p:val>
                                            <p:strVal val="ppt_w"/>
                                          </p:val>
                                        </p:tav>
                                        <p:tav tm="100000">
                                          <p:val>
                                            <p:fltVal val="0"/>
                                          </p:val>
                                        </p:tav>
                                      </p:tavLst>
                                    </p:anim>
                                    <p:anim calcmode="lin" valueType="num">
                                      <p:cBhvr>
                                        <p:cTn id="114" dur="500"/>
                                        <p:tgtEl>
                                          <p:spTgt spid="68"/>
                                        </p:tgtEl>
                                        <p:attrNameLst>
                                          <p:attrName>ppt_h</p:attrName>
                                        </p:attrNameLst>
                                      </p:cBhvr>
                                      <p:tavLst>
                                        <p:tav tm="0">
                                          <p:val>
                                            <p:strVal val="ppt_h"/>
                                          </p:val>
                                        </p:tav>
                                        <p:tav tm="100000">
                                          <p:val>
                                            <p:fltVal val="0"/>
                                          </p:val>
                                        </p:tav>
                                      </p:tavLst>
                                    </p:anim>
                                    <p:animEffect transition="out" filter="fade">
                                      <p:cBhvr>
                                        <p:cTn id="115" dur="500"/>
                                        <p:tgtEl>
                                          <p:spTgt spid="68"/>
                                        </p:tgtEl>
                                      </p:cBhvr>
                                    </p:animEffect>
                                    <p:set>
                                      <p:cBhvr>
                                        <p:cTn id="116" dur="1" fill="hold">
                                          <p:stCondLst>
                                            <p:cond delay="499"/>
                                          </p:stCondLst>
                                        </p:cTn>
                                        <p:tgtEl>
                                          <p:spTgt spid="68"/>
                                        </p:tgtEl>
                                        <p:attrNameLst>
                                          <p:attrName>style.visibility</p:attrName>
                                        </p:attrNameLst>
                                      </p:cBhvr>
                                      <p:to>
                                        <p:strVal val="hidden"/>
                                      </p:to>
                                    </p:set>
                                  </p:childTnLst>
                                </p:cTn>
                              </p:par>
                              <p:par>
                                <p:cTn id="117" presetID="53" presetClass="exit" presetSubtype="32" fill="hold" grpId="1" nodeType="withEffect">
                                  <p:stCondLst>
                                    <p:cond delay="0"/>
                                  </p:stCondLst>
                                  <p:childTnLst>
                                    <p:anim calcmode="lin" valueType="num">
                                      <p:cBhvr>
                                        <p:cTn id="118" dur="500"/>
                                        <p:tgtEl>
                                          <p:spTgt spid="11"/>
                                        </p:tgtEl>
                                        <p:attrNameLst>
                                          <p:attrName>ppt_w</p:attrName>
                                        </p:attrNameLst>
                                      </p:cBhvr>
                                      <p:tavLst>
                                        <p:tav tm="0">
                                          <p:val>
                                            <p:strVal val="ppt_w"/>
                                          </p:val>
                                        </p:tav>
                                        <p:tav tm="100000">
                                          <p:val>
                                            <p:fltVal val="0"/>
                                          </p:val>
                                        </p:tav>
                                      </p:tavLst>
                                    </p:anim>
                                    <p:anim calcmode="lin" valueType="num">
                                      <p:cBhvr>
                                        <p:cTn id="119" dur="500"/>
                                        <p:tgtEl>
                                          <p:spTgt spid="11"/>
                                        </p:tgtEl>
                                        <p:attrNameLst>
                                          <p:attrName>ppt_h</p:attrName>
                                        </p:attrNameLst>
                                      </p:cBhvr>
                                      <p:tavLst>
                                        <p:tav tm="0">
                                          <p:val>
                                            <p:strVal val="ppt_h"/>
                                          </p:val>
                                        </p:tav>
                                        <p:tav tm="100000">
                                          <p:val>
                                            <p:fltVal val="0"/>
                                          </p:val>
                                        </p:tav>
                                      </p:tavLst>
                                    </p:anim>
                                    <p:animEffect transition="out" filter="fade">
                                      <p:cBhvr>
                                        <p:cTn id="120" dur="500"/>
                                        <p:tgtEl>
                                          <p:spTgt spid="11"/>
                                        </p:tgtEl>
                                      </p:cBhvr>
                                    </p:animEffect>
                                    <p:set>
                                      <p:cBhvr>
                                        <p:cTn id="121" dur="1" fill="hold">
                                          <p:stCondLst>
                                            <p:cond delay="499"/>
                                          </p:stCondLst>
                                        </p:cTn>
                                        <p:tgtEl>
                                          <p:spTgt spid="11"/>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2" presetClass="entr" presetSubtype="3" fill="hold" grpId="0" nodeType="clickEffect">
                                  <p:stCondLst>
                                    <p:cond delay="0"/>
                                  </p:stCondLst>
                                  <p:childTnLst>
                                    <p:set>
                                      <p:cBhvr>
                                        <p:cTn id="125" dur="1" fill="hold">
                                          <p:stCondLst>
                                            <p:cond delay="0"/>
                                          </p:stCondLst>
                                        </p:cTn>
                                        <p:tgtEl>
                                          <p:spTgt spid="69"/>
                                        </p:tgtEl>
                                        <p:attrNameLst>
                                          <p:attrName>style.visibility</p:attrName>
                                        </p:attrNameLst>
                                      </p:cBhvr>
                                      <p:to>
                                        <p:strVal val="visible"/>
                                      </p:to>
                                    </p:set>
                                    <p:anim calcmode="lin" valueType="num">
                                      <p:cBhvr additive="base">
                                        <p:cTn id="126" dur="500" fill="hold"/>
                                        <p:tgtEl>
                                          <p:spTgt spid="69"/>
                                        </p:tgtEl>
                                        <p:attrNameLst>
                                          <p:attrName>ppt_x</p:attrName>
                                        </p:attrNameLst>
                                      </p:cBhvr>
                                      <p:tavLst>
                                        <p:tav tm="0">
                                          <p:val>
                                            <p:strVal val="1+#ppt_w/2"/>
                                          </p:val>
                                        </p:tav>
                                        <p:tav tm="100000">
                                          <p:val>
                                            <p:strVal val="#ppt_x"/>
                                          </p:val>
                                        </p:tav>
                                      </p:tavLst>
                                    </p:anim>
                                    <p:anim calcmode="lin" valueType="num">
                                      <p:cBhvr additive="base">
                                        <p:cTn id="127" dur="500" fill="hold"/>
                                        <p:tgtEl>
                                          <p:spTgt spid="69"/>
                                        </p:tgtEl>
                                        <p:attrNameLst>
                                          <p:attrName>ppt_y</p:attrName>
                                        </p:attrNameLst>
                                      </p:cBhvr>
                                      <p:tavLst>
                                        <p:tav tm="0">
                                          <p:val>
                                            <p:strVal val="0-#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grpId="0" nodeType="clickEffect">
                                  <p:stCondLst>
                                    <p:cond delay="0"/>
                                  </p:stCondLst>
                                  <p:childTnLst>
                                    <p:set>
                                      <p:cBhvr>
                                        <p:cTn id="131" dur="1" fill="hold">
                                          <p:stCondLst>
                                            <p:cond delay="0"/>
                                          </p:stCondLst>
                                        </p:cTn>
                                        <p:tgtEl>
                                          <p:spTgt spid="64"/>
                                        </p:tgtEl>
                                        <p:attrNameLst>
                                          <p:attrName>style.visibility</p:attrName>
                                        </p:attrNameLst>
                                      </p:cBhvr>
                                      <p:to>
                                        <p:strVal val="visible"/>
                                      </p:to>
                                    </p:set>
                                    <p:anim calcmode="lin" valueType="num">
                                      <p:cBhvr additive="base">
                                        <p:cTn id="132" dur="500" fill="hold"/>
                                        <p:tgtEl>
                                          <p:spTgt spid="64"/>
                                        </p:tgtEl>
                                        <p:attrNameLst>
                                          <p:attrName>ppt_x</p:attrName>
                                        </p:attrNameLst>
                                      </p:cBhvr>
                                      <p:tavLst>
                                        <p:tav tm="0">
                                          <p:val>
                                            <p:strVal val="#ppt_x"/>
                                          </p:val>
                                        </p:tav>
                                        <p:tav tm="100000">
                                          <p:val>
                                            <p:strVal val="#ppt_x"/>
                                          </p:val>
                                        </p:tav>
                                      </p:tavLst>
                                    </p:anim>
                                    <p:anim calcmode="lin" valueType="num">
                                      <p:cBhvr additive="base">
                                        <p:cTn id="13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grpId="0" nodeType="clickEffect">
                                  <p:stCondLst>
                                    <p:cond delay="0"/>
                                  </p:stCondLst>
                                  <p:childTnLst>
                                    <p:set>
                                      <p:cBhvr>
                                        <p:cTn id="137" dur="1" fill="hold">
                                          <p:stCondLst>
                                            <p:cond delay="0"/>
                                          </p:stCondLst>
                                        </p:cTn>
                                        <p:tgtEl>
                                          <p:spTgt spid="71"/>
                                        </p:tgtEl>
                                        <p:attrNameLst>
                                          <p:attrName>style.visibility</p:attrName>
                                        </p:attrNameLst>
                                      </p:cBhvr>
                                      <p:to>
                                        <p:strVal val="visible"/>
                                      </p:to>
                                    </p:set>
                                    <p:anim calcmode="lin" valueType="num">
                                      <p:cBhvr additive="base">
                                        <p:cTn id="138" dur="500" fill="hold"/>
                                        <p:tgtEl>
                                          <p:spTgt spid="71"/>
                                        </p:tgtEl>
                                        <p:attrNameLst>
                                          <p:attrName>ppt_x</p:attrName>
                                        </p:attrNameLst>
                                      </p:cBhvr>
                                      <p:tavLst>
                                        <p:tav tm="0">
                                          <p:val>
                                            <p:strVal val="#ppt_x"/>
                                          </p:val>
                                        </p:tav>
                                        <p:tav tm="100000">
                                          <p:val>
                                            <p:strVal val="#ppt_x"/>
                                          </p:val>
                                        </p:tav>
                                      </p:tavLst>
                                    </p:anim>
                                    <p:anim calcmode="lin" valueType="num">
                                      <p:cBhvr additive="base">
                                        <p:cTn id="139"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6563" grpId="0" build="p"/>
      <p:bldP spid="6" grpId="0" animBg="1"/>
      <p:bldP spid="61" grpId="0" animBg="1"/>
      <p:bldP spid="7" grpId="0" animBg="1"/>
      <p:bldP spid="8" grpId="0" animBg="1"/>
      <p:bldP spid="64" grpId="0" animBg="1"/>
      <p:bldP spid="10" grpId="0" animBg="1"/>
      <p:bldP spid="10" grpId="1" animBg="1"/>
      <p:bldP spid="67" grpId="0" animBg="1"/>
      <p:bldP spid="67" grpId="1" animBg="1"/>
      <p:bldP spid="68" grpId="0" animBg="1"/>
      <p:bldP spid="68" grpId="1" animBg="1"/>
      <p:bldP spid="69" grpId="0" animBg="1"/>
      <p:bldP spid="11" grpId="0"/>
      <p:bldP spid="11" grpId="1"/>
      <p:bldP spid="71"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720042" y="268368"/>
            <a:ext cx="10758267" cy="570626"/>
          </a:xfrm>
        </p:spPr>
        <p:txBody>
          <a:bodyPr/>
          <a:lstStyle/>
          <a:p>
            <a:pPr eaLnBrk="1" hangingPunct="1"/>
            <a:r>
              <a:rPr lang="zh-CN" altLang="en-US" dirty="0"/>
              <a:t>说明</a:t>
            </a:r>
          </a:p>
        </p:txBody>
      </p:sp>
      <p:sp>
        <p:nvSpPr>
          <p:cNvPr id="1475587" name="Rectangle 3"/>
          <p:cNvSpPr>
            <a:spLocks noGrp="1" noChangeArrowheads="1"/>
          </p:cNvSpPr>
          <p:nvPr>
            <p:ph type="body" sz="half" idx="1"/>
          </p:nvPr>
        </p:nvSpPr>
        <p:spPr>
          <a:xfrm>
            <a:off x="817366" y="991394"/>
            <a:ext cx="11043783" cy="4030754"/>
          </a:xfrm>
        </p:spPr>
        <p:txBody>
          <a:bodyPr/>
          <a:lstStyle/>
          <a:p>
            <a:pPr marL="0" indent="648000" eaLnBrk="1" hangingPunct="1">
              <a:lnSpc>
                <a:spcPct val="150000"/>
              </a:lnSpc>
              <a:spcBef>
                <a:spcPts val="600"/>
              </a:spcBef>
              <a:buNone/>
            </a:pPr>
            <a:r>
              <a:rPr lang="zh-CN" altLang="en-US" dirty="0"/>
              <a:t>推论</a:t>
            </a:r>
            <a:r>
              <a:rPr lang="en-US" altLang="zh-CN" dirty="0"/>
              <a:t>7.7</a:t>
            </a:r>
            <a:r>
              <a:rPr lang="zh-CN" altLang="en-US" dirty="0"/>
              <a:t>本身可能用处不大，但它的逆否命题却非常有用，可以用它来判定某些图是非平面图。即</a:t>
            </a:r>
          </a:p>
          <a:p>
            <a:pPr marL="0" indent="648000" eaLnBrk="1" hangingPunct="1">
              <a:lnSpc>
                <a:spcPct val="150000"/>
              </a:lnSpc>
              <a:spcBef>
                <a:spcPts val="600"/>
              </a:spcBef>
              <a:buNone/>
            </a:pPr>
            <a:r>
              <a:rPr lang="zh-CN" altLang="en-US" dirty="0">
                <a:solidFill>
                  <a:srgbClr val="0000FF"/>
                </a:solidFill>
              </a:rPr>
              <a:t>一个简单连通图，若每个面的次数至少为</a:t>
            </a:r>
            <a:r>
              <a:rPr lang="en-US" altLang="zh-CN" dirty="0">
                <a:solidFill>
                  <a:srgbClr val="0000FF"/>
                </a:solidFill>
              </a:rPr>
              <a:t>k (k ≥ 3)</a:t>
            </a:r>
            <a:r>
              <a:rPr lang="zh-CN" altLang="en-US" dirty="0">
                <a:solidFill>
                  <a:srgbClr val="0000FF"/>
                </a:solidFill>
              </a:rPr>
              <a:t>，若不满足</a:t>
            </a:r>
            <a:endParaRPr lang="en-US" altLang="zh-CN" dirty="0">
              <a:solidFill>
                <a:srgbClr val="0000FF"/>
              </a:solidFill>
            </a:endParaRPr>
          </a:p>
          <a:p>
            <a:pPr marL="0" indent="648000" eaLnBrk="1" hangingPunct="1">
              <a:lnSpc>
                <a:spcPct val="150000"/>
              </a:lnSpc>
              <a:spcBef>
                <a:spcPts val="1800"/>
              </a:spcBef>
              <a:spcAft>
                <a:spcPts val="1800"/>
              </a:spcAft>
              <a:buNone/>
            </a:pPr>
            <a:endParaRPr lang="en-US" altLang="zh-CN" dirty="0">
              <a:solidFill>
                <a:srgbClr val="0000FF"/>
              </a:solidFill>
            </a:endParaRPr>
          </a:p>
          <a:p>
            <a:pPr marL="0" indent="648000" eaLnBrk="1" hangingPunct="1">
              <a:lnSpc>
                <a:spcPct val="150000"/>
              </a:lnSpc>
              <a:spcBef>
                <a:spcPts val="600"/>
              </a:spcBef>
              <a:buNone/>
            </a:pPr>
            <a:r>
              <a:rPr lang="zh-CN" altLang="en-US" dirty="0">
                <a:solidFill>
                  <a:srgbClr val="0000FF"/>
                </a:solidFill>
              </a:rPr>
              <a:t>则一定是非平面图。 </a:t>
            </a:r>
          </a:p>
        </p:txBody>
      </p:sp>
      <p:graphicFrame>
        <p:nvGraphicFramePr>
          <p:cNvPr id="1475590" name="Object 6"/>
          <p:cNvGraphicFramePr>
            <a:graphicFrameLocks noGrp="1" noChangeAspect="1"/>
          </p:cNvGraphicFramePr>
          <p:nvPr>
            <p:ph sz="half" idx="2"/>
            <p:extLst>
              <p:ext uri="{D42A27DB-BD31-4B8C-83A1-F6EECF244321}">
                <p14:modId xmlns:p14="http://schemas.microsoft.com/office/powerpoint/2010/main" val="2394521886"/>
              </p:ext>
            </p:extLst>
          </p:nvPr>
        </p:nvGraphicFramePr>
        <p:xfrm>
          <a:off x="4117975" y="2922800"/>
          <a:ext cx="2057400" cy="885330"/>
        </p:xfrm>
        <a:graphic>
          <a:graphicData uri="http://schemas.openxmlformats.org/presentationml/2006/ole">
            <mc:AlternateContent xmlns:mc="http://schemas.openxmlformats.org/markup-compatibility/2006">
              <mc:Choice xmlns:v="urn:schemas-microsoft-com:vml" Requires="v">
                <p:oleObj spid="_x0000_s106574" name="Equation" r:id="rId3" imgW="914400" imgH="393480" progId="Equation.DSMT4">
                  <p:embed/>
                </p:oleObj>
              </mc:Choice>
              <mc:Fallback>
                <p:oleObj name="Equation" r:id="rId3" imgW="914400" imgH="393480" progId="Equation.DSMT4">
                  <p:embed/>
                  <p:pic>
                    <p:nvPicPr>
                      <p:cNvPr id="1475590" name="Object 6"/>
                      <p:cNvPicPr>
                        <a:picLocks noChangeAspect="1" noChangeArrowheads="1"/>
                      </p:cNvPicPr>
                      <p:nvPr/>
                    </p:nvPicPr>
                    <p:blipFill>
                      <a:blip r:embed="rId4"/>
                      <a:srcRect/>
                      <a:stretch>
                        <a:fillRect/>
                      </a:stretch>
                    </p:blipFill>
                    <p:spPr bwMode="auto">
                      <a:xfrm>
                        <a:off x="4117975" y="2922800"/>
                        <a:ext cx="2057400" cy="885330"/>
                      </a:xfrm>
                      <a:prstGeom prst="rect">
                        <a:avLst/>
                      </a:prstGeom>
                      <a:noFill/>
                      <a:ln>
                        <a:noFill/>
                      </a:ln>
                      <a:effectLst/>
                    </p:spPr>
                  </p:pic>
                </p:oleObj>
              </mc:Fallback>
            </mc:AlternateContent>
          </a:graphicData>
        </a:graphic>
      </p:graphicFrame>
      <p:sp>
        <p:nvSpPr>
          <p:cNvPr id="5" name="Text Box 371"/>
          <p:cNvSpPr txBox="1">
            <a:spLocks noChangeArrowheads="1"/>
          </p:cNvSpPr>
          <p:nvPr/>
        </p:nvSpPr>
        <p:spPr bwMode="auto">
          <a:xfrm>
            <a:off x="1177241" y="4572794"/>
            <a:ext cx="10179734" cy="1990490"/>
          </a:xfrm>
          <a:prstGeom prst="rect">
            <a:avLst/>
          </a:prstGeom>
          <a:solidFill>
            <a:sysClr val="window" lastClr="FFFFFF">
              <a:lumMod val="85000"/>
              <a:lumOff val="0"/>
            </a:sysClr>
          </a:solidFill>
          <a:ln w="9525">
            <a:solidFill>
              <a:srgbClr val="000000"/>
            </a:solidFill>
            <a:miter lim="800000"/>
            <a:headEnd/>
            <a:tailEnd/>
          </a:ln>
        </p:spPr>
        <p:txBody>
          <a:bodyPr rot="0" vert="horz" wrap="square" lIns="180000" tIns="72000" rIns="180000" bIns="360000" anchor="t" anchorCtr="0" upright="1">
            <a:spAutoFit/>
          </a:bodyPr>
          <a:lstStyle/>
          <a:p>
            <a:pPr algn="just">
              <a:lnSpc>
                <a:spcPct val="200000"/>
              </a:lnSpc>
              <a:spcBef>
                <a:spcPts val="600"/>
              </a:spcBef>
              <a:spcAft>
                <a:spcPts val="0"/>
              </a:spcAft>
            </a:pPr>
            <a:r>
              <a:rPr lang="zh-CN" b="1" kern="100" dirty="0">
                <a:solidFill>
                  <a:srgbClr val="7030A0"/>
                </a:solidFill>
                <a:effectLst/>
                <a:cs typeface="宋体" panose="02010600030101010101" pitchFamily="2" charset="-122"/>
              </a:rPr>
              <a:t>解题小贴士</a:t>
            </a:r>
            <a:r>
              <a:rPr lang="en-US" altLang="zh-CN" b="1" kern="100" dirty="0">
                <a:solidFill>
                  <a:srgbClr val="7030A0"/>
                </a:solidFill>
                <a:effectLst/>
                <a:cs typeface="宋体" panose="02010600030101010101" pitchFamily="2" charset="-122"/>
              </a:rPr>
              <a:t>——</a:t>
            </a:r>
            <a:r>
              <a:rPr lang="zh-CN" b="1" kern="100" dirty="0">
                <a:solidFill>
                  <a:srgbClr val="7030A0"/>
                </a:solidFill>
                <a:effectLst/>
                <a:cs typeface="宋体" panose="02010600030101010101" pitchFamily="2" charset="-122"/>
              </a:rPr>
              <a:t>非平面图的判断</a:t>
            </a:r>
            <a:r>
              <a:rPr lang="en-US" b="1" kern="100" dirty="0">
                <a:solidFill>
                  <a:srgbClr val="7030A0"/>
                </a:solidFill>
                <a:effectLst/>
                <a:cs typeface="宋体" panose="02010600030101010101" pitchFamily="2" charset="-122"/>
              </a:rPr>
              <a:t>2</a:t>
            </a:r>
            <a:endParaRPr lang="zh-CN" b="1" kern="100" dirty="0">
              <a:solidFill>
                <a:srgbClr val="7030A0"/>
              </a:solidFill>
              <a:effectLst/>
              <a:cs typeface="宋体" panose="02010600030101010101" pitchFamily="2" charset="-122"/>
            </a:endParaRPr>
          </a:p>
          <a:p>
            <a:pPr indent="648000" algn="just">
              <a:lnSpc>
                <a:spcPct val="200000"/>
              </a:lnSpc>
              <a:spcBef>
                <a:spcPts val="600"/>
              </a:spcBef>
              <a:spcAft>
                <a:spcPts val="0"/>
              </a:spcAft>
            </a:pPr>
            <a:r>
              <a:rPr lang="zh-CN" b="1" kern="100" dirty="0">
                <a:effectLst/>
                <a:cs typeface="宋体" panose="02010600030101010101" pitchFamily="2" charset="-122"/>
              </a:rPr>
              <a:t>一个简单连通图，若不满足</a:t>
            </a:r>
            <a:r>
              <a:rPr lang="en-US" altLang="zh-CN" b="1" kern="100" dirty="0">
                <a:effectLst/>
                <a:cs typeface="宋体" panose="02010600030101010101" pitchFamily="2" charset="-122"/>
              </a:rPr>
              <a:t>                           </a:t>
            </a:r>
            <a:r>
              <a:rPr lang="zh-CN" b="1" kern="100" dirty="0">
                <a:effectLst/>
                <a:cs typeface="宋体" panose="02010600030101010101" pitchFamily="2" charset="-122"/>
              </a:rPr>
              <a:t>，则一定是非平面图。</a:t>
            </a:r>
          </a:p>
        </p:txBody>
      </p:sp>
      <p:graphicFrame>
        <p:nvGraphicFramePr>
          <p:cNvPr id="6" name="Object 6"/>
          <p:cNvGraphicFramePr>
            <a:graphicFrameLocks noChangeAspect="1"/>
          </p:cNvGraphicFramePr>
          <p:nvPr>
            <p:extLst>
              <p:ext uri="{D42A27DB-BD31-4B8C-83A1-F6EECF244321}">
                <p14:modId xmlns:p14="http://schemas.microsoft.com/office/powerpoint/2010/main" val="523528035"/>
              </p:ext>
            </p:extLst>
          </p:nvPr>
        </p:nvGraphicFramePr>
        <p:xfrm>
          <a:off x="5720666" y="5475053"/>
          <a:ext cx="2314575" cy="884237"/>
        </p:xfrm>
        <a:graphic>
          <a:graphicData uri="http://schemas.openxmlformats.org/presentationml/2006/ole">
            <mc:AlternateContent xmlns:mc="http://schemas.openxmlformats.org/markup-compatibility/2006">
              <mc:Choice xmlns:v="urn:schemas-microsoft-com:vml" Requires="v">
                <p:oleObj spid="_x0000_s106575" name="Equation" r:id="rId5" imgW="1028520" imgH="393480" progId="Equation.DSMT4">
                  <p:embed/>
                </p:oleObj>
              </mc:Choice>
              <mc:Fallback>
                <p:oleObj name="Equation" r:id="rId5" imgW="1028520" imgH="393480" progId="Equation.DSMT4">
                  <p:embed/>
                  <p:pic>
                    <p:nvPicPr>
                      <p:cNvPr id="0" name=""/>
                      <p:cNvPicPr>
                        <a:picLocks noChangeAspect="1" noChangeArrowheads="1"/>
                      </p:cNvPicPr>
                      <p:nvPr/>
                    </p:nvPicPr>
                    <p:blipFill>
                      <a:blip r:embed="rId6"/>
                      <a:srcRect/>
                      <a:stretch>
                        <a:fillRect/>
                      </a:stretch>
                    </p:blipFill>
                    <p:spPr bwMode="auto">
                      <a:xfrm>
                        <a:off x="5720666" y="5475053"/>
                        <a:ext cx="2314575" cy="88423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81002600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75587">
                                            <p:txEl>
                                              <p:pRg st="0" end="0"/>
                                            </p:txEl>
                                          </p:spTgt>
                                        </p:tgtEl>
                                        <p:attrNameLst>
                                          <p:attrName>style.visibility</p:attrName>
                                        </p:attrNameLst>
                                      </p:cBhvr>
                                      <p:to>
                                        <p:strVal val="visible"/>
                                      </p:to>
                                    </p:set>
                                    <p:anim calcmode="lin" valueType="num">
                                      <p:cBhvr additive="base">
                                        <p:cTn id="7" dur="500" fill="hold"/>
                                        <p:tgtEl>
                                          <p:spTgt spid="14755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755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75587">
                                            <p:txEl>
                                              <p:pRg st="1" end="1"/>
                                            </p:txEl>
                                          </p:spTgt>
                                        </p:tgtEl>
                                        <p:attrNameLst>
                                          <p:attrName>style.visibility</p:attrName>
                                        </p:attrNameLst>
                                      </p:cBhvr>
                                      <p:to>
                                        <p:strVal val="visible"/>
                                      </p:to>
                                    </p:set>
                                    <p:anim calcmode="lin" valueType="num">
                                      <p:cBhvr additive="base">
                                        <p:cTn id="13" dur="500" fill="hold"/>
                                        <p:tgtEl>
                                          <p:spTgt spid="14755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75587">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75590"/>
                                        </p:tgtEl>
                                        <p:attrNameLst>
                                          <p:attrName>style.visibility</p:attrName>
                                        </p:attrNameLst>
                                      </p:cBhvr>
                                      <p:to>
                                        <p:strVal val="visible"/>
                                      </p:to>
                                    </p:set>
                                    <p:anim calcmode="lin" valueType="num">
                                      <p:cBhvr additive="base">
                                        <p:cTn id="17" dur="500" fill="hold"/>
                                        <p:tgtEl>
                                          <p:spTgt spid="1475590"/>
                                        </p:tgtEl>
                                        <p:attrNameLst>
                                          <p:attrName>ppt_x</p:attrName>
                                        </p:attrNameLst>
                                      </p:cBhvr>
                                      <p:tavLst>
                                        <p:tav tm="0">
                                          <p:val>
                                            <p:strVal val="#ppt_x"/>
                                          </p:val>
                                        </p:tav>
                                        <p:tav tm="100000">
                                          <p:val>
                                            <p:strVal val="#ppt_x"/>
                                          </p:val>
                                        </p:tav>
                                      </p:tavLst>
                                    </p:anim>
                                    <p:anim calcmode="lin" valueType="num">
                                      <p:cBhvr additive="base">
                                        <p:cTn id="18" dur="500" fill="hold"/>
                                        <p:tgtEl>
                                          <p:spTgt spid="1475590"/>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 presetClass="entr" presetSubtype="4" fill="hold" grpId="0" nodeType="afterEffect">
                                  <p:stCondLst>
                                    <p:cond delay="0"/>
                                  </p:stCondLst>
                                  <p:childTnLst>
                                    <p:set>
                                      <p:cBhvr>
                                        <p:cTn id="21" dur="1" fill="hold">
                                          <p:stCondLst>
                                            <p:cond delay="0"/>
                                          </p:stCondLst>
                                        </p:cTn>
                                        <p:tgtEl>
                                          <p:spTgt spid="1475587">
                                            <p:txEl>
                                              <p:pRg st="3" end="3"/>
                                            </p:txEl>
                                          </p:spTgt>
                                        </p:tgtEl>
                                        <p:attrNameLst>
                                          <p:attrName>style.visibility</p:attrName>
                                        </p:attrNameLst>
                                      </p:cBhvr>
                                      <p:to>
                                        <p:strVal val="visible"/>
                                      </p:to>
                                    </p:set>
                                    <p:anim calcmode="lin" valueType="num">
                                      <p:cBhvr additive="base">
                                        <p:cTn id="22" dur="500" fill="hold"/>
                                        <p:tgtEl>
                                          <p:spTgt spid="1475587">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47558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par>
                                <p:cTn id="31" presetID="53" presetClass="entr" presetSubtype="16"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fltVal val="0"/>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5587" grpId="0" uiExpand="1" build="p"/>
      <p:bldP spid="5"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p:txBody>
          <a:bodyPr/>
          <a:lstStyle/>
          <a:p>
            <a:pPr eaLnBrk="1" hangingPunct="1"/>
            <a:r>
              <a:rPr lang="zh-CN" altLang="en-US" dirty="0"/>
              <a:t>例</a:t>
            </a:r>
            <a:r>
              <a:rPr lang="en-US" altLang="zh-CN" dirty="0"/>
              <a:t>7.31</a:t>
            </a:r>
            <a:endParaRPr lang="zh-CN" altLang="en-US" dirty="0"/>
          </a:p>
        </p:txBody>
      </p:sp>
      <p:sp>
        <p:nvSpPr>
          <p:cNvPr id="1476611" name="Rectangle 3"/>
          <p:cNvSpPr>
            <a:spLocks noGrp="1" noChangeArrowheads="1"/>
          </p:cNvSpPr>
          <p:nvPr>
            <p:ph type="body" idx="1"/>
          </p:nvPr>
        </p:nvSpPr>
        <p:spPr>
          <a:xfrm>
            <a:off x="816870" y="1067594"/>
            <a:ext cx="10769975" cy="5705446"/>
          </a:xfrm>
        </p:spPr>
        <p:txBody>
          <a:bodyPr>
            <a:normAutofit/>
          </a:bodyPr>
          <a:lstStyle/>
          <a:p>
            <a:pPr marL="0" indent="0" eaLnBrk="1" hangingPunct="1">
              <a:lnSpc>
                <a:spcPct val="150000"/>
              </a:lnSpc>
              <a:spcBef>
                <a:spcPts val="600"/>
              </a:spcBef>
              <a:buNone/>
            </a:pPr>
            <a:r>
              <a:rPr lang="zh-CN" altLang="en-US" dirty="0">
                <a:solidFill>
                  <a:srgbClr val="0000FF"/>
                </a:solidFill>
              </a:rPr>
              <a:t>不使用观察法证明图</a:t>
            </a:r>
            <a:r>
              <a:rPr lang="en-US" altLang="zh-CN" dirty="0">
                <a:solidFill>
                  <a:srgbClr val="0000FF"/>
                </a:solidFill>
              </a:rPr>
              <a:t>K</a:t>
            </a:r>
            <a:r>
              <a:rPr lang="en-US" altLang="zh-CN" baseline="-25000" dirty="0">
                <a:solidFill>
                  <a:srgbClr val="0000FF"/>
                </a:solidFill>
              </a:rPr>
              <a:t>3, 3</a:t>
            </a:r>
            <a:r>
              <a:rPr lang="zh-CN" altLang="en-US" dirty="0">
                <a:solidFill>
                  <a:srgbClr val="0000FF"/>
                </a:solidFill>
              </a:rPr>
              <a:t>是一个非平面图。</a:t>
            </a:r>
          </a:p>
          <a:p>
            <a:pPr marL="0" indent="0" eaLnBrk="1" hangingPunct="1">
              <a:lnSpc>
                <a:spcPct val="150000"/>
              </a:lnSpc>
              <a:spcBef>
                <a:spcPts val="600"/>
              </a:spcBef>
              <a:buNone/>
            </a:pPr>
            <a:r>
              <a:rPr lang="zh-CN" altLang="en-US" dirty="0">
                <a:solidFill>
                  <a:srgbClr val="C00000"/>
                </a:solidFill>
              </a:rPr>
              <a:t>证明 </a:t>
            </a:r>
            <a:r>
              <a:rPr lang="zh-CN" altLang="en-US" dirty="0">
                <a:solidFill>
                  <a:schemeClr val="accent1"/>
                </a:solidFill>
              </a:rPr>
              <a:t> </a:t>
            </a:r>
            <a:r>
              <a:rPr lang="zh-CN" altLang="en-US" dirty="0"/>
              <a:t>利用推论</a:t>
            </a:r>
            <a:r>
              <a:rPr lang="en-US" altLang="zh-CN" dirty="0"/>
              <a:t>7.7</a:t>
            </a:r>
            <a:r>
              <a:rPr lang="zh-CN" altLang="en-US" dirty="0"/>
              <a:t>可以判断。</a:t>
            </a:r>
            <a:endParaRPr lang="en-US" altLang="zh-CN" dirty="0"/>
          </a:p>
          <a:p>
            <a:pPr marL="0" indent="0">
              <a:lnSpc>
                <a:spcPct val="150000"/>
              </a:lnSpc>
              <a:spcBef>
                <a:spcPts val="600"/>
              </a:spcBef>
              <a:buNone/>
            </a:pPr>
            <a:r>
              <a:rPr lang="zh-CN" altLang="en-US" dirty="0">
                <a:solidFill>
                  <a:srgbClr val="C00000"/>
                </a:solidFill>
                <a:latin typeface="Times New Roman" panose="02020603050405020304" pitchFamily="18" charset="0"/>
                <a:cs typeface="Times New Roman" panose="02020603050405020304" pitchFamily="18" charset="0"/>
              </a:rPr>
              <a:t>事实上</a:t>
            </a:r>
            <a:r>
              <a:rPr lang="zh-CN" altLang="en-US" dirty="0">
                <a:solidFill>
                  <a:srgbClr val="000000"/>
                </a:solidFill>
                <a:latin typeface="Times New Roman" panose="02020603050405020304" pitchFamily="18" charset="0"/>
                <a:cs typeface="Times New Roman" panose="02020603050405020304" pitchFamily="18" charset="0"/>
              </a:rPr>
              <a:t>，假设</a:t>
            </a:r>
            <a:r>
              <a:rPr lang="en-US" altLang="zh-CN" dirty="0">
                <a:solidFill>
                  <a:srgbClr val="000000"/>
                </a:solidFill>
                <a:latin typeface="Times New Roman" panose="02020603050405020304" pitchFamily="18" charset="0"/>
                <a:cs typeface="Times New Roman" panose="02020603050405020304" pitchFamily="18" charset="0"/>
              </a:rPr>
              <a:t>K</a:t>
            </a:r>
            <a:r>
              <a:rPr lang="en-US" altLang="zh-CN" baseline="-25000" dirty="0">
                <a:solidFill>
                  <a:srgbClr val="000000"/>
                </a:solidFill>
                <a:latin typeface="Times New Roman" panose="02020603050405020304" pitchFamily="18" charset="0"/>
                <a:cs typeface="Times New Roman" panose="02020603050405020304" pitchFamily="18" charset="0"/>
              </a:rPr>
              <a:t>3, 3</a:t>
            </a:r>
            <a:r>
              <a:rPr lang="zh-CN" altLang="en-US" dirty="0">
                <a:solidFill>
                  <a:srgbClr val="000000"/>
                </a:solidFill>
                <a:latin typeface="Times New Roman" panose="02020603050405020304" pitchFamily="18" charset="0"/>
                <a:cs typeface="Times New Roman" panose="02020603050405020304" pitchFamily="18" charset="0"/>
              </a:rPr>
              <a:t>是一个平面图，那么它的每个面的次数均不能小于等于</a:t>
            </a:r>
            <a:r>
              <a:rPr lang="en-US" altLang="zh-CN" dirty="0">
                <a:solidFill>
                  <a:srgbClr val="000000"/>
                </a:solidFill>
                <a:latin typeface="Times New Roman" panose="02020603050405020304" pitchFamily="18" charset="0"/>
                <a:cs typeface="Times New Roman" panose="02020603050405020304" pitchFamily="18" charset="0"/>
              </a:rPr>
              <a:t>3</a:t>
            </a:r>
            <a:r>
              <a:rPr lang="zh-CN" altLang="en-US" dirty="0">
                <a:solidFill>
                  <a:srgbClr val="000000"/>
                </a:solidFill>
                <a:latin typeface="Times New Roman" panose="02020603050405020304" pitchFamily="18" charset="0"/>
                <a:cs typeface="Times New Roman" panose="02020603050405020304" pitchFamily="18" charset="0"/>
              </a:rPr>
              <a:t>，即每个面的次数均大于等于</a:t>
            </a:r>
            <a:r>
              <a:rPr lang="en-US" altLang="zh-CN" dirty="0">
                <a:solidFill>
                  <a:srgbClr val="000000"/>
                </a:solidFill>
                <a:latin typeface="Times New Roman" panose="02020603050405020304" pitchFamily="18" charset="0"/>
                <a:cs typeface="Times New Roman" panose="02020603050405020304" pitchFamily="18" charset="0"/>
              </a:rPr>
              <a:t>k (k = 4)</a:t>
            </a:r>
            <a:r>
              <a:rPr lang="zh-CN" altLang="en-US" dirty="0">
                <a:solidFill>
                  <a:srgbClr val="000000"/>
                </a:solidFill>
                <a:latin typeface="Times New Roman" panose="02020603050405020304" pitchFamily="18" charset="0"/>
                <a:cs typeface="Times New Roman" panose="02020603050405020304" pitchFamily="18" charset="0"/>
              </a:rPr>
              <a:t>。</a:t>
            </a:r>
            <a:endParaRPr lang="en-US" altLang="zh-CN" dirty="0">
              <a:solidFill>
                <a:srgbClr val="000000"/>
              </a:solidFill>
              <a:latin typeface="Times New Roman" panose="02020603050405020304" pitchFamily="18" charset="0"/>
              <a:cs typeface="Times New Roman" panose="02020603050405020304" pitchFamily="18" charset="0"/>
            </a:endParaRPr>
          </a:p>
          <a:p>
            <a:pPr marL="0" indent="0">
              <a:lnSpc>
                <a:spcPct val="150000"/>
              </a:lnSpc>
              <a:spcBef>
                <a:spcPts val="600"/>
              </a:spcBef>
              <a:buNone/>
            </a:pPr>
            <a:r>
              <a:rPr lang="zh-CN" altLang="en-US" dirty="0">
                <a:solidFill>
                  <a:srgbClr val="000000"/>
                </a:solidFill>
                <a:latin typeface="Times New Roman" panose="02020603050405020304" pitchFamily="18" charset="0"/>
                <a:cs typeface="Times New Roman" panose="02020603050405020304" pitchFamily="18" charset="0"/>
              </a:rPr>
              <a:t>由推论</a:t>
            </a:r>
            <a:r>
              <a:rPr lang="en-US" altLang="zh-CN" dirty="0">
                <a:solidFill>
                  <a:srgbClr val="000000"/>
                </a:solidFill>
                <a:latin typeface="Times New Roman" panose="02020603050405020304" pitchFamily="18" charset="0"/>
                <a:cs typeface="Times New Roman" panose="02020603050405020304" pitchFamily="18" charset="0"/>
              </a:rPr>
              <a:t>7.7</a:t>
            </a:r>
            <a:r>
              <a:rPr lang="zh-CN" altLang="en-US" dirty="0">
                <a:solidFill>
                  <a:srgbClr val="000000"/>
                </a:solidFill>
                <a:latin typeface="Times New Roman" panose="02020603050405020304" pitchFamily="18" charset="0"/>
                <a:cs typeface="Times New Roman" panose="02020603050405020304" pitchFamily="18" charset="0"/>
              </a:rPr>
              <a:t>，有</a:t>
            </a:r>
          </a:p>
          <a:p>
            <a:pPr marL="0" indent="0">
              <a:lnSpc>
                <a:spcPct val="150000"/>
              </a:lnSpc>
              <a:spcBef>
                <a:spcPts val="1800"/>
              </a:spcBef>
              <a:spcAft>
                <a:spcPts val="1800"/>
              </a:spcAft>
              <a:buNone/>
            </a:pPr>
            <a:endParaRPr lang="en-US" altLang="zh-CN" dirty="0"/>
          </a:p>
          <a:p>
            <a:pPr marL="0" indent="0" eaLnBrk="1" hangingPunct="1">
              <a:lnSpc>
                <a:spcPct val="150000"/>
              </a:lnSpc>
              <a:spcBef>
                <a:spcPts val="600"/>
              </a:spcBef>
              <a:buNone/>
            </a:pPr>
            <a:r>
              <a:rPr lang="zh-CN" altLang="en-US" dirty="0"/>
              <a:t>注意到           在</a:t>
            </a:r>
            <a:r>
              <a:rPr lang="en-US" altLang="zh-CN" dirty="0"/>
              <a:t>k = 4</a:t>
            </a:r>
            <a:r>
              <a:rPr lang="zh-CN" altLang="en-US" dirty="0"/>
              <a:t>时取最大值</a:t>
            </a:r>
            <a:r>
              <a:rPr lang="en-US" altLang="zh-CN" dirty="0"/>
              <a:t>2</a:t>
            </a:r>
            <a:r>
              <a:rPr lang="zh-CN" altLang="en-US" dirty="0"/>
              <a:t>，因而</a:t>
            </a:r>
            <a:r>
              <a:rPr lang="en-US" altLang="zh-CN" dirty="0"/>
              <a:t>9 ≤ 8</a:t>
            </a:r>
            <a:r>
              <a:rPr lang="zh-CN" altLang="en-US" dirty="0"/>
              <a:t>，这是矛盾的。 </a:t>
            </a:r>
          </a:p>
        </p:txBody>
      </p:sp>
      <p:graphicFrame>
        <p:nvGraphicFramePr>
          <p:cNvPr id="1476612" name="Object 4"/>
          <p:cNvGraphicFramePr>
            <a:graphicFrameLocks noChangeAspect="1"/>
          </p:cNvGraphicFramePr>
          <p:nvPr>
            <p:extLst>
              <p:ext uri="{D42A27DB-BD31-4B8C-83A1-F6EECF244321}">
                <p14:modId xmlns:p14="http://schemas.microsoft.com/office/powerpoint/2010/main" val="379093258"/>
              </p:ext>
            </p:extLst>
          </p:nvPr>
        </p:nvGraphicFramePr>
        <p:xfrm>
          <a:off x="2830512" y="4144664"/>
          <a:ext cx="2199960" cy="885330"/>
        </p:xfrm>
        <a:graphic>
          <a:graphicData uri="http://schemas.openxmlformats.org/presentationml/2006/ole">
            <mc:AlternateContent xmlns:mc="http://schemas.openxmlformats.org/markup-compatibility/2006">
              <mc:Choice xmlns:v="urn:schemas-microsoft-com:vml" Requires="v">
                <p:oleObj spid="_x0000_s107588" name="Equation" r:id="rId3" imgW="977760" imgH="393480" progId="Equation.DSMT4">
                  <p:embed/>
                </p:oleObj>
              </mc:Choice>
              <mc:Fallback>
                <p:oleObj name="Equation" r:id="rId3" imgW="977760" imgH="393480" progId="Equation.DSMT4">
                  <p:embed/>
                  <p:pic>
                    <p:nvPicPr>
                      <p:cNvPr id="1476612" name="Object 4"/>
                      <p:cNvPicPr>
                        <a:picLocks noChangeAspect="1" noChangeArrowheads="1"/>
                      </p:cNvPicPr>
                      <p:nvPr/>
                    </p:nvPicPr>
                    <p:blipFill>
                      <a:blip r:embed="rId4"/>
                      <a:srcRect/>
                      <a:stretch>
                        <a:fillRect/>
                      </a:stretch>
                    </p:blipFill>
                    <p:spPr bwMode="auto">
                      <a:xfrm>
                        <a:off x="2830512" y="4144664"/>
                        <a:ext cx="2199960" cy="8853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76614" name="Object 6"/>
          <p:cNvGraphicFramePr>
            <a:graphicFrameLocks noChangeAspect="1"/>
          </p:cNvGraphicFramePr>
          <p:nvPr>
            <p:extLst>
              <p:ext uri="{D42A27DB-BD31-4B8C-83A1-F6EECF244321}">
                <p14:modId xmlns:p14="http://schemas.microsoft.com/office/powerpoint/2010/main" val="2580958792"/>
              </p:ext>
            </p:extLst>
          </p:nvPr>
        </p:nvGraphicFramePr>
        <p:xfrm>
          <a:off x="1920663" y="5029994"/>
          <a:ext cx="771120" cy="885330"/>
        </p:xfrm>
        <a:graphic>
          <a:graphicData uri="http://schemas.openxmlformats.org/presentationml/2006/ole">
            <mc:AlternateContent xmlns:mc="http://schemas.openxmlformats.org/markup-compatibility/2006">
              <mc:Choice xmlns:v="urn:schemas-microsoft-com:vml" Requires="v">
                <p:oleObj spid="_x0000_s107589" name="Equation" r:id="rId5" imgW="342720" imgH="393480" progId="Equation.DSMT4">
                  <p:embed/>
                </p:oleObj>
              </mc:Choice>
              <mc:Fallback>
                <p:oleObj name="Equation" r:id="rId5" imgW="342720" imgH="393480" progId="Equation.DSMT4">
                  <p:embed/>
                  <p:pic>
                    <p:nvPicPr>
                      <p:cNvPr id="1476614" name="Object 6"/>
                      <p:cNvPicPr>
                        <a:picLocks noChangeAspect="1" noChangeArrowheads="1"/>
                      </p:cNvPicPr>
                      <p:nvPr/>
                    </p:nvPicPr>
                    <p:blipFill>
                      <a:blip r:embed="rId6"/>
                      <a:srcRect/>
                      <a:stretch>
                        <a:fillRect/>
                      </a:stretch>
                    </p:blipFill>
                    <p:spPr bwMode="auto">
                      <a:xfrm>
                        <a:off x="1920663" y="5029994"/>
                        <a:ext cx="771120" cy="8853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821748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76611">
                                            <p:txEl>
                                              <p:pRg st="0" end="0"/>
                                            </p:txEl>
                                          </p:spTgt>
                                        </p:tgtEl>
                                        <p:attrNameLst>
                                          <p:attrName>style.visibility</p:attrName>
                                        </p:attrNameLst>
                                      </p:cBhvr>
                                      <p:to>
                                        <p:strVal val="visible"/>
                                      </p:to>
                                    </p:set>
                                    <p:anim calcmode="lin" valueType="num">
                                      <p:cBhvr additive="base">
                                        <p:cTn id="7" dur="500" fill="hold"/>
                                        <p:tgtEl>
                                          <p:spTgt spid="14766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766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76611">
                                            <p:txEl>
                                              <p:pRg st="1" end="1"/>
                                            </p:txEl>
                                          </p:spTgt>
                                        </p:tgtEl>
                                        <p:attrNameLst>
                                          <p:attrName>style.visibility</p:attrName>
                                        </p:attrNameLst>
                                      </p:cBhvr>
                                      <p:to>
                                        <p:strVal val="visible"/>
                                      </p:to>
                                    </p:set>
                                    <p:anim calcmode="lin" valueType="num">
                                      <p:cBhvr additive="base">
                                        <p:cTn id="13" dur="500" fill="hold"/>
                                        <p:tgtEl>
                                          <p:spTgt spid="14766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766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76611">
                                            <p:txEl>
                                              <p:pRg st="2" end="2"/>
                                            </p:txEl>
                                          </p:spTgt>
                                        </p:tgtEl>
                                        <p:attrNameLst>
                                          <p:attrName>style.visibility</p:attrName>
                                        </p:attrNameLst>
                                      </p:cBhvr>
                                      <p:to>
                                        <p:strVal val="visible"/>
                                      </p:to>
                                    </p:set>
                                    <p:anim calcmode="lin" valueType="num">
                                      <p:cBhvr additive="base">
                                        <p:cTn id="19" dur="500" fill="hold"/>
                                        <p:tgtEl>
                                          <p:spTgt spid="14766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766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76611">
                                            <p:txEl>
                                              <p:pRg st="3" end="3"/>
                                            </p:txEl>
                                          </p:spTgt>
                                        </p:tgtEl>
                                        <p:attrNameLst>
                                          <p:attrName>style.visibility</p:attrName>
                                        </p:attrNameLst>
                                      </p:cBhvr>
                                      <p:to>
                                        <p:strVal val="visible"/>
                                      </p:to>
                                    </p:set>
                                    <p:anim calcmode="lin" valueType="num">
                                      <p:cBhvr additive="base">
                                        <p:cTn id="25" dur="500" fill="hold"/>
                                        <p:tgtEl>
                                          <p:spTgt spid="147661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766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76612"/>
                                        </p:tgtEl>
                                        <p:attrNameLst>
                                          <p:attrName>style.visibility</p:attrName>
                                        </p:attrNameLst>
                                      </p:cBhvr>
                                      <p:to>
                                        <p:strVal val="visible"/>
                                      </p:to>
                                    </p:set>
                                    <p:anim calcmode="lin" valueType="num">
                                      <p:cBhvr additive="base">
                                        <p:cTn id="31" dur="500" fill="hold"/>
                                        <p:tgtEl>
                                          <p:spTgt spid="1476612"/>
                                        </p:tgtEl>
                                        <p:attrNameLst>
                                          <p:attrName>ppt_x</p:attrName>
                                        </p:attrNameLst>
                                      </p:cBhvr>
                                      <p:tavLst>
                                        <p:tav tm="0">
                                          <p:val>
                                            <p:strVal val="#ppt_x"/>
                                          </p:val>
                                        </p:tav>
                                        <p:tav tm="100000">
                                          <p:val>
                                            <p:strVal val="#ppt_x"/>
                                          </p:val>
                                        </p:tav>
                                      </p:tavLst>
                                    </p:anim>
                                    <p:anim calcmode="lin" valueType="num">
                                      <p:cBhvr additive="base">
                                        <p:cTn id="32" dur="500" fill="hold"/>
                                        <p:tgtEl>
                                          <p:spTgt spid="1476612"/>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76611">
                                            <p:txEl>
                                              <p:pRg st="5" end="5"/>
                                            </p:txEl>
                                          </p:spTgt>
                                        </p:tgtEl>
                                        <p:attrNameLst>
                                          <p:attrName>style.visibility</p:attrName>
                                        </p:attrNameLst>
                                      </p:cBhvr>
                                      <p:to>
                                        <p:strVal val="visible"/>
                                      </p:to>
                                    </p:set>
                                    <p:anim calcmode="lin" valueType="num">
                                      <p:cBhvr additive="base">
                                        <p:cTn id="37" dur="500" fill="hold"/>
                                        <p:tgtEl>
                                          <p:spTgt spid="147661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76611">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476614"/>
                                        </p:tgtEl>
                                        <p:attrNameLst>
                                          <p:attrName>style.visibility</p:attrName>
                                        </p:attrNameLst>
                                      </p:cBhvr>
                                      <p:to>
                                        <p:strVal val="visible"/>
                                      </p:to>
                                    </p:set>
                                    <p:anim calcmode="lin" valueType="num">
                                      <p:cBhvr additive="base">
                                        <p:cTn id="41" dur="500" fill="hold"/>
                                        <p:tgtEl>
                                          <p:spTgt spid="1476614"/>
                                        </p:tgtEl>
                                        <p:attrNameLst>
                                          <p:attrName>ppt_x</p:attrName>
                                        </p:attrNameLst>
                                      </p:cBhvr>
                                      <p:tavLst>
                                        <p:tav tm="0">
                                          <p:val>
                                            <p:strVal val="#ppt_x"/>
                                          </p:val>
                                        </p:tav>
                                        <p:tav tm="100000">
                                          <p:val>
                                            <p:strVal val="#ppt_x"/>
                                          </p:val>
                                        </p:tav>
                                      </p:tavLst>
                                    </p:anim>
                                    <p:anim calcmode="lin" valueType="num">
                                      <p:cBhvr additive="base">
                                        <p:cTn id="42" dur="500" fill="hold"/>
                                        <p:tgtEl>
                                          <p:spTgt spid="14766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6611" grpId="0" uiExpand="1"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2"/>
          <p:cNvSpPr>
            <a:spLocks noGrp="1" noChangeArrowheads="1"/>
          </p:cNvSpPr>
          <p:nvPr>
            <p:ph type="title"/>
          </p:nvPr>
        </p:nvSpPr>
        <p:spPr/>
        <p:txBody>
          <a:bodyPr/>
          <a:lstStyle/>
          <a:p>
            <a:pPr eaLnBrk="1" hangingPunct="1"/>
            <a:r>
              <a:rPr lang="en-US" altLang="zh-CN" dirty="0"/>
              <a:t>17.6.4 </a:t>
            </a:r>
            <a:r>
              <a:rPr lang="zh-CN" altLang="en-US" dirty="0"/>
              <a:t>库拉托夫斯基定理 </a:t>
            </a:r>
          </a:p>
        </p:txBody>
      </p:sp>
      <p:sp>
        <p:nvSpPr>
          <p:cNvPr id="104452" name="Rectangle 3"/>
          <p:cNvSpPr>
            <a:spLocks noGrp="1" noChangeArrowheads="1"/>
          </p:cNvSpPr>
          <p:nvPr>
            <p:ph type="body" idx="1"/>
          </p:nvPr>
        </p:nvSpPr>
        <p:spPr>
          <a:xfrm>
            <a:off x="816871" y="1222659"/>
            <a:ext cx="10755154" cy="2511935"/>
          </a:xfrm>
        </p:spPr>
        <p:txBody>
          <a:bodyPr/>
          <a:lstStyle/>
          <a:p>
            <a:pPr marL="0" indent="648000">
              <a:lnSpc>
                <a:spcPct val="150000"/>
              </a:lnSpc>
              <a:spcBef>
                <a:spcPts val="600"/>
              </a:spcBef>
              <a:buNone/>
            </a:pPr>
            <a:r>
              <a:rPr lang="zh-CN" altLang="zh-CN" dirty="0"/>
              <a:t>虽然使用定理</a:t>
            </a:r>
            <a:r>
              <a:rPr lang="en-US" altLang="zh-CN" dirty="0"/>
              <a:t>7.14</a:t>
            </a:r>
            <a:r>
              <a:rPr lang="zh-CN" altLang="zh-CN" dirty="0"/>
              <a:t>、推论</a:t>
            </a:r>
            <a:r>
              <a:rPr lang="en-US" altLang="zh-CN" dirty="0"/>
              <a:t>7.6</a:t>
            </a:r>
            <a:r>
              <a:rPr lang="zh-CN" altLang="zh-CN" dirty="0"/>
              <a:t>和推论</a:t>
            </a:r>
            <a:r>
              <a:rPr lang="en-US" altLang="zh-CN" dirty="0"/>
              <a:t>7.7</a:t>
            </a:r>
            <a:r>
              <a:rPr lang="zh-CN" altLang="zh-CN" dirty="0"/>
              <a:t>可以判断某一个图为非平面图，但还没有简便的方法可以确定某个图是平面图。</a:t>
            </a:r>
            <a:endParaRPr lang="en-US" altLang="zh-CN" dirty="0"/>
          </a:p>
          <a:p>
            <a:pPr marL="0" indent="648000">
              <a:lnSpc>
                <a:spcPct val="150000"/>
              </a:lnSpc>
              <a:spcBef>
                <a:spcPts val="600"/>
              </a:spcBef>
              <a:buNone/>
            </a:pPr>
            <a:r>
              <a:rPr lang="en-US" altLang="zh-CN" dirty="0"/>
              <a:t>1930</a:t>
            </a:r>
            <a:r>
              <a:rPr lang="zh-CN" altLang="zh-CN" dirty="0"/>
              <a:t>年波兰数学家库拉托夫斯基（</a:t>
            </a:r>
            <a:r>
              <a:rPr lang="en-US" altLang="zh-CN" dirty="0" err="1"/>
              <a:t>Kuratowski</a:t>
            </a:r>
            <a:r>
              <a:rPr lang="zh-CN" altLang="zh-CN" dirty="0"/>
              <a:t>）给出了判断平面图的充分必要条件。</a:t>
            </a:r>
            <a:endParaRPr lang="en-US" altLang="zh-CN" dirty="0"/>
          </a:p>
        </p:txBody>
      </p:sp>
    </p:spTree>
    <p:extLst>
      <p:ext uri="{BB962C8B-B14F-4D97-AF65-F5344CB8AC3E}">
        <p14:creationId xmlns:p14="http://schemas.microsoft.com/office/powerpoint/2010/main" val="22059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452">
                                            <p:txEl>
                                              <p:pRg st="0" end="0"/>
                                            </p:txEl>
                                          </p:spTgt>
                                        </p:tgtEl>
                                        <p:attrNameLst>
                                          <p:attrName>style.visibility</p:attrName>
                                        </p:attrNameLst>
                                      </p:cBhvr>
                                      <p:to>
                                        <p:strVal val="visible"/>
                                      </p:to>
                                    </p:set>
                                    <p:anim calcmode="lin" valueType="num">
                                      <p:cBhvr additive="base">
                                        <p:cTn id="7" dur="500" fill="hold"/>
                                        <p:tgtEl>
                                          <p:spTgt spid="10445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45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452">
                                            <p:txEl>
                                              <p:pRg st="1" end="1"/>
                                            </p:txEl>
                                          </p:spTgt>
                                        </p:tgtEl>
                                        <p:attrNameLst>
                                          <p:attrName>style.visibility</p:attrName>
                                        </p:attrNameLst>
                                      </p:cBhvr>
                                      <p:to>
                                        <p:strVal val="visible"/>
                                      </p:to>
                                    </p:set>
                                    <p:anim calcmode="lin" valueType="num">
                                      <p:cBhvr additive="base">
                                        <p:cTn id="13" dur="500" fill="hold"/>
                                        <p:tgtEl>
                                          <p:spTgt spid="10445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445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2"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2"/>
          <p:cNvSpPr>
            <a:spLocks noGrp="1" noChangeArrowheads="1"/>
          </p:cNvSpPr>
          <p:nvPr>
            <p:ph type="title"/>
          </p:nvPr>
        </p:nvSpPr>
        <p:spPr/>
        <p:txBody>
          <a:bodyPr/>
          <a:lstStyle/>
          <a:p>
            <a:pPr eaLnBrk="1" hangingPunct="1"/>
            <a:r>
              <a:rPr lang="zh-CN" altLang="en-US" dirty="0"/>
              <a:t>库拉托夫斯基定理 </a:t>
            </a:r>
          </a:p>
        </p:txBody>
      </p:sp>
      <p:sp>
        <p:nvSpPr>
          <p:cNvPr id="104452" name="Rectangle 3"/>
          <p:cNvSpPr>
            <a:spLocks noGrp="1" noChangeArrowheads="1"/>
          </p:cNvSpPr>
          <p:nvPr>
            <p:ph type="body" idx="1"/>
          </p:nvPr>
        </p:nvSpPr>
        <p:spPr>
          <a:xfrm>
            <a:off x="765175" y="1067594"/>
            <a:ext cx="10755154" cy="4950192"/>
          </a:xfrm>
        </p:spPr>
        <p:txBody>
          <a:bodyPr/>
          <a:lstStyle/>
          <a:p>
            <a:pPr marL="0" indent="0" eaLnBrk="1" hangingPunct="1">
              <a:lnSpc>
                <a:spcPct val="150000"/>
              </a:lnSpc>
              <a:spcBef>
                <a:spcPts val="600"/>
              </a:spcBef>
              <a:buNone/>
            </a:pPr>
            <a:r>
              <a:rPr lang="zh-CN" altLang="en-US" dirty="0">
                <a:solidFill>
                  <a:srgbClr val="C00000"/>
                </a:solidFill>
              </a:rPr>
              <a:t>定理</a:t>
            </a:r>
            <a:r>
              <a:rPr lang="en-US" altLang="zh-CN" dirty="0">
                <a:solidFill>
                  <a:srgbClr val="C00000"/>
                </a:solidFill>
              </a:rPr>
              <a:t>11.5.3</a:t>
            </a:r>
            <a:r>
              <a:rPr lang="en-US" altLang="zh-CN" dirty="0">
                <a:solidFill>
                  <a:srgbClr val="800080"/>
                </a:solidFill>
              </a:rPr>
              <a:t>(</a:t>
            </a:r>
            <a:r>
              <a:rPr lang="zh-CN" altLang="en-US" dirty="0">
                <a:solidFill>
                  <a:srgbClr val="800080"/>
                </a:solidFill>
              </a:rPr>
              <a:t>库拉托夫斯基定理</a:t>
            </a:r>
            <a:r>
              <a:rPr lang="en-US" altLang="zh-CN" dirty="0">
                <a:solidFill>
                  <a:srgbClr val="800080"/>
                </a:solidFill>
              </a:rPr>
              <a:t>)  </a:t>
            </a:r>
            <a:r>
              <a:rPr lang="zh-CN" altLang="en-US" dirty="0">
                <a:solidFill>
                  <a:srgbClr val="0000FF"/>
                </a:solidFill>
              </a:rPr>
              <a:t>一个图是平面图的充分必要条件是它的任何子图都不可能收缩为</a:t>
            </a:r>
            <a:r>
              <a:rPr lang="en-US" altLang="zh-CN" dirty="0">
                <a:solidFill>
                  <a:srgbClr val="800080"/>
                </a:solidFill>
              </a:rPr>
              <a:t>K</a:t>
            </a:r>
            <a:r>
              <a:rPr lang="en-US" altLang="zh-CN" baseline="-25000" dirty="0">
                <a:solidFill>
                  <a:srgbClr val="800080"/>
                </a:solidFill>
              </a:rPr>
              <a:t>5</a:t>
            </a:r>
            <a:r>
              <a:rPr lang="zh-CN" altLang="en-US" dirty="0">
                <a:solidFill>
                  <a:srgbClr val="0000FF"/>
                </a:solidFill>
              </a:rPr>
              <a:t>或</a:t>
            </a:r>
            <a:r>
              <a:rPr lang="en-US" altLang="zh-CN" dirty="0">
                <a:solidFill>
                  <a:srgbClr val="800080"/>
                </a:solidFill>
              </a:rPr>
              <a:t>K</a:t>
            </a:r>
            <a:r>
              <a:rPr lang="en-US" altLang="zh-CN" baseline="-25000" dirty="0">
                <a:solidFill>
                  <a:srgbClr val="800080"/>
                </a:solidFill>
              </a:rPr>
              <a:t>3, 3</a:t>
            </a:r>
            <a:r>
              <a:rPr lang="zh-CN" altLang="en-US" dirty="0">
                <a:solidFill>
                  <a:srgbClr val="0000FF"/>
                </a:solidFill>
              </a:rPr>
              <a:t>。</a:t>
            </a:r>
          </a:p>
          <a:p>
            <a:pPr marL="0" indent="0" eaLnBrk="1" hangingPunct="1">
              <a:lnSpc>
                <a:spcPct val="150000"/>
              </a:lnSpc>
              <a:spcBef>
                <a:spcPts val="600"/>
              </a:spcBef>
              <a:buNone/>
            </a:pPr>
            <a:r>
              <a:rPr lang="zh-CN" altLang="en-US" dirty="0">
                <a:solidFill>
                  <a:srgbClr val="C00000"/>
                </a:solidFill>
              </a:rPr>
              <a:t>推论</a:t>
            </a:r>
            <a:r>
              <a:rPr lang="en-US" altLang="zh-CN" dirty="0">
                <a:solidFill>
                  <a:srgbClr val="C00000"/>
                </a:solidFill>
              </a:rPr>
              <a:t>7.8</a:t>
            </a:r>
            <a:r>
              <a:rPr lang="en-US" altLang="zh-CN" dirty="0"/>
              <a:t>  </a:t>
            </a:r>
            <a:r>
              <a:rPr lang="zh-CN" altLang="en-US" dirty="0">
                <a:solidFill>
                  <a:srgbClr val="800080"/>
                </a:solidFill>
              </a:rPr>
              <a:t>一个图是非平面图的充分必要条件是它存在一个能收缩为</a:t>
            </a:r>
            <a:r>
              <a:rPr lang="en-US" altLang="zh-CN" dirty="0">
                <a:solidFill>
                  <a:srgbClr val="0000FF"/>
                </a:solidFill>
              </a:rPr>
              <a:t>K</a:t>
            </a:r>
            <a:r>
              <a:rPr lang="en-US" altLang="zh-CN" baseline="-25000" dirty="0">
                <a:solidFill>
                  <a:srgbClr val="0000FF"/>
                </a:solidFill>
              </a:rPr>
              <a:t>5</a:t>
            </a:r>
            <a:r>
              <a:rPr lang="zh-CN" altLang="en-US" dirty="0">
                <a:solidFill>
                  <a:srgbClr val="800080"/>
                </a:solidFill>
              </a:rPr>
              <a:t>或</a:t>
            </a:r>
            <a:r>
              <a:rPr lang="en-US" altLang="zh-CN" dirty="0">
                <a:solidFill>
                  <a:srgbClr val="0000FF"/>
                </a:solidFill>
              </a:rPr>
              <a:t>K</a:t>
            </a:r>
            <a:r>
              <a:rPr lang="en-US" altLang="zh-CN" baseline="-25000" dirty="0">
                <a:solidFill>
                  <a:srgbClr val="0000FF"/>
                </a:solidFill>
              </a:rPr>
              <a:t>3, 3</a:t>
            </a:r>
            <a:r>
              <a:rPr lang="zh-CN" altLang="en-US" dirty="0">
                <a:solidFill>
                  <a:srgbClr val="800080"/>
                </a:solidFill>
              </a:rPr>
              <a:t>的子图。</a:t>
            </a:r>
          </a:p>
          <a:p>
            <a:pPr marL="0" indent="648000" eaLnBrk="1" hangingPunct="1">
              <a:lnSpc>
                <a:spcPct val="150000"/>
              </a:lnSpc>
              <a:spcBef>
                <a:spcPts val="600"/>
              </a:spcBef>
              <a:buNone/>
            </a:pPr>
            <a:r>
              <a:rPr lang="en-US" altLang="zh-CN" dirty="0">
                <a:solidFill>
                  <a:srgbClr val="0000FF"/>
                </a:solidFill>
              </a:rPr>
              <a:t>K</a:t>
            </a:r>
            <a:r>
              <a:rPr lang="en-US" altLang="zh-CN" baseline="-25000" dirty="0">
                <a:solidFill>
                  <a:srgbClr val="0000FF"/>
                </a:solidFill>
              </a:rPr>
              <a:t>5</a:t>
            </a:r>
            <a:r>
              <a:rPr lang="zh-CN" altLang="en-US" dirty="0"/>
              <a:t>和</a:t>
            </a:r>
            <a:r>
              <a:rPr lang="en-US" altLang="zh-CN" dirty="0">
                <a:solidFill>
                  <a:srgbClr val="0000FF"/>
                </a:solidFill>
              </a:rPr>
              <a:t>K</a:t>
            </a:r>
            <a:r>
              <a:rPr lang="en-US" altLang="zh-CN" baseline="-25000" dirty="0">
                <a:solidFill>
                  <a:srgbClr val="0000FF"/>
                </a:solidFill>
              </a:rPr>
              <a:t>3,3</a:t>
            </a:r>
            <a:r>
              <a:rPr lang="zh-CN" altLang="en-US" dirty="0"/>
              <a:t>称为</a:t>
            </a:r>
            <a:r>
              <a:rPr lang="zh-CN" altLang="en-US" dirty="0">
                <a:solidFill>
                  <a:srgbClr val="FF0000"/>
                </a:solidFill>
              </a:rPr>
              <a:t>库拉托夫斯基图</a:t>
            </a:r>
            <a:r>
              <a:rPr lang="en-US" altLang="zh-CN" dirty="0"/>
              <a:t>(</a:t>
            </a:r>
            <a:r>
              <a:rPr lang="en-US" altLang="zh-CN" dirty="0" err="1"/>
              <a:t>Kuratowski</a:t>
            </a:r>
            <a:r>
              <a:rPr lang="en-US" altLang="zh-CN" dirty="0"/>
              <a:t> Graph)</a:t>
            </a:r>
            <a:r>
              <a:rPr lang="zh-CN" altLang="en-US" dirty="0"/>
              <a:t>。</a:t>
            </a:r>
            <a:endParaRPr lang="en-US" altLang="zh-CN" dirty="0"/>
          </a:p>
        </p:txBody>
      </p:sp>
      <p:sp>
        <p:nvSpPr>
          <p:cNvPr id="4" name="Text Box 371"/>
          <p:cNvSpPr txBox="1">
            <a:spLocks noChangeArrowheads="1"/>
          </p:cNvSpPr>
          <p:nvPr/>
        </p:nvSpPr>
        <p:spPr bwMode="auto">
          <a:xfrm>
            <a:off x="1875553" y="4344194"/>
            <a:ext cx="8534399" cy="1993399"/>
          </a:xfrm>
          <a:prstGeom prst="rect">
            <a:avLst/>
          </a:prstGeom>
          <a:solidFill>
            <a:sysClr val="window" lastClr="FFFFFF">
              <a:lumMod val="85000"/>
              <a:lumOff val="0"/>
            </a:sysClr>
          </a:solidFill>
          <a:ln w="9525">
            <a:solidFill>
              <a:srgbClr val="000000"/>
            </a:solidFill>
            <a:miter lim="800000"/>
            <a:headEnd/>
            <a:tailEnd/>
          </a:ln>
        </p:spPr>
        <p:txBody>
          <a:bodyPr rot="0" vert="horz" wrap="square" lIns="180000" tIns="72000" rIns="180000" bIns="144000" anchor="t" anchorCtr="0" upright="1">
            <a:spAutoFit/>
          </a:bodyPr>
          <a:lstStyle/>
          <a:p>
            <a:pPr algn="just">
              <a:lnSpc>
                <a:spcPct val="150000"/>
              </a:lnSpc>
              <a:spcBef>
                <a:spcPts val="600"/>
              </a:spcBef>
              <a:spcAft>
                <a:spcPts val="0"/>
              </a:spcAft>
            </a:pPr>
            <a:r>
              <a:rPr lang="zh-CN" b="1" kern="100" dirty="0">
                <a:solidFill>
                  <a:srgbClr val="7030A0"/>
                </a:solidFill>
                <a:effectLst/>
                <a:cs typeface="宋体" panose="02010600030101010101" pitchFamily="2" charset="-122"/>
              </a:rPr>
              <a:t>解题小贴士</a:t>
            </a:r>
            <a:r>
              <a:rPr lang="en-US" b="1" kern="100" dirty="0">
                <a:solidFill>
                  <a:srgbClr val="7030A0"/>
                </a:solidFill>
                <a:effectLst/>
                <a:cs typeface="宋体" panose="02010600030101010101" pitchFamily="2" charset="-122"/>
              </a:rPr>
              <a:t>—</a:t>
            </a:r>
            <a:r>
              <a:rPr lang="zh-CN" b="1" kern="100" dirty="0">
                <a:solidFill>
                  <a:srgbClr val="7030A0"/>
                </a:solidFill>
                <a:effectLst/>
                <a:cs typeface="宋体" panose="02010600030101010101" pitchFamily="2" charset="-122"/>
              </a:rPr>
              <a:t>非平面图的判断</a:t>
            </a:r>
            <a:r>
              <a:rPr lang="en-US" b="1" kern="100" dirty="0">
                <a:solidFill>
                  <a:srgbClr val="7030A0"/>
                </a:solidFill>
                <a:effectLst/>
                <a:cs typeface="宋体" panose="02010600030101010101" pitchFamily="2" charset="-122"/>
              </a:rPr>
              <a:t>3</a:t>
            </a:r>
            <a:endParaRPr lang="zh-CN" b="1" kern="100" dirty="0">
              <a:solidFill>
                <a:srgbClr val="7030A0"/>
              </a:solidFill>
              <a:effectLst/>
              <a:cs typeface="宋体" panose="02010600030101010101" pitchFamily="2" charset="-122"/>
            </a:endParaRPr>
          </a:p>
          <a:p>
            <a:pPr indent="648000" algn="just">
              <a:lnSpc>
                <a:spcPct val="150000"/>
              </a:lnSpc>
              <a:spcBef>
                <a:spcPts val="600"/>
              </a:spcBef>
              <a:spcAft>
                <a:spcPts val="0"/>
              </a:spcAft>
            </a:pPr>
            <a:r>
              <a:rPr lang="zh-CN" b="1" kern="100" dirty="0">
                <a:effectLst/>
                <a:cs typeface="宋体" panose="02010600030101010101" pitchFamily="2" charset="-122"/>
              </a:rPr>
              <a:t>一个图是非平面图的充分必要条件是它存在一个能收缩为</a:t>
            </a:r>
            <a:r>
              <a:rPr lang="en-US" b="1" kern="100" dirty="0">
                <a:effectLst/>
                <a:cs typeface="宋体" panose="02010600030101010101" pitchFamily="2" charset="-122"/>
              </a:rPr>
              <a:t>K</a:t>
            </a:r>
            <a:r>
              <a:rPr lang="en-US" b="1" kern="100" baseline="-25000" dirty="0">
                <a:effectLst/>
                <a:cs typeface="宋体" panose="02010600030101010101" pitchFamily="2" charset="-122"/>
              </a:rPr>
              <a:t>5</a:t>
            </a:r>
            <a:r>
              <a:rPr lang="zh-CN" b="1" kern="100" dirty="0">
                <a:effectLst/>
                <a:cs typeface="宋体" panose="02010600030101010101" pitchFamily="2" charset="-122"/>
              </a:rPr>
              <a:t>或</a:t>
            </a:r>
            <a:r>
              <a:rPr lang="en-US" b="1" kern="100" dirty="0">
                <a:effectLst/>
                <a:cs typeface="宋体" panose="02010600030101010101" pitchFamily="2" charset="-122"/>
              </a:rPr>
              <a:t>K</a:t>
            </a:r>
            <a:r>
              <a:rPr lang="en-US" b="1" kern="100" baseline="-25000" dirty="0">
                <a:effectLst/>
                <a:cs typeface="宋体" panose="02010600030101010101" pitchFamily="2" charset="-122"/>
              </a:rPr>
              <a:t>3, 3</a:t>
            </a:r>
            <a:r>
              <a:rPr lang="zh-CN" b="1" kern="100" dirty="0">
                <a:effectLst/>
                <a:cs typeface="宋体" panose="02010600030101010101" pitchFamily="2" charset="-122"/>
              </a:rPr>
              <a:t>的子图。</a:t>
            </a:r>
          </a:p>
        </p:txBody>
      </p:sp>
    </p:spTree>
    <p:extLst>
      <p:ext uri="{BB962C8B-B14F-4D97-AF65-F5344CB8AC3E}">
        <p14:creationId xmlns:p14="http://schemas.microsoft.com/office/powerpoint/2010/main" val="385102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452">
                                            <p:txEl>
                                              <p:pRg st="0" end="0"/>
                                            </p:txEl>
                                          </p:spTgt>
                                        </p:tgtEl>
                                        <p:attrNameLst>
                                          <p:attrName>style.visibility</p:attrName>
                                        </p:attrNameLst>
                                      </p:cBhvr>
                                      <p:to>
                                        <p:strVal val="visible"/>
                                      </p:to>
                                    </p:set>
                                    <p:anim calcmode="lin" valueType="num">
                                      <p:cBhvr additive="base">
                                        <p:cTn id="7" dur="500" fill="hold"/>
                                        <p:tgtEl>
                                          <p:spTgt spid="10445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45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452">
                                            <p:txEl>
                                              <p:pRg st="1" end="1"/>
                                            </p:txEl>
                                          </p:spTgt>
                                        </p:tgtEl>
                                        <p:attrNameLst>
                                          <p:attrName>style.visibility</p:attrName>
                                        </p:attrNameLst>
                                      </p:cBhvr>
                                      <p:to>
                                        <p:strVal val="visible"/>
                                      </p:to>
                                    </p:set>
                                    <p:anim calcmode="lin" valueType="num">
                                      <p:cBhvr additive="base">
                                        <p:cTn id="13" dur="500" fill="hold"/>
                                        <p:tgtEl>
                                          <p:spTgt spid="10445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445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4452">
                                            <p:txEl>
                                              <p:pRg st="2" end="2"/>
                                            </p:txEl>
                                          </p:spTgt>
                                        </p:tgtEl>
                                        <p:attrNameLst>
                                          <p:attrName>style.visibility</p:attrName>
                                        </p:attrNameLst>
                                      </p:cBhvr>
                                      <p:to>
                                        <p:strVal val="visible"/>
                                      </p:to>
                                    </p:set>
                                    <p:anim calcmode="lin" valueType="num">
                                      <p:cBhvr additive="base">
                                        <p:cTn id="19" dur="500" fill="hold"/>
                                        <p:tgtEl>
                                          <p:spTgt spid="10445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445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2" grpId="0" build="p"/>
      <p:bldP spid="4"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2"/>
          <p:cNvSpPr>
            <a:spLocks noGrp="1" noChangeArrowheads="1"/>
          </p:cNvSpPr>
          <p:nvPr>
            <p:ph type="title"/>
          </p:nvPr>
        </p:nvSpPr>
        <p:spPr/>
        <p:txBody>
          <a:bodyPr/>
          <a:lstStyle/>
          <a:p>
            <a:pPr eaLnBrk="1" hangingPunct="1"/>
            <a:r>
              <a:rPr lang="zh-CN" altLang="en-US" dirty="0"/>
              <a:t>例</a:t>
            </a:r>
            <a:r>
              <a:rPr lang="en-US" altLang="zh-CN" dirty="0"/>
              <a:t>7.32</a:t>
            </a:r>
            <a:endParaRPr lang="zh-CN" altLang="en-US" dirty="0"/>
          </a:p>
        </p:txBody>
      </p:sp>
      <p:sp>
        <p:nvSpPr>
          <p:cNvPr id="1490947" name="Rectangle 3"/>
          <p:cNvSpPr>
            <a:spLocks noGrp="1" noChangeArrowheads="1"/>
          </p:cNvSpPr>
          <p:nvPr>
            <p:ph type="body" idx="1"/>
          </p:nvPr>
        </p:nvSpPr>
        <p:spPr>
          <a:xfrm>
            <a:off x="816871" y="1143794"/>
            <a:ext cx="10755154" cy="812719"/>
          </a:xfrm>
        </p:spPr>
        <p:txBody>
          <a:bodyPr/>
          <a:lstStyle/>
          <a:p>
            <a:pPr marL="0" indent="0" eaLnBrk="1" hangingPunct="1">
              <a:buNone/>
            </a:pPr>
            <a:r>
              <a:rPr lang="zh-CN" altLang="en-US" dirty="0"/>
              <a:t>证明下图所示的彼得森图是一个非平面图。</a:t>
            </a:r>
            <a:endParaRPr lang="en-US" altLang="zh-CN" dirty="0"/>
          </a:p>
        </p:txBody>
      </p:sp>
      <p:grpSp>
        <p:nvGrpSpPr>
          <p:cNvPr id="2" name="Group 119"/>
          <p:cNvGrpSpPr>
            <a:grpSpLocks/>
          </p:cNvGrpSpPr>
          <p:nvPr/>
        </p:nvGrpSpPr>
        <p:grpSpPr bwMode="auto">
          <a:xfrm>
            <a:off x="1616887" y="2085328"/>
            <a:ext cx="3264657" cy="2867688"/>
            <a:chOff x="219" y="1400"/>
            <a:chExt cx="2056" cy="1806"/>
          </a:xfrm>
        </p:grpSpPr>
        <p:sp>
          <p:nvSpPr>
            <p:cNvPr id="105559" name="Line 5"/>
            <p:cNvSpPr>
              <a:spLocks noChangeAspect="1" noChangeShapeType="1"/>
            </p:cNvSpPr>
            <p:nvPr/>
          </p:nvSpPr>
          <p:spPr bwMode="auto">
            <a:xfrm>
              <a:off x="1229" y="1680"/>
              <a:ext cx="695" cy="55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05560" name="Line 6"/>
            <p:cNvSpPr>
              <a:spLocks noChangeAspect="1" noChangeShapeType="1"/>
            </p:cNvSpPr>
            <p:nvPr/>
          </p:nvSpPr>
          <p:spPr bwMode="auto">
            <a:xfrm>
              <a:off x="804" y="2996"/>
              <a:ext cx="816"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05561" name="Line 7"/>
            <p:cNvSpPr>
              <a:spLocks noChangeAspect="1" noChangeShapeType="1"/>
            </p:cNvSpPr>
            <p:nvPr/>
          </p:nvSpPr>
          <p:spPr bwMode="auto">
            <a:xfrm>
              <a:off x="1460" y="2686"/>
              <a:ext cx="156" cy="27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05562" name="Line 8"/>
            <p:cNvSpPr>
              <a:spLocks noChangeAspect="1" noChangeShapeType="1"/>
            </p:cNvSpPr>
            <p:nvPr/>
          </p:nvSpPr>
          <p:spPr bwMode="auto">
            <a:xfrm>
              <a:off x="502" y="2274"/>
              <a:ext cx="272" cy="68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05563" name="Line 9"/>
            <p:cNvSpPr>
              <a:spLocks noChangeAspect="1" noChangeShapeType="1"/>
            </p:cNvSpPr>
            <p:nvPr/>
          </p:nvSpPr>
          <p:spPr bwMode="auto">
            <a:xfrm flipH="1">
              <a:off x="1661" y="2284"/>
              <a:ext cx="273" cy="68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05568" name="Line 14"/>
            <p:cNvSpPr>
              <a:spLocks noChangeAspect="1" noChangeShapeType="1"/>
            </p:cNvSpPr>
            <p:nvPr/>
          </p:nvSpPr>
          <p:spPr bwMode="auto">
            <a:xfrm flipH="1">
              <a:off x="514" y="1700"/>
              <a:ext cx="681" cy="54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05569" name="Line 16"/>
            <p:cNvSpPr>
              <a:spLocks noChangeAspect="1" noChangeShapeType="1"/>
            </p:cNvSpPr>
            <p:nvPr/>
          </p:nvSpPr>
          <p:spPr bwMode="auto">
            <a:xfrm>
              <a:off x="519" y="2265"/>
              <a:ext cx="1361"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05570" name="Line 17"/>
            <p:cNvSpPr>
              <a:spLocks noChangeAspect="1" noChangeShapeType="1"/>
            </p:cNvSpPr>
            <p:nvPr/>
          </p:nvSpPr>
          <p:spPr bwMode="auto">
            <a:xfrm flipH="1">
              <a:off x="981" y="2022"/>
              <a:ext cx="217" cy="64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05571" name="Line 18"/>
            <p:cNvSpPr>
              <a:spLocks noChangeAspect="1" noChangeShapeType="1"/>
            </p:cNvSpPr>
            <p:nvPr/>
          </p:nvSpPr>
          <p:spPr bwMode="auto">
            <a:xfrm>
              <a:off x="1241" y="2028"/>
              <a:ext cx="217" cy="64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05572" name="Line 19"/>
            <p:cNvSpPr>
              <a:spLocks noChangeAspect="1" noChangeShapeType="1"/>
            </p:cNvSpPr>
            <p:nvPr/>
          </p:nvSpPr>
          <p:spPr bwMode="auto">
            <a:xfrm flipH="1">
              <a:off x="1042" y="2277"/>
              <a:ext cx="612" cy="40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05573" name="Line 20"/>
            <p:cNvSpPr>
              <a:spLocks noChangeAspect="1" noChangeShapeType="1"/>
            </p:cNvSpPr>
            <p:nvPr/>
          </p:nvSpPr>
          <p:spPr bwMode="auto">
            <a:xfrm>
              <a:off x="826" y="2266"/>
              <a:ext cx="612" cy="40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05574" name="Line 21"/>
            <p:cNvSpPr>
              <a:spLocks noChangeAspect="1" noChangeShapeType="1"/>
            </p:cNvSpPr>
            <p:nvPr/>
          </p:nvSpPr>
          <p:spPr bwMode="auto">
            <a:xfrm>
              <a:off x="1214" y="1727"/>
              <a:ext cx="0" cy="27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05575" name="Line 22"/>
            <p:cNvSpPr>
              <a:spLocks noChangeAspect="1" noChangeShapeType="1"/>
            </p:cNvSpPr>
            <p:nvPr/>
          </p:nvSpPr>
          <p:spPr bwMode="auto">
            <a:xfrm flipH="1">
              <a:off x="803" y="2687"/>
              <a:ext cx="191" cy="27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05579" name="Text Box 26"/>
            <p:cNvSpPr txBox="1">
              <a:spLocks noChangeAspect="1" noChangeArrowheads="1"/>
            </p:cNvSpPr>
            <p:nvPr/>
          </p:nvSpPr>
          <p:spPr bwMode="auto">
            <a:xfrm>
              <a:off x="1100" y="1400"/>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cs typeface="Times New Roman" panose="02020603050405020304" pitchFamily="18" charset="0"/>
                </a:rPr>
                <a:t>v</a:t>
              </a:r>
              <a:r>
                <a:rPr lang="en-US" altLang="zh-CN" b="1" baseline="-25000">
                  <a:latin typeface="+mn-lt"/>
                  <a:cs typeface="Times New Roman" panose="02020603050405020304" pitchFamily="18" charset="0"/>
                </a:rPr>
                <a:t>1</a:t>
              </a:r>
              <a:endParaRPr lang="en-US" altLang="zh-CN" b="1">
                <a:latin typeface="+mn-lt"/>
                <a:cs typeface="Times New Roman" panose="02020603050405020304" pitchFamily="18" charset="0"/>
              </a:endParaRPr>
            </a:p>
          </p:txBody>
        </p:sp>
        <p:sp>
          <p:nvSpPr>
            <p:cNvPr id="105580" name="Text Box 27"/>
            <p:cNvSpPr txBox="1">
              <a:spLocks noChangeAspect="1" noChangeArrowheads="1"/>
            </p:cNvSpPr>
            <p:nvPr/>
          </p:nvSpPr>
          <p:spPr bwMode="auto">
            <a:xfrm>
              <a:off x="219" y="2119"/>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cs typeface="Times New Roman" panose="02020603050405020304" pitchFamily="18" charset="0"/>
                </a:rPr>
                <a:t>v</a:t>
              </a:r>
              <a:r>
                <a:rPr lang="en-US" altLang="zh-CN" b="1" baseline="-25000" dirty="0">
                  <a:latin typeface="+mn-lt"/>
                  <a:cs typeface="Times New Roman" panose="02020603050405020304" pitchFamily="18" charset="0"/>
                </a:rPr>
                <a:t>2</a:t>
              </a:r>
              <a:endParaRPr lang="en-US" altLang="zh-CN" b="1" dirty="0">
                <a:latin typeface="+mn-lt"/>
                <a:cs typeface="Times New Roman" panose="02020603050405020304" pitchFamily="18" charset="0"/>
              </a:endParaRPr>
            </a:p>
          </p:txBody>
        </p:sp>
        <p:sp>
          <p:nvSpPr>
            <p:cNvPr id="105581" name="Text Box 28"/>
            <p:cNvSpPr txBox="1">
              <a:spLocks noChangeAspect="1" noChangeArrowheads="1"/>
            </p:cNvSpPr>
            <p:nvPr/>
          </p:nvSpPr>
          <p:spPr bwMode="auto">
            <a:xfrm>
              <a:off x="575" y="2973"/>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v</a:t>
              </a:r>
              <a:r>
                <a:rPr lang="en-US" altLang="zh-CN" b="1" baseline="-25000" dirty="0">
                  <a:latin typeface="+mn-lt"/>
                  <a:cs typeface="Times New Roman" panose="02020603050405020304" pitchFamily="18" charset="0"/>
                </a:rPr>
                <a:t>3</a:t>
              </a:r>
              <a:endParaRPr lang="en-US" altLang="zh-CN" b="1" dirty="0">
                <a:latin typeface="+mn-lt"/>
                <a:cs typeface="Times New Roman" panose="02020603050405020304" pitchFamily="18" charset="0"/>
              </a:endParaRPr>
            </a:p>
          </p:txBody>
        </p:sp>
        <p:sp>
          <p:nvSpPr>
            <p:cNvPr id="105582" name="Text Box 29"/>
            <p:cNvSpPr txBox="1">
              <a:spLocks noChangeAspect="1" noChangeArrowheads="1"/>
            </p:cNvSpPr>
            <p:nvPr/>
          </p:nvSpPr>
          <p:spPr bwMode="auto">
            <a:xfrm>
              <a:off x="1685" y="2973"/>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cs typeface="Times New Roman" panose="02020603050405020304" pitchFamily="18" charset="0"/>
                </a:rPr>
                <a:t>v</a:t>
              </a:r>
              <a:r>
                <a:rPr lang="en-US" altLang="zh-CN" b="1" baseline="-25000" dirty="0">
                  <a:latin typeface="+mn-lt"/>
                  <a:cs typeface="Times New Roman" panose="02020603050405020304" pitchFamily="18" charset="0"/>
                </a:rPr>
                <a:t>4</a:t>
              </a:r>
              <a:endParaRPr lang="en-US" altLang="zh-CN" b="1" dirty="0">
                <a:latin typeface="+mn-lt"/>
                <a:cs typeface="Times New Roman" panose="02020603050405020304" pitchFamily="18" charset="0"/>
              </a:endParaRPr>
            </a:p>
          </p:txBody>
        </p:sp>
        <p:sp>
          <p:nvSpPr>
            <p:cNvPr id="105583" name="Text Box 30"/>
            <p:cNvSpPr txBox="1">
              <a:spLocks noChangeAspect="1" noChangeArrowheads="1"/>
            </p:cNvSpPr>
            <p:nvPr/>
          </p:nvSpPr>
          <p:spPr bwMode="auto">
            <a:xfrm>
              <a:off x="2002" y="2119"/>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cs typeface="Times New Roman" panose="02020603050405020304" pitchFamily="18" charset="0"/>
                </a:rPr>
                <a:t>v</a:t>
              </a:r>
              <a:r>
                <a:rPr lang="en-US" altLang="zh-CN" b="1" baseline="-25000" dirty="0">
                  <a:latin typeface="+mn-lt"/>
                  <a:cs typeface="Times New Roman" panose="02020603050405020304" pitchFamily="18" charset="0"/>
                </a:rPr>
                <a:t>5</a:t>
              </a:r>
              <a:endParaRPr lang="en-US" altLang="zh-CN" b="1" dirty="0">
                <a:latin typeface="+mn-lt"/>
                <a:cs typeface="Times New Roman" panose="02020603050405020304" pitchFamily="18" charset="0"/>
              </a:endParaRPr>
            </a:p>
          </p:txBody>
        </p:sp>
        <p:sp>
          <p:nvSpPr>
            <p:cNvPr id="105584" name="Text Box 31"/>
            <p:cNvSpPr txBox="1">
              <a:spLocks noChangeAspect="1" noChangeArrowheads="1"/>
            </p:cNvSpPr>
            <p:nvPr/>
          </p:nvSpPr>
          <p:spPr bwMode="auto">
            <a:xfrm>
              <a:off x="1298" y="1858"/>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cs typeface="Times New Roman" panose="02020603050405020304" pitchFamily="18" charset="0"/>
                </a:rPr>
                <a:t>u</a:t>
              </a:r>
              <a:r>
                <a:rPr lang="en-US" altLang="zh-CN" b="1" baseline="-25000" dirty="0">
                  <a:latin typeface="+mn-lt"/>
                  <a:cs typeface="Times New Roman" panose="02020603050405020304" pitchFamily="18" charset="0"/>
                </a:rPr>
                <a:t>1</a:t>
              </a:r>
              <a:endParaRPr lang="en-US" altLang="zh-CN" b="1" dirty="0">
                <a:latin typeface="+mn-lt"/>
                <a:cs typeface="Times New Roman" panose="02020603050405020304" pitchFamily="18" charset="0"/>
              </a:endParaRPr>
            </a:p>
          </p:txBody>
        </p:sp>
        <p:sp>
          <p:nvSpPr>
            <p:cNvPr id="105585" name="Text Box 32"/>
            <p:cNvSpPr txBox="1">
              <a:spLocks noChangeAspect="1" noChangeArrowheads="1"/>
            </p:cNvSpPr>
            <p:nvPr/>
          </p:nvSpPr>
          <p:spPr bwMode="auto">
            <a:xfrm>
              <a:off x="708" y="2261"/>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cs typeface="Times New Roman" panose="02020603050405020304" pitchFamily="18" charset="0"/>
                </a:rPr>
                <a:t>u</a:t>
              </a:r>
              <a:r>
                <a:rPr lang="en-US" altLang="zh-CN" b="1" baseline="-25000" dirty="0">
                  <a:latin typeface="+mn-lt"/>
                  <a:cs typeface="Times New Roman" panose="02020603050405020304" pitchFamily="18" charset="0"/>
                </a:rPr>
                <a:t>2</a:t>
              </a:r>
              <a:endParaRPr lang="en-US" altLang="zh-CN" b="1" dirty="0">
                <a:latin typeface="+mn-lt"/>
                <a:cs typeface="Times New Roman" panose="02020603050405020304" pitchFamily="18" charset="0"/>
              </a:endParaRPr>
            </a:p>
          </p:txBody>
        </p:sp>
        <p:sp>
          <p:nvSpPr>
            <p:cNvPr id="105586" name="Text Box 33"/>
            <p:cNvSpPr txBox="1">
              <a:spLocks noChangeAspect="1" noChangeArrowheads="1"/>
            </p:cNvSpPr>
            <p:nvPr/>
          </p:nvSpPr>
          <p:spPr bwMode="auto">
            <a:xfrm>
              <a:off x="950" y="2686"/>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cs typeface="Times New Roman" panose="02020603050405020304" pitchFamily="18" charset="0"/>
                </a:rPr>
                <a:t>u</a:t>
              </a:r>
              <a:r>
                <a:rPr lang="en-US" altLang="zh-CN" b="1" baseline="-25000" dirty="0">
                  <a:latin typeface="+mn-lt"/>
                  <a:cs typeface="Times New Roman" panose="02020603050405020304" pitchFamily="18" charset="0"/>
                </a:rPr>
                <a:t>3</a:t>
              </a:r>
              <a:endParaRPr lang="en-US" altLang="zh-CN" b="1" dirty="0">
                <a:latin typeface="+mn-lt"/>
                <a:cs typeface="Times New Roman" panose="02020603050405020304" pitchFamily="18" charset="0"/>
              </a:endParaRPr>
            </a:p>
          </p:txBody>
        </p:sp>
        <p:sp>
          <p:nvSpPr>
            <p:cNvPr id="105587" name="Text Box 34"/>
            <p:cNvSpPr txBox="1">
              <a:spLocks noChangeAspect="1" noChangeArrowheads="1"/>
            </p:cNvSpPr>
            <p:nvPr/>
          </p:nvSpPr>
          <p:spPr bwMode="auto">
            <a:xfrm>
              <a:off x="1286" y="2686"/>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cs typeface="Times New Roman" panose="02020603050405020304" pitchFamily="18" charset="0"/>
                </a:rPr>
                <a:t>u</a:t>
              </a:r>
              <a:r>
                <a:rPr lang="en-US" altLang="zh-CN" b="1" baseline="-25000" dirty="0">
                  <a:latin typeface="+mn-lt"/>
                  <a:cs typeface="Times New Roman" panose="02020603050405020304" pitchFamily="18" charset="0"/>
                </a:rPr>
                <a:t>4</a:t>
              </a:r>
              <a:endParaRPr lang="en-US" altLang="zh-CN" b="1" dirty="0">
                <a:latin typeface="+mn-lt"/>
                <a:cs typeface="Times New Roman" panose="02020603050405020304" pitchFamily="18" charset="0"/>
              </a:endParaRPr>
            </a:p>
          </p:txBody>
        </p:sp>
        <p:sp>
          <p:nvSpPr>
            <p:cNvPr id="105588" name="Text Box 35"/>
            <p:cNvSpPr txBox="1">
              <a:spLocks noChangeAspect="1" noChangeArrowheads="1"/>
            </p:cNvSpPr>
            <p:nvPr/>
          </p:nvSpPr>
          <p:spPr bwMode="auto">
            <a:xfrm>
              <a:off x="1578" y="2272"/>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a:latin typeface="+mn-lt"/>
                  <a:cs typeface="Times New Roman" panose="02020603050405020304" pitchFamily="18" charset="0"/>
                </a:rPr>
                <a:t>u</a:t>
              </a:r>
              <a:r>
                <a:rPr lang="en-US" altLang="zh-CN" b="1" baseline="-25000">
                  <a:latin typeface="+mn-lt"/>
                  <a:cs typeface="Times New Roman" panose="02020603050405020304" pitchFamily="18" charset="0"/>
                </a:rPr>
                <a:t>5</a:t>
              </a:r>
              <a:endParaRPr lang="en-US" altLang="zh-CN" b="1">
                <a:latin typeface="+mn-lt"/>
                <a:cs typeface="Times New Roman" panose="02020603050405020304" pitchFamily="18" charset="0"/>
              </a:endParaRPr>
            </a:p>
          </p:txBody>
        </p:sp>
        <p:sp>
          <p:nvSpPr>
            <p:cNvPr id="105564" name="Oval 10"/>
            <p:cNvSpPr>
              <a:spLocks noChangeArrowheads="1"/>
            </p:cNvSpPr>
            <p:nvPr/>
          </p:nvSpPr>
          <p:spPr bwMode="auto">
            <a:xfrm>
              <a:off x="750" y="2945"/>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105565" name="Oval 11"/>
            <p:cNvSpPr>
              <a:spLocks noChangeArrowheads="1"/>
            </p:cNvSpPr>
            <p:nvPr/>
          </p:nvSpPr>
          <p:spPr bwMode="auto">
            <a:xfrm>
              <a:off x="1596" y="2945"/>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105566" name="Oval 12"/>
            <p:cNvSpPr>
              <a:spLocks noChangeArrowheads="1"/>
            </p:cNvSpPr>
            <p:nvPr/>
          </p:nvSpPr>
          <p:spPr bwMode="auto">
            <a:xfrm>
              <a:off x="1180" y="1649"/>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105567" name="Oval 13"/>
            <p:cNvSpPr>
              <a:spLocks noChangeArrowheads="1"/>
            </p:cNvSpPr>
            <p:nvPr/>
          </p:nvSpPr>
          <p:spPr bwMode="auto">
            <a:xfrm>
              <a:off x="1888" y="2228"/>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105576" name="Oval 23"/>
            <p:cNvSpPr>
              <a:spLocks noChangeArrowheads="1"/>
            </p:cNvSpPr>
            <p:nvPr/>
          </p:nvSpPr>
          <p:spPr bwMode="auto">
            <a:xfrm>
              <a:off x="1592" y="2229"/>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105577" name="Oval 24"/>
            <p:cNvSpPr>
              <a:spLocks noChangeArrowheads="1"/>
            </p:cNvSpPr>
            <p:nvPr/>
          </p:nvSpPr>
          <p:spPr bwMode="auto">
            <a:xfrm>
              <a:off x="784" y="2222"/>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105578" name="Oval 25"/>
            <p:cNvSpPr>
              <a:spLocks noChangeArrowheads="1"/>
            </p:cNvSpPr>
            <p:nvPr/>
          </p:nvSpPr>
          <p:spPr bwMode="auto">
            <a:xfrm>
              <a:off x="462" y="2222"/>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105589" name="Oval 36"/>
            <p:cNvSpPr>
              <a:spLocks noChangeArrowheads="1"/>
            </p:cNvSpPr>
            <p:nvPr/>
          </p:nvSpPr>
          <p:spPr bwMode="auto">
            <a:xfrm>
              <a:off x="965" y="2650"/>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105590" name="Oval 37"/>
            <p:cNvSpPr>
              <a:spLocks noChangeArrowheads="1"/>
            </p:cNvSpPr>
            <p:nvPr/>
          </p:nvSpPr>
          <p:spPr bwMode="auto">
            <a:xfrm>
              <a:off x="1412" y="2636"/>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105591" name="Oval 38"/>
            <p:cNvSpPr>
              <a:spLocks noChangeArrowheads="1"/>
            </p:cNvSpPr>
            <p:nvPr/>
          </p:nvSpPr>
          <p:spPr bwMode="auto">
            <a:xfrm>
              <a:off x="1179" y="1972"/>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grpSp>
      <p:grpSp>
        <p:nvGrpSpPr>
          <p:cNvPr id="3" name="Group 120"/>
          <p:cNvGrpSpPr>
            <a:grpSpLocks/>
          </p:cNvGrpSpPr>
          <p:nvPr/>
        </p:nvGrpSpPr>
        <p:grpSpPr bwMode="auto">
          <a:xfrm>
            <a:off x="7093766" y="1982911"/>
            <a:ext cx="3348809" cy="2894683"/>
            <a:chOff x="2270" y="1413"/>
            <a:chExt cx="2109" cy="1823"/>
          </a:xfrm>
        </p:grpSpPr>
        <p:sp>
          <p:nvSpPr>
            <p:cNvPr id="105539" name="Text Box 40"/>
            <p:cNvSpPr txBox="1">
              <a:spLocks noChangeAspect="1" noChangeArrowheads="1"/>
            </p:cNvSpPr>
            <p:nvPr/>
          </p:nvSpPr>
          <p:spPr bwMode="auto">
            <a:xfrm>
              <a:off x="3713" y="3003"/>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cs typeface="Times New Roman" panose="02020603050405020304" pitchFamily="18" charset="0"/>
                </a:rPr>
                <a:t>w</a:t>
              </a:r>
              <a:r>
                <a:rPr lang="en-US" altLang="zh-CN" b="1" baseline="-25000" dirty="0">
                  <a:latin typeface="+mn-lt"/>
                  <a:cs typeface="Times New Roman" panose="02020603050405020304" pitchFamily="18" charset="0"/>
                </a:rPr>
                <a:t>4</a:t>
              </a:r>
              <a:endParaRPr lang="en-US" altLang="zh-CN" b="1" dirty="0">
                <a:latin typeface="+mn-lt"/>
                <a:cs typeface="Times New Roman" panose="02020603050405020304" pitchFamily="18" charset="0"/>
              </a:endParaRPr>
            </a:p>
          </p:txBody>
        </p:sp>
        <p:sp>
          <p:nvSpPr>
            <p:cNvPr id="105540" name="Line 41"/>
            <p:cNvSpPr>
              <a:spLocks noChangeAspect="1" noChangeShapeType="1"/>
            </p:cNvSpPr>
            <p:nvPr/>
          </p:nvSpPr>
          <p:spPr bwMode="auto">
            <a:xfrm>
              <a:off x="3340" y="1696"/>
              <a:ext cx="681" cy="54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05541" name="Line 42"/>
            <p:cNvSpPr>
              <a:spLocks noChangeAspect="1" noChangeShapeType="1"/>
            </p:cNvSpPr>
            <p:nvPr/>
          </p:nvSpPr>
          <p:spPr bwMode="auto">
            <a:xfrm>
              <a:off x="2892" y="2990"/>
              <a:ext cx="816"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05542" name="Line 43"/>
            <p:cNvSpPr>
              <a:spLocks noChangeAspect="1" noChangeShapeType="1"/>
            </p:cNvSpPr>
            <p:nvPr/>
          </p:nvSpPr>
          <p:spPr bwMode="auto">
            <a:xfrm>
              <a:off x="2594" y="2274"/>
              <a:ext cx="278" cy="69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05543" name="Line 44"/>
            <p:cNvSpPr>
              <a:spLocks noChangeShapeType="1"/>
            </p:cNvSpPr>
            <p:nvPr/>
          </p:nvSpPr>
          <p:spPr bwMode="auto">
            <a:xfrm flipH="1">
              <a:off x="3749" y="2284"/>
              <a:ext cx="272" cy="69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05547" name="Line 48"/>
            <p:cNvSpPr>
              <a:spLocks noChangeAspect="1" noChangeShapeType="1"/>
            </p:cNvSpPr>
            <p:nvPr/>
          </p:nvSpPr>
          <p:spPr bwMode="auto">
            <a:xfrm flipH="1">
              <a:off x="2610" y="1692"/>
              <a:ext cx="681" cy="54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05548" name="Line 50"/>
            <p:cNvSpPr>
              <a:spLocks noChangeAspect="1" noChangeShapeType="1"/>
            </p:cNvSpPr>
            <p:nvPr/>
          </p:nvSpPr>
          <p:spPr bwMode="auto">
            <a:xfrm>
              <a:off x="2607" y="2270"/>
              <a:ext cx="1361"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05549" name="Line 51"/>
            <p:cNvSpPr>
              <a:spLocks noChangeShapeType="1"/>
            </p:cNvSpPr>
            <p:nvPr/>
          </p:nvSpPr>
          <p:spPr bwMode="auto">
            <a:xfrm flipH="1">
              <a:off x="2895" y="1717"/>
              <a:ext cx="393" cy="124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05550" name="Line 52"/>
            <p:cNvSpPr>
              <a:spLocks noChangeShapeType="1"/>
            </p:cNvSpPr>
            <p:nvPr/>
          </p:nvSpPr>
          <p:spPr bwMode="auto">
            <a:xfrm>
              <a:off x="3334" y="1701"/>
              <a:ext cx="393" cy="127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05551" name="Line 53"/>
            <p:cNvSpPr>
              <a:spLocks noChangeAspect="1" noChangeShapeType="1"/>
            </p:cNvSpPr>
            <p:nvPr/>
          </p:nvSpPr>
          <p:spPr bwMode="auto">
            <a:xfrm flipH="1">
              <a:off x="2915" y="2296"/>
              <a:ext cx="1089" cy="68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05552" name="Line 54"/>
            <p:cNvSpPr>
              <a:spLocks noChangeShapeType="1"/>
            </p:cNvSpPr>
            <p:nvPr/>
          </p:nvSpPr>
          <p:spPr bwMode="auto">
            <a:xfrm>
              <a:off x="2604" y="2266"/>
              <a:ext cx="1119" cy="72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05554" name="Text Box 56"/>
            <p:cNvSpPr txBox="1">
              <a:spLocks noChangeAspect="1" noChangeArrowheads="1"/>
            </p:cNvSpPr>
            <p:nvPr/>
          </p:nvSpPr>
          <p:spPr bwMode="auto">
            <a:xfrm>
              <a:off x="3229" y="1413"/>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w</a:t>
              </a:r>
              <a:r>
                <a:rPr lang="en-US" altLang="zh-CN" b="1" baseline="-25000" dirty="0">
                  <a:latin typeface="+mn-lt"/>
                  <a:cs typeface="Times New Roman" panose="02020603050405020304" pitchFamily="18" charset="0"/>
                </a:rPr>
                <a:t>1</a:t>
              </a:r>
              <a:endParaRPr lang="en-US" altLang="zh-CN" b="1" dirty="0">
                <a:latin typeface="+mn-lt"/>
                <a:cs typeface="Times New Roman" panose="02020603050405020304" pitchFamily="18" charset="0"/>
              </a:endParaRPr>
            </a:p>
          </p:txBody>
        </p:sp>
        <p:sp>
          <p:nvSpPr>
            <p:cNvPr id="105555" name="Text Box 57"/>
            <p:cNvSpPr txBox="1">
              <a:spLocks noChangeAspect="1" noChangeArrowheads="1"/>
            </p:cNvSpPr>
            <p:nvPr/>
          </p:nvSpPr>
          <p:spPr bwMode="auto">
            <a:xfrm>
              <a:off x="2270" y="2139"/>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cs typeface="Times New Roman" panose="02020603050405020304" pitchFamily="18" charset="0"/>
                </a:rPr>
                <a:t>w</a:t>
              </a:r>
              <a:r>
                <a:rPr lang="en-US" altLang="zh-CN" b="1" baseline="-25000" dirty="0">
                  <a:latin typeface="+mn-lt"/>
                  <a:cs typeface="Times New Roman" panose="02020603050405020304" pitchFamily="18" charset="0"/>
                </a:rPr>
                <a:t>2</a:t>
              </a:r>
              <a:endParaRPr lang="en-US" altLang="zh-CN" b="1" dirty="0">
                <a:latin typeface="+mn-lt"/>
                <a:cs typeface="Times New Roman" panose="02020603050405020304" pitchFamily="18" charset="0"/>
              </a:endParaRPr>
            </a:p>
          </p:txBody>
        </p:sp>
        <p:sp>
          <p:nvSpPr>
            <p:cNvPr id="105556" name="Text Box 58"/>
            <p:cNvSpPr txBox="1">
              <a:spLocks noChangeAspect="1" noChangeArrowheads="1"/>
            </p:cNvSpPr>
            <p:nvPr/>
          </p:nvSpPr>
          <p:spPr bwMode="auto">
            <a:xfrm>
              <a:off x="2679" y="3003"/>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w</a:t>
              </a:r>
              <a:r>
                <a:rPr lang="en-US" altLang="zh-CN" b="1" baseline="-25000" dirty="0">
                  <a:latin typeface="+mn-lt"/>
                  <a:cs typeface="Times New Roman" panose="02020603050405020304" pitchFamily="18" charset="0"/>
                </a:rPr>
                <a:t>3</a:t>
              </a:r>
              <a:endParaRPr lang="en-US" altLang="zh-CN" b="1" dirty="0">
                <a:latin typeface="+mn-lt"/>
                <a:cs typeface="Times New Roman" panose="02020603050405020304" pitchFamily="18" charset="0"/>
              </a:endParaRPr>
            </a:p>
          </p:txBody>
        </p:sp>
        <p:sp>
          <p:nvSpPr>
            <p:cNvPr id="105557" name="Text Box 59"/>
            <p:cNvSpPr txBox="1">
              <a:spLocks noChangeAspect="1" noChangeArrowheads="1"/>
            </p:cNvSpPr>
            <p:nvPr/>
          </p:nvSpPr>
          <p:spPr bwMode="auto">
            <a:xfrm>
              <a:off x="4106" y="2139"/>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cs typeface="Times New Roman" panose="02020603050405020304" pitchFamily="18" charset="0"/>
                </a:rPr>
                <a:t>w</a:t>
              </a:r>
              <a:r>
                <a:rPr lang="en-US" altLang="zh-CN" b="1" baseline="-25000" dirty="0">
                  <a:latin typeface="+mn-lt"/>
                  <a:cs typeface="Times New Roman" panose="02020603050405020304" pitchFamily="18" charset="0"/>
                </a:rPr>
                <a:t>5</a:t>
              </a:r>
              <a:endParaRPr lang="en-US" altLang="zh-CN" b="1" dirty="0">
                <a:latin typeface="+mn-lt"/>
                <a:cs typeface="Times New Roman" panose="02020603050405020304" pitchFamily="18" charset="0"/>
              </a:endParaRPr>
            </a:p>
          </p:txBody>
        </p:sp>
        <p:sp>
          <p:nvSpPr>
            <p:cNvPr id="105544" name="Oval 45"/>
            <p:cNvSpPr>
              <a:spLocks noChangeArrowheads="1"/>
            </p:cNvSpPr>
            <p:nvPr/>
          </p:nvSpPr>
          <p:spPr bwMode="auto">
            <a:xfrm>
              <a:off x="2838" y="2945"/>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105545" name="Oval 46"/>
            <p:cNvSpPr>
              <a:spLocks noChangeArrowheads="1"/>
            </p:cNvSpPr>
            <p:nvPr/>
          </p:nvSpPr>
          <p:spPr bwMode="auto">
            <a:xfrm>
              <a:off x="3268" y="1649"/>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105546" name="Oval 47"/>
            <p:cNvSpPr>
              <a:spLocks noChangeArrowheads="1"/>
            </p:cNvSpPr>
            <p:nvPr/>
          </p:nvSpPr>
          <p:spPr bwMode="auto">
            <a:xfrm>
              <a:off x="3976" y="2225"/>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105553" name="Oval 55"/>
            <p:cNvSpPr>
              <a:spLocks noChangeArrowheads="1"/>
            </p:cNvSpPr>
            <p:nvPr/>
          </p:nvSpPr>
          <p:spPr bwMode="auto">
            <a:xfrm>
              <a:off x="2550" y="2225"/>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105558" name="Oval 60"/>
            <p:cNvSpPr>
              <a:spLocks noChangeArrowheads="1"/>
            </p:cNvSpPr>
            <p:nvPr/>
          </p:nvSpPr>
          <p:spPr bwMode="auto">
            <a:xfrm>
              <a:off x="3684" y="2945"/>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grpSp>
      <p:sp>
        <p:nvSpPr>
          <p:cNvPr id="1491067" name="Rectangle 123"/>
          <p:cNvSpPr>
            <a:spLocks noChangeArrowheads="1"/>
          </p:cNvSpPr>
          <p:nvPr/>
        </p:nvSpPr>
        <p:spPr bwMode="auto">
          <a:xfrm>
            <a:off x="625300" y="5145663"/>
            <a:ext cx="110427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lnSpc>
                <a:spcPct val="150000"/>
              </a:lnSpc>
              <a:spcBef>
                <a:spcPts val="600"/>
              </a:spcBef>
              <a:buClr>
                <a:srgbClr val="FF3300"/>
              </a:buClr>
            </a:pPr>
            <a:r>
              <a:rPr lang="zh-CN" altLang="en-US" b="1" dirty="0">
                <a:solidFill>
                  <a:srgbClr val="800080"/>
                </a:solidFill>
                <a:latin typeface="+mn-lt"/>
                <a:ea typeface="+mn-ea"/>
                <a:cs typeface="Times New Roman" panose="02020603050405020304" pitchFamily="18" charset="0"/>
              </a:rPr>
              <a:t>方法一：</a:t>
            </a:r>
            <a:r>
              <a:rPr lang="zh-CN" altLang="en-US" b="1" dirty="0">
                <a:solidFill>
                  <a:srgbClr val="000000"/>
                </a:solidFill>
                <a:latin typeface="+mn-lt"/>
                <a:ea typeface="+mn-ea"/>
                <a:cs typeface="Times New Roman" panose="02020603050405020304" pitchFamily="18" charset="0"/>
              </a:rPr>
              <a:t>收缩边</a:t>
            </a:r>
            <a:r>
              <a:rPr lang="en-US" altLang="zh-CN" b="1" dirty="0">
                <a:solidFill>
                  <a:srgbClr val="000000"/>
                </a:solidFill>
                <a:latin typeface="+mn-lt"/>
                <a:ea typeface="+mn-ea"/>
                <a:cs typeface="Times New Roman" panose="02020603050405020304" pitchFamily="18" charset="0"/>
              </a:rPr>
              <a:t>(v</a:t>
            </a:r>
            <a:r>
              <a:rPr lang="en-US" altLang="zh-CN" b="1" baseline="-25000" dirty="0">
                <a:solidFill>
                  <a:srgbClr val="000000"/>
                </a:solidFill>
                <a:latin typeface="+mn-lt"/>
                <a:ea typeface="+mn-ea"/>
                <a:cs typeface="Times New Roman" panose="02020603050405020304" pitchFamily="18" charset="0"/>
              </a:rPr>
              <a:t>i</a:t>
            </a:r>
            <a:r>
              <a:rPr lang="en-US" altLang="zh-CN" b="1" dirty="0">
                <a:solidFill>
                  <a:srgbClr val="000000"/>
                </a:solidFill>
                <a:latin typeface="+mn-lt"/>
                <a:ea typeface="+mn-ea"/>
                <a:cs typeface="Times New Roman" panose="02020603050405020304" pitchFamily="18" charset="0"/>
              </a:rPr>
              <a:t>, </a:t>
            </a:r>
            <a:r>
              <a:rPr lang="en-US" altLang="zh-CN" b="1" dirty="0" err="1">
                <a:solidFill>
                  <a:srgbClr val="000000"/>
                </a:solidFill>
                <a:latin typeface="+mn-lt"/>
                <a:ea typeface="+mn-ea"/>
                <a:cs typeface="Times New Roman" panose="02020603050405020304" pitchFamily="18" charset="0"/>
              </a:rPr>
              <a:t>u</a:t>
            </a:r>
            <a:r>
              <a:rPr lang="en-US" altLang="zh-CN" b="1" baseline="-25000" dirty="0" err="1">
                <a:solidFill>
                  <a:srgbClr val="000000"/>
                </a:solidFill>
                <a:latin typeface="+mn-lt"/>
                <a:ea typeface="+mn-ea"/>
                <a:cs typeface="Times New Roman" panose="02020603050405020304" pitchFamily="18" charset="0"/>
              </a:rPr>
              <a:t>i</a:t>
            </a:r>
            <a:r>
              <a:rPr lang="en-US" altLang="zh-CN" b="1" dirty="0">
                <a:solidFill>
                  <a:srgbClr val="000000"/>
                </a:solidFill>
                <a:latin typeface="+mn-lt"/>
                <a:ea typeface="+mn-ea"/>
                <a:cs typeface="Times New Roman" panose="02020603050405020304" pitchFamily="18" charset="0"/>
              </a:rPr>
              <a:t>)</a:t>
            </a:r>
            <a:r>
              <a:rPr lang="zh-CN" altLang="en-US" b="1" dirty="0">
                <a:solidFill>
                  <a:srgbClr val="000000"/>
                </a:solidFill>
                <a:latin typeface="+mn-lt"/>
                <a:ea typeface="+mn-ea"/>
                <a:cs typeface="Times New Roman" panose="02020603050405020304" pitchFamily="18" charset="0"/>
              </a:rPr>
              <a:t>，用</a:t>
            </a:r>
            <a:r>
              <a:rPr lang="en-US" altLang="zh-CN" b="1" dirty="0" err="1">
                <a:solidFill>
                  <a:srgbClr val="000000"/>
                </a:solidFill>
                <a:latin typeface="+mn-lt"/>
                <a:ea typeface="+mn-ea"/>
                <a:cs typeface="Times New Roman" panose="02020603050405020304" pitchFamily="18" charset="0"/>
              </a:rPr>
              <a:t>w</a:t>
            </a:r>
            <a:r>
              <a:rPr lang="en-US" altLang="zh-CN" b="1" baseline="-25000" dirty="0" err="1">
                <a:solidFill>
                  <a:srgbClr val="000000"/>
                </a:solidFill>
                <a:latin typeface="+mn-lt"/>
                <a:ea typeface="+mn-ea"/>
                <a:cs typeface="Times New Roman" panose="02020603050405020304" pitchFamily="18" charset="0"/>
              </a:rPr>
              <a:t>i</a:t>
            </a:r>
            <a:r>
              <a:rPr lang="zh-CN" altLang="en-US" b="1" dirty="0">
                <a:solidFill>
                  <a:srgbClr val="000000"/>
                </a:solidFill>
                <a:latin typeface="+mn-lt"/>
                <a:ea typeface="+mn-ea"/>
                <a:cs typeface="Times New Roman" panose="02020603050405020304" pitchFamily="18" charset="0"/>
              </a:rPr>
              <a:t>代替，</a:t>
            </a:r>
            <a:r>
              <a:rPr lang="en-US" altLang="zh-CN" b="1" dirty="0" err="1">
                <a:solidFill>
                  <a:srgbClr val="000000"/>
                </a:solidFill>
                <a:latin typeface="+mn-lt"/>
                <a:ea typeface="+mn-ea"/>
                <a:cs typeface="Times New Roman" panose="02020603050405020304" pitchFamily="18" charset="0"/>
              </a:rPr>
              <a:t>i</a:t>
            </a:r>
            <a:r>
              <a:rPr lang="en-US" altLang="zh-CN" b="1" dirty="0">
                <a:solidFill>
                  <a:srgbClr val="000000"/>
                </a:solidFill>
                <a:latin typeface="+mn-lt"/>
                <a:ea typeface="+mn-ea"/>
                <a:cs typeface="Times New Roman" panose="02020603050405020304" pitchFamily="18" charset="0"/>
              </a:rPr>
              <a:t> = 1, 2, 3, 4, 5</a:t>
            </a:r>
            <a:r>
              <a:rPr lang="zh-CN" altLang="en-US" b="1" dirty="0">
                <a:solidFill>
                  <a:srgbClr val="000000"/>
                </a:solidFill>
                <a:latin typeface="+mn-lt"/>
                <a:ea typeface="+mn-ea"/>
                <a:cs typeface="Times New Roman" panose="02020603050405020304" pitchFamily="18" charset="0"/>
              </a:rPr>
              <a:t>，得到图即为</a:t>
            </a:r>
            <a:r>
              <a:rPr lang="en-US" altLang="zh-CN" b="1" dirty="0">
                <a:solidFill>
                  <a:srgbClr val="000000"/>
                </a:solidFill>
                <a:latin typeface="+mn-lt"/>
                <a:ea typeface="+mn-ea"/>
                <a:cs typeface="Times New Roman" panose="02020603050405020304" pitchFamily="18" charset="0"/>
              </a:rPr>
              <a:t>K</a:t>
            </a:r>
            <a:r>
              <a:rPr lang="en-US" altLang="zh-CN" b="1" baseline="-25000" dirty="0">
                <a:solidFill>
                  <a:srgbClr val="000000"/>
                </a:solidFill>
                <a:latin typeface="+mn-lt"/>
                <a:ea typeface="+mn-ea"/>
                <a:cs typeface="Times New Roman" panose="02020603050405020304" pitchFamily="18" charset="0"/>
              </a:rPr>
              <a:t>5</a:t>
            </a:r>
            <a:r>
              <a:rPr lang="zh-CN" altLang="en-US" b="1" dirty="0">
                <a:solidFill>
                  <a:srgbClr val="000000"/>
                </a:solidFill>
                <a:latin typeface="+mn-lt"/>
                <a:ea typeface="+mn-ea"/>
                <a:cs typeface="Times New Roman" panose="02020603050405020304" pitchFamily="18" charset="0"/>
              </a:rPr>
              <a:t>。</a:t>
            </a:r>
          </a:p>
        </p:txBody>
      </p:sp>
    </p:spTree>
    <p:extLst>
      <p:ext uri="{BB962C8B-B14F-4D97-AF65-F5344CB8AC3E}">
        <p14:creationId xmlns:p14="http://schemas.microsoft.com/office/powerpoint/2010/main" val="14555236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90947">
                                            <p:txEl>
                                              <p:pRg st="0" end="0"/>
                                            </p:txEl>
                                          </p:spTgt>
                                        </p:tgtEl>
                                        <p:attrNameLst>
                                          <p:attrName>style.visibility</p:attrName>
                                        </p:attrNameLst>
                                      </p:cBhvr>
                                      <p:to>
                                        <p:strVal val="visible"/>
                                      </p:to>
                                    </p:set>
                                    <p:anim calcmode="lin" valueType="num">
                                      <p:cBhvr additive="base">
                                        <p:cTn id="7" dur="500" fill="hold"/>
                                        <p:tgtEl>
                                          <p:spTgt spid="14909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90947">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5"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491067"/>
                                        </p:tgtEl>
                                        <p:attrNameLst>
                                          <p:attrName>style.visibility</p:attrName>
                                        </p:attrNameLst>
                                      </p:cBhvr>
                                      <p:to>
                                        <p:strVal val="visible"/>
                                      </p:to>
                                    </p:set>
                                    <p:anim calcmode="lin" valueType="num">
                                      <p:cBhvr additive="base">
                                        <p:cTn id="24" dur="500" fill="hold"/>
                                        <p:tgtEl>
                                          <p:spTgt spid="1491067"/>
                                        </p:tgtEl>
                                        <p:attrNameLst>
                                          <p:attrName>ppt_x</p:attrName>
                                        </p:attrNameLst>
                                      </p:cBhvr>
                                      <p:tavLst>
                                        <p:tav tm="0">
                                          <p:val>
                                            <p:strVal val="#ppt_x"/>
                                          </p:val>
                                        </p:tav>
                                        <p:tav tm="100000">
                                          <p:val>
                                            <p:strVal val="#ppt_x"/>
                                          </p:val>
                                        </p:tav>
                                      </p:tavLst>
                                    </p:anim>
                                    <p:anim calcmode="lin" valueType="num">
                                      <p:cBhvr additive="base">
                                        <p:cTn id="25" dur="500" fill="hold"/>
                                        <p:tgtEl>
                                          <p:spTgt spid="1491067"/>
                                        </p:tgtEl>
                                        <p:attrNameLst>
                                          <p:attrName>ppt_y</p:attrName>
                                        </p:attrNameLst>
                                      </p:cBhvr>
                                      <p:tavLst>
                                        <p:tav tm="0">
                                          <p:val>
                                            <p:strVal val="1+#ppt_h/2"/>
                                          </p:val>
                                        </p:tav>
                                        <p:tav tm="100000">
                                          <p:val>
                                            <p:strVal val="#ppt_y"/>
                                          </p:val>
                                        </p:tav>
                                      </p:tavLst>
                                    </p:anim>
                                  </p:childTnLst>
                                </p:cTn>
                              </p:par>
                            </p:childTnLst>
                          </p:cTn>
                        </p:par>
                        <p:par>
                          <p:cTn id="26" fill="hold" nodeType="afterGroup">
                            <p:stCondLst>
                              <p:cond delay="500"/>
                            </p:stCondLst>
                            <p:childTnLst>
                              <p:par>
                                <p:cTn id="27" presetID="25" presetClass="entr" presetSubtype="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2" dur="1000" fill="hold"/>
                                        <p:tgtEl>
                                          <p:spTgt spid="3"/>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0947" grpId="0" build="p"/>
      <p:bldP spid="1491067"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1068" name="Rectangle 124"/>
          <p:cNvSpPr>
            <a:spLocks noChangeArrowheads="1"/>
          </p:cNvSpPr>
          <p:nvPr/>
        </p:nvSpPr>
        <p:spPr bwMode="auto">
          <a:xfrm>
            <a:off x="806527" y="5055343"/>
            <a:ext cx="11042756"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lnSpc>
                <a:spcPct val="150000"/>
              </a:lnSpc>
              <a:spcBef>
                <a:spcPts val="600"/>
              </a:spcBef>
              <a:buClr>
                <a:srgbClr val="FF3300"/>
              </a:buClr>
            </a:pPr>
            <a:r>
              <a:rPr lang="zh-CN" altLang="en-US" b="1" dirty="0">
                <a:solidFill>
                  <a:srgbClr val="800080"/>
                </a:solidFill>
                <a:latin typeface="+mn-lt"/>
                <a:ea typeface="+mn-ea"/>
                <a:cs typeface="Times New Roman" panose="02020603050405020304" pitchFamily="18" charset="0"/>
              </a:rPr>
              <a:t>方法二：</a:t>
            </a:r>
            <a:r>
              <a:rPr lang="zh-CN" altLang="en-US" b="1" dirty="0">
                <a:solidFill>
                  <a:srgbClr val="000000"/>
                </a:solidFill>
                <a:latin typeface="+mn-lt"/>
                <a:ea typeface="+mn-ea"/>
                <a:cs typeface="Times New Roman" panose="02020603050405020304" pitchFamily="18" charset="0"/>
              </a:rPr>
              <a:t>找到子图，</a:t>
            </a:r>
          </a:p>
          <a:p>
            <a:pPr algn="just" eaLnBrk="1" hangingPunct="1">
              <a:lnSpc>
                <a:spcPct val="150000"/>
              </a:lnSpc>
              <a:spcBef>
                <a:spcPts val="600"/>
              </a:spcBef>
              <a:buClr>
                <a:srgbClr val="FF3300"/>
              </a:buClr>
            </a:pPr>
            <a:r>
              <a:rPr lang="zh-CN" altLang="en-US" b="1" dirty="0">
                <a:solidFill>
                  <a:srgbClr val="000000"/>
                </a:solidFill>
                <a:latin typeface="+mn-lt"/>
                <a:ea typeface="+mn-ea"/>
                <a:cs typeface="Times New Roman" panose="02020603050405020304" pitchFamily="18" charset="0"/>
              </a:rPr>
              <a:t>收缩边</a:t>
            </a:r>
            <a:r>
              <a:rPr lang="en-US" altLang="zh-CN" b="1" dirty="0">
                <a:solidFill>
                  <a:srgbClr val="000000"/>
                </a:solidFill>
                <a:latin typeface="+mn-lt"/>
                <a:ea typeface="+mn-ea"/>
                <a:cs typeface="Times New Roman" panose="02020603050405020304" pitchFamily="18" charset="0"/>
              </a:rPr>
              <a:t>(</a:t>
            </a:r>
            <a:r>
              <a:rPr lang="en-US" altLang="zh-CN" b="1" dirty="0" err="1">
                <a:solidFill>
                  <a:srgbClr val="000000"/>
                </a:solidFill>
                <a:latin typeface="+mn-lt"/>
                <a:ea typeface="+mn-ea"/>
                <a:cs typeface="Times New Roman" panose="02020603050405020304" pitchFamily="18" charset="0"/>
              </a:rPr>
              <a:t>v</a:t>
            </a:r>
            <a:r>
              <a:rPr lang="en-US" altLang="zh-CN" b="1" baseline="-25000" dirty="0" err="1">
                <a:solidFill>
                  <a:srgbClr val="000000"/>
                </a:solidFill>
                <a:latin typeface="+mn-lt"/>
                <a:ea typeface="+mn-ea"/>
                <a:cs typeface="Times New Roman" panose="02020603050405020304" pitchFamily="18" charset="0"/>
              </a:rPr>
              <a:t>i</a:t>
            </a:r>
            <a:r>
              <a:rPr lang="en-US" altLang="zh-CN" b="1" dirty="0" err="1">
                <a:solidFill>
                  <a:srgbClr val="000000"/>
                </a:solidFill>
                <a:latin typeface="+mn-lt"/>
                <a:ea typeface="+mn-ea"/>
                <a:cs typeface="Times New Roman" panose="02020603050405020304" pitchFamily="18" charset="0"/>
              </a:rPr>
              <a:t>,u</a:t>
            </a:r>
            <a:r>
              <a:rPr lang="en-US" altLang="zh-CN" b="1" baseline="-25000" dirty="0" err="1">
                <a:solidFill>
                  <a:srgbClr val="000000"/>
                </a:solidFill>
                <a:latin typeface="+mn-lt"/>
                <a:ea typeface="+mn-ea"/>
                <a:cs typeface="Times New Roman" panose="02020603050405020304" pitchFamily="18" charset="0"/>
              </a:rPr>
              <a:t>i</a:t>
            </a:r>
            <a:r>
              <a:rPr lang="en-US" altLang="zh-CN" b="1" dirty="0">
                <a:solidFill>
                  <a:srgbClr val="000000"/>
                </a:solidFill>
                <a:latin typeface="+mn-lt"/>
                <a:ea typeface="+mn-ea"/>
                <a:cs typeface="Times New Roman" panose="02020603050405020304" pitchFamily="18" charset="0"/>
              </a:rPr>
              <a:t>)</a:t>
            </a:r>
            <a:r>
              <a:rPr lang="zh-CN" altLang="en-US" b="1" dirty="0">
                <a:solidFill>
                  <a:srgbClr val="000000"/>
                </a:solidFill>
                <a:latin typeface="+mn-lt"/>
                <a:ea typeface="+mn-ea"/>
                <a:cs typeface="Times New Roman" panose="02020603050405020304" pitchFamily="18" charset="0"/>
              </a:rPr>
              <a:t>，用</a:t>
            </a:r>
            <a:r>
              <a:rPr lang="en-US" altLang="zh-CN" b="1" dirty="0" err="1">
                <a:solidFill>
                  <a:srgbClr val="000000"/>
                </a:solidFill>
                <a:latin typeface="+mn-lt"/>
                <a:ea typeface="+mn-ea"/>
                <a:cs typeface="Times New Roman" panose="02020603050405020304" pitchFamily="18" charset="0"/>
              </a:rPr>
              <a:t>w</a:t>
            </a:r>
            <a:r>
              <a:rPr lang="en-US" altLang="zh-CN" b="1" baseline="-25000" dirty="0" err="1">
                <a:solidFill>
                  <a:srgbClr val="000000"/>
                </a:solidFill>
                <a:latin typeface="+mn-lt"/>
                <a:ea typeface="+mn-ea"/>
                <a:cs typeface="Times New Roman" panose="02020603050405020304" pitchFamily="18" charset="0"/>
              </a:rPr>
              <a:t>i</a:t>
            </a:r>
            <a:r>
              <a:rPr lang="zh-CN" altLang="en-US" b="1" dirty="0">
                <a:solidFill>
                  <a:srgbClr val="000000"/>
                </a:solidFill>
                <a:latin typeface="+mn-lt"/>
                <a:ea typeface="+mn-ea"/>
                <a:cs typeface="Times New Roman" panose="02020603050405020304" pitchFamily="18" charset="0"/>
              </a:rPr>
              <a:t>代替，</a:t>
            </a:r>
            <a:r>
              <a:rPr lang="en-US" altLang="zh-CN" b="1" dirty="0" err="1">
                <a:solidFill>
                  <a:srgbClr val="000000"/>
                </a:solidFill>
                <a:latin typeface="+mn-lt"/>
                <a:ea typeface="+mn-ea"/>
                <a:cs typeface="Times New Roman" panose="02020603050405020304" pitchFamily="18" charset="0"/>
              </a:rPr>
              <a:t>i</a:t>
            </a:r>
            <a:r>
              <a:rPr lang="en-US" altLang="zh-CN" b="1" dirty="0">
                <a:solidFill>
                  <a:srgbClr val="000000"/>
                </a:solidFill>
                <a:latin typeface="+mn-lt"/>
                <a:ea typeface="+mn-ea"/>
                <a:cs typeface="Times New Roman" panose="02020603050405020304" pitchFamily="18" charset="0"/>
              </a:rPr>
              <a:t>=2,3,4,5</a:t>
            </a:r>
            <a:r>
              <a:rPr lang="zh-CN" altLang="en-US" b="1" dirty="0">
                <a:solidFill>
                  <a:srgbClr val="000000"/>
                </a:solidFill>
                <a:latin typeface="+mn-lt"/>
                <a:ea typeface="+mn-ea"/>
                <a:cs typeface="Times New Roman" panose="02020603050405020304" pitchFamily="18" charset="0"/>
              </a:rPr>
              <a:t>，得到图即为</a:t>
            </a:r>
            <a:r>
              <a:rPr lang="en-US" altLang="zh-CN" b="1" dirty="0">
                <a:solidFill>
                  <a:srgbClr val="000000"/>
                </a:solidFill>
                <a:latin typeface="+mn-lt"/>
                <a:ea typeface="+mn-ea"/>
                <a:cs typeface="Times New Roman" panose="02020603050405020304" pitchFamily="18" charset="0"/>
              </a:rPr>
              <a:t>K</a:t>
            </a:r>
            <a:r>
              <a:rPr lang="en-US" altLang="zh-CN" b="1" baseline="-25000" dirty="0">
                <a:solidFill>
                  <a:srgbClr val="000000"/>
                </a:solidFill>
                <a:latin typeface="+mn-lt"/>
                <a:ea typeface="+mn-ea"/>
                <a:cs typeface="Times New Roman" panose="02020603050405020304" pitchFamily="18" charset="0"/>
              </a:rPr>
              <a:t>3, 3</a:t>
            </a:r>
            <a:r>
              <a:rPr lang="zh-CN" altLang="en-US" b="1" dirty="0">
                <a:solidFill>
                  <a:srgbClr val="000000"/>
                </a:solidFill>
                <a:latin typeface="+mn-lt"/>
                <a:ea typeface="+mn-ea"/>
                <a:cs typeface="Times New Roman" panose="02020603050405020304" pitchFamily="18" charset="0"/>
              </a:rPr>
              <a:t>。 </a:t>
            </a:r>
          </a:p>
        </p:txBody>
      </p:sp>
      <p:sp>
        <p:nvSpPr>
          <p:cNvPr id="105476" name="Rectangle 2"/>
          <p:cNvSpPr>
            <a:spLocks noGrp="1" noChangeArrowheads="1"/>
          </p:cNvSpPr>
          <p:nvPr>
            <p:ph type="title"/>
          </p:nvPr>
        </p:nvSpPr>
        <p:spPr/>
        <p:txBody>
          <a:bodyPr/>
          <a:lstStyle/>
          <a:p>
            <a:pPr eaLnBrk="1" hangingPunct="1"/>
            <a:r>
              <a:rPr lang="zh-CN" altLang="en-US" dirty="0"/>
              <a:t>例</a:t>
            </a:r>
            <a:r>
              <a:rPr lang="en-US" altLang="zh-CN" dirty="0"/>
              <a:t>7.32</a:t>
            </a:r>
            <a:endParaRPr lang="zh-CN" altLang="en-US" dirty="0"/>
          </a:p>
        </p:txBody>
      </p:sp>
      <p:sp>
        <p:nvSpPr>
          <p:cNvPr id="1490947" name="Rectangle 3"/>
          <p:cNvSpPr>
            <a:spLocks noGrp="1" noChangeArrowheads="1"/>
          </p:cNvSpPr>
          <p:nvPr>
            <p:ph type="body" idx="1"/>
          </p:nvPr>
        </p:nvSpPr>
        <p:spPr>
          <a:xfrm>
            <a:off x="816871" y="1143794"/>
            <a:ext cx="10755154" cy="812719"/>
          </a:xfrm>
        </p:spPr>
        <p:txBody>
          <a:bodyPr/>
          <a:lstStyle/>
          <a:p>
            <a:pPr marL="0" indent="0" eaLnBrk="1" hangingPunct="1">
              <a:buNone/>
            </a:pPr>
            <a:r>
              <a:rPr lang="zh-CN" altLang="en-US" dirty="0"/>
              <a:t>证明下图所示的彼得森图是一个非平面图。</a:t>
            </a:r>
            <a:endParaRPr lang="en-US" altLang="zh-CN" dirty="0"/>
          </a:p>
        </p:txBody>
      </p:sp>
      <p:grpSp>
        <p:nvGrpSpPr>
          <p:cNvPr id="117" name="Group 119"/>
          <p:cNvGrpSpPr>
            <a:grpSpLocks/>
          </p:cNvGrpSpPr>
          <p:nvPr/>
        </p:nvGrpSpPr>
        <p:grpSpPr bwMode="auto">
          <a:xfrm>
            <a:off x="1069975" y="1981994"/>
            <a:ext cx="3264657" cy="2867688"/>
            <a:chOff x="219" y="1400"/>
            <a:chExt cx="2056" cy="1806"/>
          </a:xfrm>
        </p:grpSpPr>
        <p:sp>
          <p:nvSpPr>
            <p:cNvPr id="118" name="Line 5"/>
            <p:cNvSpPr>
              <a:spLocks noChangeAspect="1" noChangeShapeType="1"/>
            </p:cNvSpPr>
            <p:nvPr/>
          </p:nvSpPr>
          <p:spPr bwMode="auto">
            <a:xfrm>
              <a:off x="1229" y="1680"/>
              <a:ext cx="695" cy="55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19" name="Line 6"/>
            <p:cNvSpPr>
              <a:spLocks noChangeAspect="1" noChangeShapeType="1"/>
            </p:cNvSpPr>
            <p:nvPr/>
          </p:nvSpPr>
          <p:spPr bwMode="auto">
            <a:xfrm>
              <a:off x="804" y="2996"/>
              <a:ext cx="816"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22" name="Line 7"/>
            <p:cNvSpPr>
              <a:spLocks noChangeAspect="1" noChangeShapeType="1"/>
            </p:cNvSpPr>
            <p:nvPr/>
          </p:nvSpPr>
          <p:spPr bwMode="auto">
            <a:xfrm>
              <a:off x="1460" y="2686"/>
              <a:ext cx="156" cy="27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56" name="Line 8"/>
            <p:cNvSpPr>
              <a:spLocks noChangeAspect="1" noChangeShapeType="1"/>
            </p:cNvSpPr>
            <p:nvPr/>
          </p:nvSpPr>
          <p:spPr bwMode="auto">
            <a:xfrm>
              <a:off x="502" y="2274"/>
              <a:ext cx="272" cy="68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58" name="Line 9"/>
            <p:cNvSpPr>
              <a:spLocks noChangeAspect="1" noChangeShapeType="1"/>
            </p:cNvSpPr>
            <p:nvPr/>
          </p:nvSpPr>
          <p:spPr bwMode="auto">
            <a:xfrm flipH="1">
              <a:off x="1661" y="2284"/>
              <a:ext cx="273" cy="68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62" name="Line 14"/>
            <p:cNvSpPr>
              <a:spLocks noChangeAspect="1" noChangeShapeType="1"/>
            </p:cNvSpPr>
            <p:nvPr/>
          </p:nvSpPr>
          <p:spPr bwMode="auto">
            <a:xfrm flipH="1">
              <a:off x="514" y="1700"/>
              <a:ext cx="681" cy="54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68" name="Line 16"/>
            <p:cNvSpPr>
              <a:spLocks noChangeAspect="1" noChangeShapeType="1"/>
            </p:cNvSpPr>
            <p:nvPr/>
          </p:nvSpPr>
          <p:spPr bwMode="auto">
            <a:xfrm>
              <a:off x="519" y="2265"/>
              <a:ext cx="1361"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75" name="Line 17"/>
            <p:cNvSpPr>
              <a:spLocks noChangeAspect="1" noChangeShapeType="1"/>
            </p:cNvSpPr>
            <p:nvPr/>
          </p:nvSpPr>
          <p:spPr bwMode="auto">
            <a:xfrm flipH="1">
              <a:off x="981" y="2022"/>
              <a:ext cx="217" cy="64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76" name="Line 18"/>
            <p:cNvSpPr>
              <a:spLocks noChangeAspect="1" noChangeShapeType="1"/>
            </p:cNvSpPr>
            <p:nvPr/>
          </p:nvSpPr>
          <p:spPr bwMode="auto">
            <a:xfrm>
              <a:off x="1241" y="2028"/>
              <a:ext cx="217" cy="64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77" name="Line 19"/>
            <p:cNvSpPr>
              <a:spLocks noChangeAspect="1" noChangeShapeType="1"/>
            </p:cNvSpPr>
            <p:nvPr/>
          </p:nvSpPr>
          <p:spPr bwMode="auto">
            <a:xfrm flipH="1">
              <a:off x="1042" y="2277"/>
              <a:ext cx="612" cy="40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78" name="Line 20"/>
            <p:cNvSpPr>
              <a:spLocks noChangeAspect="1" noChangeShapeType="1"/>
            </p:cNvSpPr>
            <p:nvPr/>
          </p:nvSpPr>
          <p:spPr bwMode="auto">
            <a:xfrm>
              <a:off x="826" y="2266"/>
              <a:ext cx="612" cy="40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83" name="Line 21"/>
            <p:cNvSpPr>
              <a:spLocks noChangeAspect="1" noChangeShapeType="1"/>
            </p:cNvSpPr>
            <p:nvPr/>
          </p:nvSpPr>
          <p:spPr bwMode="auto">
            <a:xfrm>
              <a:off x="1214" y="1727"/>
              <a:ext cx="0" cy="27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84" name="Line 22"/>
            <p:cNvSpPr>
              <a:spLocks noChangeAspect="1" noChangeShapeType="1"/>
            </p:cNvSpPr>
            <p:nvPr/>
          </p:nvSpPr>
          <p:spPr bwMode="auto">
            <a:xfrm flipH="1">
              <a:off x="803" y="2687"/>
              <a:ext cx="191" cy="27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186" name="Text Box 26"/>
            <p:cNvSpPr txBox="1">
              <a:spLocks noChangeAspect="1" noChangeArrowheads="1"/>
            </p:cNvSpPr>
            <p:nvPr/>
          </p:nvSpPr>
          <p:spPr bwMode="auto">
            <a:xfrm>
              <a:off x="1100" y="1400"/>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cs typeface="Times New Roman" panose="02020603050405020304" pitchFamily="18" charset="0"/>
                </a:rPr>
                <a:t>v</a:t>
              </a:r>
              <a:r>
                <a:rPr lang="en-US" altLang="zh-CN" b="1" baseline="-25000">
                  <a:latin typeface="+mn-lt"/>
                  <a:cs typeface="Times New Roman" panose="02020603050405020304" pitchFamily="18" charset="0"/>
                </a:rPr>
                <a:t>1</a:t>
              </a:r>
              <a:endParaRPr lang="en-US" altLang="zh-CN" b="1">
                <a:latin typeface="+mn-lt"/>
                <a:cs typeface="Times New Roman" panose="02020603050405020304" pitchFamily="18" charset="0"/>
              </a:endParaRPr>
            </a:p>
          </p:txBody>
        </p:sp>
        <p:sp>
          <p:nvSpPr>
            <p:cNvPr id="187" name="Text Box 27"/>
            <p:cNvSpPr txBox="1">
              <a:spLocks noChangeAspect="1" noChangeArrowheads="1"/>
            </p:cNvSpPr>
            <p:nvPr/>
          </p:nvSpPr>
          <p:spPr bwMode="auto">
            <a:xfrm>
              <a:off x="219" y="2119"/>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cs typeface="Times New Roman" panose="02020603050405020304" pitchFamily="18" charset="0"/>
                </a:rPr>
                <a:t>v</a:t>
              </a:r>
              <a:r>
                <a:rPr lang="en-US" altLang="zh-CN" b="1" baseline="-25000" dirty="0">
                  <a:latin typeface="+mn-lt"/>
                  <a:cs typeface="Times New Roman" panose="02020603050405020304" pitchFamily="18" charset="0"/>
                </a:rPr>
                <a:t>2</a:t>
              </a:r>
              <a:endParaRPr lang="en-US" altLang="zh-CN" b="1" dirty="0">
                <a:latin typeface="+mn-lt"/>
                <a:cs typeface="Times New Roman" panose="02020603050405020304" pitchFamily="18" charset="0"/>
              </a:endParaRPr>
            </a:p>
          </p:txBody>
        </p:sp>
        <p:sp>
          <p:nvSpPr>
            <p:cNvPr id="189" name="Text Box 28"/>
            <p:cNvSpPr txBox="1">
              <a:spLocks noChangeAspect="1" noChangeArrowheads="1"/>
            </p:cNvSpPr>
            <p:nvPr/>
          </p:nvSpPr>
          <p:spPr bwMode="auto">
            <a:xfrm>
              <a:off x="575" y="2973"/>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v</a:t>
              </a:r>
              <a:r>
                <a:rPr lang="en-US" altLang="zh-CN" b="1" baseline="-25000" dirty="0">
                  <a:latin typeface="+mn-lt"/>
                  <a:cs typeface="Times New Roman" panose="02020603050405020304" pitchFamily="18" charset="0"/>
                </a:rPr>
                <a:t>3</a:t>
              </a:r>
              <a:endParaRPr lang="en-US" altLang="zh-CN" b="1" dirty="0">
                <a:latin typeface="+mn-lt"/>
                <a:cs typeface="Times New Roman" panose="02020603050405020304" pitchFamily="18" charset="0"/>
              </a:endParaRPr>
            </a:p>
          </p:txBody>
        </p:sp>
        <p:sp>
          <p:nvSpPr>
            <p:cNvPr id="190" name="Text Box 29"/>
            <p:cNvSpPr txBox="1">
              <a:spLocks noChangeAspect="1" noChangeArrowheads="1"/>
            </p:cNvSpPr>
            <p:nvPr/>
          </p:nvSpPr>
          <p:spPr bwMode="auto">
            <a:xfrm>
              <a:off x="1685" y="2973"/>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cs typeface="Times New Roman" panose="02020603050405020304" pitchFamily="18" charset="0"/>
                </a:rPr>
                <a:t>v</a:t>
              </a:r>
              <a:r>
                <a:rPr lang="en-US" altLang="zh-CN" b="1" baseline="-25000" dirty="0">
                  <a:latin typeface="+mn-lt"/>
                  <a:cs typeface="Times New Roman" panose="02020603050405020304" pitchFamily="18" charset="0"/>
                </a:rPr>
                <a:t>4</a:t>
              </a:r>
              <a:endParaRPr lang="en-US" altLang="zh-CN" b="1" dirty="0">
                <a:latin typeface="+mn-lt"/>
                <a:cs typeface="Times New Roman" panose="02020603050405020304" pitchFamily="18" charset="0"/>
              </a:endParaRPr>
            </a:p>
          </p:txBody>
        </p:sp>
        <p:sp>
          <p:nvSpPr>
            <p:cNvPr id="191" name="Text Box 30"/>
            <p:cNvSpPr txBox="1">
              <a:spLocks noChangeAspect="1" noChangeArrowheads="1"/>
            </p:cNvSpPr>
            <p:nvPr/>
          </p:nvSpPr>
          <p:spPr bwMode="auto">
            <a:xfrm>
              <a:off x="2002" y="2119"/>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cs typeface="Times New Roman" panose="02020603050405020304" pitchFamily="18" charset="0"/>
                </a:rPr>
                <a:t>v</a:t>
              </a:r>
              <a:r>
                <a:rPr lang="en-US" altLang="zh-CN" b="1" baseline="-25000" dirty="0">
                  <a:latin typeface="+mn-lt"/>
                  <a:cs typeface="Times New Roman" panose="02020603050405020304" pitchFamily="18" charset="0"/>
                </a:rPr>
                <a:t>5</a:t>
              </a:r>
              <a:endParaRPr lang="en-US" altLang="zh-CN" b="1" dirty="0">
                <a:latin typeface="+mn-lt"/>
                <a:cs typeface="Times New Roman" panose="02020603050405020304" pitchFamily="18" charset="0"/>
              </a:endParaRPr>
            </a:p>
          </p:txBody>
        </p:sp>
        <p:sp>
          <p:nvSpPr>
            <p:cNvPr id="192" name="Text Box 31"/>
            <p:cNvSpPr txBox="1">
              <a:spLocks noChangeAspect="1" noChangeArrowheads="1"/>
            </p:cNvSpPr>
            <p:nvPr/>
          </p:nvSpPr>
          <p:spPr bwMode="auto">
            <a:xfrm>
              <a:off x="1298" y="1858"/>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cs typeface="Times New Roman" panose="02020603050405020304" pitchFamily="18" charset="0"/>
                </a:rPr>
                <a:t>u</a:t>
              </a:r>
              <a:r>
                <a:rPr lang="en-US" altLang="zh-CN" b="1" baseline="-25000" dirty="0">
                  <a:latin typeface="+mn-lt"/>
                  <a:cs typeface="Times New Roman" panose="02020603050405020304" pitchFamily="18" charset="0"/>
                </a:rPr>
                <a:t>1</a:t>
              </a:r>
              <a:endParaRPr lang="en-US" altLang="zh-CN" b="1" dirty="0">
                <a:latin typeface="+mn-lt"/>
                <a:cs typeface="Times New Roman" panose="02020603050405020304" pitchFamily="18" charset="0"/>
              </a:endParaRPr>
            </a:p>
          </p:txBody>
        </p:sp>
        <p:sp>
          <p:nvSpPr>
            <p:cNvPr id="193" name="Text Box 32"/>
            <p:cNvSpPr txBox="1">
              <a:spLocks noChangeAspect="1" noChangeArrowheads="1"/>
            </p:cNvSpPr>
            <p:nvPr/>
          </p:nvSpPr>
          <p:spPr bwMode="auto">
            <a:xfrm>
              <a:off x="708" y="2261"/>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cs typeface="Times New Roman" panose="02020603050405020304" pitchFamily="18" charset="0"/>
                </a:rPr>
                <a:t>u</a:t>
              </a:r>
              <a:r>
                <a:rPr lang="en-US" altLang="zh-CN" b="1" baseline="-25000" dirty="0">
                  <a:latin typeface="+mn-lt"/>
                  <a:cs typeface="Times New Roman" panose="02020603050405020304" pitchFamily="18" charset="0"/>
                </a:rPr>
                <a:t>2</a:t>
              </a:r>
              <a:endParaRPr lang="en-US" altLang="zh-CN" b="1" dirty="0">
                <a:latin typeface="+mn-lt"/>
                <a:cs typeface="Times New Roman" panose="02020603050405020304" pitchFamily="18" charset="0"/>
              </a:endParaRPr>
            </a:p>
          </p:txBody>
        </p:sp>
        <p:sp>
          <p:nvSpPr>
            <p:cNvPr id="194" name="Text Box 33"/>
            <p:cNvSpPr txBox="1">
              <a:spLocks noChangeAspect="1" noChangeArrowheads="1"/>
            </p:cNvSpPr>
            <p:nvPr/>
          </p:nvSpPr>
          <p:spPr bwMode="auto">
            <a:xfrm>
              <a:off x="950" y="2686"/>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cs typeface="Times New Roman" panose="02020603050405020304" pitchFamily="18" charset="0"/>
                </a:rPr>
                <a:t>u</a:t>
              </a:r>
              <a:r>
                <a:rPr lang="en-US" altLang="zh-CN" b="1" baseline="-25000" dirty="0">
                  <a:latin typeface="+mn-lt"/>
                  <a:cs typeface="Times New Roman" panose="02020603050405020304" pitchFamily="18" charset="0"/>
                </a:rPr>
                <a:t>3</a:t>
              </a:r>
              <a:endParaRPr lang="en-US" altLang="zh-CN" b="1" dirty="0">
                <a:latin typeface="+mn-lt"/>
                <a:cs typeface="Times New Roman" panose="02020603050405020304" pitchFamily="18" charset="0"/>
              </a:endParaRPr>
            </a:p>
          </p:txBody>
        </p:sp>
        <p:sp>
          <p:nvSpPr>
            <p:cNvPr id="195" name="Text Box 34"/>
            <p:cNvSpPr txBox="1">
              <a:spLocks noChangeAspect="1" noChangeArrowheads="1"/>
            </p:cNvSpPr>
            <p:nvPr/>
          </p:nvSpPr>
          <p:spPr bwMode="auto">
            <a:xfrm>
              <a:off x="1286" y="2686"/>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cs typeface="Times New Roman" panose="02020603050405020304" pitchFamily="18" charset="0"/>
                </a:rPr>
                <a:t>u</a:t>
              </a:r>
              <a:r>
                <a:rPr lang="en-US" altLang="zh-CN" b="1" baseline="-25000" dirty="0">
                  <a:latin typeface="+mn-lt"/>
                  <a:cs typeface="Times New Roman" panose="02020603050405020304" pitchFamily="18" charset="0"/>
                </a:rPr>
                <a:t>4</a:t>
              </a:r>
              <a:endParaRPr lang="en-US" altLang="zh-CN" b="1" dirty="0">
                <a:latin typeface="+mn-lt"/>
                <a:cs typeface="Times New Roman" panose="02020603050405020304" pitchFamily="18" charset="0"/>
              </a:endParaRPr>
            </a:p>
          </p:txBody>
        </p:sp>
        <p:sp>
          <p:nvSpPr>
            <p:cNvPr id="196" name="Text Box 35"/>
            <p:cNvSpPr txBox="1">
              <a:spLocks noChangeAspect="1" noChangeArrowheads="1"/>
            </p:cNvSpPr>
            <p:nvPr/>
          </p:nvSpPr>
          <p:spPr bwMode="auto">
            <a:xfrm>
              <a:off x="1578" y="2272"/>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a:latin typeface="+mn-lt"/>
                  <a:cs typeface="Times New Roman" panose="02020603050405020304" pitchFamily="18" charset="0"/>
                </a:rPr>
                <a:t>u</a:t>
              </a:r>
              <a:r>
                <a:rPr lang="en-US" altLang="zh-CN" b="1" baseline="-25000">
                  <a:latin typeface="+mn-lt"/>
                  <a:cs typeface="Times New Roman" panose="02020603050405020304" pitchFamily="18" charset="0"/>
                </a:rPr>
                <a:t>5</a:t>
              </a:r>
              <a:endParaRPr lang="en-US" altLang="zh-CN" b="1">
                <a:latin typeface="+mn-lt"/>
                <a:cs typeface="Times New Roman" panose="02020603050405020304" pitchFamily="18" charset="0"/>
              </a:endParaRPr>
            </a:p>
          </p:txBody>
        </p:sp>
        <p:sp>
          <p:nvSpPr>
            <p:cNvPr id="197" name="Oval 10"/>
            <p:cNvSpPr>
              <a:spLocks noChangeArrowheads="1"/>
            </p:cNvSpPr>
            <p:nvPr/>
          </p:nvSpPr>
          <p:spPr bwMode="auto">
            <a:xfrm>
              <a:off x="750" y="2945"/>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198" name="Oval 11"/>
            <p:cNvSpPr>
              <a:spLocks noChangeArrowheads="1"/>
            </p:cNvSpPr>
            <p:nvPr/>
          </p:nvSpPr>
          <p:spPr bwMode="auto">
            <a:xfrm>
              <a:off x="1596" y="2945"/>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199" name="Oval 12"/>
            <p:cNvSpPr>
              <a:spLocks noChangeArrowheads="1"/>
            </p:cNvSpPr>
            <p:nvPr/>
          </p:nvSpPr>
          <p:spPr bwMode="auto">
            <a:xfrm>
              <a:off x="1180" y="1649"/>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200" name="Oval 13"/>
            <p:cNvSpPr>
              <a:spLocks noChangeArrowheads="1"/>
            </p:cNvSpPr>
            <p:nvPr/>
          </p:nvSpPr>
          <p:spPr bwMode="auto">
            <a:xfrm>
              <a:off x="1888" y="2228"/>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201" name="Oval 23"/>
            <p:cNvSpPr>
              <a:spLocks noChangeArrowheads="1"/>
            </p:cNvSpPr>
            <p:nvPr/>
          </p:nvSpPr>
          <p:spPr bwMode="auto">
            <a:xfrm>
              <a:off x="1592" y="2229"/>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202" name="Oval 24"/>
            <p:cNvSpPr>
              <a:spLocks noChangeArrowheads="1"/>
            </p:cNvSpPr>
            <p:nvPr/>
          </p:nvSpPr>
          <p:spPr bwMode="auto">
            <a:xfrm>
              <a:off x="784" y="2222"/>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203" name="Oval 25"/>
            <p:cNvSpPr>
              <a:spLocks noChangeArrowheads="1"/>
            </p:cNvSpPr>
            <p:nvPr/>
          </p:nvSpPr>
          <p:spPr bwMode="auto">
            <a:xfrm>
              <a:off x="462" y="2222"/>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204" name="Oval 36"/>
            <p:cNvSpPr>
              <a:spLocks noChangeArrowheads="1"/>
            </p:cNvSpPr>
            <p:nvPr/>
          </p:nvSpPr>
          <p:spPr bwMode="auto">
            <a:xfrm>
              <a:off x="965" y="2650"/>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205" name="Oval 37"/>
            <p:cNvSpPr>
              <a:spLocks noChangeArrowheads="1"/>
            </p:cNvSpPr>
            <p:nvPr/>
          </p:nvSpPr>
          <p:spPr bwMode="auto">
            <a:xfrm>
              <a:off x="1412" y="2636"/>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206" name="Oval 38"/>
            <p:cNvSpPr>
              <a:spLocks noChangeArrowheads="1"/>
            </p:cNvSpPr>
            <p:nvPr/>
          </p:nvSpPr>
          <p:spPr bwMode="auto">
            <a:xfrm>
              <a:off x="1179" y="1972"/>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grpSp>
      <p:grpSp>
        <p:nvGrpSpPr>
          <p:cNvPr id="207" name="Group 119"/>
          <p:cNvGrpSpPr>
            <a:grpSpLocks/>
          </p:cNvGrpSpPr>
          <p:nvPr/>
        </p:nvGrpSpPr>
        <p:grpSpPr bwMode="auto">
          <a:xfrm>
            <a:off x="4727575" y="1981994"/>
            <a:ext cx="3264657" cy="2867688"/>
            <a:chOff x="219" y="1400"/>
            <a:chExt cx="2056" cy="1806"/>
          </a:xfrm>
        </p:grpSpPr>
        <p:sp>
          <p:nvSpPr>
            <p:cNvPr id="241" name="Line 16"/>
            <p:cNvSpPr>
              <a:spLocks noChangeAspect="1" noChangeShapeType="1"/>
            </p:cNvSpPr>
            <p:nvPr/>
          </p:nvSpPr>
          <p:spPr bwMode="auto">
            <a:xfrm>
              <a:off x="1634" y="2265"/>
              <a:ext cx="29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208" name="Line 5"/>
            <p:cNvSpPr>
              <a:spLocks noChangeAspect="1" noChangeShapeType="1"/>
            </p:cNvSpPr>
            <p:nvPr/>
          </p:nvSpPr>
          <p:spPr bwMode="auto">
            <a:xfrm>
              <a:off x="1229" y="1680"/>
              <a:ext cx="695" cy="55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210" name="Line 7"/>
            <p:cNvSpPr>
              <a:spLocks noChangeAspect="1" noChangeShapeType="1"/>
            </p:cNvSpPr>
            <p:nvPr/>
          </p:nvSpPr>
          <p:spPr bwMode="auto">
            <a:xfrm>
              <a:off x="1460" y="2686"/>
              <a:ext cx="156" cy="27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211" name="Line 8"/>
            <p:cNvSpPr>
              <a:spLocks noChangeAspect="1" noChangeShapeType="1"/>
            </p:cNvSpPr>
            <p:nvPr/>
          </p:nvSpPr>
          <p:spPr bwMode="auto">
            <a:xfrm>
              <a:off x="502" y="2274"/>
              <a:ext cx="272" cy="68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212" name="Line 9"/>
            <p:cNvSpPr>
              <a:spLocks noChangeAspect="1" noChangeShapeType="1"/>
            </p:cNvSpPr>
            <p:nvPr/>
          </p:nvSpPr>
          <p:spPr bwMode="auto">
            <a:xfrm flipH="1">
              <a:off x="1661" y="2284"/>
              <a:ext cx="273" cy="68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213" name="Line 14"/>
            <p:cNvSpPr>
              <a:spLocks noChangeAspect="1" noChangeShapeType="1"/>
            </p:cNvSpPr>
            <p:nvPr/>
          </p:nvSpPr>
          <p:spPr bwMode="auto">
            <a:xfrm flipH="1">
              <a:off x="514" y="1700"/>
              <a:ext cx="681" cy="54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214" name="Line 16"/>
            <p:cNvSpPr>
              <a:spLocks noChangeAspect="1" noChangeShapeType="1"/>
            </p:cNvSpPr>
            <p:nvPr/>
          </p:nvSpPr>
          <p:spPr bwMode="auto">
            <a:xfrm>
              <a:off x="519" y="2265"/>
              <a:ext cx="29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215" name="Line 17"/>
            <p:cNvSpPr>
              <a:spLocks noChangeAspect="1" noChangeShapeType="1"/>
            </p:cNvSpPr>
            <p:nvPr/>
          </p:nvSpPr>
          <p:spPr bwMode="auto">
            <a:xfrm flipH="1">
              <a:off x="981" y="2022"/>
              <a:ext cx="217" cy="64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216" name="Line 18"/>
            <p:cNvSpPr>
              <a:spLocks noChangeAspect="1" noChangeShapeType="1"/>
            </p:cNvSpPr>
            <p:nvPr/>
          </p:nvSpPr>
          <p:spPr bwMode="auto">
            <a:xfrm>
              <a:off x="1241" y="2028"/>
              <a:ext cx="217" cy="64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217" name="Line 19"/>
            <p:cNvSpPr>
              <a:spLocks noChangeAspect="1" noChangeShapeType="1"/>
            </p:cNvSpPr>
            <p:nvPr/>
          </p:nvSpPr>
          <p:spPr bwMode="auto">
            <a:xfrm flipH="1">
              <a:off x="1042" y="2277"/>
              <a:ext cx="612" cy="40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218" name="Line 20"/>
            <p:cNvSpPr>
              <a:spLocks noChangeAspect="1" noChangeShapeType="1"/>
            </p:cNvSpPr>
            <p:nvPr/>
          </p:nvSpPr>
          <p:spPr bwMode="auto">
            <a:xfrm>
              <a:off x="826" y="2266"/>
              <a:ext cx="612" cy="40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219" name="Line 21"/>
            <p:cNvSpPr>
              <a:spLocks noChangeAspect="1" noChangeShapeType="1"/>
            </p:cNvSpPr>
            <p:nvPr/>
          </p:nvSpPr>
          <p:spPr bwMode="auto">
            <a:xfrm>
              <a:off x="1214" y="1727"/>
              <a:ext cx="0" cy="27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220" name="Line 22"/>
            <p:cNvSpPr>
              <a:spLocks noChangeAspect="1" noChangeShapeType="1"/>
            </p:cNvSpPr>
            <p:nvPr/>
          </p:nvSpPr>
          <p:spPr bwMode="auto">
            <a:xfrm flipH="1">
              <a:off x="803" y="2687"/>
              <a:ext cx="191" cy="27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221" name="Text Box 26"/>
            <p:cNvSpPr txBox="1">
              <a:spLocks noChangeAspect="1" noChangeArrowheads="1"/>
            </p:cNvSpPr>
            <p:nvPr/>
          </p:nvSpPr>
          <p:spPr bwMode="auto">
            <a:xfrm>
              <a:off x="1100" y="1400"/>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cs typeface="Times New Roman" panose="02020603050405020304" pitchFamily="18" charset="0"/>
                </a:rPr>
                <a:t>v</a:t>
              </a:r>
              <a:r>
                <a:rPr lang="en-US" altLang="zh-CN" b="1" baseline="-25000">
                  <a:latin typeface="+mn-lt"/>
                  <a:cs typeface="Times New Roman" panose="02020603050405020304" pitchFamily="18" charset="0"/>
                </a:rPr>
                <a:t>1</a:t>
              </a:r>
              <a:endParaRPr lang="en-US" altLang="zh-CN" b="1">
                <a:latin typeface="+mn-lt"/>
                <a:cs typeface="Times New Roman" panose="02020603050405020304" pitchFamily="18" charset="0"/>
              </a:endParaRPr>
            </a:p>
          </p:txBody>
        </p:sp>
        <p:sp>
          <p:nvSpPr>
            <p:cNvPr id="222" name="Text Box 27"/>
            <p:cNvSpPr txBox="1">
              <a:spLocks noChangeAspect="1" noChangeArrowheads="1"/>
            </p:cNvSpPr>
            <p:nvPr/>
          </p:nvSpPr>
          <p:spPr bwMode="auto">
            <a:xfrm>
              <a:off x="219" y="2119"/>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cs typeface="Times New Roman" panose="02020603050405020304" pitchFamily="18" charset="0"/>
                </a:rPr>
                <a:t>v</a:t>
              </a:r>
              <a:r>
                <a:rPr lang="en-US" altLang="zh-CN" b="1" baseline="-25000" dirty="0">
                  <a:latin typeface="+mn-lt"/>
                  <a:cs typeface="Times New Roman" panose="02020603050405020304" pitchFamily="18" charset="0"/>
                </a:rPr>
                <a:t>2</a:t>
              </a:r>
              <a:endParaRPr lang="en-US" altLang="zh-CN" b="1" dirty="0">
                <a:latin typeface="+mn-lt"/>
                <a:cs typeface="Times New Roman" panose="02020603050405020304" pitchFamily="18" charset="0"/>
              </a:endParaRPr>
            </a:p>
          </p:txBody>
        </p:sp>
        <p:sp>
          <p:nvSpPr>
            <p:cNvPr id="223" name="Text Box 28"/>
            <p:cNvSpPr txBox="1">
              <a:spLocks noChangeAspect="1" noChangeArrowheads="1"/>
            </p:cNvSpPr>
            <p:nvPr/>
          </p:nvSpPr>
          <p:spPr bwMode="auto">
            <a:xfrm>
              <a:off x="575" y="2973"/>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v</a:t>
              </a:r>
              <a:r>
                <a:rPr lang="en-US" altLang="zh-CN" b="1" baseline="-25000" dirty="0">
                  <a:latin typeface="+mn-lt"/>
                  <a:cs typeface="Times New Roman" panose="02020603050405020304" pitchFamily="18" charset="0"/>
                </a:rPr>
                <a:t>3</a:t>
              </a:r>
              <a:endParaRPr lang="en-US" altLang="zh-CN" b="1" dirty="0">
                <a:latin typeface="+mn-lt"/>
                <a:cs typeface="Times New Roman" panose="02020603050405020304" pitchFamily="18" charset="0"/>
              </a:endParaRPr>
            </a:p>
          </p:txBody>
        </p:sp>
        <p:sp>
          <p:nvSpPr>
            <p:cNvPr id="224" name="Text Box 29"/>
            <p:cNvSpPr txBox="1">
              <a:spLocks noChangeAspect="1" noChangeArrowheads="1"/>
            </p:cNvSpPr>
            <p:nvPr/>
          </p:nvSpPr>
          <p:spPr bwMode="auto">
            <a:xfrm>
              <a:off x="1685" y="2973"/>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cs typeface="Times New Roman" panose="02020603050405020304" pitchFamily="18" charset="0"/>
                </a:rPr>
                <a:t>v</a:t>
              </a:r>
              <a:r>
                <a:rPr lang="en-US" altLang="zh-CN" b="1" baseline="-25000" dirty="0">
                  <a:latin typeface="+mn-lt"/>
                  <a:cs typeface="Times New Roman" panose="02020603050405020304" pitchFamily="18" charset="0"/>
                </a:rPr>
                <a:t>4</a:t>
              </a:r>
              <a:endParaRPr lang="en-US" altLang="zh-CN" b="1" dirty="0">
                <a:latin typeface="+mn-lt"/>
                <a:cs typeface="Times New Roman" panose="02020603050405020304" pitchFamily="18" charset="0"/>
              </a:endParaRPr>
            </a:p>
          </p:txBody>
        </p:sp>
        <p:sp>
          <p:nvSpPr>
            <p:cNvPr id="225" name="Text Box 30"/>
            <p:cNvSpPr txBox="1">
              <a:spLocks noChangeAspect="1" noChangeArrowheads="1"/>
            </p:cNvSpPr>
            <p:nvPr/>
          </p:nvSpPr>
          <p:spPr bwMode="auto">
            <a:xfrm>
              <a:off x="2002" y="2119"/>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cs typeface="Times New Roman" panose="02020603050405020304" pitchFamily="18" charset="0"/>
                </a:rPr>
                <a:t>v</a:t>
              </a:r>
              <a:r>
                <a:rPr lang="en-US" altLang="zh-CN" b="1" baseline="-25000" dirty="0">
                  <a:latin typeface="+mn-lt"/>
                  <a:cs typeface="Times New Roman" panose="02020603050405020304" pitchFamily="18" charset="0"/>
                </a:rPr>
                <a:t>5</a:t>
              </a:r>
              <a:endParaRPr lang="en-US" altLang="zh-CN" b="1" dirty="0">
                <a:latin typeface="+mn-lt"/>
                <a:cs typeface="Times New Roman" panose="02020603050405020304" pitchFamily="18" charset="0"/>
              </a:endParaRPr>
            </a:p>
          </p:txBody>
        </p:sp>
        <p:sp>
          <p:nvSpPr>
            <p:cNvPr id="226" name="Text Box 31"/>
            <p:cNvSpPr txBox="1">
              <a:spLocks noChangeAspect="1" noChangeArrowheads="1"/>
            </p:cNvSpPr>
            <p:nvPr/>
          </p:nvSpPr>
          <p:spPr bwMode="auto">
            <a:xfrm>
              <a:off x="1298" y="1858"/>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cs typeface="Times New Roman" panose="02020603050405020304" pitchFamily="18" charset="0"/>
                </a:rPr>
                <a:t>u</a:t>
              </a:r>
              <a:r>
                <a:rPr lang="en-US" altLang="zh-CN" b="1" baseline="-25000" dirty="0">
                  <a:latin typeface="+mn-lt"/>
                  <a:cs typeface="Times New Roman" panose="02020603050405020304" pitchFamily="18" charset="0"/>
                </a:rPr>
                <a:t>1</a:t>
              </a:r>
              <a:endParaRPr lang="en-US" altLang="zh-CN" b="1" dirty="0">
                <a:latin typeface="+mn-lt"/>
                <a:cs typeface="Times New Roman" panose="02020603050405020304" pitchFamily="18" charset="0"/>
              </a:endParaRPr>
            </a:p>
          </p:txBody>
        </p:sp>
        <p:sp>
          <p:nvSpPr>
            <p:cNvPr id="227" name="Text Box 32"/>
            <p:cNvSpPr txBox="1">
              <a:spLocks noChangeAspect="1" noChangeArrowheads="1"/>
            </p:cNvSpPr>
            <p:nvPr/>
          </p:nvSpPr>
          <p:spPr bwMode="auto">
            <a:xfrm>
              <a:off x="708" y="2261"/>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cs typeface="Times New Roman" panose="02020603050405020304" pitchFamily="18" charset="0"/>
                </a:rPr>
                <a:t>u</a:t>
              </a:r>
              <a:r>
                <a:rPr lang="en-US" altLang="zh-CN" b="1" baseline="-25000" dirty="0">
                  <a:latin typeface="+mn-lt"/>
                  <a:cs typeface="Times New Roman" panose="02020603050405020304" pitchFamily="18" charset="0"/>
                </a:rPr>
                <a:t>2</a:t>
              </a:r>
              <a:endParaRPr lang="en-US" altLang="zh-CN" b="1" dirty="0">
                <a:latin typeface="+mn-lt"/>
                <a:cs typeface="Times New Roman" panose="02020603050405020304" pitchFamily="18" charset="0"/>
              </a:endParaRPr>
            </a:p>
          </p:txBody>
        </p:sp>
        <p:sp>
          <p:nvSpPr>
            <p:cNvPr id="228" name="Text Box 33"/>
            <p:cNvSpPr txBox="1">
              <a:spLocks noChangeAspect="1" noChangeArrowheads="1"/>
            </p:cNvSpPr>
            <p:nvPr/>
          </p:nvSpPr>
          <p:spPr bwMode="auto">
            <a:xfrm>
              <a:off x="950" y="2686"/>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cs typeface="Times New Roman" panose="02020603050405020304" pitchFamily="18" charset="0"/>
                </a:rPr>
                <a:t>u</a:t>
              </a:r>
              <a:r>
                <a:rPr lang="en-US" altLang="zh-CN" b="1" baseline="-25000" dirty="0">
                  <a:latin typeface="+mn-lt"/>
                  <a:cs typeface="Times New Roman" panose="02020603050405020304" pitchFamily="18" charset="0"/>
                </a:rPr>
                <a:t>3</a:t>
              </a:r>
              <a:endParaRPr lang="en-US" altLang="zh-CN" b="1" dirty="0">
                <a:latin typeface="+mn-lt"/>
                <a:cs typeface="Times New Roman" panose="02020603050405020304" pitchFamily="18" charset="0"/>
              </a:endParaRPr>
            </a:p>
          </p:txBody>
        </p:sp>
        <p:sp>
          <p:nvSpPr>
            <p:cNvPr id="229" name="Text Box 34"/>
            <p:cNvSpPr txBox="1">
              <a:spLocks noChangeAspect="1" noChangeArrowheads="1"/>
            </p:cNvSpPr>
            <p:nvPr/>
          </p:nvSpPr>
          <p:spPr bwMode="auto">
            <a:xfrm>
              <a:off x="1286" y="2686"/>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cs typeface="Times New Roman" panose="02020603050405020304" pitchFamily="18" charset="0"/>
                </a:rPr>
                <a:t>u</a:t>
              </a:r>
              <a:r>
                <a:rPr lang="en-US" altLang="zh-CN" b="1" baseline="-25000" dirty="0">
                  <a:latin typeface="+mn-lt"/>
                  <a:cs typeface="Times New Roman" panose="02020603050405020304" pitchFamily="18" charset="0"/>
                </a:rPr>
                <a:t>4</a:t>
              </a:r>
              <a:endParaRPr lang="en-US" altLang="zh-CN" b="1" dirty="0">
                <a:latin typeface="+mn-lt"/>
                <a:cs typeface="Times New Roman" panose="02020603050405020304" pitchFamily="18" charset="0"/>
              </a:endParaRPr>
            </a:p>
          </p:txBody>
        </p:sp>
        <p:sp>
          <p:nvSpPr>
            <p:cNvPr id="230" name="Text Box 35"/>
            <p:cNvSpPr txBox="1">
              <a:spLocks noChangeAspect="1" noChangeArrowheads="1"/>
            </p:cNvSpPr>
            <p:nvPr/>
          </p:nvSpPr>
          <p:spPr bwMode="auto">
            <a:xfrm>
              <a:off x="1578" y="2272"/>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a:latin typeface="+mn-lt"/>
                  <a:cs typeface="Times New Roman" panose="02020603050405020304" pitchFamily="18" charset="0"/>
                </a:rPr>
                <a:t>u</a:t>
              </a:r>
              <a:r>
                <a:rPr lang="en-US" altLang="zh-CN" b="1" baseline="-25000">
                  <a:latin typeface="+mn-lt"/>
                  <a:cs typeface="Times New Roman" panose="02020603050405020304" pitchFamily="18" charset="0"/>
                </a:rPr>
                <a:t>5</a:t>
              </a:r>
              <a:endParaRPr lang="en-US" altLang="zh-CN" b="1">
                <a:latin typeface="+mn-lt"/>
                <a:cs typeface="Times New Roman" panose="02020603050405020304" pitchFamily="18" charset="0"/>
              </a:endParaRPr>
            </a:p>
          </p:txBody>
        </p:sp>
        <p:sp>
          <p:nvSpPr>
            <p:cNvPr id="231" name="Oval 10"/>
            <p:cNvSpPr>
              <a:spLocks noChangeArrowheads="1"/>
            </p:cNvSpPr>
            <p:nvPr/>
          </p:nvSpPr>
          <p:spPr bwMode="auto">
            <a:xfrm>
              <a:off x="750" y="2945"/>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232" name="Oval 11"/>
            <p:cNvSpPr>
              <a:spLocks noChangeArrowheads="1"/>
            </p:cNvSpPr>
            <p:nvPr/>
          </p:nvSpPr>
          <p:spPr bwMode="auto">
            <a:xfrm>
              <a:off x="1596" y="2945"/>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233" name="Oval 12"/>
            <p:cNvSpPr>
              <a:spLocks noChangeArrowheads="1"/>
            </p:cNvSpPr>
            <p:nvPr/>
          </p:nvSpPr>
          <p:spPr bwMode="auto">
            <a:xfrm>
              <a:off x="1180" y="1649"/>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234" name="Oval 13"/>
            <p:cNvSpPr>
              <a:spLocks noChangeArrowheads="1"/>
            </p:cNvSpPr>
            <p:nvPr/>
          </p:nvSpPr>
          <p:spPr bwMode="auto">
            <a:xfrm>
              <a:off x="1888" y="2228"/>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235" name="Oval 23"/>
            <p:cNvSpPr>
              <a:spLocks noChangeArrowheads="1"/>
            </p:cNvSpPr>
            <p:nvPr/>
          </p:nvSpPr>
          <p:spPr bwMode="auto">
            <a:xfrm>
              <a:off x="1592" y="2229"/>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236" name="Oval 24"/>
            <p:cNvSpPr>
              <a:spLocks noChangeArrowheads="1"/>
            </p:cNvSpPr>
            <p:nvPr/>
          </p:nvSpPr>
          <p:spPr bwMode="auto">
            <a:xfrm>
              <a:off x="784" y="2222"/>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237" name="Oval 25"/>
            <p:cNvSpPr>
              <a:spLocks noChangeArrowheads="1"/>
            </p:cNvSpPr>
            <p:nvPr/>
          </p:nvSpPr>
          <p:spPr bwMode="auto">
            <a:xfrm>
              <a:off x="462" y="2222"/>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238" name="Oval 36"/>
            <p:cNvSpPr>
              <a:spLocks noChangeArrowheads="1"/>
            </p:cNvSpPr>
            <p:nvPr/>
          </p:nvSpPr>
          <p:spPr bwMode="auto">
            <a:xfrm>
              <a:off x="965" y="2650"/>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239" name="Oval 37"/>
            <p:cNvSpPr>
              <a:spLocks noChangeArrowheads="1"/>
            </p:cNvSpPr>
            <p:nvPr/>
          </p:nvSpPr>
          <p:spPr bwMode="auto">
            <a:xfrm>
              <a:off x="1412" y="2636"/>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240" name="Oval 38"/>
            <p:cNvSpPr>
              <a:spLocks noChangeArrowheads="1"/>
            </p:cNvSpPr>
            <p:nvPr/>
          </p:nvSpPr>
          <p:spPr bwMode="auto">
            <a:xfrm>
              <a:off x="1179" y="1972"/>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grpSp>
      <p:grpSp>
        <p:nvGrpSpPr>
          <p:cNvPr id="276" name="Group 119"/>
          <p:cNvGrpSpPr>
            <a:grpSpLocks/>
          </p:cNvGrpSpPr>
          <p:nvPr/>
        </p:nvGrpSpPr>
        <p:grpSpPr bwMode="auto">
          <a:xfrm>
            <a:off x="8385175" y="1981994"/>
            <a:ext cx="3264657" cy="2867688"/>
            <a:chOff x="219" y="1400"/>
            <a:chExt cx="2056" cy="1806"/>
          </a:xfrm>
        </p:grpSpPr>
        <p:sp>
          <p:nvSpPr>
            <p:cNvPr id="278" name="Line 5"/>
            <p:cNvSpPr>
              <a:spLocks noChangeAspect="1" noChangeShapeType="1"/>
            </p:cNvSpPr>
            <p:nvPr/>
          </p:nvSpPr>
          <p:spPr bwMode="auto">
            <a:xfrm>
              <a:off x="1229" y="1680"/>
              <a:ext cx="695" cy="55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280" name="Line 8"/>
            <p:cNvSpPr>
              <a:spLocks noChangeAspect="1" noChangeShapeType="1"/>
            </p:cNvSpPr>
            <p:nvPr/>
          </p:nvSpPr>
          <p:spPr bwMode="auto">
            <a:xfrm>
              <a:off x="502" y="2274"/>
              <a:ext cx="272" cy="68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281" name="Line 9"/>
            <p:cNvSpPr>
              <a:spLocks noChangeAspect="1" noChangeShapeType="1"/>
            </p:cNvSpPr>
            <p:nvPr/>
          </p:nvSpPr>
          <p:spPr bwMode="auto">
            <a:xfrm flipH="1">
              <a:off x="1661" y="2284"/>
              <a:ext cx="273" cy="68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282" name="Line 14"/>
            <p:cNvSpPr>
              <a:spLocks noChangeAspect="1" noChangeShapeType="1"/>
            </p:cNvSpPr>
            <p:nvPr/>
          </p:nvSpPr>
          <p:spPr bwMode="auto">
            <a:xfrm flipH="1">
              <a:off x="514" y="1700"/>
              <a:ext cx="681" cy="54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284" name="Line 17"/>
            <p:cNvSpPr>
              <a:spLocks noChangeShapeType="1"/>
            </p:cNvSpPr>
            <p:nvPr/>
          </p:nvSpPr>
          <p:spPr bwMode="auto">
            <a:xfrm flipH="1">
              <a:off x="813" y="2040"/>
              <a:ext cx="385" cy="93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285" name="Line 18"/>
            <p:cNvSpPr>
              <a:spLocks noChangeShapeType="1"/>
            </p:cNvSpPr>
            <p:nvPr/>
          </p:nvSpPr>
          <p:spPr bwMode="auto">
            <a:xfrm>
              <a:off x="1259" y="2037"/>
              <a:ext cx="363" cy="93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286" name="Line 19"/>
            <p:cNvSpPr>
              <a:spLocks noChangeShapeType="1"/>
            </p:cNvSpPr>
            <p:nvPr/>
          </p:nvSpPr>
          <p:spPr bwMode="auto">
            <a:xfrm flipH="1">
              <a:off x="819" y="2288"/>
              <a:ext cx="1088" cy="70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287" name="Line 20"/>
            <p:cNvSpPr>
              <a:spLocks noChangeShapeType="1"/>
            </p:cNvSpPr>
            <p:nvPr/>
          </p:nvSpPr>
          <p:spPr bwMode="auto">
            <a:xfrm>
              <a:off x="525" y="2275"/>
              <a:ext cx="1088" cy="70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288" name="Line 21"/>
            <p:cNvSpPr>
              <a:spLocks noChangeAspect="1" noChangeShapeType="1"/>
            </p:cNvSpPr>
            <p:nvPr/>
          </p:nvSpPr>
          <p:spPr bwMode="auto">
            <a:xfrm>
              <a:off x="1214" y="1727"/>
              <a:ext cx="0" cy="27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Times New Roman" panose="02020603050405020304" pitchFamily="18" charset="0"/>
              </a:endParaRPr>
            </a:p>
          </p:txBody>
        </p:sp>
        <p:sp>
          <p:nvSpPr>
            <p:cNvPr id="290" name="Text Box 26"/>
            <p:cNvSpPr txBox="1">
              <a:spLocks noChangeAspect="1" noChangeArrowheads="1"/>
            </p:cNvSpPr>
            <p:nvPr/>
          </p:nvSpPr>
          <p:spPr bwMode="auto">
            <a:xfrm>
              <a:off x="1100" y="1400"/>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cs typeface="Times New Roman" panose="02020603050405020304" pitchFamily="18" charset="0"/>
                </a:rPr>
                <a:t>v</a:t>
              </a:r>
              <a:r>
                <a:rPr lang="en-US" altLang="zh-CN" b="1" baseline="-25000">
                  <a:latin typeface="+mn-lt"/>
                  <a:cs typeface="Times New Roman" panose="02020603050405020304" pitchFamily="18" charset="0"/>
                </a:rPr>
                <a:t>1</a:t>
              </a:r>
              <a:endParaRPr lang="en-US" altLang="zh-CN" b="1">
                <a:latin typeface="+mn-lt"/>
                <a:cs typeface="Times New Roman" panose="02020603050405020304" pitchFamily="18" charset="0"/>
              </a:endParaRPr>
            </a:p>
          </p:txBody>
        </p:sp>
        <p:sp>
          <p:nvSpPr>
            <p:cNvPr id="291" name="Text Box 27"/>
            <p:cNvSpPr txBox="1">
              <a:spLocks noChangeAspect="1" noChangeArrowheads="1"/>
            </p:cNvSpPr>
            <p:nvPr/>
          </p:nvSpPr>
          <p:spPr bwMode="auto">
            <a:xfrm>
              <a:off x="219" y="2119"/>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cs typeface="Times New Roman" panose="02020603050405020304" pitchFamily="18" charset="0"/>
                </a:rPr>
                <a:t>w</a:t>
              </a:r>
              <a:r>
                <a:rPr lang="en-US" altLang="zh-CN" b="1" baseline="-25000" dirty="0">
                  <a:latin typeface="+mn-lt"/>
                  <a:cs typeface="Times New Roman" panose="02020603050405020304" pitchFamily="18" charset="0"/>
                </a:rPr>
                <a:t>2</a:t>
              </a:r>
              <a:endParaRPr lang="en-US" altLang="zh-CN" b="1" dirty="0">
                <a:latin typeface="+mn-lt"/>
                <a:cs typeface="Times New Roman" panose="02020603050405020304" pitchFamily="18" charset="0"/>
              </a:endParaRPr>
            </a:p>
          </p:txBody>
        </p:sp>
        <p:sp>
          <p:nvSpPr>
            <p:cNvPr id="292" name="Text Box 28"/>
            <p:cNvSpPr txBox="1">
              <a:spLocks noChangeAspect="1" noChangeArrowheads="1"/>
            </p:cNvSpPr>
            <p:nvPr/>
          </p:nvSpPr>
          <p:spPr bwMode="auto">
            <a:xfrm>
              <a:off x="575" y="2973"/>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cs typeface="Times New Roman" panose="02020603050405020304" pitchFamily="18" charset="0"/>
                </a:rPr>
                <a:t>w</a:t>
              </a:r>
              <a:r>
                <a:rPr lang="en-US" altLang="zh-CN" b="1" baseline="-25000" dirty="0">
                  <a:latin typeface="+mn-lt"/>
                  <a:cs typeface="Times New Roman" panose="02020603050405020304" pitchFamily="18" charset="0"/>
                </a:rPr>
                <a:t>3</a:t>
              </a:r>
              <a:endParaRPr lang="en-US" altLang="zh-CN" b="1" dirty="0">
                <a:latin typeface="+mn-lt"/>
                <a:cs typeface="Times New Roman" panose="02020603050405020304" pitchFamily="18" charset="0"/>
              </a:endParaRPr>
            </a:p>
          </p:txBody>
        </p:sp>
        <p:sp>
          <p:nvSpPr>
            <p:cNvPr id="293" name="Text Box 29"/>
            <p:cNvSpPr txBox="1">
              <a:spLocks noChangeAspect="1" noChangeArrowheads="1"/>
            </p:cNvSpPr>
            <p:nvPr/>
          </p:nvSpPr>
          <p:spPr bwMode="auto">
            <a:xfrm>
              <a:off x="1685" y="2973"/>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cs typeface="Times New Roman" panose="02020603050405020304" pitchFamily="18" charset="0"/>
                </a:rPr>
                <a:t>w</a:t>
              </a:r>
              <a:r>
                <a:rPr lang="en-US" altLang="zh-CN" b="1" baseline="-25000" dirty="0">
                  <a:latin typeface="+mn-lt"/>
                  <a:cs typeface="Times New Roman" panose="02020603050405020304" pitchFamily="18" charset="0"/>
                </a:rPr>
                <a:t>4</a:t>
              </a:r>
              <a:endParaRPr lang="en-US" altLang="zh-CN" b="1" dirty="0">
                <a:latin typeface="+mn-lt"/>
                <a:cs typeface="Times New Roman" panose="02020603050405020304" pitchFamily="18" charset="0"/>
              </a:endParaRPr>
            </a:p>
          </p:txBody>
        </p:sp>
        <p:sp>
          <p:nvSpPr>
            <p:cNvPr id="294" name="Text Box 30"/>
            <p:cNvSpPr txBox="1">
              <a:spLocks noChangeAspect="1" noChangeArrowheads="1"/>
            </p:cNvSpPr>
            <p:nvPr/>
          </p:nvSpPr>
          <p:spPr bwMode="auto">
            <a:xfrm>
              <a:off x="2002" y="2119"/>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cs typeface="Times New Roman" panose="02020603050405020304" pitchFamily="18" charset="0"/>
                </a:rPr>
                <a:t>w</a:t>
              </a:r>
              <a:r>
                <a:rPr lang="en-US" altLang="zh-CN" b="1" baseline="-25000" dirty="0">
                  <a:latin typeface="+mn-lt"/>
                  <a:cs typeface="Times New Roman" panose="02020603050405020304" pitchFamily="18" charset="0"/>
                </a:rPr>
                <a:t>5</a:t>
              </a:r>
              <a:endParaRPr lang="en-US" altLang="zh-CN" b="1" dirty="0">
                <a:latin typeface="+mn-lt"/>
                <a:cs typeface="Times New Roman" panose="02020603050405020304" pitchFamily="18" charset="0"/>
              </a:endParaRPr>
            </a:p>
          </p:txBody>
        </p:sp>
        <p:sp>
          <p:nvSpPr>
            <p:cNvPr id="295" name="Text Box 31"/>
            <p:cNvSpPr txBox="1">
              <a:spLocks noChangeAspect="1" noChangeArrowheads="1"/>
            </p:cNvSpPr>
            <p:nvPr/>
          </p:nvSpPr>
          <p:spPr bwMode="auto">
            <a:xfrm>
              <a:off x="1298" y="1858"/>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cs typeface="Times New Roman" panose="02020603050405020304" pitchFamily="18" charset="0"/>
                </a:rPr>
                <a:t>u</a:t>
              </a:r>
              <a:r>
                <a:rPr lang="en-US" altLang="zh-CN" b="1" baseline="-25000" dirty="0">
                  <a:latin typeface="+mn-lt"/>
                  <a:cs typeface="Times New Roman" panose="02020603050405020304" pitchFamily="18" charset="0"/>
                </a:rPr>
                <a:t>1</a:t>
              </a:r>
              <a:endParaRPr lang="en-US" altLang="zh-CN" b="1" dirty="0">
                <a:latin typeface="+mn-lt"/>
                <a:cs typeface="Times New Roman" panose="02020603050405020304" pitchFamily="18" charset="0"/>
              </a:endParaRPr>
            </a:p>
          </p:txBody>
        </p:sp>
        <p:sp>
          <p:nvSpPr>
            <p:cNvPr id="300" name="Oval 10"/>
            <p:cNvSpPr>
              <a:spLocks noChangeArrowheads="1"/>
            </p:cNvSpPr>
            <p:nvPr/>
          </p:nvSpPr>
          <p:spPr bwMode="auto">
            <a:xfrm>
              <a:off x="750" y="2945"/>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301" name="Oval 11"/>
            <p:cNvSpPr>
              <a:spLocks noChangeArrowheads="1"/>
            </p:cNvSpPr>
            <p:nvPr/>
          </p:nvSpPr>
          <p:spPr bwMode="auto">
            <a:xfrm>
              <a:off x="1596" y="2945"/>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302" name="Oval 12"/>
            <p:cNvSpPr>
              <a:spLocks noChangeArrowheads="1"/>
            </p:cNvSpPr>
            <p:nvPr/>
          </p:nvSpPr>
          <p:spPr bwMode="auto">
            <a:xfrm>
              <a:off x="1180" y="1649"/>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303" name="Oval 13"/>
            <p:cNvSpPr>
              <a:spLocks noChangeArrowheads="1"/>
            </p:cNvSpPr>
            <p:nvPr/>
          </p:nvSpPr>
          <p:spPr bwMode="auto">
            <a:xfrm>
              <a:off x="1888" y="2228"/>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306" name="Oval 25"/>
            <p:cNvSpPr>
              <a:spLocks noChangeArrowheads="1"/>
            </p:cNvSpPr>
            <p:nvPr/>
          </p:nvSpPr>
          <p:spPr bwMode="auto">
            <a:xfrm>
              <a:off x="462" y="2222"/>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sp>
          <p:nvSpPr>
            <p:cNvPr id="309" name="Oval 38"/>
            <p:cNvSpPr>
              <a:spLocks noChangeArrowheads="1"/>
            </p:cNvSpPr>
            <p:nvPr/>
          </p:nvSpPr>
          <p:spPr bwMode="auto">
            <a:xfrm>
              <a:off x="1179" y="1972"/>
              <a:ext cx="91" cy="9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b="1">
                <a:latin typeface="+mn-lt"/>
                <a:cs typeface="Times New Roman" panose="02020603050405020304" pitchFamily="18" charset="0"/>
              </a:endParaRPr>
            </a:p>
          </p:txBody>
        </p:sp>
      </p:grpSp>
    </p:spTree>
    <p:extLst>
      <p:ext uri="{BB962C8B-B14F-4D97-AF65-F5344CB8AC3E}">
        <p14:creationId xmlns:p14="http://schemas.microsoft.com/office/powerpoint/2010/main" val="21561885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91068">
                                            <p:txEl>
                                              <p:pRg st="0" end="0"/>
                                            </p:txEl>
                                          </p:spTgt>
                                        </p:tgtEl>
                                        <p:attrNameLst>
                                          <p:attrName>style.visibility</p:attrName>
                                        </p:attrNameLst>
                                      </p:cBhvr>
                                      <p:to>
                                        <p:strVal val="visible"/>
                                      </p:to>
                                    </p:set>
                                    <p:anim calcmode="lin" valueType="num">
                                      <p:cBhvr additive="base">
                                        <p:cTn id="7" dur="500" fill="hold"/>
                                        <p:tgtEl>
                                          <p:spTgt spid="149106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9106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5" presetClass="entr" presetSubtype="0" fill="hold" nodeType="clickEffect">
                                  <p:stCondLst>
                                    <p:cond delay="0"/>
                                  </p:stCondLst>
                                  <p:childTnLst>
                                    <p:set>
                                      <p:cBhvr>
                                        <p:cTn id="12" dur="1" fill="hold">
                                          <p:stCondLst>
                                            <p:cond delay="0"/>
                                          </p:stCondLst>
                                        </p:cTn>
                                        <p:tgtEl>
                                          <p:spTgt spid="207"/>
                                        </p:tgtEl>
                                        <p:attrNameLst>
                                          <p:attrName>style.visibility</p:attrName>
                                        </p:attrNameLst>
                                      </p:cBhvr>
                                      <p:to>
                                        <p:strVal val="visible"/>
                                      </p:to>
                                    </p:set>
                                    <p:anim calcmode="lin" valueType="num">
                                      <p:cBhvr>
                                        <p:cTn id="13" dur="500" decel="50000" fill="hold">
                                          <p:stCondLst>
                                            <p:cond delay="0"/>
                                          </p:stCondLst>
                                        </p:cTn>
                                        <p:tgtEl>
                                          <p:spTgt spid="207"/>
                                        </p:tgtEl>
                                        <p:attrNameLst>
                                          <p:attrName>style.rotation</p:attrName>
                                        </p:attrNameLst>
                                      </p:cBhvr>
                                      <p:tavLst>
                                        <p:tav tm="0">
                                          <p:val>
                                            <p:fltVal val="-90"/>
                                          </p:val>
                                        </p:tav>
                                        <p:tav tm="100000">
                                          <p:val>
                                            <p:fltVal val="0"/>
                                          </p:val>
                                        </p:tav>
                                      </p:tavLst>
                                    </p:anim>
                                    <p:anim calcmode="lin" valueType="num">
                                      <p:cBhvr>
                                        <p:cTn id="14" dur="500" decel="50000" fill="hold">
                                          <p:stCondLst>
                                            <p:cond delay="0"/>
                                          </p:stCondLst>
                                        </p:cTn>
                                        <p:tgtEl>
                                          <p:spTgt spid="207"/>
                                        </p:tgtEl>
                                        <p:attrNameLst>
                                          <p:attrName>ppt_w</p:attrName>
                                        </p:attrNameLst>
                                      </p:cBhvr>
                                      <p:tavLst>
                                        <p:tav tm="0">
                                          <p:val>
                                            <p:strVal val="#ppt_w"/>
                                          </p:val>
                                        </p:tav>
                                        <p:tav tm="100000">
                                          <p:val>
                                            <p:strVal val="#ppt_w*.05"/>
                                          </p:val>
                                        </p:tav>
                                      </p:tavLst>
                                    </p:anim>
                                    <p:anim calcmode="lin" valueType="num">
                                      <p:cBhvr>
                                        <p:cTn id="15" dur="500" accel="50000" fill="hold">
                                          <p:stCondLst>
                                            <p:cond delay="500"/>
                                          </p:stCondLst>
                                        </p:cTn>
                                        <p:tgtEl>
                                          <p:spTgt spid="207"/>
                                        </p:tgtEl>
                                        <p:attrNameLst>
                                          <p:attrName>ppt_w</p:attrName>
                                        </p:attrNameLst>
                                      </p:cBhvr>
                                      <p:tavLst>
                                        <p:tav tm="0">
                                          <p:val>
                                            <p:strVal val="#ppt_w*.05"/>
                                          </p:val>
                                        </p:tav>
                                        <p:tav tm="100000">
                                          <p:val>
                                            <p:strVal val="#ppt_w"/>
                                          </p:val>
                                        </p:tav>
                                      </p:tavLst>
                                    </p:anim>
                                    <p:anim calcmode="lin" valueType="num">
                                      <p:cBhvr>
                                        <p:cTn id="16" dur="1000" fill="hold"/>
                                        <p:tgtEl>
                                          <p:spTgt spid="207"/>
                                        </p:tgtEl>
                                        <p:attrNameLst>
                                          <p:attrName>ppt_h</p:attrName>
                                        </p:attrNameLst>
                                      </p:cBhvr>
                                      <p:tavLst>
                                        <p:tav tm="0">
                                          <p:val>
                                            <p:strVal val="#ppt_h"/>
                                          </p:val>
                                        </p:tav>
                                        <p:tav tm="100000">
                                          <p:val>
                                            <p:strVal val="#ppt_h"/>
                                          </p:val>
                                        </p:tav>
                                      </p:tavLst>
                                    </p:anim>
                                    <p:anim calcmode="lin" valueType="num">
                                      <p:cBhvr>
                                        <p:cTn id="17" dur="500" decel="50000" fill="hold">
                                          <p:stCondLst>
                                            <p:cond delay="0"/>
                                          </p:stCondLst>
                                        </p:cTn>
                                        <p:tgtEl>
                                          <p:spTgt spid="207"/>
                                        </p:tgtEl>
                                        <p:attrNameLst>
                                          <p:attrName>ppt_x</p:attrName>
                                        </p:attrNameLst>
                                      </p:cBhvr>
                                      <p:tavLst>
                                        <p:tav tm="0">
                                          <p:val>
                                            <p:strVal val="#ppt_x+.4"/>
                                          </p:val>
                                        </p:tav>
                                        <p:tav tm="100000">
                                          <p:val>
                                            <p:strVal val="#ppt_x"/>
                                          </p:val>
                                        </p:tav>
                                      </p:tavLst>
                                    </p:anim>
                                    <p:anim calcmode="lin" valueType="num">
                                      <p:cBhvr>
                                        <p:cTn id="18" dur="500" decel="50000" fill="hold">
                                          <p:stCondLst>
                                            <p:cond delay="0"/>
                                          </p:stCondLst>
                                        </p:cTn>
                                        <p:tgtEl>
                                          <p:spTgt spid="207"/>
                                        </p:tgtEl>
                                        <p:attrNameLst>
                                          <p:attrName>ppt_y</p:attrName>
                                        </p:attrNameLst>
                                      </p:cBhvr>
                                      <p:tavLst>
                                        <p:tav tm="0">
                                          <p:val>
                                            <p:strVal val="#ppt_y-.2"/>
                                          </p:val>
                                        </p:tav>
                                        <p:tav tm="100000">
                                          <p:val>
                                            <p:strVal val="#ppt_y+.1"/>
                                          </p:val>
                                        </p:tav>
                                      </p:tavLst>
                                    </p:anim>
                                    <p:anim calcmode="lin" valueType="num">
                                      <p:cBhvr>
                                        <p:cTn id="19" dur="500" accel="50000" fill="hold">
                                          <p:stCondLst>
                                            <p:cond delay="500"/>
                                          </p:stCondLst>
                                        </p:cTn>
                                        <p:tgtEl>
                                          <p:spTgt spid="207"/>
                                        </p:tgtEl>
                                        <p:attrNameLst>
                                          <p:attrName>ppt_y</p:attrName>
                                        </p:attrNameLst>
                                      </p:cBhvr>
                                      <p:tavLst>
                                        <p:tav tm="0">
                                          <p:val>
                                            <p:strVal val="#ppt_y+.1"/>
                                          </p:val>
                                        </p:tav>
                                        <p:tav tm="100000">
                                          <p:val>
                                            <p:strVal val="#ppt_y"/>
                                          </p:val>
                                        </p:tav>
                                      </p:tavLst>
                                    </p:anim>
                                    <p:animEffect transition="in" filter="fade">
                                      <p:cBhvr>
                                        <p:cTn id="20" dur="1000" decel="50000">
                                          <p:stCondLst>
                                            <p:cond delay="0"/>
                                          </p:stCondLst>
                                        </p:cTn>
                                        <p:tgtEl>
                                          <p:spTgt spid="20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91068">
                                            <p:txEl>
                                              <p:pRg st="1" end="1"/>
                                            </p:txEl>
                                          </p:spTgt>
                                        </p:tgtEl>
                                        <p:attrNameLst>
                                          <p:attrName>style.visibility</p:attrName>
                                        </p:attrNameLst>
                                      </p:cBhvr>
                                      <p:to>
                                        <p:strVal val="visible"/>
                                      </p:to>
                                    </p:set>
                                    <p:anim calcmode="lin" valueType="num">
                                      <p:cBhvr additive="base">
                                        <p:cTn id="25" dur="500" fill="hold"/>
                                        <p:tgtEl>
                                          <p:spTgt spid="149106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9106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nodeType="clickEffect">
                                  <p:stCondLst>
                                    <p:cond delay="0"/>
                                  </p:stCondLst>
                                  <p:childTnLst>
                                    <p:set>
                                      <p:cBhvr>
                                        <p:cTn id="30" dur="1" fill="hold">
                                          <p:stCondLst>
                                            <p:cond delay="0"/>
                                          </p:stCondLst>
                                        </p:cTn>
                                        <p:tgtEl>
                                          <p:spTgt spid="276"/>
                                        </p:tgtEl>
                                        <p:attrNameLst>
                                          <p:attrName>style.visibility</p:attrName>
                                        </p:attrNameLst>
                                      </p:cBhvr>
                                      <p:to>
                                        <p:strVal val="visible"/>
                                      </p:to>
                                    </p:set>
                                    <p:anim calcmode="lin" valueType="num">
                                      <p:cBhvr>
                                        <p:cTn id="31" dur="500" decel="50000" fill="hold">
                                          <p:stCondLst>
                                            <p:cond delay="0"/>
                                          </p:stCondLst>
                                        </p:cTn>
                                        <p:tgtEl>
                                          <p:spTgt spid="276"/>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276"/>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276"/>
                                        </p:tgtEl>
                                        <p:attrNameLst>
                                          <p:attrName>ppt_w</p:attrName>
                                        </p:attrNameLst>
                                      </p:cBhvr>
                                      <p:tavLst>
                                        <p:tav tm="0">
                                          <p:val>
                                            <p:strVal val="#ppt_w*.05"/>
                                          </p:val>
                                        </p:tav>
                                        <p:tav tm="100000">
                                          <p:val>
                                            <p:strVal val="#ppt_w"/>
                                          </p:val>
                                        </p:tav>
                                      </p:tavLst>
                                    </p:anim>
                                    <p:anim calcmode="lin" valueType="num">
                                      <p:cBhvr>
                                        <p:cTn id="34" dur="1000" fill="hold"/>
                                        <p:tgtEl>
                                          <p:spTgt spid="276"/>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276"/>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276"/>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276"/>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1068" grpId="0" uiExpand="1" build="p"/>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C5AF40-3ED7-4263-A24F-27AB971A8355}"/>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F4C8B1F3-0930-4F83-ABB7-D982443C0D40}"/>
              </a:ext>
            </a:extLst>
          </p:cNvPr>
          <p:cNvPicPr>
            <a:picLocks noGrp="1" noChangeAspect="1"/>
          </p:cNvPicPr>
          <p:nvPr>
            <p:ph idx="1"/>
          </p:nvPr>
        </p:nvPicPr>
        <p:blipFill>
          <a:blip r:embed="rId2"/>
          <a:stretch>
            <a:fillRect/>
          </a:stretch>
        </p:blipFill>
        <p:spPr>
          <a:xfrm>
            <a:off x="536575" y="1143794"/>
            <a:ext cx="10987083" cy="1143000"/>
          </a:xfrm>
          <a:prstGeom prst="rect">
            <a:avLst/>
          </a:prstGeom>
        </p:spPr>
      </p:pic>
      <p:pic>
        <p:nvPicPr>
          <p:cNvPr id="5" name="图片 4">
            <a:extLst>
              <a:ext uri="{FF2B5EF4-FFF2-40B4-BE49-F238E27FC236}">
                <a16:creationId xmlns:a16="http://schemas.microsoft.com/office/drawing/2014/main" id="{ACDD6D91-3EDF-4EF4-8DCC-4E4616EA26FF}"/>
              </a:ext>
            </a:extLst>
          </p:cNvPr>
          <p:cNvPicPr>
            <a:picLocks noChangeAspect="1"/>
          </p:cNvPicPr>
          <p:nvPr/>
        </p:nvPicPr>
        <p:blipFill>
          <a:blip r:embed="rId3"/>
          <a:stretch>
            <a:fillRect/>
          </a:stretch>
        </p:blipFill>
        <p:spPr>
          <a:xfrm>
            <a:off x="536575" y="2537486"/>
            <a:ext cx="10659134" cy="1143000"/>
          </a:xfrm>
          <a:prstGeom prst="rect">
            <a:avLst/>
          </a:prstGeom>
        </p:spPr>
      </p:pic>
      <p:pic>
        <p:nvPicPr>
          <p:cNvPr id="6" name="图片 5">
            <a:extLst>
              <a:ext uri="{FF2B5EF4-FFF2-40B4-BE49-F238E27FC236}">
                <a16:creationId xmlns:a16="http://schemas.microsoft.com/office/drawing/2014/main" id="{F23FCD55-5B61-4F4A-9FEE-AB5B076E50C7}"/>
              </a:ext>
            </a:extLst>
          </p:cNvPr>
          <p:cNvPicPr>
            <a:picLocks noChangeAspect="1"/>
          </p:cNvPicPr>
          <p:nvPr/>
        </p:nvPicPr>
        <p:blipFill>
          <a:blip r:embed="rId4"/>
          <a:stretch>
            <a:fillRect/>
          </a:stretch>
        </p:blipFill>
        <p:spPr>
          <a:xfrm>
            <a:off x="746751" y="3810794"/>
            <a:ext cx="9353153" cy="2895600"/>
          </a:xfrm>
          <a:prstGeom prst="rect">
            <a:avLst/>
          </a:prstGeom>
        </p:spPr>
      </p:pic>
    </p:spTree>
    <p:extLst>
      <p:ext uri="{BB962C8B-B14F-4D97-AF65-F5344CB8AC3E}">
        <p14:creationId xmlns:p14="http://schemas.microsoft.com/office/powerpoint/2010/main" val="374735787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377225-D1F7-445E-983C-5E670E5D5BD2}"/>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35C4B694-3A28-43AB-8CC1-D62576C20D84}"/>
              </a:ext>
            </a:extLst>
          </p:cNvPr>
          <p:cNvPicPr>
            <a:picLocks noGrp="1" noChangeAspect="1"/>
          </p:cNvPicPr>
          <p:nvPr>
            <p:ph idx="1"/>
          </p:nvPr>
        </p:nvPicPr>
        <p:blipFill>
          <a:blip r:embed="rId2"/>
          <a:stretch>
            <a:fillRect/>
          </a:stretch>
        </p:blipFill>
        <p:spPr>
          <a:xfrm>
            <a:off x="536575" y="1296194"/>
            <a:ext cx="10852908" cy="1066800"/>
          </a:xfrm>
          <a:prstGeom prst="rect">
            <a:avLst/>
          </a:prstGeom>
        </p:spPr>
      </p:pic>
      <p:pic>
        <p:nvPicPr>
          <p:cNvPr id="5" name="图片 4">
            <a:extLst>
              <a:ext uri="{FF2B5EF4-FFF2-40B4-BE49-F238E27FC236}">
                <a16:creationId xmlns:a16="http://schemas.microsoft.com/office/drawing/2014/main" id="{F7D4AABF-9700-415A-8FB5-F888AA4E9817}"/>
              </a:ext>
            </a:extLst>
          </p:cNvPr>
          <p:cNvPicPr>
            <a:picLocks noChangeAspect="1"/>
          </p:cNvPicPr>
          <p:nvPr/>
        </p:nvPicPr>
        <p:blipFill>
          <a:blip r:embed="rId3"/>
          <a:stretch>
            <a:fillRect/>
          </a:stretch>
        </p:blipFill>
        <p:spPr>
          <a:xfrm>
            <a:off x="774700" y="2510678"/>
            <a:ext cx="10113823" cy="1066800"/>
          </a:xfrm>
          <a:prstGeom prst="rect">
            <a:avLst/>
          </a:prstGeom>
        </p:spPr>
      </p:pic>
      <p:pic>
        <p:nvPicPr>
          <p:cNvPr id="6" name="图片 5">
            <a:extLst>
              <a:ext uri="{FF2B5EF4-FFF2-40B4-BE49-F238E27FC236}">
                <a16:creationId xmlns:a16="http://schemas.microsoft.com/office/drawing/2014/main" id="{08819B90-DB33-4265-9D71-DB72C458FA63}"/>
              </a:ext>
            </a:extLst>
          </p:cNvPr>
          <p:cNvPicPr>
            <a:picLocks noChangeAspect="1"/>
          </p:cNvPicPr>
          <p:nvPr/>
        </p:nvPicPr>
        <p:blipFill>
          <a:blip r:embed="rId4"/>
          <a:stretch>
            <a:fillRect/>
          </a:stretch>
        </p:blipFill>
        <p:spPr>
          <a:xfrm>
            <a:off x="768216" y="3886994"/>
            <a:ext cx="10464267" cy="1905000"/>
          </a:xfrm>
          <a:prstGeom prst="rect">
            <a:avLst/>
          </a:prstGeom>
        </p:spPr>
      </p:pic>
    </p:spTree>
    <p:extLst>
      <p:ext uri="{BB962C8B-B14F-4D97-AF65-F5344CB8AC3E}">
        <p14:creationId xmlns:p14="http://schemas.microsoft.com/office/powerpoint/2010/main" val="23067461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D21E9-A61B-47B0-8CF6-08760E8D4C4D}"/>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DC46C345-3124-4EB3-8C67-0F715EB60ABF}"/>
              </a:ext>
            </a:extLst>
          </p:cNvPr>
          <p:cNvPicPr>
            <a:picLocks noGrp="1" noChangeAspect="1"/>
          </p:cNvPicPr>
          <p:nvPr>
            <p:ph idx="1"/>
          </p:nvPr>
        </p:nvPicPr>
        <p:blipFill>
          <a:blip r:embed="rId2"/>
          <a:stretch>
            <a:fillRect/>
          </a:stretch>
        </p:blipFill>
        <p:spPr>
          <a:xfrm>
            <a:off x="1298575" y="991394"/>
            <a:ext cx="8448675" cy="2988918"/>
          </a:xfrm>
          <a:prstGeom prst="rect">
            <a:avLst/>
          </a:prstGeom>
        </p:spPr>
      </p:pic>
      <p:sp>
        <p:nvSpPr>
          <p:cNvPr id="5" name="矩形 4">
            <a:extLst>
              <a:ext uri="{FF2B5EF4-FFF2-40B4-BE49-F238E27FC236}">
                <a16:creationId xmlns:a16="http://schemas.microsoft.com/office/drawing/2014/main" id="{4DCA0CAF-D8B1-4FE4-A08F-1C250FCFA221}"/>
              </a:ext>
            </a:extLst>
          </p:cNvPr>
          <p:cNvSpPr/>
          <p:nvPr/>
        </p:nvSpPr>
        <p:spPr>
          <a:xfrm>
            <a:off x="1298575" y="4877594"/>
            <a:ext cx="10287000" cy="461665"/>
          </a:xfrm>
          <a:prstGeom prst="rect">
            <a:avLst/>
          </a:prstGeom>
        </p:spPr>
        <p:txBody>
          <a:bodyPr wrap="square">
            <a:spAutoFit/>
          </a:bodyPr>
          <a:lstStyle/>
          <a:p>
            <a:r>
              <a:rPr lang="zh-CN" altLang="zh-CN" dirty="0">
                <a:latin typeface="Calibri" panose="020F0502020204030204" pitchFamily="34" charset="0"/>
                <a:ea typeface="宋体" panose="02010600030101010101" pitchFamily="2" charset="-122"/>
                <a:cs typeface="Times New Roman" panose="02020603050405020304" pitchFamily="18" charset="0"/>
              </a:rPr>
              <a:t>证明：有</a:t>
            </a:r>
            <a:r>
              <a:rPr lang="en-US" altLang="zh-CN" dirty="0">
                <a:latin typeface="Calibri" panose="020F0502020204030204" pitchFamily="34" charset="0"/>
                <a:ea typeface="宋体" panose="02010600030101010101" pitchFamily="2" charset="-122"/>
                <a:cs typeface="Times New Roman" panose="02020603050405020304" pitchFamily="18" charset="0"/>
              </a:rPr>
              <a:t>6</a:t>
            </a:r>
            <a:r>
              <a:rPr lang="zh-CN" altLang="zh-CN" dirty="0">
                <a:latin typeface="Calibri" panose="020F0502020204030204" pitchFamily="34" charset="0"/>
                <a:ea typeface="宋体" panose="02010600030101010101" pitchFamily="2" charset="-122"/>
                <a:cs typeface="Times New Roman" panose="02020603050405020304" pitchFamily="18" charset="0"/>
              </a:rPr>
              <a:t>个结点、</a:t>
            </a:r>
            <a:r>
              <a:rPr lang="en-US" altLang="zh-CN" dirty="0">
                <a:latin typeface="Calibri" panose="020F0502020204030204" pitchFamily="34" charset="0"/>
                <a:ea typeface="宋体" panose="02010600030101010101" pitchFamily="2" charset="-122"/>
                <a:cs typeface="Times New Roman" panose="02020603050405020304" pitchFamily="18" charset="0"/>
              </a:rPr>
              <a:t>12</a:t>
            </a:r>
            <a:r>
              <a:rPr lang="zh-CN" altLang="zh-CN" dirty="0">
                <a:latin typeface="Calibri" panose="020F0502020204030204" pitchFamily="34" charset="0"/>
                <a:ea typeface="宋体" panose="02010600030101010101" pitchFamily="2" charset="-122"/>
                <a:cs typeface="Times New Roman" panose="02020603050405020304" pitchFamily="18" charset="0"/>
              </a:rPr>
              <a:t>条边的连通简单平面图中，每个面均由</a:t>
            </a:r>
            <a:r>
              <a:rPr lang="en-US" altLang="zh-CN" dirty="0">
                <a:latin typeface="Calibri" panose="020F0502020204030204" pitchFamily="34" charset="0"/>
                <a:ea typeface="宋体" panose="02010600030101010101" pitchFamily="2" charset="-122"/>
                <a:cs typeface="Times New Roman" panose="02020603050405020304" pitchFamily="18" charset="0"/>
              </a:rPr>
              <a:t>3</a:t>
            </a:r>
            <a:r>
              <a:rPr lang="zh-CN" altLang="zh-CN" dirty="0">
                <a:latin typeface="Calibri" panose="020F0502020204030204" pitchFamily="34" charset="0"/>
                <a:ea typeface="宋体" panose="02010600030101010101" pitchFamily="2" charset="-122"/>
                <a:cs typeface="Times New Roman" panose="02020603050405020304" pitchFamily="18" charset="0"/>
              </a:rPr>
              <a:t>条边围成。</a:t>
            </a:r>
            <a:endParaRPr lang="zh-CN" altLang="en-US" dirty="0"/>
          </a:p>
        </p:txBody>
      </p:sp>
    </p:spTree>
    <p:extLst>
      <p:ext uri="{BB962C8B-B14F-4D97-AF65-F5344CB8AC3E}">
        <p14:creationId xmlns:p14="http://schemas.microsoft.com/office/powerpoint/2010/main" val="3627932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1"/>
          <p:cNvSpPr txBox="1"/>
          <p:nvPr/>
        </p:nvSpPr>
        <p:spPr>
          <a:xfrm>
            <a:off x="545294" y="2704702"/>
            <a:ext cx="1846659" cy="946434"/>
          </a:xfrm>
          <a:prstGeom prst="rect">
            <a:avLst/>
          </a:prstGeom>
          <a:noFill/>
        </p:spPr>
        <p:txBody>
          <a:bodyPr wrap="none" lIns="0" tIns="0" rIns="0" bIns="60981" rtlCol="0">
            <a:spAutoFit/>
          </a:bodyPr>
          <a:lstStyle/>
          <a:p>
            <a:pPr>
              <a:lnSpc>
                <a:spcPts val="6936"/>
              </a:lnSpc>
            </a:pPr>
            <a:r>
              <a:rPr lang="zh-CN" altLang="en-US" sz="3600" dirty="0">
                <a:solidFill>
                  <a:srgbClr val="4197DF"/>
                </a:solidFill>
                <a:latin typeface="Microsoft YaHei UI" pitchFamily="18" charset="0"/>
                <a:cs typeface="Microsoft YaHei UI" pitchFamily="18" charset="0"/>
              </a:rPr>
              <a:t>内容导航</a:t>
            </a:r>
            <a:endParaRPr lang="en-US" altLang="zh-CN" sz="3600" dirty="0">
              <a:solidFill>
                <a:srgbClr val="4197DF"/>
              </a:solidFill>
              <a:latin typeface="Microsoft YaHei UI" pitchFamily="18" charset="0"/>
              <a:cs typeface="Microsoft YaHei UI" pitchFamily="18" charset="0"/>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1"/>
              </a:lnSpc>
            </a:pPr>
            <a:r>
              <a:rPr lang="en-US" altLang="zh-CN" sz="1900" dirty="0">
                <a:solidFill>
                  <a:srgbClr val="4197DF"/>
                </a:solidFill>
                <a:latin typeface="Arial" panose="020B0604020202020204" pitchFamily="34" charset="0"/>
                <a:cs typeface="Times New Roman"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2">
            <a:extLst>
              <a:ext uri="{FF2B5EF4-FFF2-40B4-BE49-F238E27FC236}">
                <a16:creationId xmlns:a16="http://schemas.microsoft.com/office/drawing/2014/main" id="{0918C62C-717D-4F3B-BACF-43E7E50C8AFB}"/>
              </a:ext>
            </a:extLst>
          </p:cNvPr>
          <p:cNvGrpSpPr/>
          <p:nvPr/>
        </p:nvGrpSpPr>
        <p:grpSpPr>
          <a:xfrm>
            <a:off x="4296569" y="1030854"/>
            <a:ext cx="6629399" cy="5205255"/>
            <a:chOff x="4296569" y="1030854"/>
            <a:chExt cx="6629399" cy="5205255"/>
          </a:xfrm>
        </p:grpSpPr>
        <p:grpSp>
          <p:nvGrpSpPr>
            <p:cNvPr id="2" name="Group 1">
              <a:extLst>
                <a:ext uri="{FF2B5EF4-FFF2-40B4-BE49-F238E27FC236}">
                  <a16:creationId xmlns:a16="http://schemas.microsoft.com/office/drawing/2014/main" id="{642E7458-B175-4131-AF6A-410439B9F73D}"/>
                </a:ext>
              </a:extLst>
            </p:cNvPr>
            <p:cNvGrpSpPr/>
            <p:nvPr/>
          </p:nvGrpSpPr>
          <p:grpSpPr>
            <a:xfrm>
              <a:off x="4296569" y="1030854"/>
              <a:ext cx="6629399" cy="5205255"/>
              <a:chOff x="4296569" y="1030854"/>
              <a:chExt cx="6629399" cy="5205255"/>
            </a:xfrm>
          </p:grpSpPr>
          <p:grpSp>
            <p:nvGrpSpPr>
              <p:cNvPr id="101" name="Group 100">
                <a:extLst>
                  <a:ext uri="{FF2B5EF4-FFF2-40B4-BE49-F238E27FC236}">
                    <a16:creationId xmlns:a16="http://schemas.microsoft.com/office/drawing/2014/main" id="{69D44F9B-AFD9-4A1C-8FD3-70D7BD9749D7}"/>
                  </a:ext>
                </a:extLst>
              </p:cNvPr>
              <p:cNvGrpSpPr/>
              <p:nvPr/>
            </p:nvGrpSpPr>
            <p:grpSpPr>
              <a:xfrm>
                <a:off x="4296569" y="1030854"/>
                <a:ext cx="6629399" cy="5205255"/>
                <a:chOff x="4296569" y="961912"/>
                <a:chExt cx="6629399" cy="5205255"/>
              </a:xfrm>
            </p:grpSpPr>
            <p:sp>
              <p:nvSpPr>
                <p:cNvPr id="102" name="Freeform 3">
                  <a:extLst>
                    <a:ext uri="{FF2B5EF4-FFF2-40B4-BE49-F238E27FC236}">
                      <a16:creationId xmlns:a16="http://schemas.microsoft.com/office/drawing/2014/main" id="{0748F804-B317-4767-88ED-9BDFB61BA219}"/>
                    </a:ext>
                  </a:extLst>
                </p:cNvPr>
                <p:cNvSpPr/>
                <p:nvPr/>
              </p:nvSpPr>
              <p:spPr>
                <a:xfrm>
                  <a:off x="4296569" y="961912"/>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矩形 28">
                  <a:extLst>
                    <a:ext uri="{FF2B5EF4-FFF2-40B4-BE49-F238E27FC236}">
                      <a16:creationId xmlns:a16="http://schemas.microsoft.com/office/drawing/2014/main" id="{A6F6BE9C-0B8F-4632-A7F3-5FCCB0EA6149}"/>
                    </a:ext>
                  </a:extLst>
                </p:cNvPr>
                <p:cNvSpPr/>
                <p:nvPr/>
              </p:nvSpPr>
              <p:spPr>
                <a:xfrm>
                  <a:off x="5770005" y="5003779"/>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TextBox 1">
                  <a:extLst>
                    <a:ext uri="{FF2B5EF4-FFF2-40B4-BE49-F238E27FC236}">
                      <a16:creationId xmlns:a16="http://schemas.microsoft.com/office/drawing/2014/main" id="{B51EAA11-60DC-4A15-ACEC-F615E5F1A434}"/>
                    </a:ext>
                  </a:extLst>
                </p:cNvPr>
                <p:cNvSpPr txBox="1"/>
                <p:nvPr/>
              </p:nvSpPr>
              <p:spPr>
                <a:xfrm>
                  <a:off x="6995716" y="1773604"/>
                  <a:ext cx="1231106"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历史人物</a:t>
                  </a:r>
                </a:p>
              </p:txBody>
            </p:sp>
            <p:sp>
              <p:nvSpPr>
                <p:cNvPr id="105" name="TextBox 1">
                  <a:extLst>
                    <a:ext uri="{FF2B5EF4-FFF2-40B4-BE49-F238E27FC236}">
                      <a16:creationId xmlns:a16="http://schemas.microsoft.com/office/drawing/2014/main" id="{CCEEA981-1A40-441D-BDCB-BF75B77DD3DD}"/>
                    </a:ext>
                  </a:extLst>
                </p:cNvPr>
                <p:cNvSpPr txBox="1"/>
                <p:nvPr/>
              </p:nvSpPr>
              <p:spPr>
                <a:xfrm>
                  <a:off x="6995716" y="1303452"/>
                  <a:ext cx="2769989" cy="380480"/>
                </a:xfrm>
                <a:prstGeom prst="rect">
                  <a:avLst/>
                </a:prstGeom>
                <a:noFill/>
              </p:spPr>
              <p:txBody>
                <a:bodyPr wrap="none" lIns="0" tIns="72000" rIns="0" bIns="0" rtlCol="0">
                  <a:spAutoFit/>
                </a:bodyPr>
                <a:lstStyle/>
                <a:p>
                  <a:pPr lvl="0">
                    <a:lnSpc>
                      <a:spcPts val="2401"/>
                    </a:lnSpc>
                  </a:pPr>
                  <a:r>
                    <a:rPr lang="zh-CN" altLang="en-US" b="1" dirty="0">
                      <a:latin typeface="Microsoft YaHei UI" pitchFamily="18" charset="0"/>
                      <a:cs typeface="Microsoft YaHei UI" pitchFamily="18" charset="0"/>
                    </a:rPr>
                    <a:t>本章导读及学习要求</a:t>
                  </a:r>
                </a:p>
              </p:txBody>
            </p:sp>
            <p:sp>
              <p:nvSpPr>
                <p:cNvPr id="106" name="TextBox 1">
                  <a:extLst>
                    <a:ext uri="{FF2B5EF4-FFF2-40B4-BE49-F238E27FC236}">
                      <a16:creationId xmlns:a16="http://schemas.microsoft.com/office/drawing/2014/main" id="{CC1830B4-B7AE-4F4E-B2A2-7EA3C57296F9}"/>
                    </a:ext>
                  </a:extLst>
                </p:cNvPr>
                <p:cNvSpPr txBox="1"/>
                <p:nvPr/>
              </p:nvSpPr>
              <p:spPr>
                <a:xfrm>
                  <a:off x="6995716" y="2243756"/>
                  <a:ext cx="399148"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 树</a:t>
                  </a:r>
                </a:p>
              </p:txBody>
            </p:sp>
            <p:sp>
              <p:nvSpPr>
                <p:cNvPr id="107" name="TextBox 1">
                  <a:extLst>
                    <a:ext uri="{FF2B5EF4-FFF2-40B4-BE49-F238E27FC236}">
                      <a16:creationId xmlns:a16="http://schemas.microsoft.com/office/drawing/2014/main" id="{40765727-D636-4F8E-AE20-838EBB4DAC95}"/>
                    </a:ext>
                  </a:extLst>
                </p:cNvPr>
                <p:cNvSpPr txBox="1"/>
                <p:nvPr/>
              </p:nvSpPr>
              <p:spPr>
                <a:xfrm>
                  <a:off x="6995716" y="2713908"/>
                  <a:ext cx="615553"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根树</a:t>
                  </a:r>
                </a:p>
              </p:txBody>
            </p:sp>
            <p:sp>
              <p:nvSpPr>
                <p:cNvPr id="108" name="Freeform 3">
                  <a:extLst>
                    <a:ext uri="{FF2B5EF4-FFF2-40B4-BE49-F238E27FC236}">
                      <a16:creationId xmlns:a16="http://schemas.microsoft.com/office/drawing/2014/main" id="{B90F0CC1-39D6-4CF7-88A9-B6AE46CF38C8}"/>
                    </a:ext>
                  </a:extLst>
                </p:cNvPr>
                <p:cNvSpPr/>
                <p:nvPr/>
              </p:nvSpPr>
              <p:spPr>
                <a:xfrm>
                  <a:off x="6683910" y="1199544"/>
                  <a:ext cx="48816" cy="4788000"/>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110" name="Freeform 3">
                  <a:extLst>
                    <a:ext uri="{FF2B5EF4-FFF2-40B4-BE49-F238E27FC236}">
                      <a16:creationId xmlns:a16="http://schemas.microsoft.com/office/drawing/2014/main" id="{4422CB3B-D0D5-4FEA-B0A8-30267AF052B1}"/>
                    </a:ext>
                  </a:extLst>
                </p:cNvPr>
                <p:cNvSpPr/>
                <p:nvPr/>
              </p:nvSpPr>
              <p:spPr>
                <a:xfrm>
                  <a:off x="6637161" y="1422556"/>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dirty="0"/>
                </a:p>
              </p:txBody>
            </p:sp>
            <p:sp>
              <p:nvSpPr>
                <p:cNvPr id="111" name="Freeform 3">
                  <a:extLst>
                    <a:ext uri="{FF2B5EF4-FFF2-40B4-BE49-F238E27FC236}">
                      <a16:creationId xmlns:a16="http://schemas.microsoft.com/office/drawing/2014/main" id="{70E10679-B7C8-4B52-A553-660324F33697}"/>
                    </a:ext>
                  </a:extLst>
                </p:cNvPr>
                <p:cNvSpPr/>
                <p:nvPr/>
              </p:nvSpPr>
              <p:spPr>
                <a:xfrm>
                  <a:off x="6637161" y="283301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2" name="Freeform 3">
                  <a:extLst>
                    <a:ext uri="{FF2B5EF4-FFF2-40B4-BE49-F238E27FC236}">
                      <a16:creationId xmlns:a16="http://schemas.microsoft.com/office/drawing/2014/main" id="{43364136-87B0-4BD8-90E5-48453591600B}"/>
                    </a:ext>
                  </a:extLst>
                </p:cNvPr>
                <p:cNvSpPr/>
                <p:nvPr/>
              </p:nvSpPr>
              <p:spPr>
                <a:xfrm>
                  <a:off x="6637161" y="330316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4" name="TextBox 1">
                  <a:extLst>
                    <a:ext uri="{FF2B5EF4-FFF2-40B4-BE49-F238E27FC236}">
                      <a16:creationId xmlns:a16="http://schemas.microsoft.com/office/drawing/2014/main" id="{A8F6AC79-AB41-488F-8452-CE37BDACF859}"/>
                    </a:ext>
                  </a:extLst>
                </p:cNvPr>
                <p:cNvSpPr txBox="1"/>
                <p:nvPr/>
              </p:nvSpPr>
              <p:spPr>
                <a:xfrm>
                  <a:off x="6995716" y="3184060"/>
                  <a:ext cx="923330"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欧拉图</a:t>
                  </a:r>
                </a:p>
              </p:txBody>
            </p:sp>
            <p:sp>
              <p:nvSpPr>
                <p:cNvPr id="115" name="TextBox 1">
                  <a:extLst>
                    <a:ext uri="{FF2B5EF4-FFF2-40B4-BE49-F238E27FC236}">
                      <a16:creationId xmlns:a16="http://schemas.microsoft.com/office/drawing/2014/main" id="{A071343D-26C6-4A34-BF26-1E33134F5774}"/>
                    </a:ext>
                  </a:extLst>
                </p:cNvPr>
                <p:cNvSpPr txBox="1"/>
                <p:nvPr/>
              </p:nvSpPr>
              <p:spPr>
                <a:xfrm>
                  <a:off x="6995716" y="4124364"/>
                  <a:ext cx="615553"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偶图</a:t>
                  </a:r>
                </a:p>
              </p:txBody>
            </p:sp>
            <p:sp>
              <p:nvSpPr>
                <p:cNvPr id="116" name="Freeform 3">
                  <a:extLst>
                    <a:ext uri="{FF2B5EF4-FFF2-40B4-BE49-F238E27FC236}">
                      <a16:creationId xmlns:a16="http://schemas.microsoft.com/office/drawing/2014/main" id="{74C8B829-18F9-4783-B4D6-E9A724B05A1B}"/>
                    </a:ext>
                  </a:extLst>
                </p:cNvPr>
                <p:cNvSpPr/>
                <p:nvPr/>
              </p:nvSpPr>
              <p:spPr>
                <a:xfrm>
                  <a:off x="6637161" y="3773316"/>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7" name="Freeform 3">
                  <a:extLst>
                    <a:ext uri="{FF2B5EF4-FFF2-40B4-BE49-F238E27FC236}">
                      <a16:creationId xmlns:a16="http://schemas.microsoft.com/office/drawing/2014/main" id="{378B8E67-1CF4-4659-B877-45D776F3E72B}"/>
                    </a:ext>
                  </a:extLst>
                </p:cNvPr>
                <p:cNvSpPr/>
                <p:nvPr/>
              </p:nvSpPr>
              <p:spPr>
                <a:xfrm>
                  <a:off x="6637161" y="424346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8" name="TextBox 1">
                  <a:extLst>
                    <a:ext uri="{FF2B5EF4-FFF2-40B4-BE49-F238E27FC236}">
                      <a16:creationId xmlns:a16="http://schemas.microsoft.com/office/drawing/2014/main" id="{394D60F7-2AAA-4642-8303-8E0EEE89CCB8}"/>
                    </a:ext>
                  </a:extLst>
                </p:cNvPr>
                <p:cNvSpPr txBox="1"/>
                <p:nvPr/>
              </p:nvSpPr>
              <p:spPr>
                <a:xfrm>
                  <a:off x="5942177" y="2243756"/>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7.1</a:t>
                  </a:r>
                </a:p>
              </p:txBody>
            </p:sp>
            <p:sp>
              <p:nvSpPr>
                <p:cNvPr id="119" name="TextBox 1">
                  <a:extLst>
                    <a:ext uri="{FF2B5EF4-FFF2-40B4-BE49-F238E27FC236}">
                      <a16:creationId xmlns:a16="http://schemas.microsoft.com/office/drawing/2014/main" id="{E1CDE1EB-C365-4582-B96F-C83DDED9EBC9}"/>
                    </a:ext>
                  </a:extLst>
                </p:cNvPr>
                <p:cNvSpPr txBox="1"/>
                <p:nvPr/>
              </p:nvSpPr>
              <p:spPr>
                <a:xfrm>
                  <a:off x="5942177" y="2713908"/>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7.2</a:t>
                  </a:r>
                </a:p>
              </p:txBody>
            </p:sp>
            <p:sp>
              <p:nvSpPr>
                <p:cNvPr id="120" name="TextBox 1">
                  <a:extLst>
                    <a:ext uri="{FF2B5EF4-FFF2-40B4-BE49-F238E27FC236}">
                      <a16:creationId xmlns:a16="http://schemas.microsoft.com/office/drawing/2014/main" id="{FFB0D305-8A65-4A96-986B-6C91ACFB4C55}"/>
                    </a:ext>
                  </a:extLst>
                </p:cNvPr>
                <p:cNvSpPr txBox="1"/>
                <p:nvPr/>
              </p:nvSpPr>
              <p:spPr>
                <a:xfrm>
                  <a:off x="5942177" y="3184060"/>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7.3</a:t>
                  </a:r>
                </a:p>
              </p:txBody>
            </p:sp>
            <p:sp>
              <p:nvSpPr>
                <p:cNvPr id="121" name="TextBox 1">
                  <a:extLst>
                    <a:ext uri="{FF2B5EF4-FFF2-40B4-BE49-F238E27FC236}">
                      <a16:creationId xmlns:a16="http://schemas.microsoft.com/office/drawing/2014/main" id="{74333F90-B985-4ECC-AF75-4E6B803AD6D7}"/>
                    </a:ext>
                  </a:extLst>
                </p:cNvPr>
                <p:cNvSpPr txBox="1"/>
                <p:nvPr/>
              </p:nvSpPr>
              <p:spPr>
                <a:xfrm>
                  <a:off x="5942177" y="3654212"/>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7.4</a:t>
                  </a:r>
                </a:p>
              </p:txBody>
            </p:sp>
            <p:sp>
              <p:nvSpPr>
                <p:cNvPr id="123" name="等腰三角形 77">
                  <a:extLst>
                    <a:ext uri="{FF2B5EF4-FFF2-40B4-BE49-F238E27FC236}">
                      <a16:creationId xmlns:a16="http://schemas.microsoft.com/office/drawing/2014/main" id="{112CFCA0-7F1C-4C83-82CD-C5FE37DBE4EB}"/>
                    </a:ext>
                  </a:extLst>
                </p:cNvPr>
                <p:cNvSpPr/>
                <p:nvPr/>
              </p:nvSpPr>
              <p:spPr>
                <a:xfrm>
                  <a:off x="6065493" y="1360146"/>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4" name="TextBox 1">
                  <a:extLst>
                    <a:ext uri="{FF2B5EF4-FFF2-40B4-BE49-F238E27FC236}">
                      <a16:creationId xmlns:a16="http://schemas.microsoft.com/office/drawing/2014/main" id="{CB6962AB-78A8-43D2-80C0-E0017035964B}"/>
                    </a:ext>
                  </a:extLst>
                </p:cNvPr>
                <p:cNvSpPr txBox="1"/>
                <p:nvPr/>
              </p:nvSpPr>
              <p:spPr>
                <a:xfrm>
                  <a:off x="6995716" y="5534821"/>
                  <a:ext cx="615553"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作业</a:t>
                  </a:r>
                </a:p>
              </p:txBody>
            </p:sp>
            <p:sp>
              <p:nvSpPr>
                <p:cNvPr id="125" name="Freeform 3">
                  <a:extLst>
                    <a:ext uri="{FF2B5EF4-FFF2-40B4-BE49-F238E27FC236}">
                      <a16:creationId xmlns:a16="http://schemas.microsoft.com/office/drawing/2014/main" id="{AED80363-CD6F-4373-8F88-7F6D3706B859}"/>
                    </a:ext>
                  </a:extLst>
                </p:cNvPr>
                <p:cNvSpPr/>
                <p:nvPr/>
              </p:nvSpPr>
              <p:spPr>
                <a:xfrm>
                  <a:off x="6637161" y="236286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26" name="TextBox 1">
                  <a:extLst>
                    <a:ext uri="{FF2B5EF4-FFF2-40B4-BE49-F238E27FC236}">
                      <a16:creationId xmlns:a16="http://schemas.microsoft.com/office/drawing/2014/main" id="{48C6A92F-C755-4B03-B09C-E3C865AA70FE}"/>
                    </a:ext>
                  </a:extLst>
                </p:cNvPr>
                <p:cNvSpPr txBox="1"/>
                <p:nvPr/>
              </p:nvSpPr>
              <p:spPr>
                <a:xfrm>
                  <a:off x="5942177" y="4124364"/>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7.5</a:t>
                  </a:r>
                </a:p>
              </p:txBody>
            </p:sp>
            <p:sp>
              <p:nvSpPr>
                <p:cNvPr id="53" name="TextBox 1">
                  <a:extLst>
                    <a:ext uri="{FF2B5EF4-FFF2-40B4-BE49-F238E27FC236}">
                      <a16:creationId xmlns:a16="http://schemas.microsoft.com/office/drawing/2014/main" id="{A071343D-26C6-4A34-BF26-1E33134F5774}"/>
                    </a:ext>
                  </a:extLst>
                </p:cNvPr>
                <p:cNvSpPr txBox="1"/>
                <p:nvPr/>
              </p:nvSpPr>
              <p:spPr>
                <a:xfrm>
                  <a:off x="6995716" y="4594516"/>
                  <a:ext cx="923330"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平面图</a:t>
                  </a:r>
                </a:p>
              </p:txBody>
            </p:sp>
            <p:sp>
              <p:nvSpPr>
                <p:cNvPr id="58" name="Freeform 3">
                  <a:extLst>
                    <a:ext uri="{FF2B5EF4-FFF2-40B4-BE49-F238E27FC236}">
                      <a16:creationId xmlns:a16="http://schemas.microsoft.com/office/drawing/2014/main" id="{AED80363-CD6F-4373-8F88-7F6D3706B859}"/>
                    </a:ext>
                  </a:extLst>
                </p:cNvPr>
                <p:cNvSpPr/>
                <p:nvPr/>
              </p:nvSpPr>
              <p:spPr>
                <a:xfrm>
                  <a:off x="6637161" y="471362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60" name="TextBox 1">
                  <a:extLst>
                    <a:ext uri="{FF2B5EF4-FFF2-40B4-BE49-F238E27FC236}">
                      <a16:creationId xmlns:a16="http://schemas.microsoft.com/office/drawing/2014/main" id="{A071343D-26C6-4A34-BF26-1E33134F5774}"/>
                    </a:ext>
                  </a:extLst>
                </p:cNvPr>
                <p:cNvSpPr txBox="1"/>
                <p:nvPr/>
              </p:nvSpPr>
              <p:spPr>
                <a:xfrm>
                  <a:off x="6995716" y="5064668"/>
                  <a:ext cx="1846659" cy="380480"/>
                </a:xfrm>
                <a:prstGeom prst="rect">
                  <a:avLst/>
                </a:prstGeom>
                <a:noFill/>
              </p:spPr>
              <p:txBody>
                <a:bodyPr wrap="none" lIns="0" tIns="72000" rIns="0" bIns="0" rtlCol="0">
                  <a:spAutoFit/>
                </a:bodyPr>
                <a:lstStyle/>
                <a:p>
                  <a:pPr>
                    <a:lnSpc>
                      <a:spcPts val="2401"/>
                    </a:lnSpc>
                  </a:pPr>
                  <a:r>
                    <a:rPr lang="zh-CN" altLang="en-US" b="1" dirty="0">
                      <a:solidFill>
                        <a:schemeClr val="bg1"/>
                      </a:solidFill>
                      <a:latin typeface="Microsoft YaHei UI" pitchFamily="18" charset="0"/>
                      <a:cs typeface="Microsoft YaHei UI" pitchFamily="18" charset="0"/>
                    </a:rPr>
                    <a:t>特殊图的应用</a:t>
                  </a:r>
                </a:p>
              </p:txBody>
            </p:sp>
            <p:sp>
              <p:nvSpPr>
                <p:cNvPr id="61" name="等腰三角形 77">
                  <a:extLst>
                    <a:ext uri="{FF2B5EF4-FFF2-40B4-BE49-F238E27FC236}">
                      <a16:creationId xmlns:a16="http://schemas.microsoft.com/office/drawing/2014/main" id="{112CFCA0-7F1C-4C83-82CD-C5FE37DBE4EB}"/>
                    </a:ext>
                  </a:extLst>
                </p:cNvPr>
                <p:cNvSpPr/>
                <p:nvPr/>
              </p:nvSpPr>
              <p:spPr>
                <a:xfrm>
                  <a:off x="6065493" y="1830298"/>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9" name="Freeform 3">
                  <a:extLst>
                    <a:ext uri="{FF2B5EF4-FFF2-40B4-BE49-F238E27FC236}">
                      <a16:creationId xmlns:a16="http://schemas.microsoft.com/office/drawing/2014/main" id="{01B2C4A0-88D8-46EE-91A7-5F39E856220E}"/>
                    </a:ext>
                  </a:extLst>
                </p:cNvPr>
                <p:cNvSpPr/>
                <p:nvPr/>
              </p:nvSpPr>
              <p:spPr>
                <a:xfrm>
                  <a:off x="6637161" y="518377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solidFill>
                      <a:schemeClr val="tx1"/>
                    </a:solidFill>
                  </a:endParaRPr>
                </a:p>
              </p:txBody>
            </p:sp>
          </p:grpSp>
          <p:sp>
            <p:nvSpPr>
              <p:cNvPr id="49" name="TextBox 1">
                <a:extLst>
                  <a:ext uri="{FF2B5EF4-FFF2-40B4-BE49-F238E27FC236}">
                    <a16:creationId xmlns:a16="http://schemas.microsoft.com/office/drawing/2014/main" id="{8D75A2F9-445F-4EBD-B108-6199412BC40D}"/>
                  </a:ext>
                </a:extLst>
              </p:cNvPr>
              <p:cNvSpPr txBox="1"/>
              <p:nvPr/>
            </p:nvSpPr>
            <p:spPr>
              <a:xfrm>
                <a:off x="6995716" y="3723154"/>
                <a:ext cx="1231106"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哈密顿图</a:t>
                </a:r>
              </a:p>
            </p:txBody>
          </p:sp>
          <p:sp>
            <p:nvSpPr>
              <p:cNvPr id="50" name="TextBox 1">
                <a:extLst>
                  <a:ext uri="{FF2B5EF4-FFF2-40B4-BE49-F238E27FC236}">
                    <a16:creationId xmlns:a16="http://schemas.microsoft.com/office/drawing/2014/main" id="{159A0760-2207-4EDB-B452-50B7B83350F3}"/>
                  </a:ext>
                </a:extLst>
              </p:cNvPr>
              <p:cNvSpPr txBox="1"/>
              <p:nvPr/>
            </p:nvSpPr>
            <p:spPr>
              <a:xfrm>
                <a:off x="5942177" y="5133610"/>
                <a:ext cx="551433" cy="380480"/>
              </a:xfrm>
              <a:prstGeom prst="rect">
                <a:avLst/>
              </a:prstGeom>
              <a:noFill/>
            </p:spPr>
            <p:txBody>
              <a:bodyPr wrap="none" lIns="0" tIns="72000" rIns="0" bIns="0" rtlCol="0">
                <a:spAutoFit/>
              </a:bodyPr>
              <a:lstStyle/>
              <a:p>
                <a:pPr>
                  <a:lnSpc>
                    <a:spcPts val="2401"/>
                  </a:lnSpc>
                </a:pPr>
                <a:r>
                  <a:rPr lang="en-US" altLang="zh-CN" b="1" dirty="0">
                    <a:solidFill>
                      <a:schemeClr val="bg1"/>
                    </a:solidFill>
                    <a:latin typeface="+mj-lt"/>
                    <a:cs typeface="Microsoft YaHei UI" pitchFamily="18" charset="0"/>
                  </a:rPr>
                  <a:t> </a:t>
                </a:r>
                <a:r>
                  <a:rPr lang="en-US" altLang="zh-CN" b="1" dirty="0">
                    <a:solidFill>
                      <a:schemeClr val="bg1"/>
                    </a:solidFill>
                    <a:latin typeface="Microsoft YaHei UI" pitchFamily="18" charset="0"/>
                    <a:cs typeface="Microsoft YaHei UI" pitchFamily="18" charset="0"/>
                  </a:rPr>
                  <a:t>7.7</a:t>
                </a:r>
              </a:p>
            </p:txBody>
          </p:sp>
          <p:sp>
            <p:nvSpPr>
              <p:cNvPr id="54" name="TextBox 1">
                <a:extLst>
                  <a:ext uri="{FF2B5EF4-FFF2-40B4-BE49-F238E27FC236}">
                    <a16:creationId xmlns:a16="http://schemas.microsoft.com/office/drawing/2014/main" id="{159A0760-2207-4EDB-B452-50B7B83350F3}"/>
                  </a:ext>
                </a:extLst>
              </p:cNvPr>
              <p:cNvSpPr txBox="1"/>
              <p:nvPr/>
            </p:nvSpPr>
            <p:spPr>
              <a:xfrm>
                <a:off x="5942177" y="4663458"/>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7.6</a:t>
                </a:r>
              </a:p>
            </p:txBody>
          </p:sp>
          <p:sp>
            <p:nvSpPr>
              <p:cNvPr id="56" name="TextBox 1">
                <a:extLst>
                  <a:ext uri="{FF2B5EF4-FFF2-40B4-BE49-F238E27FC236}">
                    <a16:creationId xmlns:a16="http://schemas.microsoft.com/office/drawing/2014/main" id="{159A0760-2207-4EDB-B452-50B7B83350F3}"/>
                  </a:ext>
                </a:extLst>
              </p:cNvPr>
              <p:cNvSpPr txBox="1"/>
              <p:nvPr/>
            </p:nvSpPr>
            <p:spPr>
              <a:xfrm>
                <a:off x="5942177" y="5603763"/>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7.8</a:t>
                </a:r>
              </a:p>
            </p:txBody>
          </p:sp>
        </p:grpSp>
        <p:sp>
          <p:nvSpPr>
            <p:cNvPr id="66" name="Freeform 3">
              <a:extLst>
                <a:ext uri="{FF2B5EF4-FFF2-40B4-BE49-F238E27FC236}">
                  <a16:creationId xmlns:a16="http://schemas.microsoft.com/office/drawing/2014/main" id="{F355D099-3430-4DB3-A98C-BE089E6493D7}"/>
                </a:ext>
              </a:extLst>
            </p:cNvPr>
            <p:cNvSpPr/>
            <p:nvPr/>
          </p:nvSpPr>
          <p:spPr>
            <a:xfrm>
              <a:off x="6637161" y="196165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5" name="Freeform 3">
              <a:extLst>
                <a:ext uri="{FF2B5EF4-FFF2-40B4-BE49-F238E27FC236}">
                  <a16:creationId xmlns:a16="http://schemas.microsoft.com/office/drawing/2014/main" id="{F355D099-3430-4DB3-A98C-BE089E6493D7}"/>
                </a:ext>
              </a:extLst>
            </p:cNvPr>
            <p:cNvSpPr/>
            <p:nvPr/>
          </p:nvSpPr>
          <p:spPr>
            <a:xfrm>
              <a:off x="6637161" y="5722867"/>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grpSp>
    </p:spTree>
    <p:extLst>
      <p:ext uri="{BB962C8B-B14F-4D97-AF65-F5344CB8AC3E}">
        <p14:creationId xmlns:p14="http://schemas.microsoft.com/office/powerpoint/2010/main" val="392330364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zh-CN" altLang="en-US"/>
              <a:t>树的性质 </a:t>
            </a:r>
          </a:p>
        </p:txBody>
      </p:sp>
      <p:sp>
        <p:nvSpPr>
          <p:cNvPr id="20484" name="Rectangle 3"/>
          <p:cNvSpPr>
            <a:spLocks noGrp="1" noChangeArrowheads="1"/>
          </p:cNvSpPr>
          <p:nvPr>
            <p:ph type="body" idx="1"/>
          </p:nvPr>
        </p:nvSpPr>
        <p:spPr>
          <a:xfrm>
            <a:off x="384175" y="1194687"/>
            <a:ext cx="11361108" cy="4597307"/>
          </a:xfrm>
        </p:spPr>
        <p:txBody>
          <a:bodyPr>
            <a:normAutofit/>
          </a:bodyPr>
          <a:lstStyle/>
          <a:p>
            <a:pPr marL="360000" indent="-360000">
              <a:lnSpc>
                <a:spcPct val="150000"/>
              </a:lnSpc>
              <a:buNone/>
            </a:pPr>
            <a:r>
              <a:rPr lang="zh-CN" altLang="en-US" dirty="0">
                <a:solidFill>
                  <a:srgbClr val="C00000"/>
                </a:solidFill>
              </a:rPr>
              <a:t>定理</a:t>
            </a:r>
            <a:r>
              <a:rPr lang="en-US" altLang="zh-CN" dirty="0">
                <a:solidFill>
                  <a:srgbClr val="C00000"/>
                </a:solidFill>
              </a:rPr>
              <a:t> 7.1 </a:t>
            </a:r>
            <a:r>
              <a:rPr lang="zh-CN" altLang="en-US" dirty="0"/>
              <a:t>设无向图</a:t>
            </a:r>
            <a:r>
              <a:rPr lang="en-US" altLang="zh-CN" dirty="0"/>
              <a:t>G = &lt;V,E&gt;</a:t>
            </a:r>
            <a:r>
              <a:rPr lang="zh-CN" altLang="en-US" dirty="0"/>
              <a:t>，</a:t>
            </a:r>
            <a:r>
              <a:rPr lang="en-US" altLang="zh-CN" dirty="0"/>
              <a:t>|V| = n</a:t>
            </a:r>
            <a:r>
              <a:rPr lang="zh-CN" altLang="en-US" dirty="0"/>
              <a:t>，</a:t>
            </a:r>
            <a:r>
              <a:rPr lang="en-US" altLang="zh-CN" dirty="0"/>
              <a:t>|E| = m</a:t>
            </a:r>
            <a:r>
              <a:rPr lang="zh-CN" altLang="en-US" dirty="0"/>
              <a:t>，下列各命题是等价的：</a:t>
            </a:r>
            <a:endParaRPr lang="en-US" altLang="zh-CN" dirty="0"/>
          </a:p>
          <a:p>
            <a:pPr marL="540000" indent="-540000">
              <a:lnSpc>
                <a:spcPct val="150000"/>
              </a:lnSpc>
              <a:buClr>
                <a:srgbClr val="C00000"/>
              </a:buClr>
              <a:buSzPct val="100000"/>
              <a:buFont typeface="Wingdings" pitchFamily="2" charset="2"/>
              <a:buAutoNum type="circleNumDbPlain"/>
            </a:pPr>
            <a:r>
              <a:rPr lang="en-US" altLang="zh-CN" kern="0" dirty="0"/>
              <a:t>G</a:t>
            </a:r>
            <a:r>
              <a:rPr lang="zh-CN" altLang="en-US" kern="0" dirty="0">
                <a:solidFill>
                  <a:srgbClr val="0000FF"/>
                </a:solidFill>
              </a:rPr>
              <a:t>连通而不含回路</a:t>
            </a:r>
            <a:r>
              <a:rPr lang="en-US" altLang="zh-CN" kern="0" dirty="0"/>
              <a:t>(</a:t>
            </a:r>
            <a:r>
              <a:rPr lang="zh-CN" altLang="en-US" kern="0" dirty="0"/>
              <a:t>即</a:t>
            </a:r>
            <a:r>
              <a:rPr lang="en-US" altLang="zh-CN" kern="0" dirty="0"/>
              <a:t>G</a:t>
            </a:r>
            <a:r>
              <a:rPr lang="zh-CN" altLang="en-US" kern="0" dirty="0"/>
              <a:t>是树</a:t>
            </a:r>
            <a:r>
              <a:rPr lang="en-US" altLang="zh-CN" kern="0" dirty="0"/>
              <a:t>)</a:t>
            </a:r>
            <a:endParaRPr lang="zh-CN" altLang="en-US" kern="0" dirty="0"/>
          </a:p>
          <a:p>
            <a:pPr marL="540000" indent="-540000">
              <a:lnSpc>
                <a:spcPct val="150000"/>
              </a:lnSpc>
              <a:buClr>
                <a:srgbClr val="C00000"/>
              </a:buClr>
              <a:buSzPct val="100000"/>
              <a:buFont typeface="Wingdings" pitchFamily="2" charset="2"/>
              <a:buAutoNum type="circleNumDbPlain"/>
            </a:pPr>
            <a:r>
              <a:rPr lang="en-US" altLang="zh-CN" kern="0" dirty="0"/>
              <a:t>G</a:t>
            </a:r>
            <a:r>
              <a:rPr lang="zh-CN" altLang="en-US" kern="0" dirty="0"/>
              <a:t>中</a:t>
            </a:r>
            <a:r>
              <a:rPr lang="zh-CN" altLang="en-US" kern="0" dirty="0">
                <a:solidFill>
                  <a:srgbClr val="800080"/>
                </a:solidFill>
              </a:rPr>
              <a:t>无回路</a:t>
            </a:r>
            <a:r>
              <a:rPr lang="zh-CN" altLang="en-US" kern="0" dirty="0"/>
              <a:t>，且</a:t>
            </a:r>
            <a:r>
              <a:rPr lang="en-US" altLang="zh-CN" kern="0" dirty="0">
                <a:solidFill>
                  <a:srgbClr val="800080"/>
                </a:solidFill>
              </a:rPr>
              <a:t>m = n-1</a:t>
            </a:r>
            <a:endParaRPr lang="zh-CN" altLang="en-US" kern="0" dirty="0"/>
          </a:p>
          <a:p>
            <a:pPr marL="540000" indent="-540000">
              <a:lnSpc>
                <a:spcPct val="150000"/>
              </a:lnSpc>
              <a:buClr>
                <a:srgbClr val="C00000"/>
              </a:buClr>
              <a:buSzPct val="100000"/>
              <a:buFont typeface="Wingdings" pitchFamily="2" charset="2"/>
              <a:buAutoNum type="circleNumDbPlain"/>
            </a:pPr>
            <a:r>
              <a:rPr lang="en-US" altLang="zh-CN" kern="0" dirty="0"/>
              <a:t>G</a:t>
            </a:r>
            <a:r>
              <a:rPr lang="zh-CN" altLang="en-US" kern="0" dirty="0"/>
              <a:t>是</a:t>
            </a:r>
            <a:r>
              <a:rPr lang="zh-CN" altLang="en-US" kern="0" dirty="0">
                <a:solidFill>
                  <a:schemeClr val="folHlink"/>
                </a:solidFill>
              </a:rPr>
              <a:t>连通的</a:t>
            </a:r>
            <a:r>
              <a:rPr lang="zh-CN" altLang="en-US" kern="0" dirty="0"/>
              <a:t>，且</a:t>
            </a:r>
            <a:r>
              <a:rPr lang="en-US" altLang="zh-CN" kern="0" dirty="0">
                <a:solidFill>
                  <a:schemeClr val="folHlink"/>
                </a:solidFill>
              </a:rPr>
              <a:t>m = n-1</a:t>
            </a:r>
            <a:endParaRPr lang="zh-CN" altLang="en-US" kern="0" dirty="0"/>
          </a:p>
          <a:p>
            <a:pPr marL="540000" indent="-540000">
              <a:lnSpc>
                <a:spcPct val="150000"/>
              </a:lnSpc>
              <a:buClr>
                <a:srgbClr val="C00000"/>
              </a:buClr>
              <a:buSzPct val="100000"/>
              <a:buFont typeface="Wingdings" pitchFamily="2" charset="2"/>
              <a:buAutoNum type="circleNumDbPlain"/>
            </a:pPr>
            <a:r>
              <a:rPr lang="en-US" altLang="zh-CN" kern="0" dirty="0"/>
              <a:t>G</a:t>
            </a:r>
            <a:r>
              <a:rPr lang="zh-CN" altLang="en-US" kern="0" dirty="0"/>
              <a:t>中</a:t>
            </a:r>
            <a:r>
              <a:rPr lang="zh-CN" altLang="en-US" kern="0" dirty="0">
                <a:solidFill>
                  <a:srgbClr val="0000FF"/>
                </a:solidFill>
              </a:rPr>
              <a:t>无回路</a:t>
            </a:r>
            <a:r>
              <a:rPr lang="zh-CN" altLang="en-US" kern="0" dirty="0"/>
              <a:t>，但在</a:t>
            </a:r>
            <a:r>
              <a:rPr lang="en-US" altLang="zh-CN" kern="0" dirty="0"/>
              <a:t>G</a:t>
            </a:r>
            <a:r>
              <a:rPr lang="zh-CN" altLang="en-US" kern="0" dirty="0"/>
              <a:t>中</a:t>
            </a:r>
            <a:r>
              <a:rPr lang="zh-CN" altLang="en-US" kern="0" dirty="0">
                <a:solidFill>
                  <a:srgbClr val="0000FF"/>
                </a:solidFill>
              </a:rPr>
              <a:t>任二结点之间增加一条新边，就得到惟一的一条基本回路</a:t>
            </a:r>
            <a:endParaRPr lang="en-US" altLang="zh-CN" kern="0" dirty="0">
              <a:solidFill>
                <a:srgbClr val="0000FF"/>
              </a:solidFill>
            </a:endParaRPr>
          </a:p>
          <a:p>
            <a:pPr marL="540000" indent="-540000">
              <a:lnSpc>
                <a:spcPct val="150000"/>
              </a:lnSpc>
              <a:buClr>
                <a:srgbClr val="C00000"/>
              </a:buClr>
              <a:buSzPct val="100000"/>
              <a:buFont typeface="Wingdings" pitchFamily="2" charset="2"/>
              <a:buAutoNum type="circleNumDbPlain"/>
            </a:pPr>
            <a:r>
              <a:rPr lang="en-US" altLang="zh-CN" kern="0" dirty="0"/>
              <a:t>G</a:t>
            </a:r>
            <a:r>
              <a:rPr lang="zh-CN" altLang="en-US" kern="0" dirty="0"/>
              <a:t>是</a:t>
            </a:r>
            <a:r>
              <a:rPr lang="zh-CN" altLang="en-US" kern="0" dirty="0">
                <a:solidFill>
                  <a:srgbClr val="008000"/>
                </a:solidFill>
              </a:rPr>
              <a:t>连通的</a:t>
            </a:r>
            <a:r>
              <a:rPr lang="zh-CN" altLang="en-US" kern="0" dirty="0"/>
              <a:t>，但</a:t>
            </a:r>
            <a:r>
              <a:rPr lang="zh-CN" altLang="en-US" kern="0" dirty="0">
                <a:solidFill>
                  <a:srgbClr val="008000"/>
                </a:solidFill>
              </a:rPr>
              <a:t>删除</a:t>
            </a:r>
            <a:r>
              <a:rPr lang="en-US" altLang="zh-CN" kern="0" dirty="0">
                <a:solidFill>
                  <a:srgbClr val="008000"/>
                </a:solidFill>
              </a:rPr>
              <a:t>G</a:t>
            </a:r>
            <a:r>
              <a:rPr lang="zh-CN" altLang="en-US" kern="0" dirty="0">
                <a:solidFill>
                  <a:srgbClr val="008000"/>
                </a:solidFill>
              </a:rPr>
              <a:t>中任一条边后，便不连通</a:t>
            </a:r>
            <a:r>
              <a:rPr lang="en-US" altLang="zh-CN" kern="0" dirty="0"/>
              <a:t>(n≥2)</a:t>
            </a:r>
          </a:p>
          <a:p>
            <a:pPr marL="540000" indent="-540000">
              <a:lnSpc>
                <a:spcPct val="150000"/>
              </a:lnSpc>
              <a:buClr>
                <a:srgbClr val="C00000"/>
              </a:buClr>
              <a:buSzPct val="100000"/>
              <a:buFont typeface="Wingdings" pitchFamily="2" charset="2"/>
              <a:buAutoNum type="circleNumDbPlain"/>
            </a:pPr>
            <a:r>
              <a:rPr lang="en-US" altLang="zh-CN" kern="0" dirty="0"/>
              <a:t>G</a:t>
            </a:r>
            <a:r>
              <a:rPr lang="zh-CN" altLang="en-US" kern="0" dirty="0"/>
              <a:t>中</a:t>
            </a:r>
            <a:r>
              <a:rPr lang="zh-CN" altLang="en-US" kern="0" dirty="0">
                <a:solidFill>
                  <a:srgbClr val="0000FF"/>
                </a:solidFill>
              </a:rPr>
              <a:t>每一对结点之间有惟一一条基本通路</a:t>
            </a:r>
            <a:r>
              <a:rPr lang="en-US" altLang="zh-CN" kern="0" dirty="0"/>
              <a:t>(n≥2)</a:t>
            </a:r>
            <a:endParaRPr lang="en-US" altLang="zh-CN" dirty="0">
              <a:solidFill>
                <a:srgbClr val="0000FF"/>
              </a:solidFill>
            </a:endParaRPr>
          </a:p>
        </p:txBody>
      </p:sp>
    </p:spTree>
    <p:extLst>
      <p:ext uri="{BB962C8B-B14F-4D97-AF65-F5344CB8AC3E}">
        <p14:creationId xmlns:p14="http://schemas.microsoft.com/office/powerpoint/2010/main" val="60993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anim calcmode="lin" valueType="num">
                                      <p:cBhvr additive="base">
                                        <p:cTn id="7" dur="500" fill="hold"/>
                                        <p:tgtEl>
                                          <p:spTgt spid="2048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48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484">
                                            <p:txEl>
                                              <p:pRg st="1" end="1"/>
                                            </p:txEl>
                                          </p:spTgt>
                                        </p:tgtEl>
                                        <p:attrNameLst>
                                          <p:attrName>style.visibility</p:attrName>
                                        </p:attrNameLst>
                                      </p:cBhvr>
                                      <p:to>
                                        <p:strVal val="visible"/>
                                      </p:to>
                                    </p:set>
                                    <p:anim calcmode="lin" valueType="num">
                                      <p:cBhvr additive="base">
                                        <p:cTn id="13" dur="500" fill="hold"/>
                                        <p:tgtEl>
                                          <p:spTgt spid="2048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48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484">
                                            <p:txEl>
                                              <p:pRg st="2" end="2"/>
                                            </p:txEl>
                                          </p:spTgt>
                                        </p:tgtEl>
                                        <p:attrNameLst>
                                          <p:attrName>style.visibility</p:attrName>
                                        </p:attrNameLst>
                                      </p:cBhvr>
                                      <p:to>
                                        <p:strVal val="visible"/>
                                      </p:to>
                                    </p:set>
                                    <p:anim calcmode="lin" valueType="num">
                                      <p:cBhvr additive="base">
                                        <p:cTn id="19" dur="500" fill="hold"/>
                                        <p:tgtEl>
                                          <p:spTgt spid="2048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48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484">
                                            <p:txEl>
                                              <p:pRg st="3" end="3"/>
                                            </p:txEl>
                                          </p:spTgt>
                                        </p:tgtEl>
                                        <p:attrNameLst>
                                          <p:attrName>style.visibility</p:attrName>
                                        </p:attrNameLst>
                                      </p:cBhvr>
                                      <p:to>
                                        <p:strVal val="visible"/>
                                      </p:to>
                                    </p:set>
                                    <p:anim calcmode="lin" valueType="num">
                                      <p:cBhvr additive="base">
                                        <p:cTn id="25" dur="500" fill="hold"/>
                                        <p:tgtEl>
                                          <p:spTgt spid="2048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48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484">
                                            <p:txEl>
                                              <p:pRg st="4" end="4"/>
                                            </p:txEl>
                                          </p:spTgt>
                                        </p:tgtEl>
                                        <p:attrNameLst>
                                          <p:attrName>style.visibility</p:attrName>
                                        </p:attrNameLst>
                                      </p:cBhvr>
                                      <p:to>
                                        <p:strVal val="visible"/>
                                      </p:to>
                                    </p:set>
                                    <p:anim calcmode="lin" valueType="num">
                                      <p:cBhvr additive="base">
                                        <p:cTn id="31" dur="500" fill="hold"/>
                                        <p:tgtEl>
                                          <p:spTgt spid="2048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48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484">
                                            <p:txEl>
                                              <p:pRg st="5" end="5"/>
                                            </p:txEl>
                                          </p:spTgt>
                                        </p:tgtEl>
                                        <p:attrNameLst>
                                          <p:attrName>style.visibility</p:attrName>
                                        </p:attrNameLst>
                                      </p:cBhvr>
                                      <p:to>
                                        <p:strVal val="visible"/>
                                      </p:to>
                                    </p:set>
                                    <p:anim calcmode="lin" valueType="num">
                                      <p:cBhvr additive="base">
                                        <p:cTn id="37" dur="500" fill="hold"/>
                                        <p:tgtEl>
                                          <p:spTgt spid="2048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48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484">
                                            <p:txEl>
                                              <p:pRg st="6" end="6"/>
                                            </p:txEl>
                                          </p:spTgt>
                                        </p:tgtEl>
                                        <p:attrNameLst>
                                          <p:attrName>style.visibility</p:attrName>
                                        </p:attrNameLst>
                                      </p:cBhvr>
                                      <p:to>
                                        <p:strVal val="visible"/>
                                      </p:to>
                                    </p:set>
                                    <p:anim calcmode="lin" valueType="num">
                                      <p:cBhvr additive="base">
                                        <p:cTn id="43" dur="500" fill="hold"/>
                                        <p:tgtEl>
                                          <p:spTgt spid="2048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48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140055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1"/>
          <p:cNvSpPr txBox="1"/>
          <p:nvPr/>
        </p:nvSpPr>
        <p:spPr>
          <a:xfrm>
            <a:off x="545294" y="2704702"/>
            <a:ext cx="1846659" cy="946434"/>
          </a:xfrm>
          <a:prstGeom prst="rect">
            <a:avLst/>
          </a:prstGeom>
          <a:noFill/>
        </p:spPr>
        <p:txBody>
          <a:bodyPr wrap="none" lIns="0" tIns="0" rIns="0" bIns="60981" rtlCol="0">
            <a:spAutoFit/>
          </a:bodyPr>
          <a:lstStyle/>
          <a:p>
            <a:pPr>
              <a:lnSpc>
                <a:spcPts val="6936"/>
              </a:lnSpc>
            </a:pPr>
            <a:r>
              <a:rPr lang="zh-CN" altLang="en-US" sz="3600" dirty="0">
                <a:solidFill>
                  <a:srgbClr val="4197DF"/>
                </a:solidFill>
                <a:latin typeface="Microsoft YaHei UI" pitchFamily="18" charset="0"/>
                <a:cs typeface="Microsoft YaHei UI" pitchFamily="18" charset="0"/>
              </a:rPr>
              <a:t>内容导航</a:t>
            </a:r>
            <a:endParaRPr lang="en-US" altLang="zh-CN" sz="3600" dirty="0">
              <a:solidFill>
                <a:srgbClr val="4197DF"/>
              </a:solidFill>
              <a:latin typeface="Microsoft YaHei UI" pitchFamily="18" charset="0"/>
              <a:cs typeface="Microsoft YaHei UI" pitchFamily="18" charset="0"/>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1"/>
              </a:lnSpc>
            </a:pPr>
            <a:r>
              <a:rPr lang="en-US" altLang="zh-CN" sz="1900" dirty="0">
                <a:solidFill>
                  <a:srgbClr val="4197DF"/>
                </a:solidFill>
                <a:latin typeface="Arial" panose="020B0604020202020204" pitchFamily="34" charset="0"/>
                <a:cs typeface="Times New Roman"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2">
            <a:extLst>
              <a:ext uri="{FF2B5EF4-FFF2-40B4-BE49-F238E27FC236}">
                <a16:creationId xmlns:a16="http://schemas.microsoft.com/office/drawing/2014/main" id="{0918C62C-717D-4F3B-BACF-43E7E50C8AFB}"/>
              </a:ext>
            </a:extLst>
          </p:cNvPr>
          <p:cNvGrpSpPr/>
          <p:nvPr/>
        </p:nvGrpSpPr>
        <p:grpSpPr>
          <a:xfrm>
            <a:off x="4346575" y="1030783"/>
            <a:ext cx="6629399" cy="5205255"/>
            <a:chOff x="4346575" y="1030783"/>
            <a:chExt cx="6629399" cy="5205255"/>
          </a:xfrm>
        </p:grpSpPr>
        <p:grpSp>
          <p:nvGrpSpPr>
            <p:cNvPr id="2" name="Group 1">
              <a:extLst>
                <a:ext uri="{FF2B5EF4-FFF2-40B4-BE49-F238E27FC236}">
                  <a16:creationId xmlns:a16="http://schemas.microsoft.com/office/drawing/2014/main" id="{642E7458-B175-4131-AF6A-410439B9F73D}"/>
                </a:ext>
              </a:extLst>
            </p:cNvPr>
            <p:cNvGrpSpPr/>
            <p:nvPr/>
          </p:nvGrpSpPr>
          <p:grpSpPr>
            <a:xfrm>
              <a:off x="4346575" y="1030783"/>
              <a:ext cx="6629399" cy="5205255"/>
              <a:chOff x="4346575" y="1030783"/>
              <a:chExt cx="6629399" cy="5205255"/>
            </a:xfrm>
          </p:grpSpPr>
          <p:grpSp>
            <p:nvGrpSpPr>
              <p:cNvPr id="101" name="Group 100">
                <a:extLst>
                  <a:ext uri="{FF2B5EF4-FFF2-40B4-BE49-F238E27FC236}">
                    <a16:creationId xmlns:a16="http://schemas.microsoft.com/office/drawing/2014/main" id="{69D44F9B-AFD9-4A1C-8FD3-70D7BD9749D7}"/>
                  </a:ext>
                </a:extLst>
              </p:cNvPr>
              <p:cNvGrpSpPr/>
              <p:nvPr/>
            </p:nvGrpSpPr>
            <p:grpSpPr>
              <a:xfrm>
                <a:off x="4346575" y="1030783"/>
                <a:ext cx="6629399" cy="5205255"/>
                <a:chOff x="4346575" y="961841"/>
                <a:chExt cx="6629399" cy="5205255"/>
              </a:xfrm>
            </p:grpSpPr>
            <p:sp>
              <p:nvSpPr>
                <p:cNvPr id="102" name="Freeform 3">
                  <a:extLst>
                    <a:ext uri="{FF2B5EF4-FFF2-40B4-BE49-F238E27FC236}">
                      <a16:creationId xmlns:a16="http://schemas.microsoft.com/office/drawing/2014/main" id="{0748F804-B317-4767-88ED-9BDFB61BA219}"/>
                    </a:ext>
                  </a:extLst>
                </p:cNvPr>
                <p:cNvSpPr/>
                <p:nvPr/>
              </p:nvSpPr>
              <p:spPr>
                <a:xfrm>
                  <a:off x="4346575" y="961841"/>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矩形 28">
                  <a:extLst>
                    <a:ext uri="{FF2B5EF4-FFF2-40B4-BE49-F238E27FC236}">
                      <a16:creationId xmlns:a16="http://schemas.microsoft.com/office/drawing/2014/main" id="{A6F6BE9C-0B8F-4632-A7F3-5FCCB0EA6149}"/>
                    </a:ext>
                  </a:extLst>
                </p:cNvPr>
                <p:cNvSpPr/>
                <p:nvPr/>
              </p:nvSpPr>
              <p:spPr>
                <a:xfrm>
                  <a:off x="5770005" y="5463969"/>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TextBox 1">
                  <a:extLst>
                    <a:ext uri="{FF2B5EF4-FFF2-40B4-BE49-F238E27FC236}">
                      <a16:creationId xmlns:a16="http://schemas.microsoft.com/office/drawing/2014/main" id="{B51EAA11-60DC-4A15-ACEC-F615E5F1A434}"/>
                    </a:ext>
                  </a:extLst>
                </p:cNvPr>
                <p:cNvSpPr txBox="1"/>
                <p:nvPr/>
              </p:nvSpPr>
              <p:spPr>
                <a:xfrm>
                  <a:off x="6995716" y="1773604"/>
                  <a:ext cx="1231106"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历史人物</a:t>
                  </a:r>
                </a:p>
              </p:txBody>
            </p:sp>
            <p:sp>
              <p:nvSpPr>
                <p:cNvPr id="105" name="TextBox 1">
                  <a:extLst>
                    <a:ext uri="{FF2B5EF4-FFF2-40B4-BE49-F238E27FC236}">
                      <a16:creationId xmlns:a16="http://schemas.microsoft.com/office/drawing/2014/main" id="{CCEEA981-1A40-441D-BDCB-BF75B77DD3DD}"/>
                    </a:ext>
                  </a:extLst>
                </p:cNvPr>
                <p:cNvSpPr txBox="1"/>
                <p:nvPr/>
              </p:nvSpPr>
              <p:spPr>
                <a:xfrm>
                  <a:off x="6995716" y="1303452"/>
                  <a:ext cx="2769989" cy="380480"/>
                </a:xfrm>
                <a:prstGeom prst="rect">
                  <a:avLst/>
                </a:prstGeom>
                <a:noFill/>
              </p:spPr>
              <p:txBody>
                <a:bodyPr wrap="none" lIns="0" tIns="72000" rIns="0" bIns="0" rtlCol="0">
                  <a:spAutoFit/>
                </a:bodyPr>
                <a:lstStyle/>
                <a:p>
                  <a:pPr lvl="0">
                    <a:lnSpc>
                      <a:spcPts val="2401"/>
                    </a:lnSpc>
                  </a:pPr>
                  <a:r>
                    <a:rPr lang="zh-CN" altLang="en-US" b="1" dirty="0">
                      <a:latin typeface="Microsoft YaHei UI" pitchFamily="18" charset="0"/>
                      <a:cs typeface="Microsoft YaHei UI" pitchFamily="18" charset="0"/>
                    </a:rPr>
                    <a:t>本章导读及学习要求</a:t>
                  </a:r>
                </a:p>
              </p:txBody>
            </p:sp>
            <p:sp>
              <p:nvSpPr>
                <p:cNvPr id="106" name="TextBox 1">
                  <a:extLst>
                    <a:ext uri="{FF2B5EF4-FFF2-40B4-BE49-F238E27FC236}">
                      <a16:creationId xmlns:a16="http://schemas.microsoft.com/office/drawing/2014/main" id="{CC1830B4-B7AE-4F4E-B2A2-7EA3C57296F9}"/>
                    </a:ext>
                  </a:extLst>
                </p:cNvPr>
                <p:cNvSpPr txBox="1"/>
                <p:nvPr/>
              </p:nvSpPr>
              <p:spPr>
                <a:xfrm>
                  <a:off x="6995716" y="2243756"/>
                  <a:ext cx="399148"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 树</a:t>
                  </a:r>
                </a:p>
              </p:txBody>
            </p:sp>
            <p:sp>
              <p:nvSpPr>
                <p:cNvPr id="107" name="TextBox 1">
                  <a:extLst>
                    <a:ext uri="{FF2B5EF4-FFF2-40B4-BE49-F238E27FC236}">
                      <a16:creationId xmlns:a16="http://schemas.microsoft.com/office/drawing/2014/main" id="{40765727-D636-4F8E-AE20-838EBB4DAC95}"/>
                    </a:ext>
                  </a:extLst>
                </p:cNvPr>
                <p:cNvSpPr txBox="1"/>
                <p:nvPr/>
              </p:nvSpPr>
              <p:spPr>
                <a:xfrm>
                  <a:off x="6995716" y="2713908"/>
                  <a:ext cx="615553"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根树</a:t>
                  </a:r>
                </a:p>
              </p:txBody>
            </p:sp>
            <p:sp>
              <p:nvSpPr>
                <p:cNvPr id="108" name="Freeform 3">
                  <a:extLst>
                    <a:ext uri="{FF2B5EF4-FFF2-40B4-BE49-F238E27FC236}">
                      <a16:creationId xmlns:a16="http://schemas.microsoft.com/office/drawing/2014/main" id="{B90F0CC1-39D6-4CF7-88A9-B6AE46CF38C8}"/>
                    </a:ext>
                  </a:extLst>
                </p:cNvPr>
                <p:cNvSpPr/>
                <p:nvPr/>
              </p:nvSpPr>
              <p:spPr>
                <a:xfrm>
                  <a:off x="6683910" y="1199544"/>
                  <a:ext cx="48816" cy="4788000"/>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109" name="Freeform 3">
                  <a:extLst>
                    <a:ext uri="{FF2B5EF4-FFF2-40B4-BE49-F238E27FC236}">
                      <a16:creationId xmlns:a16="http://schemas.microsoft.com/office/drawing/2014/main" id="{01B2C4A0-88D8-46EE-91A7-5F39E856220E}"/>
                    </a:ext>
                  </a:extLst>
                </p:cNvPr>
                <p:cNvSpPr/>
                <p:nvPr/>
              </p:nvSpPr>
              <p:spPr>
                <a:xfrm>
                  <a:off x="6637161" y="5653925"/>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solidFill>
                      <a:schemeClr val="tx1"/>
                    </a:solidFill>
                  </a:endParaRPr>
                </a:p>
              </p:txBody>
            </p:sp>
            <p:sp>
              <p:nvSpPr>
                <p:cNvPr id="110" name="Freeform 3">
                  <a:extLst>
                    <a:ext uri="{FF2B5EF4-FFF2-40B4-BE49-F238E27FC236}">
                      <a16:creationId xmlns:a16="http://schemas.microsoft.com/office/drawing/2014/main" id="{4422CB3B-D0D5-4FEA-B0A8-30267AF052B1}"/>
                    </a:ext>
                  </a:extLst>
                </p:cNvPr>
                <p:cNvSpPr/>
                <p:nvPr/>
              </p:nvSpPr>
              <p:spPr>
                <a:xfrm>
                  <a:off x="6637161" y="1422556"/>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dirty="0"/>
                </a:p>
              </p:txBody>
            </p:sp>
            <p:sp>
              <p:nvSpPr>
                <p:cNvPr id="111" name="Freeform 3">
                  <a:extLst>
                    <a:ext uri="{FF2B5EF4-FFF2-40B4-BE49-F238E27FC236}">
                      <a16:creationId xmlns:a16="http://schemas.microsoft.com/office/drawing/2014/main" id="{70E10679-B7C8-4B52-A553-660324F33697}"/>
                    </a:ext>
                  </a:extLst>
                </p:cNvPr>
                <p:cNvSpPr/>
                <p:nvPr/>
              </p:nvSpPr>
              <p:spPr>
                <a:xfrm>
                  <a:off x="6637161" y="330316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2" name="Freeform 3">
                  <a:extLst>
                    <a:ext uri="{FF2B5EF4-FFF2-40B4-BE49-F238E27FC236}">
                      <a16:creationId xmlns:a16="http://schemas.microsoft.com/office/drawing/2014/main" id="{43364136-87B0-4BD8-90E5-48453591600B}"/>
                    </a:ext>
                  </a:extLst>
                </p:cNvPr>
                <p:cNvSpPr/>
                <p:nvPr/>
              </p:nvSpPr>
              <p:spPr>
                <a:xfrm>
                  <a:off x="6637161" y="3773316"/>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4" name="TextBox 1">
                  <a:extLst>
                    <a:ext uri="{FF2B5EF4-FFF2-40B4-BE49-F238E27FC236}">
                      <a16:creationId xmlns:a16="http://schemas.microsoft.com/office/drawing/2014/main" id="{A8F6AC79-AB41-488F-8452-CE37BDACF859}"/>
                    </a:ext>
                  </a:extLst>
                </p:cNvPr>
                <p:cNvSpPr txBox="1"/>
                <p:nvPr/>
              </p:nvSpPr>
              <p:spPr>
                <a:xfrm>
                  <a:off x="6995716" y="3184060"/>
                  <a:ext cx="923330"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欧拉图</a:t>
                  </a:r>
                </a:p>
              </p:txBody>
            </p:sp>
            <p:sp>
              <p:nvSpPr>
                <p:cNvPr id="115" name="TextBox 1">
                  <a:extLst>
                    <a:ext uri="{FF2B5EF4-FFF2-40B4-BE49-F238E27FC236}">
                      <a16:creationId xmlns:a16="http://schemas.microsoft.com/office/drawing/2014/main" id="{A071343D-26C6-4A34-BF26-1E33134F5774}"/>
                    </a:ext>
                  </a:extLst>
                </p:cNvPr>
                <p:cNvSpPr txBox="1"/>
                <p:nvPr/>
              </p:nvSpPr>
              <p:spPr>
                <a:xfrm>
                  <a:off x="6995716" y="4124364"/>
                  <a:ext cx="615553"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偶图</a:t>
                  </a:r>
                </a:p>
              </p:txBody>
            </p:sp>
            <p:sp>
              <p:nvSpPr>
                <p:cNvPr id="116" name="Freeform 3">
                  <a:extLst>
                    <a:ext uri="{FF2B5EF4-FFF2-40B4-BE49-F238E27FC236}">
                      <a16:creationId xmlns:a16="http://schemas.microsoft.com/office/drawing/2014/main" id="{74C8B829-18F9-4783-B4D6-E9A724B05A1B}"/>
                    </a:ext>
                  </a:extLst>
                </p:cNvPr>
                <p:cNvSpPr/>
                <p:nvPr/>
              </p:nvSpPr>
              <p:spPr>
                <a:xfrm>
                  <a:off x="6637161" y="424346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7" name="Freeform 3">
                  <a:extLst>
                    <a:ext uri="{FF2B5EF4-FFF2-40B4-BE49-F238E27FC236}">
                      <a16:creationId xmlns:a16="http://schemas.microsoft.com/office/drawing/2014/main" id="{378B8E67-1CF4-4659-B877-45D776F3E72B}"/>
                    </a:ext>
                  </a:extLst>
                </p:cNvPr>
                <p:cNvSpPr/>
                <p:nvPr/>
              </p:nvSpPr>
              <p:spPr>
                <a:xfrm>
                  <a:off x="6637161" y="471362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8" name="TextBox 1">
                  <a:extLst>
                    <a:ext uri="{FF2B5EF4-FFF2-40B4-BE49-F238E27FC236}">
                      <a16:creationId xmlns:a16="http://schemas.microsoft.com/office/drawing/2014/main" id="{394D60F7-2AAA-4642-8303-8E0EEE89CCB8}"/>
                    </a:ext>
                  </a:extLst>
                </p:cNvPr>
                <p:cNvSpPr txBox="1"/>
                <p:nvPr/>
              </p:nvSpPr>
              <p:spPr>
                <a:xfrm>
                  <a:off x="5942177" y="2243756"/>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7.1</a:t>
                  </a:r>
                </a:p>
              </p:txBody>
            </p:sp>
            <p:sp>
              <p:nvSpPr>
                <p:cNvPr id="119" name="TextBox 1">
                  <a:extLst>
                    <a:ext uri="{FF2B5EF4-FFF2-40B4-BE49-F238E27FC236}">
                      <a16:creationId xmlns:a16="http://schemas.microsoft.com/office/drawing/2014/main" id="{E1CDE1EB-C365-4582-B96F-C83DDED9EBC9}"/>
                    </a:ext>
                  </a:extLst>
                </p:cNvPr>
                <p:cNvSpPr txBox="1"/>
                <p:nvPr/>
              </p:nvSpPr>
              <p:spPr>
                <a:xfrm>
                  <a:off x="5942177" y="2713908"/>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7.2</a:t>
                  </a:r>
                </a:p>
              </p:txBody>
            </p:sp>
            <p:sp>
              <p:nvSpPr>
                <p:cNvPr id="120" name="TextBox 1">
                  <a:extLst>
                    <a:ext uri="{FF2B5EF4-FFF2-40B4-BE49-F238E27FC236}">
                      <a16:creationId xmlns:a16="http://schemas.microsoft.com/office/drawing/2014/main" id="{FFB0D305-8A65-4A96-986B-6C91ACFB4C55}"/>
                    </a:ext>
                  </a:extLst>
                </p:cNvPr>
                <p:cNvSpPr txBox="1"/>
                <p:nvPr/>
              </p:nvSpPr>
              <p:spPr>
                <a:xfrm>
                  <a:off x="5942177" y="3184060"/>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7.3</a:t>
                  </a:r>
                </a:p>
              </p:txBody>
            </p:sp>
            <p:sp>
              <p:nvSpPr>
                <p:cNvPr id="121" name="TextBox 1">
                  <a:extLst>
                    <a:ext uri="{FF2B5EF4-FFF2-40B4-BE49-F238E27FC236}">
                      <a16:creationId xmlns:a16="http://schemas.microsoft.com/office/drawing/2014/main" id="{74333F90-B985-4ECC-AF75-4E6B803AD6D7}"/>
                    </a:ext>
                  </a:extLst>
                </p:cNvPr>
                <p:cNvSpPr txBox="1"/>
                <p:nvPr/>
              </p:nvSpPr>
              <p:spPr>
                <a:xfrm>
                  <a:off x="5942177" y="3654212"/>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7.4</a:t>
                  </a:r>
                </a:p>
              </p:txBody>
            </p:sp>
            <p:sp>
              <p:nvSpPr>
                <p:cNvPr id="123" name="等腰三角形 77">
                  <a:extLst>
                    <a:ext uri="{FF2B5EF4-FFF2-40B4-BE49-F238E27FC236}">
                      <a16:creationId xmlns:a16="http://schemas.microsoft.com/office/drawing/2014/main" id="{112CFCA0-7F1C-4C83-82CD-C5FE37DBE4EB}"/>
                    </a:ext>
                  </a:extLst>
                </p:cNvPr>
                <p:cNvSpPr/>
                <p:nvPr/>
              </p:nvSpPr>
              <p:spPr>
                <a:xfrm>
                  <a:off x="6065493" y="1360146"/>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4" name="TextBox 1">
                  <a:extLst>
                    <a:ext uri="{FF2B5EF4-FFF2-40B4-BE49-F238E27FC236}">
                      <a16:creationId xmlns:a16="http://schemas.microsoft.com/office/drawing/2014/main" id="{CB6962AB-78A8-43D2-80C0-E0017035964B}"/>
                    </a:ext>
                  </a:extLst>
                </p:cNvPr>
                <p:cNvSpPr txBox="1"/>
                <p:nvPr/>
              </p:nvSpPr>
              <p:spPr>
                <a:xfrm>
                  <a:off x="6995716" y="5534821"/>
                  <a:ext cx="615553" cy="380480"/>
                </a:xfrm>
                <a:prstGeom prst="rect">
                  <a:avLst/>
                </a:prstGeom>
                <a:noFill/>
              </p:spPr>
              <p:txBody>
                <a:bodyPr wrap="none" lIns="0" tIns="72000" rIns="0" bIns="0" rtlCol="0">
                  <a:spAutoFit/>
                </a:bodyPr>
                <a:lstStyle/>
                <a:p>
                  <a:pPr>
                    <a:lnSpc>
                      <a:spcPts val="2401"/>
                    </a:lnSpc>
                  </a:pPr>
                  <a:r>
                    <a:rPr lang="zh-CN" altLang="en-US" b="1" dirty="0">
                      <a:solidFill>
                        <a:schemeClr val="bg1"/>
                      </a:solidFill>
                      <a:latin typeface="Microsoft YaHei UI" pitchFamily="18" charset="0"/>
                      <a:cs typeface="Microsoft YaHei UI" pitchFamily="18" charset="0"/>
                    </a:rPr>
                    <a:t>作业</a:t>
                  </a:r>
                </a:p>
              </p:txBody>
            </p:sp>
            <p:sp>
              <p:nvSpPr>
                <p:cNvPr id="125" name="Freeform 3">
                  <a:extLst>
                    <a:ext uri="{FF2B5EF4-FFF2-40B4-BE49-F238E27FC236}">
                      <a16:creationId xmlns:a16="http://schemas.microsoft.com/office/drawing/2014/main" id="{AED80363-CD6F-4373-8F88-7F6D3706B859}"/>
                    </a:ext>
                  </a:extLst>
                </p:cNvPr>
                <p:cNvSpPr/>
                <p:nvPr/>
              </p:nvSpPr>
              <p:spPr>
                <a:xfrm>
                  <a:off x="6637161" y="236286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26" name="TextBox 1">
                  <a:extLst>
                    <a:ext uri="{FF2B5EF4-FFF2-40B4-BE49-F238E27FC236}">
                      <a16:creationId xmlns:a16="http://schemas.microsoft.com/office/drawing/2014/main" id="{48C6A92F-C755-4B03-B09C-E3C865AA70FE}"/>
                    </a:ext>
                  </a:extLst>
                </p:cNvPr>
                <p:cNvSpPr txBox="1"/>
                <p:nvPr/>
              </p:nvSpPr>
              <p:spPr>
                <a:xfrm>
                  <a:off x="5942177" y="4124364"/>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7.5</a:t>
                  </a:r>
                </a:p>
              </p:txBody>
            </p:sp>
            <p:sp>
              <p:nvSpPr>
                <p:cNvPr id="53" name="TextBox 1">
                  <a:extLst>
                    <a:ext uri="{FF2B5EF4-FFF2-40B4-BE49-F238E27FC236}">
                      <a16:creationId xmlns:a16="http://schemas.microsoft.com/office/drawing/2014/main" id="{A071343D-26C6-4A34-BF26-1E33134F5774}"/>
                    </a:ext>
                  </a:extLst>
                </p:cNvPr>
                <p:cNvSpPr txBox="1"/>
                <p:nvPr/>
              </p:nvSpPr>
              <p:spPr>
                <a:xfrm>
                  <a:off x="6995716" y="4594516"/>
                  <a:ext cx="923330"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平面图</a:t>
                  </a:r>
                </a:p>
              </p:txBody>
            </p:sp>
            <p:sp>
              <p:nvSpPr>
                <p:cNvPr id="58" name="Freeform 3">
                  <a:extLst>
                    <a:ext uri="{FF2B5EF4-FFF2-40B4-BE49-F238E27FC236}">
                      <a16:creationId xmlns:a16="http://schemas.microsoft.com/office/drawing/2014/main" id="{AED80363-CD6F-4373-8F88-7F6D3706B859}"/>
                    </a:ext>
                  </a:extLst>
                </p:cNvPr>
                <p:cNvSpPr/>
                <p:nvPr/>
              </p:nvSpPr>
              <p:spPr>
                <a:xfrm>
                  <a:off x="6650750" y="518377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60" name="TextBox 1">
                  <a:extLst>
                    <a:ext uri="{FF2B5EF4-FFF2-40B4-BE49-F238E27FC236}">
                      <a16:creationId xmlns:a16="http://schemas.microsoft.com/office/drawing/2014/main" id="{A071343D-26C6-4A34-BF26-1E33134F5774}"/>
                    </a:ext>
                  </a:extLst>
                </p:cNvPr>
                <p:cNvSpPr txBox="1"/>
                <p:nvPr/>
              </p:nvSpPr>
              <p:spPr>
                <a:xfrm>
                  <a:off x="6995716" y="5064668"/>
                  <a:ext cx="1846659"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特殊图的应用</a:t>
                  </a:r>
                </a:p>
              </p:txBody>
            </p:sp>
            <p:sp>
              <p:nvSpPr>
                <p:cNvPr id="61" name="等腰三角形 77">
                  <a:extLst>
                    <a:ext uri="{FF2B5EF4-FFF2-40B4-BE49-F238E27FC236}">
                      <a16:creationId xmlns:a16="http://schemas.microsoft.com/office/drawing/2014/main" id="{112CFCA0-7F1C-4C83-82CD-C5FE37DBE4EB}"/>
                    </a:ext>
                  </a:extLst>
                </p:cNvPr>
                <p:cNvSpPr/>
                <p:nvPr/>
              </p:nvSpPr>
              <p:spPr>
                <a:xfrm>
                  <a:off x="6065493" y="1830298"/>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9" name="TextBox 1">
                <a:extLst>
                  <a:ext uri="{FF2B5EF4-FFF2-40B4-BE49-F238E27FC236}">
                    <a16:creationId xmlns:a16="http://schemas.microsoft.com/office/drawing/2014/main" id="{8D75A2F9-445F-4EBD-B108-6199412BC40D}"/>
                  </a:ext>
                </a:extLst>
              </p:cNvPr>
              <p:cNvSpPr txBox="1"/>
              <p:nvPr/>
            </p:nvSpPr>
            <p:spPr>
              <a:xfrm>
                <a:off x="6995716" y="3723154"/>
                <a:ext cx="1231106"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哈密顿图</a:t>
                </a:r>
              </a:p>
            </p:txBody>
          </p:sp>
          <p:sp>
            <p:nvSpPr>
              <p:cNvPr id="50" name="TextBox 1">
                <a:extLst>
                  <a:ext uri="{FF2B5EF4-FFF2-40B4-BE49-F238E27FC236}">
                    <a16:creationId xmlns:a16="http://schemas.microsoft.com/office/drawing/2014/main" id="{159A0760-2207-4EDB-B452-50B7B83350F3}"/>
                  </a:ext>
                </a:extLst>
              </p:cNvPr>
              <p:cNvSpPr txBox="1"/>
              <p:nvPr/>
            </p:nvSpPr>
            <p:spPr>
              <a:xfrm>
                <a:off x="5942177" y="5133610"/>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7.7</a:t>
                </a:r>
              </a:p>
            </p:txBody>
          </p:sp>
          <p:sp>
            <p:nvSpPr>
              <p:cNvPr id="54" name="TextBox 1">
                <a:extLst>
                  <a:ext uri="{FF2B5EF4-FFF2-40B4-BE49-F238E27FC236}">
                    <a16:creationId xmlns:a16="http://schemas.microsoft.com/office/drawing/2014/main" id="{159A0760-2207-4EDB-B452-50B7B83350F3}"/>
                  </a:ext>
                </a:extLst>
              </p:cNvPr>
              <p:cNvSpPr txBox="1"/>
              <p:nvPr/>
            </p:nvSpPr>
            <p:spPr>
              <a:xfrm>
                <a:off x="5942177" y="4663458"/>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7.6</a:t>
                </a:r>
              </a:p>
            </p:txBody>
          </p:sp>
          <p:sp>
            <p:nvSpPr>
              <p:cNvPr id="56" name="TextBox 1">
                <a:extLst>
                  <a:ext uri="{FF2B5EF4-FFF2-40B4-BE49-F238E27FC236}">
                    <a16:creationId xmlns:a16="http://schemas.microsoft.com/office/drawing/2014/main" id="{159A0760-2207-4EDB-B452-50B7B83350F3}"/>
                  </a:ext>
                </a:extLst>
              </p:cNvPr>
              <p:cNvSpPr txBox="1"/>
              <p:nvPr/>
            </p:nvSpPr>
            <p:spPr>
              <a:xfrm>
                <a:off x="5942177" y="5603763"/>
                <a:ext cx="551433" cy="380480"/>
              </a:xfrm>
              <a:prstGeom prst="rect">
                <a:avLst/>
              </a:prstGeom>
              <a:noFill/>
            </p:spPr>
            <p:txBody>
              <a:bodyPr wrap="none" lIns="0" tIns="72000" rIns="0" bIns="0" rtlCol="0">
                <a:spAutoFit/>
              </a:bodyPr>
              <a:lstStyle/>
              <a:p>
                <a:pPr>
                  <a:lnSpc>
                    <a:spcPts val="2401"/>
                  </a:lnSpc>
                </a:pPr>
                <a:r>
                  <a:rPr lang="en-US" altLang="zh-CN" b="1" dirty="0">
                    <a:solidFill>
                      <a:schemeClr val="bg1"/>
                    </a:solidFill>
                    <a:latin typeface="+mj-lt"/>
                    <a:cs typeface="Microsoft YaHei UI" pitchFamily="18" charset="0"/>
                  </a:rPr>
                  <a:t> </a:t>
                </a:r>
                <a:r>
                  <a:rPr lang="en-US" altLang="zh-CN" b="1" dirty="0">
                    <a:solidFill>
                      <a:schemeClr val="bg1"/>
                    </a:solidFill>
                    <a:latin typeface="Microsoft YaHei UI" pitchFamily="18" charset="0"/>
                    <a:cs typeface="Microsoft YaHei UI" pitchFamily="18" charset="0"/>
                  </a:rPr>
                  <a:t>7.8</a:t>
                </a:r>
              </a:p>
            </p:txBody>
          </p:sp>
        </p:grpSp>
        <p:sp>
          <p:nvSpPr>
            <p:cNvPr id="66" name="Freeform 3">
              <a:extLst>
                <a:ext uri="{FF2B5EF4-FFF2-40B4-BE49-F238E27FC236}">
                  <a16:creationId xmlns:a16="http://schemas.microsoft.com/office/drawing/2014/main" id="{F355D099-3430-4DB3-A98C-BE089E6493D7}"/>
                </a:ext>
              </a:extLst>
            </p:cNvPr>
            <p:cNvSpPr/>
            <p:nvPr/>
          </p:nvSpPr>
          <p:spPr>
            <a:xfrm>
              <a:off x="6637161" y="196165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5" name="Freeform 3">
              <a:extLst>
                <a:ext uri="{FF2B5EF4-FFF2-40B4-BE49-F238E27FC236}">
                  <a16:creationId xmlns:a16="http://schemas.microsoft.com/office/drawing/2014/main" id="{F355D099-3430-4DB3-A98C-BE089E6493D7}"/>
                </a:ext>
              </a:extLst>
            </p:cNvPr>
            <p:cNvSpPr/>
            <p:nvPr/>
          </p:nvSpPr>
          <p:spPr>
            <a:xfrm>
              <a:off x="6637161" y="29019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grpSp>
    </p:spTree>
    <p:extLst>
      <p:ext uri="{BB962C8B-B14F-4D97-AF65-F5344CB8AC3E}">
        <p14:creationId xmlns:p14="http://schemas.microsoft.com/office/powerpoint/2010/main" val="5592559"/>
      </p:ext>
    </p:extLst>
  </p:cSld>
  <p:clrMapOvr>
    <a:masterClrMapping/>
  </p:clrMapOvr>
  <p:transition spd="slow">
    <p:push dir="u"/>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63C4C8-084A-49BE-8892-7E87AF6ECAC7}"/>
              </a:ext>
            </a:extLst>
          </p:cNvPr>
          <p:cNvSpPr>
            <a:spLocks noGrp="1"/>
          </p:cNvSpPr>
          <p:nvPr>
            <p:ph type="title"/>
          </p:nvPr>
        </p:nvSpPr>
        <p:spPr/>
        <p:txBody>
          <a:bodyPr/>
          <a:lstStyle/>
          <a:p>
            <a:r>
              <a:rPr lang="zh-CN" altLang="en-US" dirty="0"/>
              <a:t>作业</a:t>
            </a:r>
          </a:p>
        </p:txBody>
      </p:sp>
      <p:sp>
        <p:nvSpPr>
          <p:cNvPr id="3" name="内容占位符 2">
            <a:extLst>
              <a:ext uri="{FF2B5EF4-FFF2-40B4-BE49-F238E27FC236}">
                <a16:creationId xmlns:a16="http://schemas.microsoft.com/office/drawing/2014/main" id="{E2808205-7807-4680-A9F4-B6E8D83137EE}"/>
              </a:ext>
            </a:extLst>
          </p:cNvPr>
          <p:cNvSpPr>
            <a:spLocks noGrp="1"/>
          </p:cNvSpPr>
          <p:nvPr>
            <p:ph idx="1"/>
          </p:nvPr>
        </p:nvSpPr>
        <p:spPr>
          <a:xfrm>
            <a:off x="1470942" y="1326194"/>
            <a:ext cx="2160000" cy="3780000"/>
          </a:xfrm>
          <a:ln w="15875">
            <a:solidFill>
              <a:srgbClr val="BD9B53"/>
            </a:solidFill>
          </a:ln>
        </p:spPr>
        <p:txBody>
          <a:bodyPr>
            <a:normAutofit/>
          </a:bodyPr>
          <a:lstStyle/>
          <a:p>
            <a:pPr>
              <a:buClr>
                <a:srgbClr val="C00000"/>
              </a:buClr>
            </a:pPr>
            <a:r>
              <a:rPr lang="en-US" altLang="zh-CN" dirty="0">
                <a:solidFill>
                  <a:srgbClr val="0000FF"/>
                </a:solidFill>
              </a:rPr>
              <a:t>1.</a:t>
            </a:r>
          </a:p>
          <a:p>
            <a:pPr>
              <a:buClr>
                <a:srgbClr val="C00000"/>
              </a:buClr>
            </a:pPr>
            <a:r>
              <a:rPr lang="en-US" altLang="zh-CN" dirty="0">
                <a:solidFill>
                  <a:srgbClr val="0000FF"/>
                </a:solidFill>
              </a:rPr>
              <a:t>3.</a:t>
            </a:r>
          </a:p>
          <a:p>
            <a:pPr>
              <a:buClr>
                <a:srgbClr val="C00000"/>
              </a:buClr>
            </a:pPr>
            <a:r>
              <a:rPr lang="en-US" altLang="zh-CN" dirty="0">
                <a:solidFill>
                  <a:srgbClr val="0000FF"/>
                </a:solidFill>
              </a:rPr>
              <a:t>7.</a:t>
            </a:r>
          </a:p>
          <a:p>
            <a:pPr>
              <a:buClr>
                <a:srgbClr val="C00000"/>
              </a:buClr>
            </a:pPr>
            <a:r>
              <a:rPr lang="en-US" altLang="zh-CN" dirty="0">
                <a:solidFill>
                  <a:srgbClr val="0000FF"/>
                </a:solidFill>
              </a:rPr>
              <a:t>10.</a:t>
            </a:r>
          </a:p>
          <a:p>
            <a:pPr>
              <a:buClr>
                <a:srgbClr val="C00000"/>
              </a:buClr>
            </a:pPr>
            <a:r>
              <a:rPr lang="en-US" altLang="zh-CN" dirty="0">
                <a:solidFill>
                  <a:srgbClr val="0000FF"/>
                </a:solidFill>
              </a:rPr>
              <a:t>11.</a:t>
            </a:r>
          </a:p>
          <a:p>
            <a:pPr>
              <a:buClr>
                <a:srgbClr val="C00000"/>
              </a:buClr>
            </a:pPr>
            <a:r>
              <a:rPr lang="en-US" altLang="zh-CN" dirty="0">
                <a:solidFill>
                  <a:srgbClr val="0000FF"/>
                </a:solidFill>
              </a:rPr>
              <a:t>15.</a:t>
            </a:r>
          </a:p>
          <a:p>
            <a:pPr>
              <a:buClr>
                <a:srgbClr val="C00000"/>
              </a:buClr>
            </a:pPr>
            <a:r>
              <a:rPr lang="en-US" altLang="zh-CN" dirty="0">
                <a:solidFill>
                  <a:srgbClr val="0000FF"/>
                </a:solidFill>
              </a:rPr>
              <a:t>20.</a:t>
            </a:r>
            <a:endParaRPr lang="zh-CN" altLang="en-US" dirty="0"/>
          </a:p>
        </p:txBody>
      </p:sp>
      <p:sp>
        <p:nvSpPr>
          <p:cNvPr id="5" name="内容占位符 2">
            <a:extLst>
              <a:ext uri="{FF2B5EF4-FFF2-40B4-BE49-F238E27FC236}">
                <a16:creationId xmlns:a16="http://schemas.microsoft.com/office/drawing/2014/main" id="{202BFEC7-EBA7-4387-9F50-B10009D014D0}"/>
              </a:ext>
            </a:extLst>
          </p:cNvPr>
          <p:cNvSpPr txBox="1">
            <a:spLocks/>
          </p:cNvSpPr>
          <p:nvPr/>
        </p:nvSpPr>
        <p:spPr>
          <a:xfrm>
            <a:off x="4928059" y="1326194"/>
            <a:ext cx="2160000" cy="3780000"/>
          </a:xfrm>
          <a:prstGeom prst="rect">
            <a:avLst/>
          </a:prstGeom>
          <a:ln w="15875">
            <a:solidFill>
              <a:srgbClr val="BD9B53"/>
            </a:solidFill>
          </a:ln>
        </p:spPr>
        <p:txBody>
          <a:bodyPr vert="horz" lIns="121917" tIns="60958" rIns="121917" bIns="60958" rtlCol="0">
            <a:normAutofit/>
          </a:bodyPr>
          <a:lstStyle>
            <a:lvl1pPr marL="457360" indent="-457360" algn="l" defTabSz="1219627" rtl="0" eaLnBrk="1" latinLnBrk="0" hangingPunct="1">
              <a:lnSpc>
                <a:spcPct val="120000"/>
              </a:lnSpc>
              <a:spcBef>
                <a:spcPct val="20000"/>
              </a:spcBef>
              <a:buSzPct val="80000"/>
              <a:buFont typeface="Wingdings" pitchFamily="2" charset="2"/>
              <a:buChar char="l"/>
              <a:defRPr sz="2400" b="1"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2200" b="1"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0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buClr>
                <a:srgbClr val="00B050"/>
              </a:buClr>
              <a:buFont typeface="Wingdings" panose="05000000000000000000" pitchFamily="2" charset="2"/>
              <a:buChar char="n"/>
            </a:pPr>
            <a:r>
              <a:rPr lang="en-US" altLang="zh-CN" dirty="0">
                <a:solidFill>
                  <a:srgbClr val="C00000"/>
                </a:solidFill>
              </a:rPr>
              <a:t>21.</a:t>
            </a:r>
          </a:p>
          <a:p>
            <a:pPr>
              <a:buClr>
                <a:srgbClr val="00B050"/>
              </a:buClr>
              <a:buFont typeface="Wingdings" panose="05000000000000000000" pitchFamily="2" charset="2"/>
              <a:buChar char="n"/>
            </a:pPr>
            <a:r>
              <a:rPr lang="en-US" altLang="zh-CN" dirty="0">
                <a:solidFill>
                  <a:srgbClr val="C00000"/>
                </a:solidFill>
              </a:rPr>
              <a:t>23.</a:t>
            </a:r>
          </a:p>
          <a:p>
            <a:pPr>
              <a:buClr>
                <a:srgbClr val="00B050"/>
              </a:buClr>
              <a:buFont typeface="Wingdings" panose="05000000000000000000" pitchFamily="2" charset="2"/>
              <a:buChar char="n"/>
            </a:pPr>
            <a:r>
              <a:rPr lang="en-US" altLang="zh-CN" dirty="0">
                <a:solidFill>
                  <a:srgbClr val="C00000"/>
                </a:solidFill>
              </a:rPr>
              <a:t>27.</a:t>
            </a:r>
          </a:p>
          <a:p>
            <a:pPr>
              <a:buClr>
                <a:srgbClr val="00B050"/>
              </a:buClr>
              <a:buFont typeface="Wingdings" panose="05000000000000000000" pitchFamily="2" charset="2"/>
              <a:buChar char="n"/>
            </a:pPr>
            <a:r>
              <a:rPr lang="en-US" altLang="zh-CN" dirty="0">
                <a:solidFill>
                  <a:srgbClr val="C00000"/>
                </a:solidFill>
              </a:rPr>
              <a:t>29.</a:t>
            </a:r>
            <a:r>
              <a:rPr lang="en-US" altLang="zh-CN" dirty="0">
                <a:solidFill>
                  <a:srgbClr val="7030A0"/>
                </a:solidFill>
              </a:rPr>
              <a:t>(a),(e)</a:t>
            </a:r>
          </a:p>
          <a:p>
            <a:pPr>
              <a:buClr>
                <a:srgbClr val="00B050"/>
              </a:buClr>
              <a:buFont typeface="Wingdings" panose="05000000000000000000" pitchFamily="2" charset="2"/>
              <a:buChar char="n"/>
            </a:pPr>
            <a:r>
              <a:rPr lang="en-US" altLang="zh-CN" dirty="0">
                <a:solidFill>
                  <a:srgbClr val="C00000"/>
                </a:solidFill>
              </a:rPr>
              <a:t>33.</a:t>
            </a:r>
          </a:p>
        </p:txBody>
      </p:sp>
      <p:sp>
        <p:nvSpPr>
          <p:cNvPr id="8" name="内容占位符 2">
            <a:extLst>
              <a:ext uri="{FF2B5EF4-FFF2-40B4-BE49-F238E27FC236}">
                <a16:creationId xmlns:a16="http://schemas.microsoft.com/office/drawing/2014/main" id="{968FFDF6-0A39-432D-9D53-2C822FBDE15A}"/>
              </a:ext>
            </a:extLst>
          </p:cNvPr>
          <p:cNvSpPr txBox="1">
            <a:spLocks/>
          </p:cNvSpPr>
          <p:nvPr/>
        </p:nvSpPr>
        <p:spPr>
          <a:xfrm>
            <a:off x="8385175" y="1326194"/>
            <a:ext cx="2160000" cy="3780000"/>
          </a:xfrm>
          <a:prstGeom prst="rect">
            <a:avLst/>
          </a:prstGeom>
          <a:ln w="15875">
            <a:solidFill>
              <a:srgbClr val="BD9B53"/>
            </a:solidFill>
          </a:ln>
        </p:spPr>
        <p:txBody>
          <a:bodyPr vert="horz" lIns="121917" tIns="60958" rIns="121917" bIns="60958" rtlCol="0">
            <a:normAutofit/>
          </a:bodyPr>
          <a:lstStyle>
            <a:lvl1pPr marL="457360" indent="-457360" algn="l" defTabSz="1219627" rtl="0" eaLnBrk="1" latinLnBrk="0" hangingPunct="1">
              <a:lnSpc>
                <a:spcPct val="120000"/>
              </a:lnSpc>
              <a:spcBef>
                <a:spcPct val="20000"/>
              </a:spcBef>
              <a:buSzPct val="80000"/>
              <a:buFont typeface="Wingdings" pitchFamily="2" charset="2"/>
              <a:buChar char="l"/>
              <a:defRPr sz="2400" b="1"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2200" b="1"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0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buClr>
                <a:srgbClr val="0000FF"/>
              </a:buClr>
              <a:buFont typeface="Wingdings" panose="05000000000000000000" pitchFamily="2" charset="2"/>
              <a:buChar char="u"/>
            </a:pPr>
            <a:r>
              <a:rPr lang="en-US" altLang="zh-CN" dirty="0">
                <a:solidFill>
                  <a:srgbClr val="7030A0"/>
                </a:solidFill>
              </a:rPr>
              <a:t>35.</a:t>
            </a:r>
          </a:p>
          <a:p>
            <a:pPr>
              <a:buClr>
                <a:srgbClr val="0000FF"/>
              </a:buClr>
              <a:buFont typeface="Wingdings" panose="05000000000000000000" pitchFamily="2" charset="2"/>
              <a:buChar char="u"/>
            </a:pPr>
            <a:r>
              <a:rPr lang="en-US" altLang="zh-CN" dirty="0">
                <a:solidFill>
                  <a:srgbClr val="7030A0"/>
                </a:solidFill>
              </a:rPr>
              <a:t>38.</a:t>
            </a:r>
          </a:p>
          <a:p>
            <a:pPr>
              <a:buClr>
                <a:srgbClr val="0000FF"/>
              </a:buClr>
              <a:buFont typeface="Wingdings" panose="05000000000000000000" pitchFamily="2" charset="2"/>
              <a:buChar char="u"/>
            </a:pPr>
            <a:r>
              <a:rPr lang="en-US" altLang="zh-CN" dirty="0">
                <a:solidFill>
                  <a:srgbClr val="7030A0"/>
                </a:solidFill>
              </a:rPr>
              <a:t>40.</a:t>
            </a:r>
            <a:r>
              <a:rPr lang="en-US" altLang="zh-CN" dirty="0">
                <a:solidFill>
                  <a:srgbClr val="009900"/>
                </a:solidFill>
              </a:rPr>
              <a:t>(b),(d)</a:t>
            </a:r>
          </a:p>
          <a:p>
            <a:pPr>
              <a:buClr>
                <a:srgbClr val="0000FF"/>
              </a:buClr>
              <a:buFont typeface="Wingdings" panose="05000000000000000000" pitchFamily="2" charset="2"/>
              <a:buChar char="u"/>
            </a:pPr>
            <a:r>
              <a:rPr lang="en-US" altLang="zh-CN" dirty="0">
                <a:solidFill>
                  <a:srgbClr val="7030A0"/>
                </a:solidFill>
              </a:rPr>
              <a:t>41.</a:t>
            </a:r>
          </a:p>
          <a:p>
            <a:pPr>
              <a:buClr>
                <a:srgbClr val="0000FF"/>
              </a:buClr>
              <a:buFont typeface="Wingdings" panose="05000000000000000000" pitchFamily="2" charset="2"/>
              <a:buChar char="u"/>
            </a:pPr>
            <a:r>
              <a:rPr lang="en-US" altLang="zh-CN" dirty="0">
                <a:solidFill>
                  <a:srgbClr val="7030A0"/>
                </a:solidFill>
              </a:rPr>
              <a:t>45.</a:t>
            </a:r>
            <a:r>
              <a:rPr lang="en-US" altLang="zh-CN" dirty="0">
                <a:solidFill>
                  <a:srgbClr val="009900"/>
                </a:solidFill>
              </a:rPr>
              <a:t>(b)</a:t>
            </a:r>
          </a:p>
          <a:p>
            <a:pPr>
              <a:buClr>
                <a:srgbClr val="0000FF"/>
              </a:buClr>
              <a:buFont typeface="Wingdings" panose="05000000000000000000" pitchFamily="2" charset="2"/>
              <a:buChar char="u"/>
            </a:pPr>
            <a:r>
              <a:rPr lang="en-US" altLang="zh-CN" dirty="0">
                <a:solidFill>
                  <a:srgbClr val="7030A0"/>
                </a:solidFill>
              </a:rPr>
              <a:t>48.</a:t>
            </a:r>
          </a:p>
        </p:txBody>
      </p:sp>
    </p:spTree>
    <p:extLst>
      <p:ext uri="{BB962C8B-B14F-4D97-AF65-F5344CB8AC3E}">
        <p14:creationId xmlns:p14="http://schemas.microsoft.com/office/powerpoint/2010/main" val="146644001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8350" cy="6859588"/>
          </a:xfrm>
          <a:prstGeom prst="rect">
            <a:avLst/>
          </a:prstGeom>
        </p:spPr>
      </p:pic>
      <p:sp>
        <p:nvSpPr>
          <p:cNvPr id="6" name="矩形 5"/>
          <p:cNvSpPr/>
          <p:nvPr/>
        </p:nvSpPr>
        <p:spPr>
          <a:xfrm>
            <a:off x="2258147" y="2210312"/>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7" name="矩形 6"/>
          <p:cNvSpPr/>
          <p:nvPr/>
        </p:nvSpPr>
        <p:spPr>
          <a:xfrm>
            <a:off x="2258147" y="4025019"/>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14" name="椭圆 13"/>
          <p:cNvSpPr/>
          <p:nvPr/>
        </p:nvSpPr>
        <p:spPr>
          <a:xfrm>
            <a:off x="10095121" y="2480346"/>
            <a:ext cx="203200" cy="203200"/>
          </a:xfrm>
          <a:prstGeom prst="ellipse">
            <a:avLst/>
          </a:prstGeom>
          <a:solidFill>
            <a:srgbClr val="3E5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095121" y="2727996"/>
            <a:ext cx="203200" cy="203200"/>
          </a:xfrm>
          <a:prstGeom prst="ellipse">
            <a:avLst/>
          </a:pr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095121" y="2975646"/>
            <a:ext cx="203200" cy="203200"/>
          </a:xfrm>
          <a:prstGeom prst="ellipse">
            <a:avLst/>
          </a:prstGeom>
          <a:solidFill>
            <a:srgbClr val="F08E35">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
          <p:cNvSpPr txBox="1"/>
          <p:nvPr/>
        </p:nvSpPr>
        <p:spPr>
          <a:xfrm>
            <a:off x="2611437" y="2134394"/>
            <a:ext cx="7006442" cy="1938992"/>
          </a:xfrm>
          <a:prstGeom prst="rect">
            <a:avLst/>
          </a:prstGeom>
          <a:noFill/>
        </p:spPr>
        <p:txBody>
          <a:bodyPr wrap="square" rtlCol="0">
            <a:spAutoFit/>
          </a:bodyPr>
          <a:lstStyle/>
          <a:p>
            <a:r>
              <a:rPr lang="en-US" altLang="zh-CN" sz="12000" b="1" dirty="0">
                <a:solidFill>
                  <a:schemeClr val="bg1"/>
                </a:solidFill>
                <a:latin typeface="微软雅黑" panose="020B0503020204020204" pitchFamily="34" charset="-122"/>
                <a:ea typeface="微软雅黑" panose="020B0503020204020204" pitchFamily="34" charset="-122"/>
              </a:rPr>
              <a:t>THANKS</a:t>
            </a:r>
            <a:endParaRPr lang="zh-CN" altLang="en-US" sz="1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539060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F304940-0EFB-4DEC-961C-E3CB335F5F34}"/>
              </a:ext>
            </a:extLst>
          </p:cNvPr>
          <p:cNvSpPr/>
          <p:nvPr/>
        </p:nvSpPr>
        <p:spPr>
          <a:xfrm>
            <a:off x="455578" y="1469980"/>
            <a:ext cx="7624408" cy="3353097"/>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zh-CN" b="1" dirty="0">
                <a:latin typeface="Calibri" panose="020F0502020204030204" pitchFamily="34" charset="0"/>
                <a:ea typeface="宋体" panose="02010600030101010101" pitchFamily="2" charset="-122"/>
                <a:cs typeface="Times New Roman" panose="02020603050405020304" pitchFamily="18" charset="0"/>
              </a:rPr>
              <a:t>坚守贫困山区</a:t>
            </a:r>
            <a:r>
              <a:rPr lang="en-US" altLang="zh-CN" b="1" dirty="0">
                <a:latin typeface="Calibri" panose="020F0502020204030204" pitchFamily="34" charset="0"/>
                <a:ea typeface="宋体" panose="02010600030101010101" pitchFamily="2" charset="-122"/>
                <a:cs typeface="Times New Roman" panose="02020603050405020304" pitchFamily="18" charset="0"/>
              </a:rPr>
              <a:t>31</a:t>
            </a:r>
            <a:r>
              <a:rPr lang="zh-CN" altLang="zh-CN" b="1" dirty="0">
                <a:latin typeface="Calibri" panose="020F0502020204030204" pitchFamily="34" charset="0"/>
                <a:ea typeface="宋体" panose="02010600030101010101" pitchFamily="2" charset="-122"/>
                <a:cs typeface="Times New Roman" panose="02020603050405020304" pitchFamily="18" charset="0"/>
              </a:rPr>
              <a:t>年的邮递员“全国劳动模范”张林昌</a:t>
            </a:r>
            <a:endParaRPr lang="en-US" altLang="zh-CN" b="1" dirty="0">
              <a:latin typeface="Calibri" panose="020F0502020204030204" pitchFamily="34" charset="0"/>
              <a:ea typeface="宋体" panose="02010600030101010101" pitchFamily="2"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zh-CN" b="1" dirty="0">
                <a:latin typeface="Calibri" panose="020F0502020204030204" pitchFamily="34" charset="0"/>
                <a:ea typeface="宋体" panose="02010600030101010101" pitchFamily="2" charset="-122"/>
                <a:cs typeface="Times New Roman" panose="02020603050405020304" pitchFamily="18" charset="0"/>
              </a:rPr>
              <a:t>工作的环境艰辛，但他热爱本职工作，坚持送信无怨无悔</a:t>
            </a:r>
            <a:endParaRPr lang="en-US" altLang="zh-CN" b="1" dirty="0">
              <a:latin typeface="Calibri" panose="020F0502020204030204" pitchFamily="34" charset="0"/>
              <a:ea typeface="宋体" panose="02010600030101010101" pitchFamily="2"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zh-CN" b="1" dirty="0">
                <a:latin typeface="Calibri" panose="020F0502020204030204" pitchFamily="34" charset="0"/>
                <a:ea typeface="宋体" panose="02010600030101010101" pitchFamily="2" charset="-122"/>
                <a:cs typeface="Times New Roman" panose="02020603050405020304" pitchFamily="18" charset="0"/>
              </a:rPr>
              <a:t>张林昌要从邮局</a:t>
            </a:r>
            <a:r>
              <a:rPr lang="en-US" altLang="zh-CN" b="1" dirty="0">
                <a:latin typeface="Calibri" panose="020F0502020204030204" pitchFamily="34" charset="0"/>
                <a:ea typeface="宋体" panose="02010600030101010101" pitchFamily="2" charset="-122"/>
                <a:cs typeface="Times New Roman" panose="02020603050405020304" pitchFamily="18" charset="0"/>
              </a:rPr>
              <a:t>(</a:t>
            </a:r>
            <a:r>
              <a:rPr lang="zh-CN" altLang="zh-CN" b="1" dirty="0">
                <a:latin typeface="Calibri" panose="020F0502020204030204" pitchFamily="34" charset="0"/>
                <a:ea typeface="宋体" panose="02010600030101010101" pitchFamily="2" charset="-122"/>
                <a:cs typeface="Times New Roman" panose="02020603050405020304" pitchFamily="18" charset="0"/>
              </a:rPr>
              <a:t>点</a:t>
            </a:r>
            <a:r>
              <a:rPr lang="en-US" altLang="zh-CN" b="1" dirty="0">
                <a:latin typeface="Calibri" panose="020F0502020204030204" pitchFamily="34" charset="0"/>
                <a:ea typeface="宋体" panose="02010600030101010101" pitchFamily="2" charset="-122"/>
                <a:cs typeface="Times New Roman" panose="02020603050405020304" pitchFamily="18" charset="0"/>
              </a:rPr>
              <a:t>A)</a:t>
            </a:r>
            <a:r>
              <a:rPr lang="zh-CN" altLang="en-US" b="1" dirty="0">
                <a:latin typeface="Calibri" panose="020F0502020204030204" pitchFamily="34" charset="0"/>
                <a:ea typeface="宋体" panose="02010600030101010101" pitchFamily="2" charset="-122"/>
                <a:cs typeface="Times New Roman" panose="02020603050405020304" pitchFamily="18" charset="0"/>
              </a:rPr>
              <a:t>走遍所有村落去送信，</a:t>
            </a:r>
            <a:r>
              <a:rPr lang="zh-CN" altLang="zh-CN" b="1" dirty="0">
                <a:latin typeface="Calibri" panose="020F0502020204030204" pitchFamily="34" charset="0"/>
                <a:ea typeface="宋体" panose="02010600030101010101" pitchFamily="2" charset="-122"/>
                <a:cs typeface="Times New Roman" panose="02020603050405020304" pitchFamily="18" charset="0"/>
              </a:rPr>
              <a:t>那么张林昌</a:t>
            </a:r>
            <a:r>
              <a:rPr lang="zh-CN" altLang="en-US" b="1" dirty="0">
                <a:latin typeface="Calibri" panose="020F0502020204030204" pitchFamily="34" charset="0"/>
                <a:ea typeface="宋体" panose="02010600030101010101" pitchFamily="2" charset="-122"/>
                <a:cs typeface="Times New Roman" panose="02020603050405020304" pitchFamily="18" charset="0"/>
              </a:rPr>
              <a:t>想要在最短的时间内送完所有村落的信，并回到邮局</a:t>
            </a:r>
            <a:r>
              <a:rPr lang="zh-CN" altLang="zh-CN" b="1" dirty="0">
                <a:latin typeface="Calibri" panose="020F0502020204030204" pitchFamily="34" charset="0"/>
                <a:ea typeface="宋体" panose="02010600030101010101" pitchFamily="2" charset="-122"/>
                <a:cs typeface="Times New Roman" panose="02020603050405020304" pitchFamily="18" charset="0"/>
              </a:rPr>
              <a:t>，</a:t>
            </a:r>
            <a:r>
              <a:rPr lang="zh-CN" altLang="en-US" b="1" dirty="0">
                <a:latin typeface="Calibri" panose="020F0502020204030204" pitchFamily="34" charset="0"/>
                <a:ea typeface="宋体" panose="02010600030101010101" pitchFamily="2" charset="-122"/>
                <a:cs typeface="Times New Roman" panose="02020603050405020304" pitchFamily="18" charset="0"/>
              </a:rPr>
              <a:t>他应该怎么走呢</a:t>
            </a:r>
            <a:r>
              <a:rPr lang="en-US" altLang="zh-CN" b="1" dirty="0">
                <a:latin typeface="Calibri" panose="020F0502020204030204" pitchFamily="34" charset="0"/>
                <a:ea typeface="宋体" panose="02010600030101010101" pitchFamily="2" charset="-122"/>
                <a:cs typeface="Times New Roman" panose="02020603050405020304" pitchFamily="18" charset="0"/>
              </a:rPr>
              <a:t>?</a:t>
            </a:r>
            <a:endParaRPr lang="zh-CN" altLang="en-US" b="1" dirty="0"/>
          </a:p>
        </p:txBody>
      </p:sp>
      <p:sp>
        <p:nvSpPr>
          <p:cNvPr id="6" name="Oval 4">
            <a:extLst>
              <a:ext uri="{FF2B5EF4-FFF2-40B4-BE49-F238E27FC236}">
                <a16:creationId xmlns:a16="http://schemas.microsoft.com/office/drawing/2014/main" id="{7B566903-F500-469A-A0F2-558EC68D314C}"/>
              </a:ext>
            </a:extLst>
          </p:cNvPr>
          <p:cNvSpPr>
            <a:spLocks noChangeArrowheads="1"/>
          </p:cNvSpPr>
          <p:nvPr/>
        </p:nvSpPr>
        <p:spPr bwMode="auto">
          <a:xfrm>
            <a:off x="9299469" y="3503831"/>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7" name="Oval 5">
            <a:extLst>
              <a:ext uri="{FF2B5EF4-FFF2-40B4-BE49-F238E27FC236}">
                <a16:creationId xmlns:a16="http://schemas.microsoft.com/office/drawing/2014/main" id="{0D313469-001A-43F4-BAC4-428973D5E24E}"/>
              </a:ext>
            </a:extLst>
          </p:cNvPr>
          <p:cNvSpPr>
            <a:spLocks noChangeArrowheads="1"/>
          </p:cNvSpPr>
          <p:nvPr/>
        </p:nvSpPr>
        <p:spPr bwMode="auto">
          <a:xfrm>
            <a:off x="9299469" y="4418443"/>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8" name="Oval 6">
            <a:extLst>
              <a:ext uri="{FF2B5EF4-FFF2-40B4-BE49-F238E27FC236}">
                <a16:creationId xmlns:a16="http://schemas.microsoft.com/office/drawing/2014/main" id="{8BC9E12A-21F9-4141-860C-1C93F590F99C}"/>
              </a:ext>
            </a:extLst>
          </p:cNvPr>
          <p:cNvSpPr>
            <a:spLocks noChangeArrowheads="1"/>
          </p:cNvSpPr>
          <p:nvPr/>
        </p:nvSpPr>
        <p:spPr bwMode="auto">
          <a:xfrm>
            <a:off x="10442733" y="3503831"/>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9" name="Oval 7">
            <a:extLst>
              <a:ext uri="{FF2B5EF4-FFF2-40B4-BE49-F238E27FC236}">
                <a16:creationId xmlns:a16="http://schemas.microsoft.com/office/drawing/2014/main" id="{65B2FE0E-1199-4259-B629-A20C10BF2D99}"/>
              </a:ext>
            </a:extLst>
          </p:cNvPr>
          <p:cNvSpPr>
            <a:spLocks noChangeArrowheads="1"/>
          </p:cNvSpPr>
          <p:nvPr/>
        </p:nvSpPr>
        <p:spPr bwMode="auto">
          <a:xfrm>
            <a:off x="10442733" y="4418443"/>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10" name="Oval 8">
            <a:extLst>
              <a:ext uri="{FF2B5EF4-FFF2-40B4-BE49-F238E27FC236}">
                <a16:creationId xmlns:a16="http://schemas.microsoft.com/office/drawing/2014/main" id="{E8267890-7065-43AE-A47A-AAABC1B5BB77}"/>
              </a:ext>
            </a:extLst>
          </p:cNvPr>
          <p:cNvSpPr>
            <a:spLocks noChangeArrowheads="1"/>
          </p:cNvSpPr>
          <p:nvPr/>
        </p:nvSpPr>
        <p:spPr bwMode="auto">
          <a:xfrm>
            <a:off x="8765945" y="3961137"/>
            <a:ext cx="152435" cy="152435"/>
          </a:xfrm>
          <a:prstGeom prst="ellipse">
            <a:avLst/>
          </a:prstGeom>
          <a:solidFill>
            <a:srgbClr val="009900"/>
          </a:solidFill>
          <a:ln w="9525">
            <a:solidFill>
              <a:srgbClr val="009900"/>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11" name="Oval 9">
            <a:extLst>
              <a:ext uri="{FF2B5EF4-FFF2-40B4-BE49-F238E27FC236}">
                <a16:creationId xmlns:a16="http://schemas.microsoft.com/office/drawing/2014/main" id="{31BD3168-A096-4854-8E88-E83B2BC893E6}"/>
              </a:ext>
            </a:extLst>
          </p:cNvPr>
          <p:cNvSpPr>
            <a:spLocks noChangeArrowheads="1"/>
          </p:cNvSpPr>
          <p:nvPr/>
        </p:nvSpPr>
        <p:spPr bwMode="auto">
          <a:xfrm>
            <a:off x="10976257" y="3961137"/>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12" name="Line 10">
            <a:extLst>
              <a:ext uri="{FF2B5EF4-FFF2-40B4-BE49-F238E27FC236}">
                <a16:creationId xmlns:a16="http://schemas.microsoft.com/office/drawing/2014/main" id="{66FE3DD6-5CFB-491A-BE2D-C0D0649DB860}"/>
              </a:ext>
            </a:extLst>
          </p:cNvPr>
          <p:cNvSpPr>
            <a:spLocks noChangeShapeType="1"/>
          </p:cNvSpPr>
          <p:nvPr/>
        </p:nvSpPr>
        <p:spPr bwMode="auto">
          <a:xfrm>
            <a:off x="9375686" y="3580049"/>
            <a:ext cx="1143265" cy="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13" name="Line 11">
            <a:extLst>
              <a:ext uri="{FF2B5EF4-FFF2-40B4-BE49-F238E27FC236}">
                <a16:creationId xmlns:a16="http://schemas.microsoft.com/office/drawing/2014/main" id="{53B0A78E-5D9F-44F6-881D-36E9981B8FEE}"/>
              </a:ext>
            </a:extLst>
          </p:cNvPr>
          <p:cNvSpPr>
            <a:spLocks noChangeShapeType="1"/>
          </p:cNvSpPr>
          <p:nvPr/>
        </p:nvSpPr>
        <p:spPr bwMode="auto">
          <a:xfrm>
            <a:off x="9375686" y="4494660"/>
            <a:ext cx="1143265" cy="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14" name="Line 12">
            <a:extLst>
              <a:ext uri="{FF2B5EF4-FFF2-40B4-BE49-F238E27FC236}">
                <a16:creationId xmlns:a16="http://schemas.microsoft.com/office/drawing/2014/main" id="{4FE92EA7-7312-49D2-9819-3529EC83B233}"/>
              </a:ext>
            </a:extLst>
          </p:cNvPr>
          <p:cNvSpPr>
            <a:spLocks noChangeShapeType="1"/>
          </p:cNvSpPr>
          <p:nvPr/>
        </p:nvSpPr>
        <p:spPr bwMode="auto">
          <a:xfrm flipV="1">
            <a:off x="8842163" y="3580049"/>
            <a:ext cx="533523" cy="457306"/>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15" name="Line 13">
            <a:extLst>
              <a:ext uri="{FF2B5EF4-FFF2-40B4-BE49-F238E27FC236}">
                <a16:creationId xmlns:a16="http://schemas.microsoft.com/office/drawing/2014/main" id="{4B6A85A3-3AB7-471F-B6FC-E5569DCB06FC}"/>
              </a:ext>
            </a:extLst>
          </p:cNvPr>
          <p:cNvSpPr>
            <a:spLocks noChangeShapeType="1"/>
          </p:cNvSpPr>
          <p:nvPr/>
        </p:nvSpPr>
        <p:spPr bwMode="auto">
          <a:xfrm>
            <a:off x="8842163" y="4037354"/>
            <a:ext cx="533523" cy="457306"/>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16" name="Line 14">
            <a:extLst>
              <a:ext uri="{FF2B5EF4-FFF2-40B4-BE49-F238E27FC236}">
                <a16:creationId xmlns:a16="http://schemas.microsoft.com/office/drawing/2014/main" id="{FBD83AC9-3CA3-4402-A571-35B8A4B471D1}"/>
              </a:ext>
            </a:extLst>
          </p:cNvPr>
          <p:cNvSpPr>
            <a:spLocks noChangeShapeType="1"/>
          </p:cNvSpPr>
          <p:nvPr/>
        </p:nvSpPr>
        <p:spPr bwMode="auto">
          <a:xfrm>
            <a:off x="10518951" y="3580049"/>
            <a:ext cx="533523" cy="457306"/>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17" name="Line 15">
            <a:extLst>
              <a:ext uri="{FF2B5EF4-FFF2-40B4-BE49-F238E27FC236}">
                <a16:creationId xmlns:a16="http://schemas.microsoft.com/office/drawing/2014/main" id="{CED77BDE-75DB-4C2A-8249-6FA2D71B43E4}"/>
              </a:ext>
            </a:extLst>
          </p:cNvPr>
          <p:cNvSpPr>
            <a:spLocks noChangeShapeType="1"/>
          </p:cNvSpPr>
          <p:nvPr/>
        </p:nvSpPr>
        <p:spPr bwMode="auto">
          <a:xfrm flipV="1">
            <a:off x="10518951" y="4037354"/>
            <a:ext cx="533523" cy="457306"/>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18" name="Line 16">
            <a:extLst>
              <a:ext uri="{FF2B5EF4-FFF2-40B4-BE49-F238E27FC236}">
                <a16:creationId xmlns:a16="http://schemas.microsoft.com/office/drawing/2014/main" id="{CDA56F4D-DB82-4000-9585-FA5CDB9AC9E4}"/>
              </a:ext>
            </a:extLst>
          </p:cNvPr>
          <p:cNvSpPr>
            <a:spLocks noChangeShapeType="1"/>
          </p:cNvSpPr>
          <p:nvPr/>
        </p:nvSpPr>
        <p:spPr bwMode="auto">
          <a:xfrm>
            <a:off x="9375686" y="3580049"/>
            <a:ext cx="0" cy="91461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19" name="Line 17">
            <a:extLst>
              <a:ext uri="{FF2B5EF4-FFF2-40B4-BE49-F238E27FC236}">
                <a16:creationId xmlns:a16="http://schemas.microsoft.com/office/drawing/2014/main" id="{3FB568DB-2D76-496D-B6C3-7A2DDD14AC0B}"/>
              </a:ext>
            </a:extLst>
          </p:cNvPr>
          <p:cNvSpPr>
            <a:spLocks noChangeShapeType="1"/>
          </p:cNvSpPr>
          <p:nvPr/>
        </p:nvSpPr>
        <p:spPr bwMode="auto">
          <a:xfrm flipV="1">
            <a:off x="9375686" y="3580049"/>
            <a:ext cx="1143265" cy="91461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0" name="Line 18">
            <a:extLst>
              <a:ext uri="{FF2B5EF4-FFF2-40B4-BE49-F238E27FC236}">
                <a16:creationId xmlns:a16="http://schemas.microsoft.com/office/drawing/2014/main" id="{8143E412-DE47-4408-A800-A31750C941B4}"/>
              </a:ext>
            </a:extLst>
          </p:cNvPr>
          <p:cNvSpPr>
            <a:spLocks noChangeShapeType="1"/>
          </p:cNvSpPr>
          <p:nvPr/>
        </p:nvSpPr>
        <p:spPr bwMode="auto">
          <a:xfrm>
            <a:off x="10518951" y="3580049"/>
            <a:ext cx="0" cy="91461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1" name="Text Box 19">
            <a:extLst>
              <a:ext uri="{FF2B5EF4-FFF2-40B4-BE49-F238E27FC236}">
                <a16:creationId xmlns:a16="http://schemas.microsoft.com/office/drawing/2014/main" id="{9EF07D4F-F535-4CEA-9CEE-1E4CD3F161E7}"/>
              </a:ext>
            </a:extLst>
          </p:cNvPr>
          <p:cNvSpPr txBox="1">
            <a:spLocks noChangeArrowheads="1"/>
          </p:cNvSpPr>
          <p:nvPr/>
        </p:nvSpPr>
        <p:spPr bwMode="auto">
          <a:xfrm>
            <a:off x="8461075" y="3808702"/>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A</a:t>
            </a:r>
          </a:p>
        </p:txBody>
      </p:sp>
      <p:sp>
        <p:nvSpPr>
          <p:cNvPr id="22" name="Text Box 20">
            <a:extLst>
              <a:ext uri="{FF2B5EF4-FFF2-40B4-BE49-F238E27FC236}">
                <a16:creationId xmlns:a16="http://schemas.microsoft.com/office/drawing/2014/main" id="{E2EC273B-45FB-4C66-A9E9-FDDE20EA15AA}"/>
              </a:ext>
            </a:extLst>
          </p:cNvPr>
          <p:cNvSpPr txBox="1">
            <a:spLocks noChangeArrowheads="1"/>
          </p:cNvSpPr>
          <p:nvPr/>
        </p:nvSpPr>
        <p:spPr bwMode="auto">
          <a:xfrm>
            <a:off x="9223251" y="3122743"/>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B</a:t>
            </a:r>
          </a:p>
        </p:txBody>
      </p:sp>
      <p:sp>
        <p:nvSpPr>
          <p:cNvPr id="23" name="Text Box 21">
            <a:extLst>
              <a:ext uri="{FF2B5EF4-FFF2-40B4-BE49-F238E27FC236}">
                <a16:creationId xmlns:a16="http://schemas.microsoft.com/office/drawing/2014/main" id="{5F90A8F3-DCEA-43DC-8C0E-B3F5FDDCD825}"/>
              </a:ext>
            </a:extLst>
          </p:cNvPr>
          <p:cNvSpPr txBox="1">
            <a:spLocks noChangeArrowheads="1"/>
          </p:cNvSpPr>
          <p:nvPr/>
        </p:nvSpPr>
        <p:spPr bwMode="auto">
          <a:xfrm>
            <a:off x="9223251" y="4494661"/>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F</a:t>
            </a:r>
          </a:p>
        </p:txBody>
      </p:sp>
      <p:sp>
        <p:nvSpPr>
          <p:cNvPr id="24" name="Text Box 22">
            <a:extLst>
              <a:ext uri="{FF2B5EF4-FFF2-40B4-BE49-F238E27FC236}">
                <a16:creationId xmlns:a16="http://schemas.microsoft.com/office/drawing/2014/main" id="{80907140-4B88-4FA4-A994-7BA43434F7E4}"/>
              </a:ext>
            </a:extLst>
          </p:cNvPr>
          <p:cNvSpPr txBox="1">
            <a:spLocks noChangeArrowheads="1"/>
          </p:cNvSpPr>
          <p:nvPr/>
        </p:nvSpPr>
        <p:spPr bwMode="auto">
          <a:xfrm>
            <a:off x="10366516" y="4494661"/>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E</a:t>
            </a:r>
          </a:p>
        </p:txBody>
      </p:sp>
      <p:sp>
        <p:nvSpPr>
          <p:cNvPr id="25" name="Text Box 23">
            <a:extLst>
              <a:ext uri="{FF2B5EF4-FFF2-40B4-BE49-F238E27FC236}">
                <a16:creationId xmlns:a16="http://schemas.microsoft.com/office/drawing/2014/main" id="{554FBE9C-A650-4AD6-A136-0F48A6034135}"/>
              </a:ext>
            </a:extLst>
          </p:cNvPr>
          <p:cNvSpPr txBox="1">
            <a:spLocks noChangeArrowheads="1"/>
          </p:cNvSpPr>
          <p:nvPr/>
        </p:nvSpPr>
        <p:spPr bwMode="auto">
          <a:xfrm>
            <a:off x="10366516" y="3122743"/>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C</a:t>
            </a:r>
          </a:p>
        </p:txBody>
      </p:sp>
      <p:sp>
        <p:nvSpPr>
          <p:cNvPr id="26" name="Text Box 24">
            <a:extLst>
              <a:ext uri="{FF2B5EF4-FFF2-40B4-BE49-F238E27FC236}">
                <a16:creationId xmlns:a16="http://schemas.microsoft.com/office/drawing/2014/main" id="{BA3BBA0A-D0CC-4694-8516-00F5B682C583}"/>
              </a:ext>
            </a:extLst>
          </p:cNvPr>
          <p:cNvSpPr txBox="1">
            <a:spLocks noChangeArrowheads="1"/>
          </p:cNvSpPr>
          <p:nvPr/>
        </p:nvSpPr>
        <p:spPr bwMode="auto">
          <a:xfrm>
            <a:off x="11128692" y="3808702"/>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D</a:t>
            </a:r>
          </a:p>
        </p:txBody>
      </p:sp>
      <p:sp>
        <p:nvSpPr>
          <p:cNvPr id="27" name="Text Box 25">
            <a:extLst>
              <a:ext uri="{FF2B5EF4-FFF2-40B4-BE49-F238E27FC236}">
                <a16:creationId xmlns:a16="http://schemas.microsoft.com/office/drawing/2014/main" id="{3DDF93E2-446B-4A01-8515-F950656DD836}"/>
              </a:ext>
            </a:extLst>
          </p:cNvPr>
          <p:cNvSpPr txBox="1">
            <a:spLocks noChangeArrowheads="1"/>
          </p:cNvSpPr>
          <p:nvPr/>
        </p:nvSpPr>
        <p:spPr bwMode="auto">
          <a:xfrm>
            <a:off x="10671386" y="3427614"/>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5</a:t>
            </a:r>
          </a:p>
        </p:txBody>
      </p:sp>
      <p:sp>
        <p:nvSpPr>
          <p:cNvPr id="28" name="Text Box 26">
            <a:extLst>
              <a:ext uri="{FF2B5EF4-FFF2-40B4-BE49-F238E27FC236}">
                <a16:creationId xmlns:a16="http://schemas.microsoft.com/office/drawing/2014/main" id="{1F1AED9C-DAC4-4BFF-ACE6-46BA186C1101}"/>
              </a:ext>
            </a:extLst>
          </p:cNvPr>
          <p:cNvSpPr txBox="1">
            <a:spLocks noChangeArrowheads="1"/>
          </p:cNvSpPr>
          <p:nvPr/>
        </p:nvSpPr>
        <p:spPr bwMode="auto">
          <a:xfrm>
            <a:off x="10061645" y="3884920"/>
            <a:ext cx="5335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10</a:t>
            </a:r>
          </a:p>
        </p:txBody>
      </p:sp>
      <p:sp>
        <p:nvSpPr>
          <p:cNvPr id="29" name="Text Box 27">
            <a:extLst>
              <a:ext uri="{FF2B5EF4-FFF2-40B4-BE49-F238E27FC236}">
                <a16:creationId xmlns:a16="http://schemas.microsoft.com/office/drawing/2014/main" id="{23355A53-8595-4BB1-8E00-D1E5A11D565C}"/>
              </a:ext>
            </a:extLst>
          </p:cNvPr>
          <p:cNvSpPr txBox="1">
            <a:spLocks noChangeArrowheads="1"/>
          </p:cNvSpPr>
          <p:nvPr/>
        </p:nvSpPr>
        <p:spPr bwMode="auto">
          <a:xfrm>
            <a:off x="10671386" y="4189790"/>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9</a:t>
            </a:r>
          </a:p>
        </p:txBody>
      </p:sp>
      <p:sp>
        <p:nvSpPr>
          <p:cNvPr id="30" name="Text Box 28">
            <a:extLst>
              <a:ext uri="{FF2B5EF4-FFF2-40B4-BE49-F238E27FC236}">
                <a16:creationId xmlns:a16="http://schemas.microsoft.com/office/drawing/2014/main" id="{DF78C39F-7F4A-464A-B3E3-132E915C8C84}"/>
              </a:ext>
            </a:extLst>
          </p:cNvPr>
          <p:cNvSpPr txBox="1">
            <a:spLocks noChangeArrowheads="1"/>
          </p:cNvSpPr>
          <p:nvPr/>
        </p:nvSpPr>
        <p:spPr bwMode="auto">
          <a:xfrm>
            <a:off x="8842163" y="3503832"/>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3</a:t>
            </a:r>
          </a:p>
        </p:txBody>
      </p:sp>
      <p:sp>
        <p:nvSpPr>
          <p:cNvPr id="31" name="Text Box 29">
            <a:extLst>
              <a:ext uri="{FF2B5EF4-FFF2-40B4-BE49-F238E27FC236}">
                <a16:creationId xmlns:a16="http://schemas.microsoft.com/office/drawing/2014/main" id="{60C58CF3-42B8-4143-AAD1-254EF9BE2FBF}"/>
              </a:ext>
            </a:extLst>
          </p:cNvPr>
          <p:cNvSpPr txBox="1">
            <a:spLocks noChangeArrowheads="1"/>
          </p:cNvSpPr>
          <p:nvPr/>
        </p:nvSpPr>
        <p:spPr bwMode="auto">
          <a:xfrm>
            <a:off x="9299469" y="3732485"/>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dirty="0">
                <a:solidFill>
                  <a:srgbClr val="330066"/>
                </a:solidFill>
                <a:latin typeface="Arial Narrow" panose="020B0606020202030204" pitchFamily="34" charset="0"/>
              </a:rPr>
              <a:t>8</a:t>
            </a:r>
          </a:p>
        </p:txBody>
      </p:sp>
      <p:sp>
        <p:nvSpPr>
          <p:cNvPr id="32" name="Text Box 30">
            <a:extLst>
              <a:ext uri="{FF2B5EF4-FFF2-40B4-BE49-F238E27FC236}">
                <a16:creationId xmlns:a16="http://schemas.microsoft.com/office/drawing/2014/main" id="{6633232A-2693-43AC-8B56-BD9DFED4656A}"/>
              </a:ext>
            </a:extLst>
          </p:cNvPr>
          <p:cNvSpPr txBox="1">
            <a:spLocks noChangeArrowheads="1"/>
          </p:cNvSpPr>
          <p:nvPr/>
        </p:nvSpPr>
        <p:spPr bwMode="auto">
          <a:xfrm>
            <a:off x="9604339" y="3732485"/>
            <a:ext cx="5335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14</a:t>
            </a:r>
          </a:p>
        </p:txBody>
      </p:sp>
      <p:sp>
        <p:nvSpPr>
          <p:cNvPr id="33" name="Text Box 31">
            <a:extLst>
              <a:ext uri="{FF2B5EF4-FFF2-40B4-BE49-F238E27FC236}">
                <a16:creationId xmlns:a16="http://schemas.microsoft.com/office/drawing/2014/main" id="{6197A181-4BB1-41DA-A9A7-EBF6158D9044}"/>
              </a:ext>
            </a:extLst>
          </p:cNvPr>
          <p:cNvSpPr txBox="1">
            <a:spLocks noChangeArrowheads="1"/>
          </p:cNvSpPr>
          <p:nvPr/>
        </p:nvSpPr>
        <p:spPr bwMode="auto">
          <a:xfrm>
            <a:off x="8842163" y="4189790"/>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4</a:t>
            </a:r>
          </a:p>
        </p:txBody>
      </p:sp>
      <p:sp>
        <p:nvSpPr>
          <p:cNvPr id="34" name="Text Box 32">
            <a:extLst>
              <a:ext uri="{FF2B5EF4-FFF2-40B4-BE49-F238E27FC236}">
                <a16:creationId xmlns:a16="http://schemas.microsoft.com/office/drawing/2014/main" id="{A8279B14-901B-4649-9B76-9837C1DCAEB6}"/>
              </a:ext>
            </a:extLst>
          </p:cNvPr>
          <p:cNvSpPr txBox="1">
            <a:spLocks noChangeArrowheads="1"/>
          </p:cNvSpPr>
          <p:nvPr/>
        </p:nvSpPr>
        <p:spPr bwMode="auto">
          <a:xfrm>
            <a:off x="9756775" y="3198961"/>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5</a:t>
            </a:r>
          </a:p>
        </p:txBody>
      </p:sp>
      <p:sp>
        <p:nvSpPr>
          <p:cNvPr id="35" name="Text Box 33">
            <a:extLst>
              <a:ext uri="{FF2B5EF4-FFF2-40B4-BE49-F238E27FC236}">
                <a16:creationId xmlns:a16="http://schemas.microsoft.com/office/drawing/2014/main" id="{C4E636E1-D29F-4336-AAFE-713443F7EB75}"/>
              </a:ext>
            </a:extLst>
          </p:cNvPr>
          <p:cNvSpPr txBox="1">
            <a:spLocks noChangeArrowheads="1"/>
          </p:cNvSpPr>
          <p:nvPr/>
        </p:nvSpPr>
        <p:spPr bwMode="auto">
          <a:xfrm>
            <a:off x="9756775" y="4418443"/>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6</a:t>
            </a:r>
          </a:p>
        </p:txBody>
      </p:sp>
      <p:sp>
        <p:nvSpPr>
          <p:cNvPr id="36" name="矩形 35">
            <a:extLst>
              <a:ext uri="{FF2B5EF4-FFF2-40B4-BE49-F238E27FC236}">
                <a16:creationId xmlns:a16="http://schemas.microsoft.com/office/drawing/2014/main" id="{DBC3A881-AC4E-42FF-8AA3-730896D809D1}"/>
              </a:ext>
            </a:extLst>
          </p:cNvPr>
          <p:cNvSpPr/>
          <p:nvPr/>
        </p:nvSpPr>
        <p:spPr>
          <a:xfrm>
            <a:off x="993775" y="305594"/>
            <a:ext cx="6208751" cy="461665"/>
          </a:xfrm>
          <a:prstGeom prst="rect">
            <a:avLst/>
          </a:prstGeom>
        </p:spPr>
        <p:txBody>
          <a:bodyPr wrap="none">
            <a:spAutoFit/>
          </a:bodyPr>
          <a:lstStyle/>
          <a:p>
            <a:r>
              <a:rPr lang="zh-CN" altLang="en-US" dirty="0">
                <a:solidFill>
                  <a:schemeClr val="bg1"/>
                </a:solidFill>
              </a:rPr>
              <a:t>中国邮递员问题(</a:t>
            </a:r>
            <a:r>
              <a:rPr lang="en-US" altLang="zh-CN" dirty="0">
                <a:solidFill>
                  <a:schemeClr val="bg1"/>
                </a:solidFill>
              </a:rPr>
              <a:t>Chinese Postman Problem)</a:t>
            </a:r>
            <a:endParaRPr lang="zh-CN" altLang="en-US" dirty="0">
              <a:solidFill>
                <a:schemeClr val="bg1"/>
              </a:solidFill>
            </a:endParaRPr>
          </a:p>
        </p:txBody>
      </p:sp>
      <p:sp>
        <p:nvSpPr>
          <p:cNvPr id="37" name="矩形 36">
            <a:extLst>
              <a:ext uri="{FF2B5EF4-FFF2-40B4-BE49-F238E27FC236}">
                <a16:creationId xmlns:a16="http://schemas.microsoft.com/office/drawing/2014/main" id="{B6824821-8129-4CF8-AEE0-DF154A19D651}"/>
              </a:ext>
            </a:extLst>
          </p:cNvPr>
          <p:cNvSpPr/>
          <p:nvPr/>
        </p:nvSpPr>
        <p:spPr>
          <a:xfrm>
            <a:off x="2442867" y="4923745"/>
            <a:ext cx="7964040" cy="1688411"/>
          </a:xfrm>
          <a:prstGeom prst="rect">
            <a:avLst/>
          </a:prstGeom>
        </p:spPr>
        <p:txBody>
          <a:bodyPr wrap="none">
            <a:spAutoFit/>
          </a:bodyPr>
          <a:lstStyle/>
          <a:p>
            <a:pPr>
              <a:lnSpc>
                <a:spcPct val="150000"/>
              </a:lnSpc>
            </a:pPr>
            <a:r>
              <a:rPr lang="zh-CN" altLang="en-US" dirty="0"/>
              <a:t>求邮递员走遍管区所有街道的最短回路问</a:t>
            </a:r>
            <a:endParaRPr lang="en-US" altLang="zh-CN" dirty="0"/>
          </a:p>
          <a:p>
            <a:pPr>
              <a:lnSpc>
                <a:spcPct val="150000"/>
              </a:lnSpc>
            </a:pPr>
            <a:r>
              <a:rPr lang="en-US" altLang="zh-CN" dirty="0"/>
              <a:t>     ——</a:t>
            </a:r>
            <a:r>
              <a:rPr lang="zh-CN" altLang="en-US" dirty="0"/>
              <a:t>中国邮递员问题(</a:t>
            </a:r>
            <a:r>
              <a:rPr lang="en-US" altLang="zh-CN" dirty="0"/>
              <a:t>Chinese Postman Problem)</a:t>
            </a:r>
          </a:p>
          <a:p>
            <a:pPr>
              <a:lnSpc>
                <a:spcPct val="150000"/>
              </a:lnSpc>
            </a:pPr>
            <a:r>
              <a:rPr lang="zh-CN" altLang="en-US" dirty="0"/>
              <a:t>                               管梅谷(</a:t>
            </a:r>
            <a:r>
              <a:rPr lang="en-US" altLang="zh-CN" dirty="0"/>
              <a:t>Guan Mei-</a:t>
            </a:r>
            <a:r>
              <a:rPr lang="en-US" altLang="zh-CN" dirty="0" err="1"/>
              <a:t>gu</a:t>
            </a:r>
            <a:r>
              <a:rPr lang="en-US" altLang="zh-CN" dirty="0"/>
              <a:t>), 1962, </a:t>
            </a:r>
            <a:r>
              <a:rPr lang="zh-CN" altLang="en-US" dirty="0"/>
              <a:t>中国 </a:t>
            </a:r>
            <a:r>
              <a:rPr lang="en-US" altLang="zh-CN" dirty="0"/>
              <a:t>      </a:t>
            </a:r>
            <a:endParaRPr lang="zh-CN" altLang="en-US" dirty="0"/>
          </a:p>
        </p:txBody>
      </p:sp>
    </p:spTree>
    <p:extLst>
      <p:ext uri="{BB962C8B-B14F-4D97-AF65-F5344CB8AC3E}">
        <p14:creationId xmlns:p14="http://schemas.microsoft.com/office/powerpoint/2010/main" val="293195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7"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pPr eaLnBrk="1" hangingPunct="1"/>
            <a:r>
              <a:rPr lang="zh-CN" altLang="en-US"/>
              <a:t>是欧拉图吗?</a:t>
            </a:r>
            <a:endParaRPr lang="en-US" altLang="zh-CN"/>
          </a:p>
        </p:txBody>
      </p:sp>
      <p:grpSp>
        <p:nvGrpSpPr>
          <p:cNvPr id="26629" name="Group 66"/>
          <p:cNvGrpSpPr>
            <a:grpSpLocks/>
          </p:cNvGrpSpPr>
          <p:nvPr/>
        </p:nvGrpSpPr>
        <p:grpSpPr bwMode="auto">
          <a:xfrm>
            <a:off x="4574822" y="2896270"/>
            <a:ext cx="3048706" cy="1833987"/>
            <a:chOff x="576" y="2112"/>
            <a:chExt cx="1920" cy="1155"/>
          </a:xfrm>
        </p:grpSpPr>
        <p:sp>
          <p:nvSpPr>
            <p:cNvPr id="26630" name="Oval 4"/>
            <p:cNvSpPr>
              <a:spLocks noChangeArrowheads="1"/>
            </p:cNvSpPr>
            <p:nvPr/>
          </p:nvSpPr>
          <p:spPr bwMode="auto">
            <a:xfrm>
              <a:off x="1104" y="2352"/>
              <a:ext cx="96" cy="96"/>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6631" name="Oval 5"/>
            <p:cNvSpPr>
              <a:spLocks noChangeArrowheads="1"/>
            </p:cNvSpPr>
            <p:nvPr/>
          </p:nvSpPr>
          <p:spPr bwMode="auto">
            <a:xfrm>
              <a:off x="1104" y="2928"/>
              <a:ext cx="96" cy="96"/>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6632" name="Oval 6"/>
            <p:cNvSpPr>
              <a:spLocks noChangeArrowheads="1"/>
            </p:cNvSpPr>
            <p:nvPr/>
          </p:nvSpPr>
          <p:spPr bwMode="auto">
            <a:xfrm>
              <a:off x="1824" y="2352"/>
              <a:ext cx="96" cy="96"/>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6633" name="Oval 7"/>
            <p:cNvSpPr>
              <a:spLocks noChangeArrowheads="1"/>
            </p:cNvSpPr>
            <p:nvPr/>
          </p:nvSpPr>
          <p:spPr bwMode="auto">
            <a:xfrm>
              <a:off x="1824" y="2928"/>
              <a:ext cx="96" cy="96"/>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6634" name="Oval 8"/>
            <p:cNvSpPr>
              <a:spLocks noChangeArrowheads="1"/>
            </p:cNvSpPr>
            <p:nvPr/>
          </p:nvSpPr>
          <p:spPr bwMode="auto">
            <a:xfrm>
              <a:off x="768" y="2640"/>
              <a:ext cx="96" cy="96"/>
            </a:xfrm>
            <a:prstGeom prst="ellipse">
              <a:avLst/>
            </a:prstGeom>
            <a:solidFill>
              <a:srgbClr val="009900"/>
            </a:solidFill>
            <a:ln w="9525">
              <a:solidFill>
                <a:srgbClr val="009900"/>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6635" name="Oval 9"/>
            <p:cNvSpPr>
              <a:spLocks noChangeArrowheads="1"/>
            </p:cNvSpPr>
            <p:nvPr/>
          </p:nvSpPr>
          <p:spPr bwMode="auto">
            <a:xfrm>
              <a:off x="2160" y="2640"/>
              <a:ext cx="96" cy="96"/>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6636" name="Line 10"/>
            <p:cNvSpPr>
              <a:spLocks noChangeShapeType="1"/>
            </p:cNvSpPr>
            <p:nvPr/>
          </p:nvSpPr>
          <p:spPr bwMode="auto">
            <a:xfrm>
              <a:off x="1152" y="2400"/>
              <a:ext cx="72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6637" name="Line 11"/>
            <p:cNvSpPr>
              <a:spLocks noChangeShapeType="1"/>
            </p:cNvSpPr>
            <p:nvPr/>
          </p:nvSpPr>
          <p:spPr bwMode="auto">
            <a:xfrm>
              <a:off x="1152" y="2976"/>
              <a:ext cx="72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6638" name="Line 12"/>
            <p:cNvSpPr>
              <a:spLocks noChangeShapeType="1"/>
            </p:cNvSpPr>
            <p:nvPr/>
          </p:nvSpPr>
          <p:spPr bwMode="auto">
            <a:xfrm flipV="1">
              <a:off x="816" y="2400"/>
              <a:ext cx="336" cy="28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6639" name="Line 13"/>
            <p:cNvSpPr>
              <a:spLocks noChangeShapeType="1"/>
            </p:cNvSpPr>
            <p:nvPr/>
          </p:nvSpPr>
          <p:spPr bwMode="auto">
            <a:xfrm>
              <a:off x="816" y="2688"/>
              <a:ext cx="336" cy="28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6640" name="Line 14"/>
            <p:cNvSpPr>
              <a:spLocks noChangeShapeType="1"/>
            </p:cNvSpPr>
            <p:nvPr/>
          </p:nvSpPr>
          <p:spPr bwMode="auto">
            <a:xfrm>
              <a:off x="1872" y="2400"/>
              <a:ext cx="336" cy="28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6641" name="Line 15"/>
            <p:cNvSpPr>
              <a:spLocks noChangeShapeType="1"/>
            </p:cNvSpPr>
            <p:nvPr/>
          </p:nvSpPr>
          <p:spPr bwMode="auto">
            <a:xfrm flipV="1">
              <a:off x="1872" y="2688"/>
              <a:ext cx="336" cy="28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6642" name="Line 16"/>
            <p:cNvSpPr>
              <a:spLocks noChangeShapeType="1"/>
            </p:cNvSpPr>
            <p:nvPr/>
          </p:nvSpPr>
          <p:spPr bwMode="auto">
            <a:xfrm>
              <a:off x="1152" y="2400"/>
              <a:ext cx="0" cy="57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6643" name="Line 17"/>
            <p:cNvSpPr>
              <a:spLocks noChangeShapeType="1"/>
            </p:cNvSpPr>
            <p:nvPr/>
          </p:nvSpPr>
          <p:spPr bwMode="auto">
            <a:xfrm flipV="1">
              <a:off x="1152" y="2400"/>
              <a:ext cx="720" cy="57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6644" name="Line 18"/>
            <p:cNvSpPr>
              <a:spLocks noChangeShapeType="1"/>
            </p:cNvSpPr>
            <p:nvPr/>
          </p:nvSpPr>
          <p:spPr bwMode="auto">
            <a:xfrm>
              <a:off x="1872" y="2400"/>
              <a:ext cx="0" cy="57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6645" name="Text Box 19"/>
            <p:cNvSpPr txBox="1">
              <a:spLocks noChangeArrowheads="1"/>
            </p:cNvSpPr>
            <p:nvPr/>
          </p:nvSpPr>
          <p:spPr bwMode="auto">
            <a:xfrm>
              <a:off x="576" y="2544"/>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A</a:t>
              </a:r>
            </a:p>
          </p:txBody>
        </p:sp>
        <p:sp>
          <p:nvSpPr>
            <p:cNvPr id="26646" name="Text Box 20"/>
            <p:cNvSpPr txBox="1">
              <a:spLocks noChangeArrowheads="1"/>
            </p:cNvSpPr>
            <p:nvPr/>
          </p:nvSpPr>
          <p:spPr bwMode="auto">
            <a:xfrm>
              <a:off x="1056" y="211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B</a:t>
              </a:r>
            </a:p>
          </p:txBody>
        </p:sp>
        <p:sp>
          <p:nvSpPr>
            <p:cNvPr id="26647" name="Text Box 21"/>
            <p:cNvSpPr txBox="1">
              <a:spLocks noChangeArrowheads="1"/>
            </p:cNvSpPr>
            <p:nvPr/>
          </p:nvSpPr>
          <p:spPr bwMode="auto">
            <a:xfrm>
              <a:off x="1056" y="2976"/>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F</a:t>
              </a:r>
            </a:p>
          </p:txBody>
        </p:sp>
        <p:sp>
          <p:nvSpPr>
            <p:cNvPr id="26648" name="Text Box 22"/>
            <p:cNvSpPr txBox="1">
              <a:spLocks noChangeArrowheads="1"/>
            </p:cNvSpPr>
            <p:nvPr/>
          </p:nvSpPr>
          <p:spPr bwMode="auto">
            <a:xfrm>
              <a:off x="1776" y="2976"/>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E</a:t>
              </a:r>
            </a:p>
          </p:txBody>
        </p:sp>
        <p:sp>
          <p:nvSpPr>
            <p:cNvPr id="26649" name="Text Box 23"/>
            <p:cNvSpPr txBox="1">
              <a:spLocks noChangeArrowheads="1"/>
            </p:cNvSpPr>
            <p:nvPr/>
          </p:nvSpPr>
          <p:spPr bwMode="auto">
            <a:xfrm>
              <a:off x="1776" y="211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C</a:t>
              </a:r>
            </a:p>
          </p:txBody>
        </p:sp>
        <p:sp>
          <p:nvSpPr>
            <p:cNvPr id="26650" name="Text Box 24"/>
            <p:cNvSpPr txBox="1">
              <a:spLocks noChangeArrowheads="1"/>
            </p:cNvSpPr>
            <p:nvPr/>
          </p:nvSpPr>
          <p:spPr bwMode="auto">
            <a:xfrm>
              <a:off x="2256" y="2544"/>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D</a:t>
              </a:r>
            </a:p>
          </p:txBody>
        </p:sp>
        <p:sp>
          <p:nvSpPr>
            <p:cNvPr id="26651" name="Text Box 25"/>
            <p:cNvSpPr txBox="1">
              <a:spLocks noChangeArrowheads="1"/>
            </p:cNvSpPr>
            <p:nvPr/>
          </p:nvSpPr>
          <p:spPr bwMode="auto">
            <a:xfrm>
              <a:off x="1968" y="2304"/>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5</a:t>
              </a:r>
            </a:p>
          </p:txBody>
        </p:sp>
        <p:sp>
          <p:nvSpPr>
            <p:cNvPr id="26652" name="Text Box 26"/>
            <p:cNvSpPr txBox="1">
              <a:spLocks noChangeArrowheads="1"/>
            </p:cNvSpPr>
            <p:nvPr/>
          </p:nvSpPr>
          <p:spPr bwMode="auto">
            <a:xfrm>
              <a:off x="1584" y="2592"/>
              <a:ext cx="33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10</a:t>
              </a:r>
            </a:p>
          </p:txBody>
        </p:sp>
        <p:sp>
          <p:nvSpPr>
            <p:cNvPr id="26653" name="Text Box 27"/>
            <p:cNvSpPr txBox="1">
              <a:spLocks noChangeArrowheads="1"/>
            </p:cNvSpPr>
            <p:nvPr/>
          </p:nvSpPr>
          <p:spPr bwMode="auto">
            <a:xfrm>
              <a:off x="1968" y="2784"/>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9</a:t>
              </a:r>
            </a:p>
          </p:txBody>
        </p:sp>
        <p:sp>
          <p:nvSpPr>
            <p:cNvPr id="26654" name="Text Box 28"/>
            <p:cNvSpPr txBox="1">
              <a:spLocks noChangeArrowheads="1"/>
            </p:cNvSpPr>
            <p:nvPr/>
          </p:nvSpPr>
          <p:spPr bwMode="auto">
            <a:xfrm>
              <a:off x="816" y="235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3</a:t>
              </a:r>
            </a:p>
          </p:txBody>
        </p:sp>
        <p:sp>
          <p:nvSpPr>
            <p:cNvPr id="26655" name="Text Box 29"/>
            <p:cNvSpPr txBox="1">
              <a:spLocks noChangeArrowheads="1"/>
            </p:cNvSpPr>
            <p:nvPr/>
          </p:nvSpPr>
          <p:spPr bwMode="auto">
            <a:xfrm>
              <a:off x="1104" y="2496"/>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8</a:t>
              </a:r>
            </a:p>
          </p:txBody>
        </p:sp>
        <p:sp>
          <p:nvSpPr>
            <p:cNvPr id="26656" name="Text Box 30"/>
            <p:cNvSpPr txBox="1">
              <a:spLocks noChangeArrowheads="1"/>
            </p:cNvSpPr>
            <p:nvPr/>
          </p:nvSpPr>
          <p:spPr bwMode="auto">
            <a:xfrm>
              <a:off x="1296" y="2496"/>
              <a:ext cx="33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14</a:t>
              </a:r>
            </a:p>
          </p:txBody>
        </p:sp>
        <p:sp>
          <p:nvSpPr>
            <p:cNvPr id="26657" name="Text Box 31"/>
            <p:cNvSpPr txBox="1">
              <a:spLocks noChangeArrowheads="1"/>
            </p:cNvSpPr>
            <p:nvPr/>
          </p:nvSpPr>
          <p:spPr bwMode="auto">
            <a:xfrm>
              <a:off x="816" y="2784"/>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4</a:t>
              </a:r>
            </a:p>
          </p:txBody>
        </p:sp>
        <p:sp>
          <p:nvSpPr>
            <p:cNvPr id="26658" name="Text Box 32"/>
            <p:cNvSpPr txBox="1">
              <a:spLocks noChangeArrowheads="1"/>
            </p:cNvSpPr>
            <p:nvPr/>
          </p:nvSpPr>
          <p:spPr bwMode="auto">
            <a:xfrm>
              <a:off x="1392" y="2160"/>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5</a:t>
              </a:r>
            </a:p>
          </p:txBody>
        </p:sp>
        <p:sp>
          <p:nvSpPr>
            <p:cNvPr id="26659" name="Text Box 33"/>
            <p:cNvSpPr txBox="1">
              <a:spLocks noChangeArrowheads="1"/>
            </p:cNvSpPr>
            <p:nvPr/>
          </p:nvSpPr>
          <p:spPr bwMode="auto">
            <a:xfrm>
              <a:off x="1392" y="2928"/>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6</a:t>
              </a:r>
            </a:p>
          </p:txBody>
        </p:sp>
      </p:grpSp>
    </p:spTree>
    <p:extLst>
      <p:ext uri="{BB962C8B-B14F-4D97-AF65-F5344CB8AC3E}">
        <p14:creationId xmlns:p14="http://schemas.microsoft.com/office/powerpoint/2010/main" val="1025119285"/>
      </p:ext>
    </p:extLst>
  </p:cSld>
  <p:clrMapOvr>
    <a:masterClrMapping/>
  </p:clrMapOvr>
  <p:transition spd="med">
    <p:wipe dir="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p:txBody>
          <a:bodyPr/>
          <a:lstStyle/>
          <a:p>
            <a:pPr eaLnBrk="1" hangingPunct="1"/>
            <a:r>
              <a:rPr lang="zh-CN" altLang="en-US"/>
              <a:t>能变成欧拉图吗?</a:t>
            </a:r>
            <a:endParaRPr lang="en-US" altLang="zh-CN"/>
          </a:p>
        </p:txBody>
      </p:sp>
      <p:grpSp>
        <p:nvGrpSpPr>
          <p:cNvPr id="27653" name="Group 4"/>
          <p:cNvGrpSpPr>
            <a:grpSpLocks/>
          </p:cNvGrpSpPr>
          <p:nvPr/>
        </p:nvGrpSpPr>
        <p:grpSpPr bwMode="auto">
          <a:xfrm>
            <a:off x="2440728" y="3353576"/>
            <a:ext cx="3048706" cy="1833987"/>
            <a:chOff x="576" y="2112"/>
            <a:chExt cx="1920" cy="1155"/>
          </a:xfrm>
        </p:grpSpPr>
        <p:sp>
          <p:nvSpPr>
            <p:cNvPr id="27686" name="Oval 5"/>
            <p:cNvSpPr>
              <a:spLocks noChangeArrowheads="1"/>
            </p:cNvSpPr>
            <p:nvPr/>
          </p:nvSpPr>
          <p:spPr bwMode="auto">
            <a:xfrm>
              <a:off x="1104" y="2352"/>
              <a:ext cx="96" cy="96"/>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7687" name="Oval 6"/>
            <p:cNvSpPr>
              <a:spLocks noChangeArrowheads="1"/>
            </p:cNvSpPr>
            <p:nvPr/>
          </p:nvSpPr>
          <p:spPr bwMode="auto">
            <a:xfrm>
              <a:off x="1104" y="2928"/>
              <a:ext cx="96" cy="96"/>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7688" name="Oval 7"/>
            <p:cNvSpPr>
              <a:spLocks noChangeArrowheads="1"/>
            </p:cNvSpPr>
            <p:nvPr/>
          </p:nvSpPr>
          <p:spPr bwMode="auto">
            <a:xfrm>
              <a:off x="1824" y="2352"/>
              <a:ext cx="96" cy="96"/>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7689" name="Oval 8"/>
            <p:cNvSpPr>
              <a:spLocks noChangeArrowheads="1"/>
            </p:cNvSpPr>
            <p:nvPr/>
          </p:nvSpPr>
          <p:spPr bwMode="auto">
            <a:xfrm>
              <a:off x="1824" y="2928"/>
              <a:ext cx="96" cy="96"/>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7690" name="Oval 9"/>
            <p:cNvSpPr>
              <a:spLocks noChangeArrowheads="1"/>
            </p:cNvSpPr>
            <p:nvPr/>
          </p:nvSpPr>
          <p:spPr bwMode="auto">
            <a:xfrm>
              <a:off x="768" y="2640"/>
              <a:ext cx="96" cy="96"/>
            </a:xfrm>
            <a:prstGeom prst="ellipse">
              <a:avLst/>
            </a:prstGeom>
            <a:solidFill>
              <a:srgbClr val="009900"/>
            </a:solidFill>
            <a:ln w="9525">
              <a:solidFill>
                <a:srgbClr val="009900"/>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7691" name="Oval 10"/>
            <p:cNvSpPr>
              <a:spLocks noChangeArrowheads="1"/>
            </p:cNvSpPr>
            <p:nvPr/>
          </p:nvSpPr>
          <p:spPr bwMode="auto">
            <a:xfrm>
              <a:off x="2160" y="2640"/>
              <a:ext cx="96" cy="96"/>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7692" name="Line 11"/>
            <p:cNvSpPr>
              <a:spLocks noChangeShapeType="1"/>
            </p:cNvSpPr>
            <p:nvPr/>
          </p:nvSpPr>
          <p:spPr bwMode="auto">
            <a:xfrm>
              <a:off x="1152" y="2400"/>
              <a:ext cx="72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7693" name="Line 12"/>
            <p:cNvSpPr>
              <a:spLocks noChangeShapeType="1"/>
            </p:cNvSpPr>
            <p:nvPr/>
          </p:nvSpPr>
          <p:spPr bwMode="auto">
            <a:xfrm>
              <a:off x="1152" y="2976"/>
              <a:ext cx="72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7694" name="Line 13"/>
            <p:cNvSpPr>
              <a:spLocks noChangeShapeType="1"/>
            </p:cNvSpPr>
            <p:nvPr/>
          </p:nvSpPr>
          <p:spPr bwMode="auto">
            <a:xfrm flipV="1">
              <a:off x="816" y="2400"/>
              <a:ext cx="336" cy="28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7695" name="Line 14"/>
            <p:cNvSpPr>
              <a:spLocks noChangeShapeType="1"/>
            </p:cNvSpPr>
            <p:nvPr/>
          </p:nvSpPr>
          <p:spPr bwMode="auto">
            <a:xfrm>
              <a:off x="816" y="2688"/>
              <a:ext cx="336" cy="28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7696" name="Line 15"/>
            <p:cNvSpPr>
              <a:spLocks noChangeShapeType="1"/>
            </p:cNvSpPr>
            <p:nvPr/>
          </p:nvSpPr>
          <p:spPr bwMode="auto">
            <a:xfrm>
              <a:off x="1872" y="2400"/>
              <a:ext cx="336" cy="28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7697" name="Line 16"/>
            <p:cNvSpPr>
              <a:spLocks noChangeShapeType="1"/>
            </p:cNvSpPr>
            <p:nvPr/>
          </p:nvSpPr>
          <p:spPr bwMode="auto">
            <a:xfrm flipV="1">
              <a:off x="1872" y="2688"/>
              <a:ext cx="336" cy="28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7698" name="Line 17"/>
            <p:cNvSpPr>
              <a:spLocks noChangeShapeType="1"/>
            </p:cNvSpPr>
            <p:nvPr/>
          </p:nvSpPr>
          <p:spPr bwMode="auto">
            <a:xfrm>
              <a:off x="1152" y="2400"/>
              <a:ext cx="0" cy="57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7699" name="Line 18"/>
            <p:cNvSpPr>
              <a:spLocks noChangeShapeType="1"/>
            </p:cNvSpPr>
            <p:nvPr/>
          </p:nvSpPr>
          <p:spPr bwMode="auto">
            <a:xfrm flipV="1">
              <a:off x="1152" y="2400"/>
              <a:ext cx="720" cy="57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7700" name="Line 19"/>
            <p:cNvSpPr>
              <a:spLocks noChangeShapeType="1"/>
            </p:cNvSpPr>
            <p:nvPr/>
          </p:nvSpPr>
          <p:spPr bwMode="auto">
            <a:xfrm>
              <a:off x="1872" y="2400"/>
              <a:ext cx="0" cy="57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7701" name="Text Box 20"/>
            <p:cNvSpPr txBox="1">
              <a:spLocks noChangeArrowheads="1"/>
            </p:cNvSpPr>
            <p:nvPr/>
          </p:nvSpPr>
          <p:spPr bwMode="auto">
            <a:xfrm>
              <a:off x="576" y="2544"/>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A</a:t>
              </a:r>
            </a:p>
          </p:txBody>
        </p:sp>
        <p:sp>
          <p:nvSpPr>
            <p:cNvPr id="27702" name="Text Box 21"/>
            <p:cNvSpPr txBox="1">
              <a:spLocks noChangeArrowheads="1"/>
            </p:cNvSpPr>
            <p:nvPr/>
          </p:nvSpPr>
          <p:spPr bwMode="auto">
            <a:xfrm>
              <a:off x="1056" y="211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B</a:t>
              </a:r>
            </a:p>
          </p:txBody>
        </p:sp>
        <p:sp>
          <p:nvSpPr>
            <p:cNvPr id="27703" name="Text Box 22"/>
            <p:cNvSpPr txBox="1">
              <a:spLocks noChangeArrowheads="1"/>
            </p:cNvSpPr>
            <p:nvPr/>
          </p:nvSpPr>
          <p:spPr bwMode="auto">
            <a:xfrm>
              <a:off x="1056" y="2976"/>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F</a:t>
              </a:r>
            </a:p>
          </p:txBody>
        </p:sp>
        <p:sp>
          <p:nvSpPr>
            <p:cNvPr id="27704" name="Text Box 23"/>
            <p:cNvSpPr txBox="1">
              <a:spLocks noChangeArrowheads="1"/>
            </p:cNvSpPr>
            <p:nvPr/>
          </p:nvSpPr>
          <p:spPr bwMode="auto">
            <a:xfrm>
              <a:off x="1776" y="2976"/>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E</a:t>
              </a:r>
            </a:p>
          </p:txBody>
        </p:sp>
        <p:sp>
          <p:nvSpPr>
            <p:cNvPr id="27705" name="Text Box 24"/>
            <p:cNvSpPr txBox="1">
              <a:spLocks noChangeArrowheads="1"/>
            </p:cNvSpPr>
            <p:nvPr/>
          </p:nvSpPr>
          <p:spPr bwMode="auto">
            <a:xfrm>
              <a:off x="1776" y="211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C</a:t>
              </a:r>
            </a:p>
          </p:txBody>
        </p:sp>
        <p:sp>
          <p:nvSpPr>
            <p:cNvPr id="27706" name="Text Box 25"/>
            <p:cNvSpPr txBox="1">
              <a:spLocks noChangeArrowheads="1"/>
            </p:cNvSpPr>
            <p:nvPr/>
          </p:nvSpPr>
          <p:spPr bwMode="auto">
            <a:xfrm>
              <a:off x="2256" y="2544"/>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D</a:t>
              </a:r>
            </a:p>
          </p:txBody>
        </p:sp>
        <p:sp>
          <p:nvSpPr>
            <p:cNvPr id="27707" name="Text Box 26"/>
            <p:cNvSpPr txBox="1">
              <a:spLocks noChangeArrowheads="1"/>
            </p:cNvSpPr>
            <p:nvPr/>
          </p:nvSpPr>
          <p:spPr bwMode="auto">
            <a:xfrm>
              <a:off x="1968" y="2304"/>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5</a:t>
              </a:r>
            </a:p>
          </p:txBody>
        </p:sp>
        <p:sp>
          <p:nvSpPr>
            <p:cNvPr id="27708" name="Text Box 27"/>
            <p:cNvSpPr txBox="1">
              <a:spLocks noChangeArrowheads="1"/>
            </p:cNvSpPr>
            <p:nvPr/>
          </p:nvSpPr>
          <p:spPr bwMode="auto">
            <a:xfrm>
              <a:off x="1584" y="2592"/>
              <a:ext cx="33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10</a:t>
              </a:r>
            </a:p>
          </p:txBody>
        </p:sp>
        <p:sp>
          <p:nvSpPr>
            <p:cNvPr id="27709" name="Text Box 28"/>
            <p:cNvSpPr txBox="1">
              <a:spLocks noChangeArrowheads="1"/>
            </p:cNvSpPr>
            <p:nvPr/>
          </p:nvSpPr>
          <p:spPr bwMode="auto">
            <a:xfrm>
              <a:off x="1968" y="2784"/>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9</a:t>
              </a:r>
            </a:p>
          </p:txBody>
        </p:sp>
        <p:sp>
          <p:nvSpPr>
            <p:cNvPr id="27710" name="Text Box 29"/>
            <p:cNvSpPr txBox="1">
              <a:spLocks noChangeArrowheads="1"/>
            </p:cNvSpPr>
            <p:nvPr/>
          </p:nvSpPr>
          <p:spPr bwMode="auto">
            <a:xfrm>
              <a:off x="816" y="235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3</a:t>
              </a:r>
            </a:p>
          </p:txBody>
        </p:sp>
        <p:sp>
          <p:nvSpPr>
            <p:cNvPr id="27711" name="Text Box 30"/>
            <p:cNvSpPr txBox="1">
              <a:spLocks noChangeArrowheads="1"/>
            </p:cNvSpPr>
            <p:nvPr/>
          </p:nvSpPr>
          <p:spPr bwMode="auto">
            <a:xfrm>
              <a:off x="1104" y="2496"/>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8</a:t>
              </a:r>
            </a:p>
          </p:txBody>
        </p:sp>
        <p:sp>
          <p:nvSpPr>
            <p:cNvPr id="27712" name="Text Box 31"/>
            <p:cNvSpPr txBox="1">
              <a:spLocks noChangeArrowheads="1"/>
            </p:cNvSpPr>
            <p:nvPr/>
          </p:nvSpPr>
          <p:spPr bwMode="auto">
            <a:xfrm>
              <a:off x="1296" y="2496"/>
              <a:ext cx="33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14</a:t>
              </a:r>
            </a:p>
          </p:txBody>
        </p:sp>
        <p:sp>
          <p:nvSpPr>
            <p:cNvPr id="27713" name="Text Box 32"/>
            <p:cNvSpPr txBox="1">
              <a:spLocks noChangeArrowheads="1"/>
            </p:cNvSpPr>
            <p:nvPr/>
          </p:nvSpPr>
          <p:spPr bwMode="auto">
            <a:xfrm>
              <a:off x="816" y="2784"/>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4</a:t>
              </a:r>
            </a:p>
          </p:txBody>
        </p:sp>
        <p:sp>
          <p:nvSpPr>
            <p:cNvPr id="27714" name="Text Box 33"/>
            <p:cNvSpPr txBox="1">
              <a:spLocks noChangeArrowheads="1"/>
            </p:cNvSpPr>
            <p:nvPr/>
          </p:nvSpPr>
          <p:spPr bwMode="auto">
            <a:xfrm>
              <a:off x="1392" y="2160"/>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5</a:t>
              </a:r>
            </a:p>
          </p:txBody>
        </p:sp>
        <p:sp>
          <p:nvSpPr>
            <p:cNvPr id="27715" name="Text Box 34"/>
            <p:cNvSpPr txBox="1">
              <a:spLocks noChangeArrowheads="1"/>
            </p:cNvSpPr>
            <p:nvPr/>
          </p:nvSpPr>
          <p:spPr bwMode="auto">
            <a:xfrm>
              <a:off x="1392" y="2928"/>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6</a:t>
              </a:r>
            </a:p>
          </p:txBody>
        </p:sp>
      </p:grpSp>
      <p:sp>
        <p:nvSpPr>
          <p:cNvPr id="27654" name="Oval 36"/>
          <p:cNvSpPr>
            <a:spLocks noChangeArrowheads="1"/>
          </p:cNvSpPr>
          <p:nvPr/>
        </p:nvSpPr>
        <p:spPr bwMode="auto">
          <a:xfrm>
            <a:off x="7623528" y="3506012"/>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7655" name="Oval 37"/>
          <p:cNvSpPr>
            <a:spLocks noChangeArrowheads="1"/>
          </p:cNvSpPr>
          <p:nvPr/>
        </p:nvSpPr>
        <p:spPr bwMode="auto">
          <a:xfrm>
            <a:off x="7623528" y="4420623"/>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7656" name="Oval 38"/>
          <p:cNvSpPr>
            <a:spLocks noChangeArrowheads="1"/>
          </p:cNvSpPr>
          <p:nvPr/>
        </p:nvSpPr>
        <p:spPr bwMode="auto">
          <a:xfrm>
            <a:off x="8766793" y="3506012"/>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7657" name="Oval 39"/>
          <p:cNvSpPr>
            <a:spLocks noChangeArrowheads="1"/>
          </p:cNvSpPr>
          <p:nvPr/>
        </p:nvSpPr>
        <p:spPr bwMode="auto">
          <a:xfrm>
            <a:off x="8766793" y="4420623"/>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7658" name="Oval 40"/>
          <p:cNvSpPr>
            <a:spLocks noChangeArrowheads="1"/>
          </p:cNvSpPr>
          <p:nvPr/>
        </p:nvSpPr>
        <p:spPr bwMode="auto">
          <a:xfrm>
            <a:off x="7090004" y="3963318"/>
            <a:ext cx="152435" cy="152435"/>
          </a:xfrm>
          <a:prstGeom prst="ellipse">
            <a:avLst/>
          </a:prstGeom>
          <a:solidFill>
            <a:srgbClr val="009900"/>
          </a:solidFill>
          <a:ln w="9525">
            <a:solidFill>
              <a:srgbClr val="009900"/>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7659" name="Oval 41"/>
          <p:cNvSpPr>
            <a:spLocks noChangeArrowheads="1"/>
          </p:cNvSpPr>
          <p:nvPr/>
        </p:nvSpPr>
        <p:spPr bwMode="auto">
          <a:xfrm>
            <a:off x="9300316" y="3963318"/>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7660" name="Line 42"/>
          <p:cNvSpPr>
            <a:spLocks noChangeShapeType="1"/>
          </p:cNvSpPr>
          <p:nvPr/>
        </p:nvSpPr>
        <p:spPr bwMode="auto">
          <a:xfrm>
            <a:off x="7699745" y="3582229"/>
            <a:ext cx="1143265"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7661" name="Line 43"/>
          <p:cNvSpPr>
            <a:spLocks noChangeShapeType="1"/>
          </p:cNvSpPr>
          <p:nvPr/>
        </p:nvSpPr>
        <p:spPr bwMode="auto">
          <a:xfrm>
            <a:off x="7699745" y="4496841"/>
            <a:ext cx="1143265"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7662" name="Line 44"/>
          <p:cNvSpPr>
            <a:spLocks noChangeShapeType="1"/>
          </p:cNvSpPr>
          <p:nvPr/>
        </p:nvSpPr>
        <p:spPr bwMode="auto">
          <a:xfrm flipV="1">
            <a:off x="7166222" y="3582229"/>
            <a:ext cx="533523" cy="45730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7663" name="Line 45"/>
          <p:cNvSpPr>
            <a:spLocks noChangeShapeType="1"/>
          </p:cNvSpPr>
          <p:nvPr/>
        </p:nvSpPr>
        <p:spPr bwMode="auto">
          <a:xfrm>
            <a:off x="7166222" y="4039535"/>
            <a:ext cx="533523" cy="45730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7664" name="Line 46"/>
          <p:cNvSpPr>
            <a:spLocks noChangeShapeType="1"/>
          </p:cNvSpPr>
          <p:nvPr/>
        </p:nvSpPr>
        <p:spPr bwMode="auto">
          <a:xfrm>
            <a:off x="8843010" y="3582229"/>
            <a:ext cx="533523" cy="45730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7665" name="Line 47"/>
          <p:cNvSpPr>
            <a:spLocks noChangeShapeType="1"/>
          </p:cNvSpPr>
          <p:nvPr/>
        </p:nvSpPr>
        <p:spPr bwMode="auto">
          <a:xfrm flipV="1">
            <a:off x="8843010" y="4039535"/>
            <a:ext cx="533523" cy="45730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7666" name="Line 48"/>
          <p:cNvSpPr>
            <a:spLocks noChangeShapeType="1"/>
          </p:cNvSpPr>
          <p:nvPr/>
        </p:nvSpPr>
        <p:spPr bwMode="auto">
          <a:xfrm>
            <a:off x="7699745" y="3582229"/>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7667" name="Line 49"/>
          <p:cNvSpPr>
            <a:spLocks noChangeShapeType="1"/>
          </p:cNvSpPr>
          <p:nvPr/>
        </p:nvSpPr>
        <p:spPr bwMode="auto">
          <a:xfrm flipV="1">
            <a:off x="7699745" y="3582229"/>
            <a:ext cx="1143265"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7668" name="Line 50"/>
          <p:cNvSpPr>
            <a:spLocks noChangeShapeType="1"/>
          </p:cNvSpPr>
          <p:nvPr/>
        </p:nvSpPr>
        <p:spPr bwMode="auto">
          <a:xfrm>
            <a:off x="8843010" y="3582229"/>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7669" name="Text Box 51"/>
          <p:cNvSpPr txBox="1">
            <a:spLocks noChangeArrowheads="1"/>
          </p:cNvSpPr>
          <p:nvPr/>
        </p:nvSpPr>
        <p:spPr bwMode="auto">
          <a:xfrm>
            <a:off x="6785134" y="3810883"/>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A</a:t>
            </a:r>
          </a:p>
        </p:txBody>
      </p:sp>
      <p:sp>
        <p:nvSpPr>
          <p:cNvPr id="27670" name="Text Box 52"/>
          <p:cNvSpPr txBox="1">
            <a:spLocks noChangeArrowheads="1"/>
          </p:cNvSpPr>
          <p:nvPr/>
        </p:nvSpPr>
        <p:spPr bwMode="auto">
          <a:xfrm>
            <a:off x="7547310" y="3124924"/>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B</a:t>
            </a:r>
          </a:p>
        </p:txBody>
      </p:sp>
      <p:sp>
        <p:nvSpPr>
          <p:cNvPr id="27671" name="Text Box 53"/>
          <p:cNvSpPr txBox="1">
            <a:spLocks noChangeArrowheads="1"/>
          </p:cNvSpPr>
          <p:nvPr/>
        </p:nvSpPr>
        <p:spPr bwMode="auto">
          <a:xfrm>
            <a:off x="7547310" y="4496842"/>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F</a:t>
            </a:r>
          </a:p>
        </p:txBody>
      </p:sp>
      <p:sp>
        <p:nvSpPr>
          <p:cNvPr id="27672" name="Text Box 54"/>
          <p:cNvSpPr txBox="1">
            <a:spLocks noChangeArrowheads="1"/>
          </p:cNvSpPr>
          <p:nvPr/>
        </p:nvSpPr>
        <p:spPr bwMode="auto">
          <a:xfrm>
            <a:off x="8690575" y="4496842"/>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E</a:t>
            </a:r>
          </a:p>
        </p:txBody>
      </p:sp>
      <p:sp>
        <p:nvSpPr>
          <p:cNvPr id="27673" name="Text Box 55"/>
          <p:cNvSpPr txBox="1">
            <a:spLocks noChangeArrowheads="1"/>
          </p:cNvSpPr>
          <p:nvPr/>
        </p:nvSpPr>
        <p:spPr bwMode="auto">
          <a:xfrm>
            <a:off x="8690575" y="3124924"/>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C</a:t>
            </a:r>
          </a:p>
        </p:txBody>
      </p:sp>
      <p:sp>
        <p:nvSpPr>
          <p:cNvPr id="27674" name="Text Box 56"/>
          <p:cNvSpPr txBox="1">
            <a:spLocks noChangeArrowheads="1"/>
          </p:cNvSpPr>
          <p:nvPr/>
        </p:nvSpPr>
        <p:spPr bwMode="auto">
          <a:xfrm>
            <a:off x="9452751" y="3810883"/>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D</a:t>
            </a:r>
          </a:p>
        </p:txBody>
      </p:sp>
      <p:sp>
        <p:nvSpPr>
          <p:cNvPr id="27675" name="Text Box 57"/>
          <p:cNvSpPr txBox="1">
            <a:spLocks noChangeArrowheads="1"/>
          </p:cNvSpPr>
          <p:nvPr/>
        </p:nvSpPr>
        <p:spPr bwMode="auto">
          <a:xfrm>
            <a:off x="8995445" y="3429795"/>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5</a:t>
            </a:r>
          </a:p>
        </p:txBody>
      </p:sp>
      <p:sp>
        <p:nvSpPr>
          <p:cNvPr id="27676" name="Text Box 58"/>
          <p:cNvSpPr txBox="1">
            <a:spLocks noChangeArrowheads="1"/>
          </p:cNvSpPr>
          <p:nvPr/>
        </p:nvSpPr>
        <p:spPr bwMode="auto">
          <a:xfrm>
            <a:off x="8385704" y="3887101"/>
            <a:ext cx="5335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10</a:t>
            </a:r>
          </a:p>
        </p:txBody>
      </p:sp>
      <p:sp>
        <p:nvSpPr>
          <p:cNvPr id="27677" name="Text Box 59"/>
          <p:cNvSpPr txBox="1">
            <a:spLocks noChangeArrowheads="1"/>
          </p:cNvSpPr>
          <p:nvPr/>
        </p:nvSpPr>
        <p:spPr bwMode="auto">
          <a:xfrm>
            <a:off x="8995445" y="4191971"/>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9</a:t>
            </a:r>
          </a:p>
        </p:txBody>
      </p:sp>
      <p:sp>
        <p:nvSpPr>
          <p:cNvPr id="27678" name="Text Box 60"/>
          <p:cNvSpPr txBox="1">
            <a:spLocks noChangeArrowheads="1"/>
          </p:cNvSpPr>
          <p:nvPr/>
        </p:nvSpPr>
        <p:spPr bwMode="auto">
          <a:xfrm>
            <a:off x="7166222" y="3506012"/>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3</a:t>
            </a:r>
          </a:p>
        </p:txBody>
      </p:sp>
      <p:sp>
        <p:nvSpPr>
          <p:cNvPr id="27679" name="Text Box 61"/>
          <p:cNvSpPr txBox="1">
            <a:spLocks noChangeArrowheads="1"/>
          </p:cNvSpPr>
          <p:nvPr/>
        </p:nvSpPr>
        <p:spPr bwMode="auto">
          <a:xfrm>
            <a:off x="7623528" y="3734665"/>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8</a:t>
            </a:r>
          </a:p>
        </p:txBody>
      </p:sp>
      <p:sp>
        <p:nvSpPr>
          <p:cNvPr id="27680" name="Text Box 62"/>
          <p:cNvSpPr txBox="1">
            <a:spLocks noChangeArrowheads="1"/>
          </p:cNvSpPr>
          <p:nvPr/>
        </p:nvSpPr>
        <p:spPr bwMode="auto">
          <a:xfrm>
            <a:off x="7928399" y="3734665"/>
            <a:ext cx="5335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14</a:t>
            </a:r>
          </a:p>
        </p:txBody>
      </p:sp>
      <p:sp>
        <p:nvSpPr>
          <p:cNvPr id="27681" name="Text Box 63"/>
          <p:cNvSpPr txBox="1">
            <a:spLocks noChangeArrowheads="1"/>
          </p:cNvSpPr>
          <p:nvPr/>
        </p:nvSpPr>
        <p:spPr bwMode="auto">
          <a:xfrm>
            <a:off x="7166222" y="4191971"/>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4</a:t>
            </a:r>
          </a:p>
        </p:txBody>
      </p:sp>
      <p:sp>
        <p:nvSpPr>
          <p:cNvPr id="27682" name="Text Box 64"/>
          <p:cNvSpPr txBox="1">
            <a:spLocks noChangeArrowheads="1"/>
          </p:cNvSpPr>
          <p:nvPr/>
        </p:nvSpPr>
        <p:spPr bwMode="auto">
          <a:xfrm>
            <a:off x="8080834" y="3201142"/>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5</a:t>
            </a:r>
          </a:p>
        </p:txBody>
      </p:sp>
      <p:sp>
        <p:nvSpPr>
          <p:cNvPr id="27683" name="Text Box 65"/>
          <p:cNvSpPr txBox="1">
            <a:spLocks noChangeArrowheads="1"/>
          </p:cNvSpPr>
          <p:nvPr/>
        </p:nvSpPr>
        <p:spPr bwMode="auto">
          <a:xfrm>
            <a:off x="8080834" y="4420624"/>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6</a:t>
            </a:r>
          </a:p>
        </p:txBody>
      </p:sp>
      <p:sp>
        <p:nvSpPr>
          <p:cNvPr id="27684" name="Freeform 66"/>
          <p:cNvSpPr>
            <a:spLocks/>
          </p:cNvSpPr>
          <p:nvPr/>
        </p:nvSpPr>
        <p:spPr bwMode="auto">
          <a:xfrm>
            <a:off x="6480263" y="3493310"/>
            <a:ext cx="2362747" cy="1613273"/>
          </a:xfrm>
          <a:custGeom>
            <a:avLst/>
            <a:gdLst>
              <a:gd name="T0" fmla="*/ 2147483646 w 1488"/>
              <a:gd name="T1" fmla="*/ 2147483646 h 1016"/>
              <a:gd name="T2" fmla="*/ 2147483646 w 1488"/>
              <a:gd name="T3" fmla="*/ 2147483646 h 1016"/>
              <a:gd name="T4" fmla="*/ 2147483646 w 1488"/>
              <a:gd name="T5" fmla="*/ 2147483646 h 1016"/>
              <a:gd name="T6" fmla="*/ 2147483646 w 1488"/>
              <a:gd name="T7" fmla="*/ 2147483646 h 1016"/>
              <a:gd name="T8" fmla="*/ 2147483646 w 1488"/>
              <a:gd name="T9" fmla="*/ 2147483646 h 1016"/>
              <a:gd name="T10" fmla="*/ 2147483646 w 1488"/>
              <a:gd name="T11" fmla="*/ 2147483646 h 1016"/>
              <a:gd name="T12" fmla="*/ 2147483646 w 1488"/>
              <a:gd name="T13" fmla="*/ 2147483646 h 1016"/>
              <a:gd name="T14" fmla="*/ 2147483646 w 1488"/>
              <a:gd name="T15" fmla="*/ 2147483646 h 1016"/>
              <a:gd name="T16" fmla="*/ 0 60000 65536"/>
              <a:gd name="T17" fmla="*/ 0 60000 65536"/>
              <a:gd name="T18" fmla="*/ 0 60000 65536"/>
              <a:gd name="T19" fmla="*/ 0 60000 65536"/>
              <a:gd name="T20" fmla="*/ 0 60000 65536"/>
              <a:gd name="T21" fmla="*/ 0 60000 65536"/>
              <a:gd name="T22" fmla="*/ 0 60000 65536"/>
              <a:gd name="T23" fmla="*/ 0 60000 65536"/>
              <a:gd name="T24" fmla="*/ 0 w 1488"/>
              <a:gd name="T25" fmla="*/ 0 h 1016"/>
              <a:gd name="T26" fmla="*/ 1488 w 1488"/>
              <a:gd name="T27" fmla="*/ 1016 h 10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8" h="1016">
                <a:moveTo>
                  <a:pt x="768" y="56"/>
                </a:moveTo>
                <a:cubicBezTo>
                  <a:pt x="656" y="28"/>
                  <a:pt x="544" y="0"/>
                  <a:pt x="432" y="8"/>
                </a:cubicBezTo>
                <a:cubicBezTo>
                  <a:pt x="320" y="16"/>
                  <a:pt x="160" y="16"/>
                  <a:pt x="96" y="104"/>
                </a:cubicBezTo>
                <a:cubicBezTo>
                  <a:pt x="32" y="192"/>
                  <a:pt x="0" y="400"/>
                  <a:pt x="48" y="536"/>
                </a:cubicBezTo>
                <a:cubicBezTo>
                  <a:pt x="96" y="672"/>
                  <a:pt x="264" y="840"/>
                  <a:pt x="384" y="920"/>
                </a:cubicBezTo>
                <a:cubicBezTo>
                  <a:pt x="504" y="1000"/>
                  <a:pt x="616" y="1016"/>
                  <a:pt x="768" y="1016"/>
                </a:cubicBezTo>
                <a:cubicBezTo>
                  <a:pt x="920" y="1016"/>
                  <a:pt x="1176" y="984"/>
                  <a:pt x="1296" y="920"/>
                </a:cubicBezTo>
                <a:cubicBezTo>
                  <a:pt x="1416" y="856"/>
                  <a:pt x="1452" y="744"/>
                  <a:pt x="1488" y="632"/>
                </a:cubicBezTo>
              </a:path>
            </a:pathLst>
          </a:custGeom>
          <a:noFill/>
          <a:ln w="38100" cap="flat" cmpd="sng">
            <a:solidFill>
              <a:srgbClr val="00990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7685" name="Text Box 67"/>
          <p:cNvSpPr txBox="1">
            <a:spLocks noChangeArrowheads="1"/>
          </p:cNvSpPr>
          <p:nvPr/>
        </p:nvSpPr>
        <p:spPr bwMode="auto">
          <a:xfrm>
            <a:off x="6937569" y="4954148"/>
            <a:ext cx="5335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13</a:t>
            </a:r>
          </a:p>
        </p:txBody>
      </p:sp>
    </p:spTree>
    <p:extLst>
      <p:ext uri="{BB962C8B-B14F-4D97-AF65-F5344CB8AC3E}">
        <p14:creationId xmlns:p14="http://schemas.microsoft.com/office/powerpoint/2010/main" val="392043024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6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6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6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6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6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6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6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6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6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6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6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6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6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67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6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6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6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6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67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67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67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67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68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68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68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68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6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76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animBg="1"/>
      <p:bldP spid="27655" grpId="0" animBg="1"/>
      <p:bldP spid="27656" grpId="0" animBg="1"/>
      <p:bldP spid="27657" grpId="0" animBg="1"/>
      <p:bldP spid="27658" grpId="0" animBg="1"/>
      <p:bldP spid="27659" grpId="0" animBg="1"/>
      <p:bldP spid="27660" grpId="0" animBg="1"/>
      <p:bldP spid="27661" grpId="0" animBg="1"/>
      <p:bldP spid="27662" grpId="0" animBg="1"/>
      <p:bldP spid="27663" grpId="0" animBg="1"/>
      <p:bldP spid="27664" grpId="0" animBg="1"/>
      <p:bldP spid="27665" grpId="0" animBg="1"/>
      <p:bldP spid="27666" grpId="0" animBg="1"/>
      <p:bldP spid="27667" grpId="0" animBg="1"/>
      <p:bldP spid="27668" grpId="0" animBg="1"/>
      <p:bldP spid="27669" grpId="0"/>
      <p:bldP spid="27670" grpId="0"/>
      <p:bldP spid="27671" grpId="0"/>
      <p:bldP spid="27672" grpId="0"/>
      <p:bldP spid="27673" grpId="0"/>
      <p:bldP spid="27674" grpId="0"/>
      <p:bldP spid="27675" grpId="0"/>
      <p:bldP spid="27676" grpId="0"/>
      <p:bldP spid="27677" grpId="0"/>
      <p:bldP spid="27678" grpId="0"/>
      <p:bldP spid="27679" grpId="0"/>
      <p:bldP spid="27680" grpId="0"/>
      <p:bldP spid="27681" grpId="0"/>
      <p:bldP spid="27682" grpId="0"/>
      <p:bldP spid="27683" grpId="0"/>
      <p:bldP spid="27684" grpId="0" animBg="1"/>
      <p:bldP spid="27685"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pPr eaLnBrk="1" hangingPunct="1"/>
            <a:r>
              <a:rPr lang="zh-CN" altLang="en-US"/>
              <a:t>重复的边要最短</a:t>
            </a:r>
            <a:endParaRPr lang="en-US" altLang="zh-CN"/>
          </a:p>
        </p:txBody>
      </p:sp>
      <p:grpSp>
        <p:nvGrpSpPr>
          <p:cNvPr id="28677" name="Group 4"/>
          <p:cNvGrpSpPr>
            <a:grpSpLocks/>
          </p:cNvGrpSpPr>
          <p:nvPr/>
        </p:nvGrpSpPr>
        <p:grpSpPr bwMode="auto">
          <a:xfrm>
            <a:off x="2440728" y="3353576"/>
            <a:ext cx="3048706" cy="1833987"/>
            <a:chOff x="576" y="2112"/>
            <a:chExt cx="1920" cy="1155"/>
          </a:xfrm>
        </p:grpSpPr>
        <p:sp>
          <p:nvSpPr>
            <p:cNvPr id="28711" name="Oval 5"/>
            <p:cNvSpPr>
              <a:spLocks noChangeArrowheads="1"/>
            </p:cNvSpPr>
            <p:nvPr/>
          </p:nvSpPr>
          <p:spPr bwMode="auto">
            <a:xfrm>
              <a:off x="1104" y="2352"/>
              <a:ext cx="96" cy="96"/>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8712" name="Oval 6"/>
            <p:cNvSpPr>
              <a:spLocks noChangeArrowheads="1"/>
            </p:cNvSpPr>
            <p:nvPr/>
          </p:nvSpPr>
          <p:spPr bwMode="auto">
            <a:xfrm>
              <a:off x="1104" y="2928"/>
              <a:ext cx="96" cy="96"/>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8713" name="Oval 7"/>
            <p:cNvSpPr>
              <a:spLocks noChangeArrowheads="1"/>
            </p:cNvSpPr>
            <p:nvPr/>
          </p:nvSpPr>
          <p:spPr bwMode="auto">
            <a:xfrm>
              <a:off x="1824" y="2352"/>
              <a:ext cx="96" cy="96"/>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8714" name="Oval 8"/>
            <p:cNvSpPr>
              <a:spLocks noChangeArrowheads="1"/>
            </p:cNvSpPr>
            <p:nvPr/>
          </p:nvSpPr>
          <p:spPr bwMode="auto">
            <a:xfrm>
              <a:off x="1824" y="2928"/>
              <a:ext cx="96" cy="96"/>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8715" name="Oval 9"/>
            <p:cNvSpPr>
              <a:spLocks noChangeArrowheads="1"/>
            </p:cNvSpPr>
            <p:nvPr/>
          </p:nvSpPr>
          <p:spPr bwMode="auto">
            <a:xfrm>
              <a:off x="768" y="2640"/>
              <a:ext cx="96" cy="96"/>
            </a:xfrm>
            <a:prstGeom prst="ellipse">
              <a:avLst/>
            </a:prstGeom>
            <a:solidFill>
              <a:srgbClr val="009900"/>
            </a:solidFill>
            <a:ln w="9525">
              <a:solidFill>
                <a:srgbClr val="009900"/>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8716" name="Oval 10"/>
            <p:cNvSpPr>
              <a:spLocks noChangeArrowheads="1"/>
            </p:cNvSpPr>
            <p:nvPr/>
          </p:nvSpPr>
          <p:spPr bwMode="auto">
            <a:xfrm>
              <a:off x="2160" y="2640"/>
              <a:ext cx="96" cy="96"/>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8717" name="Line 11"/>
            <p:cNvSpPr>
              <a:spLocks noChangeShapeType="1"/>
            </p:cNvSpPr>
            <p:nvPr/>
          </p:nvSpPr>
          <p:spPr bwMode="auto">
            <a:xfrm>
              <a:off x="1152" y="2400"/>
              <a:ext cx="72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8718" name="Line 12"/>
            <p:cNvSpPr>
              <a:spLocks noChangeShapeType="1"/>
            </p:cNvSpPr>
            <p:nvPr/>
          </p:nvSpPr>
          <p:spPr bwMode="auto">
            <a:xfrm>
              <a:off x="1152" y="2976"/>
              <a:ext cx="72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8719" name="Line 13"/>
            <p:cNvSpPr>
              <a:spLocks noChangeShapeType="1"/>
            </p:cNvSpPr>
            <p:nvPr/>
          </p:nvSpPr>
          <p:spPr bwMode="auto">
            <a:xfrm flipV="1">
              <a:off x="816" y="2400"/>
              <a:ext cx="336" cy="28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8720" name="Line 14"/>
            <p:cNvSpPr>
              <a:spLocks noChangeShapeType="1"/>
            </p:cNvSpPr>
            <p:nvPr/>
          </p:nvSpPr>
          <p:spPr bwMode="auto">
            <a:xfrm>
              <a:off x="816" y="2688"/>
              <a:ext cx="336" cy="28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8721" name="Line 15"/>
            <p:cNvSpPr>
              <a:spLocks noChangeShapeType="1"/>
            </p:cNvSpPr>
            <p:nvPr/>
          </p:nvSpPr>
          <p:spPr bwMode="auto">
            <a:xfrm>
              <a:off x="1872" y="2400"/>
              <a:ext cx="336" cy="28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8722" name="Line 16"/>
            <p:cNvSpPr>
              <a:spLocks noChangeShapeType="1"/>
            </p:cNvSpPr>
            <p:nvPr/>
          </p:nvSpPr>
          <p:spPr bwMode="auto">
            <a:xfrm flipV="1">
              <a:off x="1872" y="2688"/>
              <a:ext cx="336" cy="28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8723" name="Line 17"/>
            <p:cNvSpPr>
              <a:spLocks noChangeShapeType="1"/>
            </p:cNvSpPr>
            <p:nvPr/>
          </p:nvSpPr>
          <p:spPr bwMode="auto">
            <a:xfrm>
              <a:off x="1152" y="2400"/>
              <a:ext cx="0" cy="57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8724" name="Line 18"/>
            <p:cNvSpPr>
              <a:spLocks noChangeShapeType="1"/>
            </p:cNvSpPr>
            <p:nvPr/>
          </p:nvSpPr>
          <p:spPr bwMode="auto">
            <a:xfrm flipV="1">
              <a:off x="1152" y="2400"/>
              <a:ext cx="720" cy="57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8725" name="Line 19"/>
            <p:cNvSpPr>
              <a:spLocks noChangeShapeType="1"/>
            </p:cNvSpPr>
            <p:nvPr/>
          </p:nvSpPr>
          <p:spPr bwMode="auto">
            <a:xfrm>
              <a:off x="1872" y="2400"/>
              <a:ext cx="0" cy="57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8726" name="Text Box 20"/>
            <p:cNvSpPr txBox="1">
              <a:spLocks noChangeArrowheads="1"/>
            </p:cNvSpPr>
            <p:nvPr/>
          </p:nvSpPr>
          <p:spPr bwMode="auto">
            <a:xfrm>
              <a:off x="576" y="2544"/>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A</a:t>
              </a:r>
            </a:p>
          </p:txBody>
        </p:sp>
        <p:sp>
          <p:nvSpPr>
            <p:cNvPr id="28727" name="Text Box 21"/>
            <p:cNvSpPr txBox="1">
              <a:spLocks noChangeArrowheads="1"/>
            </p:cNvSpPr>
            <p:nvPr/>
          </p:nvSpPr>
          <p:spPr bwMode="auto">
            <a:xfrm>
              <a:off x="1056" y="211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B</a:t>
              </a:r>
            </a:p>
          </p:txBody>
        </p:sp>
        <p:sp>
          <p:nvSpPr>
            <p:cNvPr id="28728" name="Text Box 22"/>
            <p:cNvSpPr txBox="1">
              <a:spLocks noChangeArrowheads="1"/>
            </p:cNvSpPr>
            <p:nvPr/>
          </p:nvSpPr>
          <p:spPr bwMode="auto">
            <a:xfrm>
              <a:off x="1056" y="2976"/>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F</a:t>
              </a:r>
            </a:p>
          </p:txBody>
        </p:sp>
        <p:sp>
          <p:nvSpPr>
            <p:cNvPr id="28729" name="Text Box 23"/>
            <p:cNvSpPr txBox="1">
              <a:spLocks noChangeArrowheads="1"/>
            </p:cNvSpPr>
            <p:nvPr/>
          </p:nvSpPr>
          <p:spPr bwMode="auto">
            <a:xfrm>
              <a:off x="1776" y="2976"/>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E</a:t>
              </a:r>
            </a:p>
          </p:txBody>
        </p:sp>
        <p:sp>
          <p:nvSpPr>
            <p:cNvPr id="28730" name="Text Box 24"/>
            <p:cNvSpPr txBox="1">
              <a:spLocks noChangeArrowheads="1"/>
            </p:cNvSpPr>
            <p:nvPr/>
          </p:nvSpPr>
          <p:spPr bwMode="auto">
            <a:xfrm>
              <a:off x="1776" y="211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C</a:t>
              </a:r>
            </a:p>
          </p:txBody>
        </p:sp>
        <p:sp>
          <p:nvSpPr>
            <p:cNvPr id="28731" name="Text Box 25"/>
            <p:cNvSpPr txBox="1">
              <a:spLocks noChangeArrowheads="1"/>
            </p:cNvSpPr>
            <p:nvPr/>
          </p:nvSpPr>
          <p:spPr bwMode="auto">
            <a:xfrm>
              <a:off x="2256" y="2544"/>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D</a:t>
              </a:r>
            </a:p>
          </p:txBody>
        </p:sp>
        <p:sp>
          <p:nvSpPr>
            <p:cNvPr id="28732" name="Text Box 26"/>
            <p:cNvSpPr txBox="1">
              <a:spLocks noChangeArrowheads="1"/>
            </p:cNvSpPr>
            <p:nvPr/>
          </p:nvSpPr>
          <p:spPr bwMode="auto">
            <a:xfrm>
              <a:off x="1968" y="2304"/>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5</a:t>
              </a:r>
            </a:p>
          </p:txBody>
        </p:sp>
        <p:sp>
          <p:nvSpPr>
            <p:cNvPr id="28733" name="Text Box 27"/>
            <p:cNvSpPr txBox="1">
              <a:spLocks noChangeArrowheads="1"/>
            </p:cNvSpPr>
            <p:nvPr/>
          </p:nvSpPr>
          <p:spPr bwMode="auto">
            <a:xfrm>
              <a:off x="1584" y="2592"/>
              <a:ext cx="33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10</a:t>
              </a:r>
            </a:p>
          </p:txBody>
        </p:sp>
        <p:sp>
          <p:nvSpPr>
            <p:cNvPr id="28734" name="Text Box 28"/>
            <p:cNvSpPr txBox="1">
              <a:spLocks noChangeArrowheads="1"/>
            </p:cNvSpPr>
            <p:nvPr/>
          </p:nvSpPr>
          <p:spPr bwMode="auto">
            <a:xfrm>
              <a:off x="1968" y="2784"/>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9</a:t>
              </a:r>
            </a:p>
          </p:txBody>
        </p:sp>
        <p:sp>
          <p:nvSpPr>
            <p:cNvPr id="28735" name="Text Box 29"/>
            <p:cNvSpPr txBox="1">
              <a:spLocks noChangeArrowheads="1"/>
            </p:cNvSpPr>
            <p:nvPr/>
          </p:nvSpPr>
          <p:spPr bwMode="auto">
            <a:xfrm>
              <a:off x="816" y="235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3</a:t>
              </a:r>
            </a:p>
          </p:txBody>
        </p:sp>
        <p:sp>
          <p:nvSpPr>
            <p:cNvPr id="28736" name="Text Box 30"/>
            <p:cNvSpPr txBox="1">
              <a:spLocks noChangeArrowheads="1"/>
            </p:cNvSpPr>
            <p:nvPr/>
          </p:nvSpPr>
          <p:spPr bwMode="auto">
            <a:xfrm>
              <a:off x="1104" y="2496"/>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8</a:t>
              </a:r>
            </a:p>
          </p:txBody>
        </p:sp>
        <p:sp>
          <p:nvSpPr>
            <p:cNvPr id="28737" name="Text Box 31"/>
            <p:cNvSpPr txBox="1">
              <a:spLocks noChangeArrowheads="1"/>
            </p:cNvSpPr>
            <p:nvPr/>
          </p:nvSpPr>
          <p:spPr bwMode="auto">
            <a:xfrm>
              <a:off x="1296" y="2496"/>
              <a:ext cx="33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14</a:t>
              </a:r>
            </a:p>
          </p:txBody>
        </p:sp>
        <p:sp>
          <p:nvSpPr>
            <p:cNvPr id="28738" name="Text Box 32"/>
            <p:cNvSpPr txBox="1">
              <a:spLocks noChangeArrowheads="1"/>
            </p:cNvSpPr>
            <p:nvPr/>
          </p:nvSpPr>
          <p:spPr bwMode="auto">
            <a:xfrm>
              <a:off x="816" y="2784"/>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4</a:t>
              </a:r>
            </a:p>
          </p:txBody>
        </p:sp>
        <p:sp>
          <p:nvSpPr>
            <p:cNvPr id="28739" name="Text Box 33"/>
            <p:cNvSpPr txBox="1">
              <a:spLocks noChangeArrowheads="1"/>
            </p:cNvSpPr>
            <p:nvPr/>
          </p:nvSpPr>
          <p:spPr bwMode="auto">
            <a:xfrm>
              <a:off x="1392" y="2160"/>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5</a:t>
              </a:r>
            </a:p>
          </p:txBody>
        </p:sp>
        <p:sp>
          <p:nvSpPr>
            <p:cNvPr id="28740" name="Text Box 34"/>
            <p:cNvSpPr txBox="1">
              <a:spLocks noChangeArrowheads="1"/>
            </p:cNvSpPr>
            <p:nvPr/>
          </p:nvSpPr>
          <p:spPr bwMode="auto">
            <a:xfrm>
              <a:off x="1392" y="2928"/>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6</a:t>
              </a:r>
            </a:p>
          </p:txBody>
        </p:sp>
      </p:grpSp>
      <p:sp>
        <p:nvSpPr>
          <p:cNvPr id="28678" name="Oval 35"/>
          <p:cNvSpPr>
            <a:spLocks noChangeArrowheads="1"/>
          </p:cNvSpPr>
          <p:nvPr/>
        </p:nvSpPr>
        <p:spPr bwMode="auto">
          <a:xfrm>
            <a:off x="7623528" y="3506012"/>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8679" name="Oval 36"/>
          <p:cNvSpPr>
            <a:spLocks noChangeArrowheads="1"/>
          </p:cNvSpPr>
          <p:nvPr/>
        </p:nvSpPr>
        <p:spPr bwMode="auto">
          <a:xfrm>
            <a:off x="7623528" y="4420623"/>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8680" name="Oval 37"/>
          <p:cNvSpPr>
            <a:spLocks noChangeArrowheads="1"/>
          </p:cNvSpPr>
          <p:nvPr/>
        </p:nvSpPr>
        <p:spPr bwMode="auto">
          <a:xfrm>
            <a:off x="8766793" y="3506012"/>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8681" name="Oval 38"/>
          <p:cNvSpPr>
            <a:spLocks noChangeArrowheads="1"/>
          </p:cNvSpPr>
          <p:nvPr/>
        </p:nvSpPr>
        <p:spPr bwMode="auto">
          <a:xfrm>
            <a:off x="8766793" y="4420623"/>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8682" name="Oval 39"/>
          <p:cNvSpPr>
            <a:spLocks noChangeArrowheads="1"/>
          </p:cNvSpPr>
          <p:nvPr/>
        </p:nvSpPr>
        <p:spPr bwMode="auto">
          <a:xfrm>
            <a:off x="7090004" y="3963318"/>
            <a:ext cx="152435" cy="152435"/>
          </a:xfrm>
          <a:prstGeom prst="ellipse">
            <a:avLst/>
          </a:prstGeom>
          <a:solidFill>
            <a:srgbClr val="009900"/>
          </a:solidFill>
          <a:ln w="9525">
            <a:solidFill>
              <a:srgbClr val="009900"/>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8683" name="Oval 40"/>
          <p:cNvSpPr>
            <a:spLocks noChangeArrowheads="1"/>
          </p:cNvSpPr>
          <p:nvPr/>
        </p:nvSpPr>
        <p:spPr bwMode="auto">
          <a:xfrm>
            <a:off x="9300316" y="3963318"/>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8684" name="Line 41"/>
          <p:cNvSpPr>
            <a:spLocks noChangeShapeType="1"/>
          </p:cNvSpPr>
          <p:nvPr/>
        </p:nvSpPr>
        <p:spPr bwMode="auto">
          <a:xfrm>
            <a:off x="7699745" y="3582229"/>
            <a:ext cx="1143265"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8685" name="Line 42"/>
          <p:cNvSpPr>
            <a:spLocks noChangeShapeType="1"/>
          </p:cNvSpPr>
          <p:nvPr/>
        </p:nvSpPr>
        <p:spPr bwMode="auto">
          <a:xfrm>
            <a:off x="7699745" y="4496841"/>
            <a:ext cx="1143265" cy="0"/>
          </a:xfrm>
          <a:prstGeom prst="line">
            <a:avLst/>
          </a:prstGeom>
          <a:noFill/>
          <a:ln w="38100">
            <a:solidFill>
              <a:srgbClr val="009900"/>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8686" name="Line 43"/>
          <p:cNvSpPr>
            <a:spLocks noChangeShapeType="1"/>
          </p:cNvSpPr>
          <p:nvPr/>
        </p:nvSpPr>
        <p:spPr bwMode="auto">
          <a:xfrm flipV="1">
            <a:off x="7166222" y="3582229"/>
            <a:ext cx="533523" cy="457306"/>
          </a:xfrm>
          <a:prstGeom prst="line">
            <a:avLst/>
          </a:prstGeom>
          <a:noFill/>
          <a:ln w="38100">
            <a:solidFill>
              <a:srgbClr val="009900"/>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8687" name="Line 44"/>
          <p:cNvSpPr>
            <a:spLocks noChangeShapeType="1"/>
          </p:cNvSpPr>
          <p:nvPr/>
        </p:nvSpPr>
        <p:spPr bwMode="auto">
          <a:xfrm>
            <a:off x="7166222" y="4039535"/>
            <a:ext cx="533523" cy="457306"/>
          </a:xfrm>
          <a:prstGeom prst="line">
            <a:avLst/>
          </a:prstGeom>
          <a:noFill/>
          <a:ln w="38100">
            <a:solidFill>
              <a:srgbClr val="009900"/>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8688" name="Line 45"/>
          <p:cNvSpPr>
            <a:spLocks noChangeShapeType="1"/>
          </p:cNvSpPr>
          <p:nvPr/>
        </p:nvSpPr>
        <p:spPr bwMode="auto">
          <a:xfrm>
            <a:off x="8843010" y="3582229"/>
            <a:ext cx="533523" cy="45730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8689" name="Line 46"/>
          <p:cNvSpPr>
            <a:spLocks noChangeShapeType="1"/>
          </p:cNvSpPr>
          <p:nvPr/>
        </p:nvSpPr>
        <p:spPr bwMode="auto">
          <a:xfrm flipV="1">
            <a:off x="8843010" y="4039535"/>
            <a:ext cx="533523" cy="45730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8690" name="Line 47"/>
          <p:cNvSpPr>
            <a:spLocks noChangeShapeType="1"/>
          </p:cNvSpPr>
          <p:nvPr/>
        </p:nvSpPr>
        <p:spPr bwMode="auto">
          <a:xfrm>
            <a:off x="7699745" y="3582229"/>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8691" name="Line 48"/>
          <p:cNvSpPr>
            <a:spLocks noChangeShapeType="1"/>
          </p:cNvSpPr>
          <p:nvPr/>
        </p:nvSpPr>
        <p:spPr bwMode="auto">
          <a:xfrm flipV="1">
            <a:off x="7699745" y="3582229"/>
            <a:ext cx="1143265"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8692" name="Line 49"/>
          <p:cNvSpPr>
            <a:spLocks noChangeShapeType="1"/>
          </p:cNvSpPr>
          <p:nvPr/>
        </p:nvSpPr>
        <p:spPr bwMode="auto">
          <a:xfrm>
            <a:off x="8843010" y="3582229"/>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8693" name="Text Box 50"/>
          <p:cNvSpPr txBox="1">
            <a:spLocks noChangeArrowheads="1"/>
          </p:cNvSpPr>
          <p:nvPr/>
        </p:nvSpPr>
        <p:spPr bwMode="auto">
          <a:xfrm>
            <a:off x="6785134" y="3810883"/>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A</a:t>
            </a:r>
          </a:p>
        </p:txBody>
      </p:sp>
      <p:sp>
        <p:nvSpPr>
          <p:cNvPr id="28694" name="Text Box 51"/>
          <p:cNvSpPr txBox="1">
            <a:spLocks noChangeArrowheads="1"/>
          </p:cNvSpPr>
          <p:nvPr/>
        </p:nvSpPr>
        <p:spPr bwMode="auto">
          <a:xfrm>
            <a:off x="7547310" y="3124924"/>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B</a:t>
            </a:r>
          </a:p>
        </p:txBody>
      </p:sp>
      <p:sp>
        <p:nvSpPr>
          <p:cNvPr id="28695" name="Text Box 52"/>
          <p:cNvSpPr txBox="1">
            <a:spLocks noChangeArrowheads="1"/>
          </p:cNvSpPr>
          <p:nvPr/>
        </p:nvSpPr>
        <p:spPr bwMode="auto">
          <a:xfrm>
            <a:off x="7547310" y="4496842"/>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F</a:t>
            </a:r>
          </a:p>
        </p:txBody>
      </p:sp>
      <p:sp>
        <p:nvSpPr>
          <p:cNvPr id="28696" name="Text Box 53"/>
          <p:cNvSpPr txBox="1">
            <a:spLocks noChangeArrowheads="1"/>
          </p:cNvSpPr>
          <p:nvPr/>
        </p:nvSpPr>
        <p:spPr bwMode="auto">
          <a:xfrm>
            <a:off x="8690575" y="4496842"/>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E</a:t>
            </a:r>
          </a:p>
        </p:txBody>
      </p:sp>
      <p:sp>
        <p:nvSpPr>
          <p:cNvPr id="28697" name="Text Box 54"/>
          <p:cNvSpPr txBox="1">
            <a:spLocks noChangeArrowheads="1"/>
          </p:cNvSpPr>
          <p:nvPr/>
        </p:nvSpPr>
        <p:spPr bwMode="auto">
          <a:xfrm>
            <a:off x="8690575" y="3124924"/>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C</a:t>
            </a:r>
          </a:p>
        </p:txBody>
      </p:sp>
      <p:sp>
        <p:nvSpPr>
          <p:cNvPr id="28698" name="Text Box 55"/>
          <p:cNvSpPr txBox="1">
            <a:spLocks noChangeArrowheads="1"/>
          </p:cNvSpPr>
          <p:nvPr/>
        </p:nvSpPr>
        <p:spPr bwMode="auto">
          <a:xfrm>
            <a:off x="9452751" y="3810883"/>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D</a:t>
            </a:r>
          </a:p>
        </p:txBody>
      </p:sp>
      <p:sp>
        <p:nvSpPr>
          <p:cNvPr id="28699" name="Text Box 56"/>
          <p:cNvSpPr txBox="1">
            <a:spLocks noChangeArrowheads="1"/>
          </p:cNvSpPr>
          <p:nvPr/>
        </p:nvSpPr>
        <p:spPr bwMode="auto">
          <a:xfrm>
            <a:off x="8995445" y="3429795"/>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5</a:t>
            </a:r>
          </a:p>
        </p:txBody>
      </p:sp>
      <p:sp>
        <p:nvSpPr>
          <p:cNvPr id="28700" name="Text Box 57"/>
          <p:cNvSpPr txBox="1">
            <a:spLocks noChangeArrowheads="1"/>
          </p:cNvSpPr>
          <p:nvPr/>
        </p:nvSpPr>
        <p:spPr bwMode="auto">
          <a:xfrm>
            <a:off x="8385704" y="3887101"/>
            <a:ext cx="5335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10</a:t>
            </a:r>
          </a:p>
        </p:txBody>
      </p:sp>
      <p:sp>
        <p:nvSpPr>
          <p:cNvPr id="28701" name="Text Box 58"/>
          <p:cNvSpPr txBox="1">
            <a:spLocks noChangeArrowheads="1"/>
          </p:cNvSpPr>
          <p:nvPr/>
        </p:nvSpPr>
        <p:spPr bwMode="auto">
          <a:xfrm>
            <a:off x="8995445" y="4191971"/>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9</a:t>
            </a:r>
          </a:p>
        </p:txBody>
      </p:sp>
      <p:sp>
        <p:nvSpPr>
          <p:cNvPr id="28702" name="Text Box 59"/>
          <p:cNvSpPr txBox="1">
            <a:spLocks noChangeArrowheads="1"/>
          </p:cNvSpPr>
          <p:nvPr/>
        </p:nvSpPr>
        <p:spPr bwMode="auto">
          <a:xfrm>
            <a:off x="7166222" y="3506012"/>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3</a:t>
            </a:r>
          </a:p>
        </p:txBody>
      </p:sp>
      <p:sp>
        <p:nvSpPr>
          <p:cNvPr id="28703" name="Text Box 60"/>
          <p:cNvSpPr txBox="1">
            <a:spLocks noChangeArrowheads="1"/>
          </p:cNvSpPr>
          <p:nvPr/>
        </p:nvSpPr>
        <p:spPr bwMode="auto">
          <a:xfrm>
            <a:off x="7623528" y="3734665"/>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8</a:t>
            </a:r>
          </a:p>
        </p:txBody>
      </p:sp>
      <p:sp>
        <p:nvSpPr>
          <p:cNvPr id="28704" name="Text Box 61"/>
          <p:cNvSpPr txBox="1">
            <a:spLocks noChangeArrowheads="1"/>
          </p:cNvSpPr>
          <p:nvPr/>
        </p:nvSpPr>
        <p:spPr bwMode="auto">
          <a:xfrm>
            <a:off x="7928399" y="3734665"/>
            <a:ext cx="5335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14</a:t>
            </a:r>
          </a:p>
        </p:txBody>
      </p:sp>
      <p:sp>
        <p:nvSpPr>
          <p:cNvPr id="28705" name="Text Box 62"/>
          <p:cNvSpPr txBox="1">
            <a:spLocks noChangeArrowheads="1"/>
          </p:cNvSpPr>
          <p:nvPr/>
        </p:nvSpPr>
        <p:spPr bwMode="auto">
          <a:xfrm>
            <a:off x="7166222" y="4191971"/>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4</a:t>
            </a:r>
          </a:p>
        </p:txBody>
      </p:sp>
      <p:sp>
        <p:nvSpPr>
          <p:cNvPr id="28706" name="Text Box 63"/>
          <p:cNvSpPr txBox="1">
            <a:spLocks noChangeArrowheads="1"/>
          </p:cNvSpPr>
          <p:nvPr/>
        </p:nvSpPr>
        <p:spPr bwMode="auto">
          <a:xfrm>
            <a:off x="8080834" y="3201142"/>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5</a:t>
            </a:r>
          </a:p>
        </p:txBody>
      </p:sp>
      <p:sp>
        <p:nvSpPr>
          <p:cNvPr id="28707" name="Text Box 64"/>
          <p:cNvSpPr txBox="1">
            <a:spLocks noChangeArrowheads="1"/>
          </p:cNvSpPr>
          <p:nvPr/>
        </p:nvSpPr>
        <p:spPr bwMode="auto">
          <a:xfrm>
            <a:off x="8080834" y="4420624"/>
            <a:ext cx="3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6</a:t>
            </a:r>
          </a:p>
        </p:txBody>
      </p:sp>
      <p:sp>
        <p:nvSpPr>
          <p:cNvPr id="28708" name="Line 68"/>
          <p:cNvSpPr>
            <a:spLocks noChangeShapeType="1"/>
          </p:cNvSpPr>
          <p:nvPr/>
        </p:nvSpPr>
        <p:spPr bwMode="auto">
          <a:xfrm>
            <a:off x="7699745" y="4420623"/>
            <a:ext cx="1143265" cy="0"/>
          </a:xfrm>
          <a:prstGeom prst="line">
            <a:avLst/>
          </a:prstGeom>
          <a:noFill/>
          <a:ln w="38100">
            <a:solidFill>
              <a:srgbClr val="009900"/>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8709" name="Line 69"/>
          <p:cNvSpPr>
            <a:spLocks noChangeShapeType="1"/>
          </p:cNvSpPr>
          <p:nvPr/>
        </p:nvSpPr>
        <p:spPr bwMode="auto">
          <a:xfrm>
            <a:off x="7166222" y="4115753"/>
            <a:ext cx="533523" cy="457306"/>
          </a:xfrm>
          <a:prstGeom prst="line">
            <a:avLst/>
          </a:prstGeom>
          <a:noFill/>
          <a:ln w="38100">
            <a:solidFill>
              <a:srgbClr val="009900"/>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8710" name="Line 71"/>
          <p:cNvSpPr>
            <a:spLocks noChangeShapeType="1"/>
          </p:cNvSpPr>
          <p:nvPr/>
        </p:nvSpPr>
        <p:spPr bwMode="auto">
          <a:xfrm flipV="1">
            <a:off x="7166222" y="3658447"/>
            <a:ext cx="533523" cy="457306"/>
          </a:xfrm>
          <a:prstGeom prst="line">
            <a:avLst/>
          </a:prstGeom>
          <a:noFill/>
          <a:ln w="38100">
            <a:solidFill>
              <a:srgbClr val="009900"/>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3575059918"/>
      </p:ext>
    </p:extLst>
  </p:cSld>
  <p:clrMapOvr>
    <a:masterClrMapping/>
  </p:clrMapOvr>
  <p:transition spd="med">
    <p:wipe dir="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p:txBody>
          <a:bodyPr/>
          <a:lstStyle/>
          <a:p>
            <a:pPr eaLnBrk="1" hangingPunct="1"/>
            <a:r>
              <a:rPr lang="zh-CN" altLang="en-US"/>
              <a:t>有多对奇数度顶点怎么办?</a:t>
            </a:r>
          </a:p>
        </p:txBody>
      </p:sp>
      <p:sp>
        <p:nvSpPr>
          <p:cNvPr id="29701" name="Oval 3"/>
          <p:cNvSpPr>
            <a:spLocks noChangeArrowheads="1"/>
          </p:cNvSpPr>
          <p:nvPr/>
        </p:nvSpPr>
        <p:spPr bwMode="auto">
          <a:xfrm>
            <a:off x="4117517" y="3429794"/>
            <a:ext cx="152435" cy="152435"/>
          </a:xfrm>
          <a:prstGeom prst="ellipse">
            <a:avLst/>
          </a:prstGeom>
          <a:solidFill>
            <a:srgbClr val="009900"/>
          </a:solidFill>
          <a:ln w="9525">
            <a:solidFill>
              <a:srgbClr val="009900"/>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9702" name="Oval 4"/>
          <p:cNvSpPr>
            <a:spLocks noChangeArrowheads="1"/>
          </p:cNvSpPr>
          <p:nvPr/>
        </p:nvSpPr>
        <p:spPr bwMode="auto">
          <a:xfrm>
            <a:off x="4117517" y="4420623"/>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9703" name="Line 5"/>
          <p:cNvSpPr>
            <a:spLocks noChangeShapeType="1"/>
          </p:cNvSpPr>
          <p:nvPr/>
        </p:nvSpPr>
        <p:spPr bwMode="auto">
          <a:xfrm>
            <a:off x="4193734" y="3506011"/>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9704" name="Text Box 6"/>
          <p:cNvSpPr txBox="1">
            <a:spLocks noChangeArrowheads="1"/>
          </p:cNvSpPr>
          <p:nvPr/>
        </p:nvSpPr>
        <p:spPr bwMode="auto">
          <a:xfrm>
            <a:off x="3888863" y="3734665"/>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1</a:t>
            </a:r>
          </a:p>
        </p:txBody>
      </p:sp>
      <p:sp>
        <p:nvSpPr>
          <p:cNvPr id="29705" name="Oval 7"/>
          <p:cNvSpPr>
            <a:spLocks noChangeArrowheads="1"/>
          </p:cNvSpPr>
          <p:nvPr/>
        </p:nvSpPr>
        <p:spPr bwMode="auto">
          <a:xfrm>
            <a:off x="5108346" y="3429794"/>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9706" name="Oval 8"/>
          <p:cNvSpPr>
            <a:spLocks noChangeArrowheads="1"/>
          </p:cNvSpPr>
          <p:nvPr/>
        </p:nvSpPr>
        <p:spPr bwMode="auto">
          <a:xfrm>
            <a:off x="5108346" y="4420623"/>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9707" name="Line 9"/>
          <p:cNvSpPr>
            <a:spLocks noChangeShapeType="1"/>
          </p:cNvSpPr>
          <p:nvPr/>
        </p:nvSpPr>
        <p:spPr bwMode="auto">
          <a:xfrm>
            <a:off x="5184563" y="3506011"/>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9708" name="Text Box 10"/>
          <p:cNvSpPr txBox="1">
            <a:spLocks noChangeArrowheads="1"/>
          </p:cNvSpPr>
          <p:nvPr/>
        </p:nvSpPr>
        <p:spPr bwMode="auto">
          <a:xfrm>
            <a:off x="5184563" y="3734665"/>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6</a:t>
            </a:r>
          </a:p>
        </p:txBody>
      </p:sp>
      <p:sp>
        <p:nvSpPr>
          <p:cNvPr id="29709" name="Oval 11"/>
          <p:cNvSpPr>
            <a:spLocks noChangeArrowheads="1"/>
          </p:cNvSpPr>
          <p:nvPr/>
        </p:nvSpPr>
        <p:spPr bwMode="auto">
          <a:xfrm>
            <a:off x="6022958" y="3429794"/>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9710" name="Oval 12"/>
          <p:cNvSpPr>
            <a:spLocks noChangeArrowheads="1"/>
          </p:cNvSpPr>
          <p:nvPr/>
        </p:nvSpPr>
        <p:spPr bwMode="auto">
          <a:xfrm>
            <a:off x="6937569" y="3429794"/>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9711" name="Oval 13"/>
          <p:cNvSpPr>
            <a:spLocks noChangeArrowheads="1"/>
          </p:cNvSpPr>
          <p:nvPr/>
        </p:nvSpPr>
        <p:spPr bwMode="auto">
          <a:xfrm>
            <a:off x="6937569" y="4420623"/>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9712" name="Line 14"/>
          <p:cNvSpPr>
            <a:spLocks noChangeShapeType="1"/>
          </p:cNvSpPr>
          <p:nvPr/>
        </p:nvSpPr>
        <p:spPr bwMode="auto">
          <a:xfrm>
            <a:off x="7013787" y="3506011"/>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9713" name="Text Box 15"/>
          <p:cNvSpPr txBox="1">
            <a:spLocks noChangeArrowheads="1"/>
          </p:cNvSpPr>
          <p:nvPr/>
        </p:nvSpPr>
        <p:spPr bwMode="auto">
          <a:xfrm>
            <a:off x="6708916" y="3734665"/>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5</a:t>
            </a:r>
          </a:p>
        </p:txBody>
      </p:sp>
      <p:sp>
        <p:nvSpPr>
          <p:cNvPr id="29714" name="Oval 16"/>
          <p:cNvSpPr>
            <a:spLocks noChangeArrowheads="1"/>
          </p:cNvSpPr>
          <p:nvPr/>
        </p:nvSpPr>
        <p:spPr bwMode="auto">
          <a:xfrm>
            <a:off x="7852181" y="3429794"/>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9715" name="Oval 17"/>
          <p:cNvSpPr>
            <a:spLocks noChangeArrowheads="1"/>
          </p:cNvSpPr>
          <p:nvPr/>
        </p:nvSpPr>
        <p:spPr bwMode="auto">
          <a:xfrm>
            <a:off x="7852181" y="4420623"/>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29716" name="Line 18"/>
          <p:cNvSpPr>
            <a:spLocks noChangeShapeType="1"/>
          </p:cNvSpPr>
          <p:nvPr/>
        </p:nvSpPr>
        <p:spPr bwMode="auto">
          <a:xfrm>
            <a:off x="7928398" y="3506011"/>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9717" name="Text Box 19"/>
          <p:cNvSpPr txBox="1">
            <a:spLocks noChangeArrowheads="1"/>
          </p:cNvSpPr>
          <p:nvPr/>
        </p:nvSpPr>
        <p:spPr bwMode="auto">
          <a:xfrm>
            <a:off x="7928398" y="3734665"/>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3</a:t>
            </a:r>
          </a:p>
        </p:txBody>
      </p:sp>
      <p:sp>
        <p:nvSpPr>
          <p:cNvPr id="29718" name="Line 20"/>
          <p:cNvSpPr>
            <a:spLocks noChangeShapeType="1"/>
          </p:cNvSpPr>
          <p:nvPr/>
        </p:nvSpPr>
        <p:spPr bwMode="auto">
          <a:xfrm>
            <a:off x="4193734" y="4496841"/>
            <a:ext cx="3734664"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9719" name="Line 21"/>
          <p:cNvSpPr>
            <a:spLocks noChangeShapeType="1"/>
          </p:cNvSpPr>
          <p:nvPr/>
        </p:nvSpPr>
        <p:spPr bwMode="auto">
          <a:xfrm>
            <a:off x="4193734" y="3506012"/>
            <a:ext cx="3734664"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29720" name="Text Box 22"/>
          <p:cNvSpPr txBox="1">
            <a:spLocks noChangeArrowheads="1"/>
          </p:cNvSpPr>
          <p:nvPr/>
        </p:nvSpPr>
        <p:spPr bwMode="auto">
          <a:xfrm>
            <a:off x="4041299" y="3048706"/>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A</a:t>
            </a:r>
          </a:p>
        </p:txBody>
      </p:sp>
      <p:sp>
        <p:nvSpPr>
          <p:cNvPr id="29721" name="Text Box 23"/>
          <p:cNvSpPr txBox="1">
            <a:spLocks noChangeArrowheads="1"/>
          </p:cNvSpPr>
          <p:nvPr/>
        </p:nvSpPr>
        <p:spPr bwMode="auto">
          <a:xfrm>
            <a:off x="5032128" y="3048706"/>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B</a:t>
            </a:r>
          </a:p>
        </p:txBody>
      </p:sp>
      <p:sp>
        <p:nvSpPr>
          <p:cNvPr id="29722" name="Text Box 24"/>
          <p:cNvSpPr txBox="1">
            <a:spLocks noChangeArrowheads="1"/>
          </p:cNvSpPr>
          <p:nvPr/>
        </p:nvSpPr>
        <p:spPr bwMode="auto">
          <a:xfrm>
            <a:off x="5946740" y="3048706"/>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C</a:t>
            </a:r>
          </a:p>
        </p:txBody>
      </p:sp>
      <p:sp>
        <p:nvSpPr>
          <p:cNvPr id="29723" name="Text Box 25"/>
          <p:cNvSpPr txBox="1">
            <a:spLocks noChangeArrowheads="1"/>
          </p:cNvSpPr>
          <p:nvPr/>
        </p:nvSpPr>
        <p:spPr bwMode="auto">
          <a:xfrm>
            <a:off x="6861351" y="3048706"/>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D</a:t>
            </a:r>
          </a:p>
        </p:txBody>
      </p:sp>
      <p:sp>
        <p:nvSpPr>
          <p:cNvPr id="29724" name="Text Box 26"/>
          <p:cNvSpPr txBox="1">
            <a:spLocks noChangeArrowheads="1"/>
          </p:cNvSpPr>
          <p:nvPr/>
        </p:nvSpPr>
        <p:spPr bwMode="auto">
          <a:xfrm>
            <a:off x="7775963" y="3048706"/>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E</a:t>
            </a:r>
          </a:p>
        </p:txBody>
      </p:sp>
      <p:sp>
        <p:nvSpPr>
          <p:cNvPr id="29725" name="Text Box 27"/>
          <p:cNvSpPr txBox="1">
            <a:spLocks noChangeArrowheads="1"/>
          </p:cNvSpPr>
          <p:nvPr/>
        </p:nvSpPr>
        <p:spPr bwMode="auto">
          <a:xfrm>
            <a:off x="4041299" y="4496842"/>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I</a:t>
            </a:r>
          </a:p>
        </p:txBody>
      </p:sp>
      <p:sp>
        <p:nvSpPr>
          <p:cNvPr id="29726" name="Text Box 28"/>
          <p:cNvSpPr txBox="1">
            <a:spLocks noChangeArrowheads="1"/>
          </p:cNvSpPr>
          <p:nvPr/>
        </p:nvSpPr>
        <p:spPr bwMode="auto">
          <a:xfrm>
            <a:off x="5032128" y="4496842"/>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H</a:t>
            </a:r>
          </a:p>
        </p:txBody>
      </p:sp>
      <p:sp>
        <p:nvSpPr>
          <p:cNvPr id="29727" name="Text Box 29"/>
          <p:cNvSpPr txBox="1">
            <a:spLocks noChangeArrowheads="1"/>
          </p:cNvSpPr>
          <p:nvPr/>
        </p:nvSpPr>
        <p:spPr bwMode="auto">
          <a:xfrm>
            <a:off x="6861351" y="4496842"/>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G</a:t>
            </a:r>
          </a:p>
        </p:txBody>
      </p:sp>
      <p:sp>
        <p:nvSpPr>
          <p:cNvPr id="29728" name="Text Box 30"/>
          <p:cNvSpPr txBox="1">
            <a:spLocks noChangeArrowheads="1"/>
          </p:cNvSpPr>
          <p:nvPr/>
        </p:nvSpPr>
        <p:spPr bwMode="auto">
          <a:xfrm>
            <a:off x="7775963" y="4496842"/>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F</a:t>
            </a:r>
          </a:p>
        </p:txBody>
      </p:sp>
      <p:sp>
        <p:nvSpPr>
          <p:cNvPr id="29729" name="Text Box 31"/>
          <p:cNvSpPr txBox="1">
            <a:spLocks noChangeArrowheads="1"/>
          </p:cNvSpPr>
          <p:nvPr/>
        </p:nvSpPr>
        <p:spPr bwMode="auto">
          <a:xfrm>
            <a:off x="4498605" y="31249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2</a:t>
            </a:r>
          </a:p>
        </p:txBody>
      </p:sp>
      <p:sp>
        <p:nvSpPr>
          <p:cNvPr id="29730" name="Text Box 32"/>
          <p:cNvSpPr txBox="1">
            <a:spLocks noChangeArrowheads="1"/>
          </p:cNvSpPr>
          <p:nvPr/>
        </p:nvSpPr>
        <p:spPr bwMode="auto">
          <a:xfrm>
            <a:off x="5489434" y="31249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1</a:t>
            </a:r>
          </a:p>
        </p:txBody>
      </p:sp>
      <p:sp>
        <p:nvSpPr>
          <p:cNvPr id="29731" name="Text Box 33"/>
          <p:cNvSpPr txBox="1">
            <a:spLocks noChangeArrowheads="1"/>
          </p:cNvSpPr>
          <p:nvPr/>
        </p:nvSpPr>
        <p:spPr bwMode="auto">
          <a:xfrm>
            <a:off x="6404045" y="31249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1</a:t>
            </a:r>
          </a:p>
        </p:txBody>
      </p:sp>
      <p:sp>
        <p:nvSpPr>
          <p:cNvPr id="29732" name="Text Box 34"/>
          <p:cNvSpPr txBox="1">
            <a:spLocks noChangeArrowheads="1"/>
          </p:cNvSpPr>
          <p:nvPr/>
        </p:nvSpPr>
        <p:spPr bwMode="auto">
          <a:xfrm>
            <a:off x="7318657" y="31249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2</a:t>
            </a:r>
          </a:p>
        </p:txBody>
      </p:sp>
      <p:sp>
        <p:nvSpPr>
          <p:cNvPr id="29733" name="Text Box 35"/>
          <p:cNvSpPr txBox="1">
            <a:spLocks noChangeArrowheads="1"/>
          </p:cNvSpPr>
          <p:nvPr/>
        </p:nvSpPr>
        <p:spPr bwMode="auto">
          <a:xfrm>
            <a:off x="4574822" y="44206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2</a:t>
            </a:r>
          </a:p>
        </p:txBody>
      </p:sp>
      <p:sp>
        <p:nvSpPr>
          <p:cNvPr id="29734" name="Text Box 36"/>
          <p:cNvSpPr txBox="1">
            <a:spLocks noChangeArrowheads="1"/>
          </p:cNvSpPr>
          <p:nvPr/>
        </p:nvSpPr>
        <p:spPr bwMode="auto">
          <a:xfrm>
            <a:off x="5946740" y="44206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4</a:t>
            </a:r>
          </a:p>
        </p:txBody>
      </p:sp>
      <p:sp>
        <p:nvSpPr>
          <p:cNvPr id="29735" name="Text Box 37"/>
          <p:cNvSpPr txBox="1">
            <a:spLocks noChangeArrowheads="1"/>
          </p:cNvSpPr>
          <p:nvPr/>
        </p:nvSpPr>
        <p:spPr bwMode="auto">
          <a:xfrm>
            <a:off x="7318657" y="44206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2</a:t>
            </a:r>
          </a:p>
        </p:txBody>
      </p:sp>
    </p:spTree>
    <p:extLst>
      <p:ext uri="{BB962C8B-B14F-4D97-AF65-F5344CB8AC3E}">
        <p14:creationId xmlns:p14="http://schemas.microsoft.com/office/powerpoint/2010/main" val="3364603556"/>
      </p:ext>
    </p:extLst>
  </p:cSld>
  <p:clrMapOvr>
    <a:masterClrMapping/>
  </p:clrMapOvr>
  <p:transition spd="med">
    <p:wipe dir="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pPr eaLnBrk="1" hangingPunct="1"/>
            <a:r>
              <a:rPr lang="zh-CN" altLang="en-US"/>
              <a:t>中国邮递员问题解法</a:t>
            </a:r>
          </a:p>
        </p:txBody>
      </p:sp>
      <p:sp>
        <p:nvSpPr>
          <p:cNvPr id="30725" name="Rectangle 3"/>
          <p:cNvSpPr>
            <a:spLocks noGrp="1" noChangeArrowheads="1"/>
          </p:cNvSpPr>
          <p:nvPr>
            <p:ph type="body" idx="1"/>
          </p:nvPr>
        </p:nvSpPr>
        <p:spPr>
          <a:xfrm>
            <a:off x="1585629" y="1221038"/>
            <a:ext cx="8231505" cy="4788811"/>
          </a:xfrm>
        </p:spPr>
        <p:txBody>
          <a:bodyPr/>
          <a:lstStyle/>
          <a:p>
            <a:pPr indent="0" eaLnBrk="1" hangingPunct="1"/>
            <a:r>
              <a:rPr lang="zh-CN" altLang="en-US" sz="3201" dirty="0"/>
              <a:t>(1) 求带权图</a:t>
            </a:r>
            <a:r>
              <a:rPr lang="en-US" altLang="zh-CN" sz="3201" dirty="0">
                <a:solidFill>
                  <a:srgbClr val="CC0000"/>
                </a:solidFill>
              </a:rPr>
              <a:t>G</a:t>
            </a:r>
            <a:r>
              <a:rPr lang="zh-CN" altLang="en-US" sz="3201" dirty="0"/>
              <a:t>所有奇数度顶点之间的</a:t>
            </a:r>
            <a:r>
              <a:rPr lang="zh-CN" altLang="en-US" sz="3201" dirty="0">
                <a:solidFill>
                  <a:schemeClr val="folHlink"/>
                </a:solidFill>
              </a:rPr>
              <a:t>短程线</a:t>
            </a:r>
          </a:p>
          <a:p>
            <a:pPr indent="0" eaLnBrk="1" hangingPunct="1"/>
            <a:r>
              <a:rPr lang="zh-CN" altLang="en-US" sz="3201" dirty="0"/>
              <a:t>(2) 用所有奇数顶点和短程线做</a:t>
            </a:r>
            <a:r>
              <a:rPr lang="zh-CN" altLang="en-US" sz="3201" dirty="0">
                <a:solidFill>
                  <a:schemeClr val="folHlink"/>
                </a:solidFill>
              </a:rPr>
              <a:t>带权完全图</a:t>
            </a:r>
            <a:r>
              <a:rPr lang="en-US" altLang="zh-CN" sz="3201" dirty="0">
                <a:solidFill>
                  <a:srgbClr val="CC0000"/>
                </a:solidFill>
              </a:rPr>
              <a:t>K</a:t>
            </a:r>
          </a:p>
          <a:p>
            <a:pPr indent="0" eaLnBrk="1" hangingPunct="1"/>
            <a:r>
              <a:rPr lang="zh-CN" altLang="en-US" sz="3201" dirty="0"/>
              <a:t>(3) 求</a:t>
            </a:r>
            <a:r>
              <a:rPr lang="en-US" altLang="zh-CN" sz="3201" dirty="0"/>
              <a:t>K</a:t>
            </a:r>
            <a:r>
              <a:rPr lang="zh-CN" altLang="en-US" sz="3201" dirty="0"/>
              <a:t>的</a:t>
            </a:r>
            <a:r>
              <a:rPr lang="zh-CN" altLang="en-US" sz="3201" dirty="0">
                <a:solidFill>
                  <a:schemeClr val="folHlink"/>
                </a:solidFill>
              </a:rPr>
              <a:t>最小完美匹配</a:t>
            </a:r>
            <a:r>
              <a:rPr lang="en-US" altLang="zh-CN" sz="3201" dirty="0">
                <a:solidFill>
                  <a:srgbClr val="CC0000"/>
                </a:solidFill>
              </a:rPr>
              <a:t>M</a:t>
            </a:r>
          </a:p>
          <a:p>
            <a:pPr indent="0" eaLnBrk="1" hangingPunct="1"/>
            <a:r>
              <a:rPr lang="zh-CN" altLang="en-US" sz="3201" dirty="0"/>
              <a:t>(4) 用</a:t>
            </a:r>
            <a:r>
              <a:rPr lang="en-US" altLang="zh-CN" sz="3201" dirty="0"/>
              <a:t>M</a:t>
            </a:r>
            <a:r>
              <a:rPr lang="zh-CN" altLang="en-US" sz="3201" dirty="0"/>
              <a:t>给</a:t>
            </a:r>
            <a:r>
              <a:rPr lang="en-US" altLang="zh-CN" sz="3201" dirty="0"/>
              <a:t>G</a:t>
            </a:r>
            <a:r>
              <a:rPr lang="zh-CN" altLang="en-US" sz="3201" dirty="0"/>
              <a:t>沿短程线</a:t>
            </a:r>
            <a:r>
              <a:rPr lang="zh-CN" altLang="en-US" sz="3201" dirty="0">
                <a:solidFill>
                  <a:schemeClr val="folHlink"/>
                </a:solidFill>
              </a:rPr>
              <a:t>加重复边</a:t>
            </a:r>
            <a:r>
              <a:rPr lang="zh-CN" altLang="en-US" sz="3201" dirty="0"/>
              <a:t>得</a:t>
            </a:r>
            <a:r>
              <a:rPr lang="en-US" altLang="zh-CN" sz="3201" dirty="0">
                <a:solidFill>
                  <a:srgbClr val="CC0000"/>
                </a:solidFill>
              </a:rPr>
              <a:t>G*</a:t>
            </a:r>
          </a:p>
          <a:p>
            <a:pPr indent="0" eaLnBrk="1" hangingPunct="1"/>
            <a:r>
              <a:rPr lang="zh-CN" altLang="en-US" sz="3201" dirty="0"/>
              <a:t>(5) 求</a:t>
            </a:r>
            <a:r>
              <a:rPr lang="en-US" altLang="zh-CN" sz="3201" dirty="0"/>
              <a:t>G*</a:t>
            </a:r>
            <a:r>
              <a:rPr lang="zh-CN" altLang="en-US" sz="3201" dirty="0"/>
              <a:t>的</a:t>
            </a:r>
            <a:r>
              <a:rPr lang="zh-CN" altLang="en-US" sz="3201" dirty="0">
                <a:solidFill>
                  <a:schemeClr val="folHlink"/>
                </a:solidFill>
              </a:rPr>
              <a:t>欧拉回路</a:t>
            </a:r>
            <a:r>
              <a:rPr lang="en-US" altLang="zh-CN" sz="3201" dirty="0">
                <a:solidFill>
                  <a:srgbClr val="CC0000"/>
                </a:solidFill>
                <a:sym typeface="Symbol" panose="05050102010706020507" pitchFamily="18" charset="2"/>
              </a:rPr>
              <a:t></a:t>
            </a:r>
          </a:p>
          <a:p>
            <a:pPr indent="0" eaLnBrk="1" hangingPunct="1"/>
            <a:endParaRPr lang="en-US" altLang="zh-CN" sz="3201" dirty="0">
              <a:solidFill>
                <a:srgbClr val="CC0000"/>
              </a:solidFill>
            </a:endParaRPr>
          </a:p>
          <a:p>
            <a:pPr indent="0" eaLnBrk="1" hangingPunct="1"/>
            <a:r>
              <a:rPr lang="zh-CN" altLang="en-US" sz="3201" dirty="0"/>
              <a:t>多项式时间算法!  (易解问题)</a:t>
            </a:r>
          </a:p>
        </p:txBody>
      </p:sp>
    </p:spTree>
    <p:extLst>
      <p:ext uri="{BB962C8B-B14F-4D97-AF65-F5344CB8AC3E}">
        <p14:creationId xmlns:p14="http://schemas.microsoft.com/office/powerpoint/2010/main" val="727206244"/>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a:xfrm>
            <a:off x="778237" y="246927"/>
            <a:ext cx="10755156" cy="648674"/>
          </a:xfrm>
        </p:spPr>
        <p:txBody>
          <a:bodyPr/>
          <a:lstStyle/>
          <a:p>
            <a:pPr eaLnBrk="1" hangingPunct="1"/>
            <a:r>
              <a:rPr lang="zh-CN" altLang="en-US" dirty="0"/>
              <a:t>证明  </a:t>
            </a:r>
            <a:r>
              <a:rPr lang="en-US" altLang="zh-CN" dirty="0"/>
              <a:t>①         </a:t>
            </a:r>
            <a:r>
              <a:rPr lang="en-US" altLang="zh-CN" dirty="0">
                <a:ea typeface="黑体" panose="02010609060101010101" pitchFamily="49" charset="-122"/>
              </a:rPr>
              <a:t>②</a:t>
            </a:r>
            <a:r>
              <a:rPr lang="zh-CN" altLang="en-US" dirty="0"/>
              <a:t>：</a:t>
            </a:r>
          </a:p>
        </p:txBody>
      </p:sp>
      <p:sp>
        <p:nvSpPr>
          <p:cNvPr id="1349635" name="Rectangle 3"/>
          <p:cNvSpPr>
            <a:spLocks noGrp="1" noChangeArrowheads="1"/>
          </p:cNvSpPr>
          <p:nvPr>
            <p:ph type="body" sz="half" idx="1"/>
          </p:nvPr>
        </p:nvSpPr>
        <p:spPr>
          <a:xfrm>
            <a:off x="625300" y="1240669"/>
            <a:ext cx="10947750" cy="4170325"/>
          </a:xfrm>
        </p:spPr>
        <p:txBody>
          <a:bodyPr/>
          <a:lstStyle/>
          <a:p>
            <a:pPr marL="0" indent="648000">
              <a:lnSpc>
                <a:spcPct val="150000"/>
              </a:lnSpc>
              <a:spcBef>
                <a:spcPts val="600"/>
              </a:spcBef>
              <a:buNone/>
            </a:pPr>
            <a:r>
              <a:rPr lang="zh-CN" altLang="en-US" dirty="0"/>
              <a:t>对</a:t>
            </a:r>
            <a:r>
              <a:rPr lang="en-US" altLang="zh-CN" dirty="0"/>
              <a:t>n</a:t>
            </a:r>
            <a:r>
              <a:rPr lang="zh-CN" altLang="en-US" dirty="0"/>
              <a:t>作归纳。</a:t>
            </a:r>
            <a:r>
              <a:rPr lang="en-US" altLang="zh-CN" dirty="0"/>
              <a:t>n = 1</a:t>
            </a:r>
            <a:r>
              <a:rPr lang="zh-CN" altLang="en-US" dirty="0"/>
              <a:t>时，</a:t>
            </a:r>
            <a:r>
              <a:rPr lang="en-US" altLang="zh-CN" dirty="0"/>
              <a:t>m = 0</a:t>
            </a:r>
            <a:r>
              <a:rPr lang="zh-CN" altLang="en-US" dirty="0"/>
              <a:t>，显然有</a:t>
            </a:r>
            <a:r>
              <a:rPr lang="en-US" altLang="zh-CN" dirty="0"/>
              <a:t>m = n-1</a:t>
            </a:r>
            <a:r>
              <a:rPr lang="zh-CN" altLang="en-US" dirty="0"/>
              <a:t>。假设</a:t>
            </a:r>
            <a:r>
              <a:rPr lang="en-US" altLang="zh-CN" dirty="0"/>
              <a:t>n = k</a:t>
            </a:r>
            <a:r>
              <a:rPr lang="zh-CN" altLang="en-US" dirty="0"/>
              <a:t>时命题成立，现证</a:t>
            </a:r>
            <a:r>
              <a:rPr lang="en-US" altLang="zh-CN" dirty="0"/>
              <a:t>n = k+1</a:t>
            </a:r>
            <a:r>
              <a:rPr lang="zh-CN" altLang="en-US" dirty="0"/>
              <a:t>时也成立。</a:t>
            </a:r>
          </a:p>
          <a:p>
            <a:pPr marL="0" indent="648000">
              <a:lnSpc>
                <a:spcPct val="150000"/>
              </a:lnSpc>
              <a:spcBef>
                <a:spcPts val="600"/>
              </a:spcBef>
              <a:buNone/>
            </a:pPr>
            <a:r>
              <a:rPr lang="zh-CN" altLang="en-US" dirty="0"/>
              <a:t>由于</a:t>
            </a:r>
            <a:r>
              <a:rPr lang="en-US" altLang="zh-CN" dirty="0"/>
              <a:t>G</a:t>
            </a:r>
            <a:r>
              <a:rPr lang="zh-CN" altLang="en-US" dirty="0"/>
              <a:t>连通而无回路，所以</a:t>
            </a:r>
            <a:r>
              <a:rPr lang="en-US" altLang="zh-CN" dirty="0"/>
              <a:t>G</a:t>
            </a:r>
            <a:r>
              <a:rPr lang="zh-CN" altLang="en-US" dirty="0"/>
              <a:t>中至少有一个度数为</a:t>
            </a:r>
            <a:r>
              <a:rPr lang="en-US" altLang="zh-CN" dirty="0"/>
              <a:t>1</a:t>
            </a:r>
            <a:r>
              <a:rPr lang="zh-CN" altLang="en-US" dirty="0"/>
              <a:t>的结点</a:t>
            </a:r>
            <a:r>
              <a:rPr lang="en-US" altLang="zh-CN" dirty="0"/>
              <a:t>v</a:t>
            </a:r>
            <a:r>
              <a:rPr lang="en-US" altLang="zh-CN" baseline="-25000" dirty="0"/>
              <a:t>0</a:t>
            </a:r>
            <a:r>
              <a:rPr lang="zh-CN" altLang="en-US" dirty="0"/>
              <a:t>，在</a:t>
            </a:r>
            <a:r>
              <a:rPr lang="en-US" altLang="zh-CN" dirty="0"/>
              <a:t>G</a:t>
            </a:r>
            <a:r>
              <a:rPr lang="zh-CN" altLang="en-US" dirty="0"/>
              <a:t>中删去</a:t>
            </a:r>
            <a:r>
              <a:rPr lang="en-US" altLang="zh-CN" dirty="0"/>
              <a:t>v</a:t>
            </a:r>
            <a:r>
              <a:rPr lang="en-US" altLang="zh-CN" baseline="-25000" dirty="0"/>
              <a:t>0</a:t>
            </a:r>
            <a:r>
              <a:rPr lang="zh-CN" altLang="en-US" dirty="0"/>
              <a:t>及其关联的边，便得到</a:t>
            </a:r>
            <a:r>
              <a:rPr lang="en-US" altLang="zh-CN" dirty="0"/>
              <a:t>k</a:t>
            </a:r>
            <a:r>
              <a:rPr lang="zh-CN" altLang="en-US" dirty="0"/>
              <a:t>个结点的连通而无回路的图，由归纳假设知它有</a:t>
            </a:r>
            <a:r>
              <a:rPr lang="en-US" altLang="zh-CN" dirty="0"/>
              <a:t>k-1</a:t>
            </a:r>
            <a:r>
              <a:rPr lang="zh-CN" altLang="en-US" dirty="0"/>
              <a:t>条边。再将结点</a:t>
            </a:r>
            <a:r>
              <a:rPr lang="en-US" altLang="zh-CN" dirty="0"/>
              <a:t>v</a:t>
            </a:r>
            <a:r>
              <a:rPr lang="en-US" altLang="zh-CN" baseline="-25000" dirty="0"/>
              <a:t>0</a:t>
            </a:r>
            <a:r>
              <a:rPr lang="zh-CN" altLang="en-US" dirty="0"/>
              <a:t>及其关联的边加回得到原图</a:t>
            </a:r>
            <a:r>
              <a:rPr lang="en-US" altLang="zh-CN" dirty="0"/>
              <a:t>G</a:t>
            </a:r>
            <a:r>
              <a:rPr lang="zh-CN" altLang="en-US" dirty="0"/>
              <a:t>，所以</a:t>
            </a:r>
            <a:r>
              <a:rPr lang="en-US" altLang="zh-CN" dirty="0"/>
              <a:t>G</a:t>
            </a:r>
            <a:r>
              <a:rPr lang="zh-CN" altLang="en-US" dirty="0"/>
              <a:t>中含有</a:t>
            </a:r>
            <a:r>
              <a:rPr lang="en-US" altLang="zh-CN" dirty="0"/>
              <a:t>k+1</a:t>
            </a:r>
            <a:r>
              <a:rPr lang="zh-CN" altLang="en-US" dirty="0"/>
              <a:t>个结点和</a:t>
            </a:r>
            <a:r>
              <a:rPr lang="en-US" altLang="zh-CN" dirty="0"/>
              <a:t>k</a:t>
            </a:r>
            <a:r>
              <a:rPr lang="zh-CN" altLang="en-US" dirty="0"/>
              <a:t>条边，符合公式</a:t>
            </a:r>
            <a:r>
              <a:rPr lang="en-US" altLang="zh-CN" dirty="0"/>
              <a:t>m = n-1</a:t>
            </a:r>
            <a:r>
              <a:rPr lang="zh-CN" altLang="en-US" dirty="0"/>
              <a:t>。</a:t>
            </a:r>
          </a:p>
          <a:p>
            <a:pPr marL="0" indent="648000">
              <a:lnSpc>
                <a:spcPct val="150000"/>
              </a:lnSpc>
              <a:spcBef>
                <a:spcPts val="600"/>
              </a:spcBef>
              <a:buNone/>
            </a:pPr>
            <a:r>
              <a:rPr lang="zh-CN" altLang="en-US" dirty="0"/>
              <a:t>所以，</a:t>
            </a:r>
            <a:r>
              <a:rPr lang="en-US" altLang="zh-CN" dirty="0"/>
              <a:t>G</a:t>
            </a:r>
            <a:r>
              <a:rPr lang="zh-CN" altLang="en-US" dirty="0"/>
              <a:t>中无回路，且</a:t>
            </a:r>
            <a:r>
              <a:rPr lang="en-US" altLang="zh-CN" dirty="0"/>
              <a:t>m = n-1</a:t>
            </a:r>
            <a:r>
              <a:rPr lang="zh-CN" altLang="en-US" dirty="0"/>
              <a:t>。</a:t>
            </a:r>
            <a:endParaRPr lang="en-US" altLang="zh-CN" dirty="0"/>
          </a:p>
        </p:txBody>
      </p:sp>
      <p:graphicFrame>
        <p:nvGraphicFramePr>
          <p:cNvPr id="2050" name="Object 6"/>
          <p:cNvGraphicFramePr>
            <a:graphicFrameLocks noGrp="1" noChangeAspect="1"/>
          </p:cNvGraphicFramePr>
          <p:nvPr>
            <p:ph sz="half" idx="2"/>
            <p:extLst>
              <p:ext uri="{D42A27DB-BD31-4B8C-83A1-F6EECF244321}">
                <p14:modId xmlns:p14="http://schemas.microsoft.com/office/powerpoint/2010/main" val="3727057868"/>
              </p:ext>
            </p:extLst>
          </p:nvPr>
        </p:nvGraphicFramePr>
        <p:xfrm>
          <a:off x="1969395" y="283246"/>
          <a:ext cx="812160" cy="609120"/>
        </p:xfrm>
        <a:graphic>
          <a:graphicData uri="http://schemas.openxmlformats.org/presentationml/2006/ole">
            <mc:AlternateContent xmlns:mc="http://schemas.openxmlformats.org/markup-compatibility/2006">
              <mc:Choice xmlns:v="urn:schemas-microsoft-com:vml" Requires="v">
                <p:oleObj spid="_x0000_s85043" name="Equation" r:id="rId3" imgW="203040" imgH="152280" progId="Equation.DSMT4">
                  <p:embed/>
                </p:oleObj>
              </mc:Choice>
              <mc:Fallback>
                <p:oleObj name="Equation" r:id="rId3" imgW="203040" imgH="152280" progId="Equation.DSMT4">
                  <p:embed/>
                  <p:pic>
                    <p:nvPicPr>
                      <p:cNvPr id="205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9395" y="283246"/>
                        <a:ext cx="812160" cy="6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9640" name="Rectangle 8"/>
          <p:cNvSpPr>
            <a:spLocks noChangeArrowheads="1"/>
          </p:cNvSpPr>
          <p:nvPr/>
        </p:nvSpPr>
        <p:spPr bwMode="auto">
          <a:xfrm>
            <a:off x="777700" y="1240669"/>
            <a:ext cx="9893475" cy="128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marL="457200" indent="-457200"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lnSpc>
                <a:spcPct val="150000"/>
              </a:lnSpc>
              <a:spcBef>
                <a:spcPts val="1200"/>
              </a:spcBef>
              <a:buClr>
                <a:srgbClr val="C00000"/>
              </a:buClr>
              <a:buFontTx/>
              <a:buAutoNum type="circleNumDbPlain"/>
            </a:pPr>
            <a:r>
              <a:rPr lang="en-US" altLang="zh-CN" sz="2400" b="1" dirty="0">
                <a:solidFill>
                  <a:srgbClr val="000000"/>
                </a:solidFill>
                <a:latin typeface="+mn-lt"/>
                <a:ea typeface="+mn-ea"/>
                <a:cs typeface="Times New Roman" panose="02020603050405020304" pitchFamily="18" charset="0"/>
              </a:rPr>
              <a:t> G</a:t>
            </a:r>
            <a:r>
              <a:rPr lang="zh-CN" altLang="en-US" sz="2400" b="1" dirty="0">
                <a:solidFill>
                  <a:srgbClr val="0000FF"/>
                </a:solidFill>
                <a:latin typeface="+mn-lt"/>
                <a:ea typeface="+mn-ea"/>
                <a:cs typeface="Times New Roman" panose="02020603050405020304" pitchFamily="18" charset="0"/>
              </a:rPr>
              <a:t>连通而不含回路</a:t>
            </a:r>
            <a:r>
              <a:rPr lang="en-US" altLang="zh-CN" sz="2400" b="1" dirty="0">
                <a:solidFill>
                  <a:srgbClr val="000000"/>
                </a:solidFill>
                <a:latin typeface="+mn-lt"/>
                <a:ea typeface="+mn-ea"/>
                <a:cs typeface="Times New Roman" panose="02020603050405020304" pitchFamily="18" charset="0"/>
              </a:rPr>
              <a:t>(</a:t>
            </a:r>
            <a:r>
              <a:rPr lang="zh-CN" altLang="en-US" sz="2400" b="1" dirty="0">
                <a:solidFill>
                  <a:srgbClr val="000000"/>
                </a:solidFill>
                <a:latin typeface="+mn-lt"/>
                <a:ea typeface="+mn-ea"/>
                <a:cs typeface="Times New Roman" panose="02020603050405020304" pitchFamily="18" charset="0"/>
              </a:rPr>
              <a:t>即</a:t>
            </a:r>
            <a:r>
              <a:rPr lang="en-US" altLang="zh-CN" sz="2400" b="1" dirty="0">
                <a:solidFill>
                  <a:srgbClr val="000000"/>
                </a:solidFill>
                <a:latin typeface="+mn-lt"/>
                <a:ea typeface="+mn-ea"/>
                <a:cs typeface="Times New Roman" panose="02020603050405020304" pitchFamily="18" charset="0"/>
              </a:rPr>
              <a:t>G</a:t>
            </a:r>
            <a:r>
              <a:rPr lang="zh-CN" altLang="en-US" sz="2400" b="1" dirty="0">
                <a:solidFill>
                  <a:srgbClr val="000000"/>
                </a:solidFill>
                <a:latin typeface="+mn-lt"/>
                <a:ea typeface="+mn-ea"/>
                <a:cs typeface="Times New Roman" panose="02020603050405020304" pitchFamily="18" charset="0"/>
              </a:rPr>
              <a:t>是树</a:t>
            </a:r>
            <a:r>
              <a:rPr lang="en-US" altLang="zh-CN" sz="2400" b="1" dirty="0">
                <a:solidFill>
                  <a:srgbClr val="000000"/>
                </a:solidFill>
                <a:latin typeface="+mn-lt"/>
                <a:ea typeface="+mn-ea"/>
                <a:cs typeface="Times New Roman" panose="02020603050405020304" pitchFamily="18" charset="0"/>
              </a:rPr>
              <a:t>)</a:t>
            </a:r>
          </a:p>
          <a:p>
            <a:pPr eaLnBrk="1" hangingPunct="1">
              <a:lnSpc>
                <a:spcPct val="150000"/>
              </a:lnSpc>
              <a:spcBef>
                <a:spcPts val="1200"/>
              </a:spcBef>
              <a:buClr>
                <a:srgbClr val="C00000"/>
              </a:buClr>
              <a:buFontTx/>
              <a:buAutoNum type="circleNumDbPlain"/>
            </a:pPr>
            <a:r>
              <a:rPr lang="en-US" altLang="zh-CN" sz="2400" b="1" dirty="0">
                <a:solidFill>
                  <a:srgbClr val="000000"/>
                </a:solidFill>
                <a:latin typeface="+mn-lt"/>
                <a:ea typeface="+mn-ea"/>
                <a:cs typeface="Times New Roman" panose="02020603050405020304" pitchFamily="18" charset="0"/>
              </a:rPr>
              <a:t> G</a:t>
            </a:r>
            <a:r>
              <a:rPr lang="zh-CN" altLang="en-US" sz="2400" b="1" dirty="0">
                <a:solidFill>
                  <a:srgbClr val="000000"/>
                </a:solidFill>
                <a:latin typeface="+mn-lt"/>
                <a:ea typeface="+mn-ea"/>
                <a:cs typeface="Times New Roman" panose="02020603050405020304" pitchFamily="18" charset="0"/>
              </a:rPr>
              <a:t>中</a:t>
            </a:r>
            <a:r>
              <a:rPr lang="zh-CN" altLang="en-US" sz="2400" b="1" dirty="0">
                <a:solidFill>
                  <a:srgbClr val="800080"/>
                </a:solidFill>
                <a:latin typeface="+mn-lt"/>
                <a:ea typeface="+mn-ea"/>
                <a:cs typeface="Times New Roman" panose="02020603050405020304" pitchFamily="18" charset="0"/>
              </a:rPr>
              <a:t>无回路</a:t>
            </a:r>
            <a:r>
              <a:rPr lang="zh-CN" altLang="en-US" sz="2400" b="1" dirty="0">
                <a:solidFill>
                  <a:srgbClr val="000000"/>
                </a:solidFill>
                <a:latin typeface="+mn-lt"/>
                <a:ea typeface="+mn-ea"/>
                <a:cs typeface="Times New Roman" panose="02020603050405020304" pitchFamily="18" charset="0"/>
              </a:rPr>
              <a:t>，且</a:t>
            </a:r>
            <a:r>
              <a:rPr lang="en-US" altLang="zh-CN" sz="2400" b="1" dirty="0">
                <a:solidFill>
                  <a:srgbClr val="800080"/>
                </a:solidFill>
                <a:latin typeface="+mn-lt"/>
                <a:ea typeface="+mn-ea"/>
                <a:cs typeface="Times New Roman" panose="02020603050405020304" pitchFamily="18" charset="0"/>
              </a:rPr>
              <a:t>m = n-1</a:t>
            </a:r>
            <a:r>
              <a:rPr lang="zh-CN" altLang="en-US" sz="2400" b="1" dirty="0">
                <a:solidFill>
                  <a:srgbClr val="000000"/>
                </a:solidFill>
                <a:latin typeface="+mn-lt"/>
                <a:ea typeface="+mn-ea"/>
                <a:cs typeface="Times New Roman" panose="02020603050405020304" pitchFamily="18" charset="0"/>
              </a:rPr>
              <a:t>；</a:t>
            </a:r>
          </a:p>
        </p:txBody>
      </p:sp>
    </p:spTree>
    <p:extLst>
      <p:ext uri="{BB962C8B-B14F-4D97-AF65-F5344CB8AC3E}">
        <p14:creationId xmlns:p14="http://schemas.microsoft.com/office/powerpoint/2010/main" val="377813195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49640">
                                            <p:txEl>
                                              <p:pRg st="0" end="0"/>
                                            </p:txEl>
                                          </p:spTgt>
                                        </p:tgtEl>
                                        <p:attrNameLst>
                                          <p:attrName>style.visibility</p:attrName>
                                        </p:attrNameLst>
                                      </p:cBhvr>
                                      <p:to>
                                        <p:strVal val="visible"/>
                                      </p:to>
                                    </p:set>
                                    <p:anim calcmode="lin" valueType="num">
                                      <p:cBhvr additive="base">
                                        <p:cTn id="7" dur="500" fill="hold"/>
                                        <p:tgtEl>
                                          <p:spTgt spid="134964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49640">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49640">
                                            <p:txEl>
                                              <p:pRg st="1" end="1"/>
                                            </p:txEl>
                                          </p:spTgt>
                                        </p:tgtEl>
                                        <p:attrNameLst>
                                          <p:attrName>style.visibility</p:attrName>
                                        </p:attrNameLst>
                                      </p:cBhvr>
                                      <p:to>
                                        <p:strVal val="visible"/>
                                      </p:to>
                                    </p:set>
                                    <p:anim calcmode="lin" valueType="num">
                                      <p:cBhvr additive="base">
                                        <p:cTn id="12" dur="500" fill="hold"/>
                                        <p:tgtEl>
                                          <p:spTgt spid="1349640">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34964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xit" presetSubtype="4" fill="hold" grpId="1" nodeType="clickEffect">
                                  <p:stCondLst>
                                    <p:cond delay="0"/>
                                  </p:stCondLst>
                                  <p:childTnLst>
                                    <p:anim calcmode="lin" valueType="num">
                                      <p:cBhvr additive="base">
                                        <p:cTn id="17" dur="500"/>
                                        <p:tgtEl>
                                          <p:spTgt spid="1349640">
                                            <p:txEl>
                                              <p:pRg st="0" end="0"/>
                                            </p:txEl>
                                          </p:spTgt>
                                        </p:tgtEl>
                                        <p:attrNameLst>
                                          <p:attrName>ppt_x</p:attrName>
                                        </p:attrNameLst>
                                      </p:cBhvr>
                                      <p:tavLst>
                                        <p:tav tm="0">
                                          <p:val>
                                            <p:strVal val="ppt_x"/>
                                          </p:val>
                                        </p:tav>
                                        <p:tav tm="100000">
                                          <p:val>
                                            <p:strVal val="ppt_x"/>
                                          </p:val>
                                        </p:tav>
                                      </p:tavLst>
                                    </p:anim>
                                    <p:anim calcmode="lin" valueType="num">
                                      <p:cBhvr additive="base">
                                        <p:cTn id="18" dur="500"/>
                                        <p:tgtEl>
                                          <p:spTgt spid="1349640">
                                            <p:txEl>
                                              <p:pRg st="0" end="0"/>
                                            </p:txEl>
                                          </p:spTgt>
                                        </p:tgtEl>
                                        <p:attrNameLst>
                                          <p:attrName>ppt_y</p:attrName>
                                        </p:attrNameLst>
                                      </p:cBhvr>
                                      <p:tavLst>
                                        <p:tav tm="0">
                                          <p:val>
                                            <p:strVal val="ppt_y"/>
                                          </p:val>
                                        </p:tav>
                                        <p:tav tm="100000">
                                          <p:val>
                                            <p:strVal val="1+ppt_h/2"/>
                                          </p:val>
                                        </p:tav>
                                      </p:tavLst>
                                    </p:anim>
                                    <p:set>
                                      <p:cBhvr>
                                        <p:cTn id="19" dur="1" fill="hold">
                                          <p:stCondLst>
                                            <p:cond delay="499"/>
                                          </p:stCondLst>
                                        </p:cTn>
                                        <p:tgtEl>
                                          <p:spTgt spid="1349640">
                                            <p:txEl>
                                              <p:pRg st="0" end="0"/>
                                            </p:txEl>
                                          </p:spTgt>
                                        </p:tgtEl>
                                        <p:attrNameLst>
                                          <p:attrName>style.visibility</p:attrName>
                                        </p:attrNameLst>
                                      </p:cBhvr>
                                      <p:to>
                                        <p:strVal val="hidden"/>
                                      </p:to>
                                    </p:set>
                                  </p:childTnLst>
                                </p:cTn>
                              </p:par>
                              <p:par>
                                <p:cTn id="20" presetID="2" presetClass="exit" presetSubtype="4" fill="hold" grpId="1" nodeType="withEffect">
                                  <p:stCondLst>
                                    <p:cond delay="0"/>
                                  </p:stCondLst>
                                  <p:childTnLst>
                                    <p:anim calcmode="lin" valueType="num">
                                      <p:cBhvr additive="base">
                                        <p:cTn id="21" dur="500"/>
                                        <p:tgtEl>
                                          <p:spTgt spid="1349640">
                                            <p:txEl>
                                              <p:pRg st="1" end="1"/>
                                            </p:txEl>
                                          </p:spTgt>
                                        </p:tgtEl>
                                        <p:attrNameLst>
                                          <p:attrName>ppt_x</p:attrName>
                                        </p:attrNameLst>
                                      </p:cBhvr>
                                      <p:tavLst>
                                        <p:tav tm="0">
                                          <p:val>
                                            <p:strVal val="ppt_x"/>
                                          </p:val>
                                        </p:tav>
                                        <p:tav tm="100000">
                                          <p:val>
                                            <p:strVal val="ppt_x"/>
                                          </p:val>
                                        </p:tav>
                                      </p:tavLst>
                                    </p:anim>
                                    <p:anim calcmode="lin" valueType="num">
                                      <p:cBhvr additive="base">
                                        <p:cTn id="22" dur="500"/>
                                        <p:tgtEl>
                                          <p:spTgt spid="1349640">
                                            <p:txEl>
                                              <p:pRg st="1" end="1"/>
                                            </p:txEl>
                                          </p:spTgt>
                                        </p:tgtEl>
                                        <p:attrNameLst>
                                          <p:attrName>ppt_y</p:attrName>
                                        </p:attrNameLst>
                                      </p:cBhvr>
                                      <p:tavLst>
                                        <p:tav tm="0">
                                          <p:val>
                                            <p:strVal val="ppt_y"/>
                                          </p:val>
                                        </p:tav>
                                        <p:tav tm="100000">
                                          <p:val>
                                            <p:strVal val="1+ppt_h/2"/>
                                          </p:val>
                                        </p:tav>
                                      </p:tavLst>
                                    </p:anim>
                                    <p:set>
                                      <p:cBhvr>
                                        <p:cTn id="23" dur="1" fill="hold">
                                          <p:stCondLst>
                                            <p:cond delay="499"/>
                                          </p:stCondLst>
                                        </p:cTn>
                                        <p:tgtEl>
                                          <p:spTgt spid="1349640">
                                            <p:txEl>
                                              <p:pRg st="1" end="1"/>
                                            </p:txEl>
                                          </p:spTgt>
                                        </p:tgtEl>
                                        <p:attrNameLst>
                                          <p:attrName>style.visibility</p:attrName>
                                        </p:attrNameLst>
                                      </p:cBhvr>
                                      <p:to>
                                        <p:strVal val="hidden"/>
                                      </p:to>
                                    </p:set>
                                  </p:childTnLst>
                                </p:cTn>
                              </p:par>
                            </p:childTnLst>
                          </p:cTn>
                        </p:par>
                        <p:par>
                          <p:cTn id="24" fill="hold" nodeType="withGroup">
                            <p:stCondLst>
                              <p:cond delay="500"/>
                            </p:stCondLst>
                            <p:childTnLst>
                              <p:par>
                                <p:cTn id="25" presetID="2" presetClass="entr" presetSubtype="4" fill="hold" grpId="0" nodeType="afterEffect">
                                  <p:stCondLst>
                                    <p:cond delay="0"/>
                                  </p:stCondLst>
                                  <p:childTnLst>
                                    <p:set>
                                      <p:cBhvr>
                                        <p:cTn id="26" dur="1" fill="hold">
                                          <p:stCondLst>
                                            <p:cond delay="0"/>
                                          </p:stCondLst>
                                        </p:cTn>
                                        <p:tgtEl>
                                          <p:spTgt spid="1349635">
                                            <p:txEl>
                                              <p:pRg st="0" end="0"/>
                                            </p:txEl>
                                          </p:spTgt>
                                        </p:tgtEl>
                                        <p:attrNameLst>
                                          <p:attrName>style.visibility</p:attrName>
                                        </p:attrNameLst>
                                      </p:cBhvr>
                                      <p:to>
                                        <p:strVal val="visible"/>
                                      </p:to>
                                    </p:set>
                                    <p:anim calcmode="lin" valueType="num">
                                      <p:cBhvr additive="base">
                                        <p:cTn id="27" dur="500" fill="hold"/>
                                        <p:tgtEl>
                                          <p:spTgt spid="1349635">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496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349635">
                                            <p:txEl>
                                              <p:pRg st="1" end="1"/>
                                            </p:txEl>
                                          </p:spTgt>
                                        </p:tgtEl>
                                        <p:attrNameLst>
                                          <p:attrName>style.visibility</p:attrName>
                                        </p:attrNameLst>
                                      </p:cBhvr>
                                      <p:to>
                                        <p:strVal val="visible"/>
                                      </p:to>
                                    </p:set>
                                    <p:anim calcmode="lin" valueType="num">
                                      <p:cBhvr additive="base">
                                        <p:cTn id="33" dur="500" fill="hold"/>
                                        <p:tgtEl>
                                          <p:spTgt spid="1349635">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496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349635">
                                            <p:txEl>
                                              <p:pRg st="2" end="2"/>
                                            </p:txEl>
                                          </p:spTgt>
                                        </p:tgtEl>
                                        <p:attrNameLst>
                                          <p:attrName>style.visibility</p:attrName>
                                        </p:attrNameLst>
                                      </p:cBhvr>
                                      <p:to>
                                        <p:strVal val="visible"/>
                                      </p:to>
                                    </p:set>
                                    <p:anim calcmode="lin" valueType="num">
                                      <p:cBhvr additive="base">
                                        <p:cTn id="39" dur="500" fill="hold"/>
                                        <p:tgtEl>
                                          <p:spTgt spid="1349635">
                                            <p:txEl>
                                              <p:pRg st="2" end="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4963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9635" grpId="0" uiExpand="1" build="p"/>
      <p:bldP spid="1349640" grpId="0" build="p"/>
      <p:bldP spid="1349640" grpId="1" build="allAtOnce"/>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816869" y="1222584"/>
            <a:ext cx="11073505" cy="5093382"/>
          </a:xfrm>
        </p:spPr>
        <p:txBody>
          <a:bodyPr/>
          <a:lstStyle/>
          <a:p>
            <a:pPr indent="0">
              <a:defRPr/>
            </a:pPr>
            <a:r>
              <a:rPr lang="zh-CN" altLang="en-US" sz="2667" dirty="0"/>
              <a:t>短程线：</a:t>
            </a:r>
            <a:r>
              <a:rPr lang="en-US" altLang="zh-CN" sz="2667" dirty="0"/>
              <a:t>u</a:t>
            </a:r>
            <a:r>
              <a:rPr lang="zh-CN" altLang="en-US" sz="2667" dirty="0"/>
              <a:t>，</a:t>
            </a:r>
            <a:r>
              <a:rPr lang="en-US" altLang="zh-CN" sz="2667" dirty="0"/>
              <a:t>v</a:t>
            </a:r>
            <a:r>
              <a:rPr lang="zh-CN" altLang="en-US" sz="2667" dirty="0"/>
              <a:t>连通，</a:t>
            </a:r>
            <a:r>
              <a:rPr lang="en-US" altLang="zh-CN" sz="2667" dirty="0"/>
              <a:t>u</a:t>
            </a:r>
            <a:r>
              <a:rPr lang="zh-CN" altLang="en-US" sz="2667" dirty="0"/>
              <a:t>，</a:t>
            </a:r>
            <a:r>
              <a:rPr lang="en-US" altLang="zh-CN" sz="2667" dirty="0"/>
              <a:t>v</a:t>
            </a:r>
            <a:r>
              <a:rPr lang="zh-CN" altLang="en-US" sz="2667" dirty="0"/>
              <a:t>之间长度最短的通路称为短程线</a:t>
            </a:r>
            <a:endParaRPr lang="en-US" altLang="zh-CN" sz="2667" dirty="0"/>
          </a:p>
          <a:p>
            <a:pPr indent="0">
              <a:defRPr/>
            </a:pPr>
            <a:r>
              <a:rPr lang="zh-CN" altLang="en-US" sz="2667" dirty="0">
                <a:solidFill>
                  <a:schemeClr val="folHlink"/>
                </a:solidFill>
                <a:latin typeface="+mn-ea"/>
              </a:rPr>
              <a:t>匹配：</a:t>
            </a:r>
            <a:r>
              <a:rPr lang="zh-CN" altLang="en-US" sz="2667" dirty="0">
                <a:latin typeface="+mn-ea"/>
              </a:rPr>
              <a:t>设无向图</a:t>
            </a:r>
            <a:r>
              <a:rPr lang="en-US" altLang="zh-CN" sz="2667" dirty="0"/>
              <a:t>G=&lt;V</a:t>
            </a:r>
            <a:r>
              <a:rPr lang="zh-CN" altLang="en-US" sz="2667" dirty="0"/>
              <a:t>，</a:t>
            </a:r>
            <a:r>
              <a:rPr lang="en-US" altLang="zh-CN" sz="2667" dirty="0"/>
              <a:t>E&gt;</a:t>
            </a:r>
            <a:r>
              <a:rPr lang="zh-CN" altLang="en-US" sz="2667" dirty="0"/>
              <a:t>，</a:t>
            </a:r>
            <a:r>
              <a:rPr lang="en-US" altLang="zh-CN" sz="2667" dirty="0"/>
              <a:t>E*⊆E</a:t>
            </a:r>
            <a:r>
              <a:rPr lang="zh-CN" altLang="en-US" sz="2667" dirty="0"/>
              <a:t>，若</a:t>
            </a:r>
            <a:r>
              <a:rPr lang="en-US" altLang="zh-CN" sz="2667" dirty="0"/>
              <a:t>E</a:t>
            </a:r>
            <a:r>
              <a:rPr lang="zh-CN" altLang="en-US" sz="2667" dirty="0"/>
              <a:t>*</a:t>
            </a:r>
            <a:r>
              <a:rPr lang="zh-CN" altLang="en-US" sz="2667" dirty="0">
                <a:latin typeface="+mn-ea"/>
              </a:rPr>
              <a:t>中任何两条边均不相邻，则称</a:t>
            </a:r>
            <a:r>
              <a:rPr lang="en-US" altLang="zh-CN" sz="2667" dirty="0"/>
              <a:t>E</a:t>
            </a:r>
            <a:r>
              <a:rPr lang="zh-CN" altLang="en-US" sz="2667" dirty="0"/>
              <a:t>*是</a:t>
            </a:r>
            <a:r>
              <a:rPr lang="en-US" altLang="zh-CN" sz="2667" dirty="0"/>
              <a:t>G</a:t>
            </a:r>
            <a:r>
              <a:rPr lang="zh-CN" altLang="en-US" sz="2667" dirty="0"/>
              <a:t>的边独立集，也称</a:t>
            </a:r>
            <a:r>
              <a:rPr lang="en-US" altLang="zh-CN" sz="2667" dirty="0"/>
              <a:t>E</a:t>
            </a:r>
            <a:r>
              <a:rPr lang="zh-CN" altLang="en-US" sz="2667" dirty="0"/>
              <a:t>*是</a:t>
            </a:r>
            <a:r>
              <a:rPr lang="en-US" altLang="zh-CN" sz="2667" dirty="0"/>
              <a:t>G</a:t>
            </a:r>
            <a:r>
              <a:rPr lang="zh-CN" altLang="en-US" sz="2667" dirty="0"/>
              <a:t>中的匹配。</a:t>
            </a:r>
            <a:endParaRPr lang="en-US" altLang="zh-CN" sz="2667" dirty="0"/>
          </a:p>
          <a:p>
            <a:pPr indent="0">
              <a:defRPr/>
            </a:pPr>
            <a:r>
              <a:rPr lang="zh-CN" altLang="en-US" sz="2667" dirty="0">
                <a:solidFill>
                  <a:schemeClr val="folHlink"/>
                </a:solidFill>
                <a:latin typeface="+mn-ea"/>
              </a:rPr>
              <a:t>最小完美匹配：</a:t>
            </a:r>
            <a:r>
              <a:rPr lang="zh-CN" altLang="en-US" sz="2667" dirty="0">
                <a:latin typeface="+mn-ea"/>
              </a:rPr>
              <a:t>设</a:t>
            </a:r>
            <a:r>
              <a:rPr lang="en-US" altLang="zh-CN" sz="2667" dirty="0">
                <a:latin typeface="+mn-ea"/>
              </a:rPr>
              <a:t>M</a:t>
            </a:r>
            <a:r>
              <a:rPr lang="zh-CN" altLang="en-US" sz="2667" dirty="0">
                <a:latin typeface="+mn-ea"/>
              </a:rPr>
              <a:t>为</a:t>
            </a:r>
            <a:r>
              <a:rPr lang="en-US" altLang="zh-CN" sz="2667" dirty="0">
                <a:latin typeface="+mn-ea"/>
              </a:rPr>
              <a:t>G</a:t>
            </a:r>
            <a:r>
              <a:rPr lang="zh-CN" altLang="en-US" sz="2667" dirty="0">
                <a:latin typeface="+mn-ea"/>
              </a:rPr>
              <a:t>中的一个匹配：</a:t>
            </a:r>
            <a:endParaRPr lang="en-US" altLang="zh-CN" sz="2667" dirty="0">
              <a:latin typeface="+mn-ea"/>
            </a:endParaRPr>
          </a:p>
          <a:p>
            <a:pPr indent="0">
              <a:defRPr/>
            </a:pPr>
            <a:r>
              <a:rPr lang="zh-CN" altLang="en-US" sz="2667" dirty="0">
                <a:latin typeface="+mn-ea"/>
              </a:rPr>
              <a:t>（</a:t>
            </a:r>
            <a:r>
              <a:rPr lang="en-US" altLang="zh-CN" sz="2667" dirty="0">
                <a:latin typeface="+mn-ea"/>
              </a:rPr>
              <a:t>1</a:t>
            </a:r>
            <a:r>
              <a:rPr lang="zh-CN" altLang="en-US" sz="2667" dirty="0">
                <a:latin typeface="+mn-ea"/>
              </a:rPr>
              <a:t>）设</a:t>
            </a:r>
            <a:r>
              <a:rPr lang="en-US" altLang="zh-CN" sz="2667" dirty="0"/>
              <a:t>e=</a:t>
            </a:r>
            <a:r>
              <a:rPr lang="zh-CN" altLang="en-US" sz="2667" dirty="0"/>
              <a:t>（</a:t>
            </a:r>
            <a:r>
              <a:rPr lang="en-US" altLang="zh-CN" sz="2667" dirty="0"/>
              <a:t>v</a:t>
            </a:r>
            <a:r>
              <a:rPr lang="en-US" altLang="zh-CN" sz="2667" baseline="-25000" dirty="0"/>
              <a:t>i</a:t>
            </a:r>
            <a:r>
              <a:rPr lang="zh-CN" altLang="en-US" sz="2667" dirty="0"/>
              <a:t>，</a:t>
            </a:r>
            <a:r>
              <a:rPr lang="en-US" altLang="zh-CN" sz="2667" dirty="0"/>
              <a:t>v</a:t>
            </a:r>
            <a:r>
              <a:rPr lang="en-US" altLang="zh-CN" sz="2667" baseline="-25000" dirty="0"/>
              <a:t>j</a:t>
            </a:r>
            <a:r>
              <a:rPr lang="zh-CN" altLang="en-US" sz="2667" dirty="0"/>
              <a:t>）∈</a:t>
            </a:r>
            <a:r>
              <a:rPr lang="en-US" altLang="zh-CN" sz="2667" dirty="0"/>
              <a:t>M</a:t>
            </a:r>
            <a:r>
              <a:rPr lang="zh-CN" altLang="en-US" sz="2667" dirty="0">
                <a:latin typeface="+mn-ea"/>
              </a:rPr>
              <a:t>，</a:t>
            </a:r>
            <a:r>
              <a:rPr lang="zh-CN" altLang="en-US" sz="2667" dirty="0"/>
              <a:t>则称</a:t>
            </a:r>
            <a:r>
              <a:rPr lang="en-US" altLang="zh-CN" sz="2667" dirty="0"/>
              <a:t>v</a:t>
            </a:r>
            <a:r>
              <a:rPr lang="en-US" altLang="zh-CN" sz="2667" baseline="-25000" dirty="0"/>
              <a:t>i</a:t>
            </a:r>
            <a:r>
              <a:rPr lang="zh-CN" altLang="en-US" sz="2667" dirty="0"/>
              <a:t>与</a:t>
            </a:r>
            <a:r>
              <a:rPr lang="en-US" altLang="zh-CN" sz="2667" dirty="0"/>
              <a:t>v</a:t>
            </a:r>
            <a:r>
              <a:rPr lang="en-US" altLang="zh-CN" sz="2667" baseline="-25000" dirty="0"/>
              <a:t>j</a:t>
            </a:r>
            <a:r>
              <a:rPr lang="zh-CN" altLang="en-US" sz="2667" dirty="0"/>
              <a:t>被</a:t>
            </a:r>
            <a:r>
              <a:rPr lang="en-US" altLang="zh-CN" sz="2667" dirty="0"/>
              <a:t>M</a:t>
            </a:r>
            <a:r>
              <a:rPr lang="zh-CN" altLang="en-US" sz="2667" dirty="0"/>
              <a:t>匹配</a:t>
            </a:r>
            <a:endParaRPr lang="en-US" altLang="zh-CN" sz="2667" dirty="0"/>
          </a:p>
          <a:p>
            <a:pPr indent="0">
              <a:defRPr/>
            </a:pPr>
            <a:r>
              <a:rPr lang="zh-CN" altLang="en-US" sz="2667" dirty="0"/>
              <a:t>（</a:t>
            </a:r>
            <a:r>
              <a:rPr lang="en-US" altLang="zh-CN" sz="2667" dirty="0"/>
              <a:t>2</a:t>
            </a:r>
            <a:r>
              <a:rPr lang="zh-CN" altLang="en-US" sz="2667" dirty="0"/>
              <a:t>）任意</a:t>
            </a:r>
            <a:r>
              <a:rPr lang="en-US" altLang="zh-CN" sz="2667" dirty="0" err="1"/>
              <a:t>v∈V</a:t>
            </a:r>
            <a:r>
              <a:rPr lang="en-US" altLang="zh-CN" sz="2667" dirty="0"/>
              <a:t>(G)</a:t>
            </a:r>
            <a:r>
              <a:rPr lang="zh-CN" altLang="en-US" sz="2667" dirty="0"/>
              <a:t>，若存在边</a:t>
            </a:r>
            <a:r>
              <a:rPr lang="en-US" altLang="zh-CN" sz="2667" dirty="0" err="1"/>
              <a:t>e∈M</a:t>
            </a:r>
            <a:r>
              <a:rPr lang="zh-CN" altLang="en-US" sz="2667" dirty="0"/>
              <a:t>，使</a:t>
            </a:r>
            <a:r>
              <a:rPr lang="en-US" altLang="zh-CN" sz="2667" dirty="0"/>
              <a:t>e</a:t>
            </a:r>
            <a:r>
              <a:rPr lang="zh-CN" altLang="en-US" sz="2667" dirty="0"/>
              <a:t>和</a:t>
            </a:r>
            <a:r>
              <a:rPr lang="en-US" altLang="zh-CN" sz="2667" dirty="0"/>
              <a:t>v</a:t>
            </a:r>
            <a:r>
              <a:rPr lang="zh-CN" altLang="en-US" sz="2667" dirty="0"/>
              <a:t>关联，则称</a:t>
            </a:r>
            <a:r>
              <a:rPr lang="en-US" altLang="zh-CN" sz="2667" dirty="0"/>
              <a:t>v</a:t>
            </a:r>
            <a:r>
              <a:rPr lang="zh-CN" altLang="en-US" sz="2667" dirty="0"/>
              <a:t>为</a:t>
            </a:r>
            <a:r>
              <a:rPr lang="en-US" altLang="zh-CN" sz="2667" dirty="0"/>
              <a:t>M</a:t>
            </a:r>
            <a:r>
              <a:rPr lang="zh-CN" altLang="en-US" sz="2667" dirty="0"/>
              <a:t>的饱和点；</a:t>
            </a:r>
            <a:endParaRPr lang="en-US" altLang="zh-CN" sz="2667" dirty="0"/>
          </a:p>
          <a:p>
            <a:pPr indent="0">
              <a:defRPr/>
            </a:pPr>
            <a:r>
              <a:rPr lang="zh-CN" altLang="en-US" sz="2667" dirty="0"/>
              <a:t>（</a:t>
            </a:r>
            <a:r>
              <a:rPr lang="en-US" altLang="zh-CN" sz="2667" dirty="0"/>
              <a:t>3</a:t>
            </a:r>
            <a:r>
              <a:rPr lang="zh-CN" altLang="en-US" sz="2667" dirty="0"/>
              <a:t>）若</a:t>
            </a:r>
            <a:r>
              <a:rPr lang="en-US" altLang="zh-CN" sz="2667" dirty="0"/>
              <a:t>G</a:t>
            </a:r>
            <a:r>
              <a:rPr lang="zh-CN" altLang="en-US" sz="2667" dirty="0"/>
              <a:t>中每个顶点都是</a:t>
            </a:r>
            <a:r>
              <a:rPr lang="en-US" altLang="zh-CN" sz="2667" dirty="0"/>
              <a:t>M</a:t>
            </a:r>
            <a:r>
              <a:rPr lang="zh-CN" altLang="en-US" sz="2667" dirty="0"/>
              <a:t>的饱和点则称</a:t>
            </a:r>
            <a:r>
              <a:rPr lang="en-US" altLang="zh-CN" sz="2667" dirty="0"/>
              <a:t>M</a:t>
            </a:r>
            <a:r>
              <a:rPr lang="zh-CN" altLang="en-US" sz="2667" dirty="0"/>
              <a:t>为</a:t>
            </a:r>
            <a:r>
              <a:rPr lang="zh-CN" altLang="en-US" sz="2667" dirty="0">
                <a:solidFill>
                  <a:srgbClr val="FF0000"/>
                </a:solidFill>
              </a:rPr>
              <a:t>完美匹配</a:t>
            </a:r>
            <a:r>
              <a:rPr lang="zh-CN" altLang="en-US" sz="2667" dirty="0"/>
              <a:t>。</a:t>
            </a:r>
            <a:endParaRPr lang="en-US" altLang="zh-CN" sz="2667" dirty="0"/>
          </a:p>
          <a:p>
            <a:pPr indent="0">
              <a:defRPr/>
            </a:pPr>
            <a:r>
              <a:rPr lang="zh-CN" altLang="en-US" sz="2667" dirty="0"/>
              <a:t>（</a:t>
            </a:r>
            <a:r>
              <a:rPr lang="en-US" altLang="zh-CN" sz="2667" dirty="0"/>
              <a:t>4</a:t>
            </a:r>
            <a:r>
              <a:rPr lang="zh-CN" altLang="en-US" sz="2667" dirty="0"/>
              <a:t>）边数最少的完美匹配称为最小完美匹配。</a:t>
            </a:r>
          </a:p>
        </p:txBody>
      </p:sp>
    </p:spTree>
    <p:extLst>
      <p:ext uri="{BB962C8B-B14F-4D97-AF65-F5344CB8AC3E}">
        <p14:creationId xmlns:p14="http://schemas.microsoft.com/office/powerpoint/2010/main" val="2899390135"/>
      </p:ext>
    </p:extLst>
  </p:cSld>
  <p:clrMapOvr>
    <a:masterClrMapping/>
  </p:clrMapOvr>
  <p:transition spd="med">
    <p:wipe dir="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noChangeArrowheads="1"/>
          </p:cNvSpPr>
          <p:nvPr>
            <p:ph type="title"/>
          </p:nvPr>
        </p:nvSpPr>
        <p:spPr/>
        <p:txBody>
          <a:bodyPr/>
          <a:lstStyle/>
          <a:p>
            <a:pPr eaLnBrk="1" hangingPunct="1"/>
            <a:r>
              <a:rPr lang="zh-CN" altLang="en-US"/>
              <a:t>求奇数度顶点之间短程线</a:t>
            </a:r>
          </a:p>
        </p:txBody>
      </p:sp>
      <p:sp>
        <p:nvSpPr>
          <p:cNvPr id="32773" name="Oval 3"/>
          <p:cNvSpPr>
            <a:spLocks noChangeArrowheads="1"/>
          </p:cNvSpPr>
          <p:nvPr/>
        </p:nvSpPr>
        <p:spPr bwMode="auto">
          <a:xfrm>
            <a:off x="2516946" y="3429794"/>
            <a:ext cx="152435" cy="152435"/>
          </a:xfrm>
          <a:prstGeom prst="ellipse">
            <a:avLst/>
          </a:prstGeom>
          <a:solidFill>
            <a:srgbClr val="009900"/>
          </a:solidFill>
          <a:ln w="9525">
            <a:solidFill>
              <a:srgbClr val="009900"/>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2774" name="Oval 4"/>
          <p:cNvSpPr>
            <a:spLocks noChangeArrowheads="1"/>
          </p:cNvSpPr>
          <p:nvPr/>
        </p:nvSpPr>
        <p:spPr bwMode="auto">
          <a:xfrm>
            <a:off x="2516946" y="4420623"/>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2775" name="Line 5"/>
          <p:cNvSpPr>
            <a:spLocks noChangeShapeType="1"/>
          </p:cNvSpPr>
          <p:nvPr/>
        </p:nvSpPr>
        <p:spPr bwMode="auto">
          <a:xfrm>
            <a:off x="2593164" y="3506011"/>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2776" name="Text Box 6"/>
          <p:cNvSpPr txBox="1">
            <a:spLocks noChangeArrowheads="1"/>
          </p:cNvSpPr>
          <p:nvPr/>
        </p:nvSpPr>
        <p:spPr bwMode="auto">
          <a:xfrm>
            <a:off x="2288293" y="3734665"/>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FF00FF"/>
                </a:solidFill>
                <a:latin typeface="Arial Narrow" panose="020B0606020202030204" pitchFamily="34" charset="0"/>
              </a:rPr>
              <a:t>1</a:t>
            </a:r>
          </a:p>
        </p:txBody>
      </p:sp>
      <p:sp>
        <p:nvSpPr>
          <p:cNvPr id="32777" name="Oval 7"/>
          <p:cNvSpPr>
            <a:spLocks noChangeArrowheads="1"/>
          </p:cNvSpPr>
          <p:nvPr/>
        </p:nvSpPr>
        <p:spPr bwMode="auto">
          <a:xfrm>
            <a:off x="3507775" y="3429794"/>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2778" name="Oval 8"/>
          <p:cNvSpPr>
            <a:spLocks noChangeArrowheads="1"/>
          </p:cNvSpPr>
          <p:nvPr/>
        </p:nvSpPr>
        <p:spPr bwMode="auto">
          <a:xfrm>
            <a:off x="3507775" y="4420623"/>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2779" name="Line 9"/>
          <p:cNvSpPr>
            <a:spLocks noChangeShapeType="1"/>
          </p:cNvSpPr>
          <p:nvPr/>
        </p:nvSpPr>
        <p:spPr bwMode="auto">
          <a:xfrm>
            <a:off x="3583993" y="3506011"/>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2780" name="Text Box 10"/>
          <p:cNvSpPr txBox="1">
            <a:spLocks noChangeArrowheads="1"/>
          </p:cNvSpPr>
          <p:nvPr/>
        </p:nvSpPr>
        <p:spPr bwMode="auto">
          <a:xfrm>
            <a:off x="3583993" y="3734665"/>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6</a:t>
            </a:r>
          </a:p>
        </p:txBody>
      </p:sp>
      <p:sp>
        <p:nvSpPr>
          <p:cNvPr id="32781" name="Oval 11"/>
          <p:cNvSpPr>
            <a:spLocks noChangeArrowheads="1"/>
          </p:cNvSpPr>
          <p:nvPr/>
        </p:nvSpPr>
        <p:spPr bwMode="auto">
          <a:xfrm>
            <a:off x="4422387" y="3429794"/>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2782" name="Oval 12"/>
          <p:cNvSpPr>
            <a:spLocks noChangeArrowheads="1"/>
          </p:cNvSpPr>
          <p:nvPr/>
        </p:nvSpPr>
        <p:spPr bwMode="auto">
          <a:xfrm>
            <a:off x="5336999" y="3429794"/>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2783" name="Oval 13"/>
          <p:cNvSpPr>
            <a:spLocks noChangeArrowheads="1"/>
          </p:cNvSpPr>
          <p:nvPr/>
        </p:nvSpPr>
        <p:spPr bwMode="auto">
          <a:xfrm>
            <a:off x="5336999" y="4420623"/>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2784" name="Line 14"/>
          <p:cNvSpPr>
            <a:spLocks noChangeShapeType="1"/>
          </p:cNvSpPr>
          <p:nvPr/>
        </p:nvSpPr>
        <p:spPr bwMode="auto">
          <a:xfrm>
            <a:off x="5413216" y="3506011"/>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2785" name="Text Box 15"/>
          <p:cNvSpPr txBox="1">
            <a:spLocks noChangeArrowheads="1"/>
          </p:cNvSpPr>
          <p:nvPr/>
        </p:nvSpPr>
        <p:spPr bwMode="auto">
          <a:xfrm>
            <a:off x="5108346" y="3734665"/>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5</a:t>
            </a:r>
          </a:p>
        </p:txBody>
      </p:sp>
      <p:sp>
        <p:nvSpPr>
          <p:cNvPr id="32786" name="Oval 16"/>
          <p:cNvSpPr>
            <a:spLocks noChangeArrowheads="1"/>
          </p:cNvSpPr>
          <p:nvPr/>
        </p:nvSpPr>
        <p:spPr bwMode="auto">
          <a:xfrm>
            <a:off x="6251610" y="3429794"/>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2787" name="Oval 17"/>
          <p:cNvSpPr>
            <a:spLocks noChangeArrowheads="1"/>
          </p:cNvSpPr>
          <p:nvPr/>
        </p:nvSpPr>
        <p:spPr bwMode="auto">
          <a:xfrm>
            <a:off x="6251610" y="4420623"/>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2788" name="Line 18"/>
          <p:cNvSpPr>
            <a:spLocks noChangeShapeType="1"/>
          </p:cNvSpPr>
          <p:nvPr/>
        </p:nvSpPr>
        <p:spPr bwMode="auto">
          <a:xfrm>
            <a:off x="6327828" y="3506011"/>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2789" name="Text Box 19"/>
          <p:cNvSpPr txBox="1">
            <a:spLocks noChangeArrowheads="1"/>
          </p:cNvSpPr>
          <p:nvPr/>
        </p:nvSpPr>
        <p:spPr bwMode="auto">
          <a:xfrm>
            <a:off x="6327828" y="3734665"/>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3</a:t>
            </a:r>
          </a:p>
        </p:txBody>
      </p:sp>
      <p:sp>
        <p:nvSpPr>
          <p:cNvPr id="32790" name="Line 20"/>
          <p:cNvSpPr>
            <a:spLocks noChangeShapeType="1"/>
          </p:cNvSpPr>
          <p:nvPr/>
        </p:nvSpPr>
        <p:spPr bwMode="auto">
          <a:xfrm>
            <a:off x="2593164" y="4496841"/>
            <a:ext cx="3734664"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2791" name="Line 21"/>
          <p:cNvSpPr>
            <a:spLocks noChangeShapeType="1"/>
          </p:cNvSpPr>
          <p:nvPr/>
        </p:nvSpPr>
        <p:spPr bwMode="auto">
          <a:xfrm>
            <a:off x="2593164" y="3506012"/>
            <a:ext cx="3734664"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2792" name="Text Box 22"/>
          <p:cNvSpPr txBox="1">
            <a:spLocks noChangeArrowheads="1"/>
          </p:cNvSpPr>
          <p:nvPr/>
        </p:nvSpPr>
        <p:spPr bwMode="auto">
          <a:xfrm>
            <a:off x="2440728" y="3048706"/>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A</a:t>
            </a:r>
          </a:p>
        </p:txBody>
      </p:sp>
      <p:sp>
        <p:nvSpPr>
          <p:cNvPr id="32793" name="Text Box 23"/>
          <p:cNvSpPr txBox="1">
            <a:spLocks noChangeArrowheads="1"/>
          </p:cNvSpPr>
          <p:nvPr/>
        </p:nvSpPr>
        <p:spPr bwMode="auto">
          <a:xfrm>
            <a:off x="3431558" y="3048706"/>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B</a:t>
            </a:r>
          </a:p>
        </p:txBody>
      </p:sp>
      <p:sp>
        <p:nvSpPr>
          <p:cNvPr id="32794" name="Text Box 24"/>
          <p:cNvSpPr txBox="1">
            <a:spLocks noChangeArrowheads="1"/>
          </p:cNvSpPr>
          <p:nvPr/>
        </p:nvSpPr>
        <p:spPr bwMode="auto">
          <a:xfrm>
            <a:off x="4346169" y="3048706"/>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C</a:t>
            </a:r>
          </a:p>
        </p:txBody>
      </p:sp>
      <p:sp>
        <p:nvSpPr>
          <p:cNvPr id="32795" name="Text Box 25"/>
          <p:cNvSpPr txBox="1">
            <a:spLocks noChangeArrowheads="1"/>
          </p:cNvSpPr>
          <p:nvPr/>
        </p:nvSpPr>
        <p:spPr bwMode="auto">
          <a:xfrm>
            <a:off x="5260781" y="3048706"/>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D</a:t>
            </a:r>
          </a:p>
        </p:txBody>
      </p:sp>
      <p:sp>
        <p:nvSpPr>
          <p:cNvPr id="32796" name="Text Box 26"/>
          <p:cNvSpPr txBox="1">
            <a:spLocks noChangeArrowheads="1"/>
          </p:cNvSpPr>
          <p:nvPr/>
        </p:nvSpPr>
        <p:spPr bwMode="auto">
          <a:xfrm>
            <a:off x="6175393" y="3048706"/>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E</a:t>
            </a:r>
          </a:p>
        </p:txBody>
      </p:sp>
      <p:sp>
        <p:nvSpPr>
          <p:cNvPr id="32797" name="Text Box 27"/>
          <p:cNvSpPr txBox="1">
            <a:spLocks noChangeArrowheads="1"/>
          </p:cNvSpPr>
          <p:nvPr/>
        </p:nvSpPr>
        <p:spPr bwMode="auto">
          <a:xfrm>
            <a:off x="2440728" y="4496842"/>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I</a:t>
            </a:r>
          </a:p>
        </p:txBody>
      </p:sp>
      <p:sp>
        <p:nvSpPr>
          <p:cNvPr id="32798" name="Text Box 28"/>
          <p:cNvSpPr txBox="1">
            <a:spLocks noChangeArrowheads="1"/>
          </p:cNvSpPr>
          <p:nvPr/>
        </p:nvSpPr>
        <p:spPr bwMode="auto">
          <a:xfrm>
            <a:off x="3431558" y="4496842"/>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H</a:t>
            </a:r>
          </a:p>
        </p:txBody>
      </p:sp>
      <p:sp>
        <p:nvSpPr>
          <p:cNvPr id="32799" name="Text Box 29"/>
          <p:cNvSpPr txBox="1">
            <a:spLocks noChangeArrowheads="1"/>
          </p:cNvSpPr>
          <p:nvPr/>
        </p:nvSpPr>
        <p:spPr bwMode="auto">
          <a:xfrm>
            <a:off x="5260781" y="4496842"/>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G</a:t>
            </a:r>
          </a:p>
        </p:txBody>
      </p:sp>
      <p:sp>
        <p:nvSpPr>
          <p:cNvPr id="32800" name="Text Box 30"/>
          <p:cNvSpPr txBox="1">
            <a:spLocks noChangeArrowheads="1"/>
          </p:cNvSpPr>
          <p:nvPr/>
        </p:nvSpPr>
        <p:spPr bwMode="auto">
          <a:xfrm>
            <a:off x="6175393" y="4496842"/>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F</a:t>
            </a:r>
          </a:p>
        </p:txBody>
      </p:sp>
      <p:sp>
        <p:nvSpPr>
          <p:cNvPr id="32801" name="Text Box 31"/>
          <p:cNvSpPr txBox="1">
            <a:spLocks noChangeArrowheads="1"/>
          </p:cNvSpPr>
          <p:nvPr/>
        </p:nvSpPr>
        <p:spPr bwMode="auto">
          <a:xfrm>
            <a:off x="2898034" y="31249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FF00FF"/>
                </a:solidFill>
                <a:latin typeface="Arial Narrow" panose="020B0606020202030204" pitchFamily="34" charset="0"/>
              </a:rPr>
              <a:t>2</a:t>
            </a:r>
          </a:p>
        </p:txBody>
      </p:sp>
      <p:sp>
        <p:nvSpPr>
          <p:cNvPr id="32802" name="Text Box 32"/>
          <p:cNvSpPr txBox="1">
            <a:spLocks noChangeArrowheads="1"/>
          </p:cNvSpPr>
          <p:nvPr/>
        </p:nvSpPr>
        <p:spPr bwMode="auto">
          <a:xfrm>
            <a:off x="3888863" y="31249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1</a:t>
            </a:r>
          </a:p>
        </p:txBody>
      </p:sp>
      <p:sp>
        <p:nvSpPr>
          <p:cNvPr id="32803" name="Text Box 33"/>
          <p:cNvSpPr txBox="1">
            <a:spLocks noChangeArrowheads="1"/>
          </p:cNvSpPr>
          <p:nvPr/>
        </p:nvSpPr>
        <p:spPr bwMode="auto">
          <a:xfrm>
            <a:off x="4803475" y="31249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1</a:t>
            </a:r>
          </a:p>
        </p:txBody>
      </p:sp>
      <p:sp>
        <p:nvSpPr>
          <p:cNvPr id="32804" name="Text Box 34"/>
          <p:cNvSpPr txBox="1">
            <a:spLocks noChangeArrowheads="1"/>
          </p:cNvSpPr>
          <p:nvPr/>
        </p:nvSpPr>
        <p:spPr bwMode="auto">
          <a:xfrm>
            <a:off x="5718087" y="31249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2</a:t>
            </a:r>
          </a:p>
        </p:txBody>
      </p:sp>
      <p:sp>
        <p:nvSpPr>
          <p:cNvPr id="32805" name="Text Box 35"/>
          <p:cNvSpPr txBox="1">
            <a:spLocks noChangeArrowheads="1"/>
          </p:cNvSpPr>
          <p:nvPr/>
        </p:nvSpPr>
        <p:spPr bwMode="auto">
          <a:xfrm>
            <a:off x="2974252" y="44206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FF00FF"/>
                </a:solidFill>
                <a:latin typeface="Arial Narrow" panose="020B0606020202030204" pitchFamily="34" charset="0"/>
              </a:rPr>
              <a:t>2</a:t>
            </a:r>
          </a:p>
        </p:txBody>
      </p:sp>
      <p:sp>
        <p:nvSpPr>
          <p:cNvPr id="32806" name="Text Box 36"/>
          <p:cNvSpPr txBox="1">
            <a:spLocks noChangeArrowheads="1"/>
          </p:cNvSpPr>
          <p:nvPr/>
        </p:nvSpPr>
        <p:spPr bwMode="auto">
          <a:xfrm>
            <a:off x="4346169" y="44206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4</a:t>
            </a:r>
          </a:p>
        </p:txBody>
      </p:sp>
      <p:sp>
        <p:nvSpPr>
          <p:cNvPr id="32807" name="Text Box 37"/>
          <p:cNvSpPr txBox="1">
            <a:spLocks noChangeArrowheads="1"/>
          </p:cNvSpPr>
          <p:nvPr/>
        </p:nvSpPr>
        <p:spPr bwMode="auto">
          <a:xfrm>
            <a:off x="5718087" y="44206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2</a:t>
            </a:r>
          </a:p>
        </p:txBody>
      </p:sp>
      <p:sp>
        <p:nvSpPr>
          <p:cNvPr id="32808" name="Oval 38"/>
          <p:cNvSpPr>
            <a:spLocks noChangeArrowheads="1"/>
          </p:cNvSpPr>
          <p:nvPr/>
        </p:nvSpPr>
        <p:spPr bwMode="auto">
          <a:xfrm>
            <a:off x="7852181" y="3429794"/>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2809" name="Oval 39"/>
          <p:cNvSpPr>
            <a:spLocks noChangeArrowheads="1"/>
          </p:cNvSpPr>
          <p:nvPr/>
        </p:nvSpPr>
        <p:spPr bwMode="auto">
          <a:xfrm>
            <a:off x="7852181" y="4420623"/>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2810" name="Line 40"/>
          <p:cNvSpPr>
            <a:spLocks noChangeShapeType="1"/>
          </p:cNvSpPr>
          <p:nvPr/>
        </p:nvSpPr>
        <p:spPr bwMode="auto">
          <a:xfrm>
            <a:off x="7928398" y="3506011"/>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2811" name="Text Box 41"/>
          <p:cNvSpPr txBox="1">
            <a:spLocks noChangeArrowheads="1"/>
          </p:cNvSpPr>
          <p:nvPr/>
        </p:nvSpPr>
        <p:spPr bwMode="auto">
          <a:xfrm>
            <a:off x="7623528" y="3734665"/>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FF00FF"/>
                </a:solidFill>
                <a:latin typeface="Arial Narrow" panose="020B0606020202030204" pitchFamily="34" charset="0"/>
              </a:rPr>
              <a:t>5</a:t>
            </a:r>
          </a:p>
        </p:txBody>
      </p:sp>
      <p:sp>
        <p:nvSpPr>
          <p:cNvPr id="32812" name="Oval 42"/>
          <p:cNvSpPr>
            <a:spLocks noChangeArrowheads="1"/>
          </p:cNvSpPr>
          <p:nvPr/>
        </p:nvSpPr>
        <p:spPr bwMode="auto">
          <a:xfrm>
            <a:off x="8995445" y="3429794"/>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2813" name="Oval 43"/>
          <p:cNvSpPr>
            <a:spLocks noChangeArrowheads="1"/>
          </p:cNvSpPr>
          <p:nvPr/>
        </p:nvSpPr>
        <p:spPr bwMode="auto">
          <a:xfrm>
            <a:off x="8995445" y="4420623"/>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2814" name="Line 44"/>
          <p:cNvSpPr>
            <a:spLocks noChangeShapeType="1"/>
          </p:cNvSpPr>
          <p:nvPr/>
        </p:nvSpPr>
        <p:spPr bwMode="auto">
          <a:xfrm>
            <a:off x="9071663" y="3506011"/>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2815" name="Text Box 45"/>
          <p:cNvSpPr txBox="1">
            <a:spLocks noChangeArrowheads="1"/>
          </p:cNvSpPr>
          <p:nvPr/>
        </p:nvSpPr>
        <p:spPr bwMode="auto">
          <a:xfrm>
            <a:off x="9071663" y="3734665"/>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5</a:t>
            </a:r>
          </a:p>
        </p:txBody>
      </p:sp>
      <p:sp>
        <p:nvSpPr>
          <p:cNvPr id="32816" name="Text Box 46"/>
          <p:cNvSpPr txBox="1">
            <a:spLocks noChangeArrowheads="1"/>
          </p:cNvSpPr>
          <p:nvPr/>
        </p:nvSpPr>
        <p:spPr bwMode="auto">
          <a:xfrm>
            <a:off x="7775963" y="3048706"/>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B</a:t>
            </a:r>
          </a:p>
        </p:txBody>
      </p:sp>
      <p:sp>
        <p:nvSpPr>
          <p:cNvPr id="32817" name="Text Box 47"/>
          <p:cNvSpPr txBox="1">
            <a:spLocks noChangeArrowheads="1"/>
          </p:cNvSpPr>
          <p:nvPr/>
        </p:nvSpPr>
        <p:spPr bwMode="auto">
          <a:xfrm>
            <a:off x="8919228" y="3048706"/>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D</a:t>
            </a:r>
          </a:p>
        </p:txBody>
      </p:sp>
      <p:sp>
        <p:nvSpPr>
          <p:cNvPr id="32818" name="Text Box 48"/>
          <p:cNvSpPr txBox="1">
            <a:spLocks noChangeArrowheads="1"/>
          </p:cNvSpPr>
          <p:nvPr/>
        </p:nvSpPr>
        <p:spPr bwMode="auto">
          <a:xfrm>
            <a:off x="7775963" y="4496842"/>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H</a:t>
            </a:r>
          </a:p>
        </p:txBody>
      </p:sp>
      <p:sp>
        <p:nvSpPr>
          <p:cNvPr id="32819" name="Text Box 49"/>
          <p:cNvSpPr txBox="1">
            <a:spLocks noChangeArrowheads="1"/>
          </p:cNvSpPr>
          <p:nvPr/>
        </p:nvSpPr>
        <p:spPr bwMode="auto">
          <a:xfrm>
            <a:off x="8919228" y="4496842"/>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G</a:t>
            </a:r>
          </a:p>
        </p:txBody>
      </p:sp>
      <p:sp>
        <p:nvSpPr>
          <p:cNvPr id="32820" name="Text Box 50"/>
          <p:cNvSpPr txBox="1">
            <a:spLocks noChangeArrowheads="1"/>
          </p:cNvSpPr>
          <p:nvPr/>
        </p:nvSpPr>
        <p:spPr bwMode="auto">
          <a:xfrm>
            <a:off x="8309486" y="44206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4</a:t>
            </a:r>
          </a:p>
        </p:txBody>
      </p:sp>
      <p:sp>
        <p:nvSpPr>
          <p:cNvPr id="32821" name="Text Box 51"/>
          <p:cNvSpPr txBox="1">
            <a:spLocks noChangeArrowheads="1"/>
          </p:cNvSpPr>
          <p:nvPr/>
        </p:nvSpPr>
        <p:spPr bwMode="auto">
          <a:xfrm>
            <a:off x="8309486" y="31249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2</a:t>
            </a:r>
          </a:p>
        </p:txBody>
      </p:sp>
      <p:sp>
        <p:nvSpPr>
          <p:cNvPr id="32822" name="Line 52"/>
          <p:cNvSpPr>
            <a:spLocks noChangeShapeType="1"/>
          </p:cNvSpPr>
          <p:nvPr/>
        </p:nvSpPr>
        <p:spPr bwMode="auto">
          <a:xfrm>
            <a:off x="7928398" y="3506012"/>
            <a:ext cx="1143265"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2823" name="Line 53"/>
          <p:cNvSpPr>
            <a:spLocks noChangeShapeType="1"/>
          </p:cNvSpPr>
          <p:nvPr/>
        </p:nvSpPr>
        <p:spPr bwMode="auto">
          <a:xfrm>
            <a:off x="7928398" y="4496841"/>
            <a:ext cx="1143265"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2824" name="Line 54"/>
          <p:cNvSpPr>
            <a:spLocks noChangeShapeType="1"/>
          </p:cNvSpPr>
          <p:nvPr/>
        </p:nvSpPr>
        <p:spPr bwMode="auto">
          <a:xfrm flipV="1">
            <a:off x="7928398" y="3506012"/>
            <a:ext cx="1143265" cy="990829"/>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2825" name="Freeform 55"/>
          <p:cNvSpPr>
            <a:spLocks/>
          </p:cNvSpPr>
          <p:nvPr/>
        </p:nvSpPr>
        <p:spPr bwMode="auto">
          <a:xfrm flipH="1" flipV="1">
            <a:off x="7928398" y="2896271"/>
            <a:ext cx="1905441" cy="1600570"/>
          </a:xfrm>
          <a:custGeom>
            <a:avLst/>
            <a:gdLst>
              <a:gd name="T0" fmla="*/ 2147483646 w 1128"/>
              <a:gd name="T1" fmla="*/ 0 h 1048"/>
              <a:gd name="T2" fmla="*/ 2147483646 w 1128"/>
              <a:gd name="T3" fmla="*/ 2147483646 h 1048"/>
              <a:gd name="T4" fmla="*/ 2147483646 w 1128"/>
              <a:gd name="T5" fmla="*/ 2147483646 h 1048"/>
              <a:gd name="T6" fmla="*/ 2147483646 w 1128"/>
              <a:gd name="T7" fmla="*/ 2147483646 h 1048"/>
              <a:gd name="T8" fmla="*/ 2147483646 w 1128"/>
              <a:gd name="T9" fmla="*/ 2147483646 h 1048"/>
              <a:gd name="T10" fmla="*/ 0 60000 65536"/>
              <a:gd name="T11" fmla="*/ 0 60000 65536"/>
              <a:gd name="T12" fmla="*/ 0 60000 65536"/>
              <a:gd name="T13" fmla="*/ 0 60000 65536"/>
              <a:gd name="T14" fmla="*/ 0 60000 65536"/>
              <a:gd name="T15" fmla="*/ 0 w 1128"/>
              <a:gd name="T16" fmla="*/ 0 h 1048"/>
              <a:gd name="T17" fmla="*/ 1128 w 1128"/>
              <a:gd name="T18" fmla="*/ 1048 h 1048"/>
            </a:gdLst>
            <a:ahLst/>
            <a:cxnLst>
              <a:cxn ang="T10">
                <a:pos x="T0" y="T1"/>
              </a:cxn>
              <a:cxn ang="T11">
                <a:pos x="T2" y="T3"/>
              </a:cxn>
              <a:cxn ang="T12">
                <a:pos x="T4" y="T5"/>
              </a:cxn>
              <a:cxn ang="T13">
                <a:pos x="T6" y="T7"/>
              </a:cxn>
              <a:cxn ang="T14">
                <a:pos x="T8" y="T9"/>
              </a:cxn>
            </a:cxnLst>
            <a:rect l="T15" t="T16" r="T17" b="T18"/>
            <a:pathLst>
              <a:path w="1128" h="1048">
                <a:moveTo>
                  <a:pt x="408" y="0"/>
                </a:moveTo>
                <a:cubicBezTo>
                  <a:pt x="228" y="112"/>
                  <a:pt x="48" y="224"/>
                  <a:pt x="24" y="384"/>
                </a:cubicBezTo>
                <a:cubicBezTo>
                  <a:pt x="0" y="544"/>
                  <a:pt x="128" y="872"/>
                  <a:pt x="264" y="960"/>
                </a:cubicBezTo>
                <a:cubicBezTo>
                  <a:pt x="400" y="1048"/>
                  <a:pt x="696" y="960"/>
                  <a:pt x="840" y="912"/>
                </a:cubicBezTo>
                <a:cubicBezTo>
                  <a:pt x="984" y="864"/>
                  <a:pt x="1056" y="768"/>
                  <a:pt x="1128" y="672"/>
                </a:cubicBezTo>
              </a:path>
            </a:pathLst>
          </a:custGeom>
          <a:noFill/>
          <a:ln w="9525"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2826" name="Text Box 56"/>
          <p:cNvSpPr txBox="1">
            <a:spLocks noChangeArrowheads="1"/>
          </p:cNvSpPr>
          <p:nvPr/>
        </p:nvSpPr>
        <p:spPr bwMode="auto">
          <a:xfrm>
            <a:off x="8309486" y="3658447"/>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7</a:t>
            </a:r>
          </a:p>
        </p:txBody>
      </p:sp>
      <p:sp>
        <p:nvSpPr>
          <p:cNvPr id="32827" name="Text Box 57"/>
          <p:cNvSpPr txBox="1">
            <a:spLocks noChangeArrowheads="1"/>
          </p:cNvSpPr>
          <p:nvPr/>
        </p:nvSpPr>
        <p:spPr bwMode="auto">
          <a:xfrm>
            <a:off x="9528969" y="3582230"/>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7</a:t>
            </a:r>
          </a:p>
        </p:txBody>
      </p:sp>
    </p:spTree>
    <p:extLst>
      <p:ext uri="{BB962C8B-B14F-4D97-AF65-F5344CB8AC3E}">
        <p14:creationId xmlns:p14="http://schemas.microsoft.com/office/powerpoint/2010/main" val="1943367964"/>
      </p:ext>
    </p:extLst>
  </p:cSld>
  <p:clrMapOvr>
    <a:masterClrMapping/>
  </p:clrMapOvr>
  <p:transition spd="med">
    <p:wipe dir="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pPr eaLnBrk="1" hangingPunct="1"/>
            <a:r>
              <a:rPr lang="zh-CN" altLang="en-US"/>
              <a:t>求奇数度顶点之间最小完美匹配</a:t>
            </a:r>
          </a:p>
        </p:txBody>
      </p:sp>
      <p:sp>
        <p:nvSpPr>
          <p:cNvPr id="33797" name="Oval 3"/>
          <p:cNvSpPr>
            <a:spLocks noChangeArrowheads="1"/>
          </p:cNvSpPr>
          <p:nvPr/>
        </p:nvSpPr>
        <p:spPr bwMode="auto">
          <a:xfrm>
            <a:off x="2516946" y="3429794"/>
            <a:ext cx="152435" cy="152435"/>
          </a:xfrm>
          <a:prstGeom prst="ellipse">
            <a:avLst/>
          </a:prstGeom>
          <a:solidFill>
            <a:srgbClr val="009900"/>
          </a:solidFill>
          <a:ln w="9525">
            <a:solidFill>
              <a:srgbClr val="009900"/>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3798" name="Oval 4"/>
          <p:cNvSpPr>
            <a:spLocks noChangeArrowheads="1"/>
          </p:cNvSpPr>
          <p:nvPr/>
        </p:nvSpPr>
        <p:spPr bwMode="auto">
          <a:xfrm>
            <a:off x="2516946" y="4420623"/>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3799" name="Line 5"/>
          <p:cNvSpPr>
            <a:spLocks noChangeShapeType="1"/>
          </p:cNvSpPr>
          <p:nvPr/>
        </p:nvSpPr>
        <p:spPr bwMode="auto">
          <a:xfrm>
            <a:off x="2593164" y="3506011"/>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3800" name="Text Box 6"/>
          <p:cNvSpPr txBox="1">
            <a:spLocks noChangeArrowheads="1"/>
          </p:cNvSpPr>
          <p:nvPr/>
        </p:nvSpPr>
        <p:spPr bwMode="auto">
          <a:xfrm>
            <a:off x="2288293" y="3734665"/>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1</a:t>
            </a:r>
          </a:p>
        </p:txBody>
      </p:sp>
      <p:sp>
        <p:nvSpPr>
          <p:cNvPr id="33801" name="Oval 7"/>
          <p:cNvSpPr>
            <a:spLocks noChangeArrowheads="1"/>
          </p:cNvSpPr>
          <p:nvPr/>
        </p:nvSpPr>
        <p:spPr bwMode="auto">
          <a:xfrm>
            <a:off x="3507775" y="3429794"/>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3802" name="Oval 8"/>
          <p:cNvSpPr>
            <a:spLocks noChangeArrowheads="1"/>
          </p:cNvSpPr>
          <p:nvPr/>
        </p:nvSpPr>
        <p:spPr bwMode="auto">
          <a:xfrm>
            <a:off x="3507775" y="4420623"/>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3803" name="Line 9"/>
          <p:cNvSpPr>
            <a:spLocks noChangeShapeType="1"/>
          </p:cNvSpPr>
          <p:nvPr/>
        </p:nvSpPr>
        <p:spPr bwMode="auto">
          <a:xfrm>
            <a:off x="3583993" y="3506011"/>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3804" name="Text Box 10"/>
          <p:cNvSpPr txBox="1">
            <a:spLocks noChangeArrowheads="1"/>
          </p:cNvSpPr>
          <p:nvPr/>
        </p:nvSpPr>
        <p:spPr bwMode="auto">
          <a:xfrm>
            <a:off x="3583993" y="3734665"/>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6</a:t>
            </a:r>
          </a:p>
        </p:txBody>
      </p:sp>
      <p:sp>
        <p:nvSpPr>
          <p:cNvPr id="33805" name="Oval 11"/>
          <p:cNvSpPr>
            <a:spLocks noChangeArrowheads="1"/>
          </p:cNvSpPr>
          <p:nvPr/>
        </p:nvSpPr>
        <p:spPr bwMode="auto">
          <a:xfrm>
            <a:off x="4422387" y="3429794"/>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3806" name="Oval 12"/>
          <p:cNvSpPr>
            <a:spLocks noChangeArrowheads="1"/>
          </p:cNvSpPr>
          <p:nvPr/>
        </p:nvSpPr>
        <p:spPr bwMode="auto">
          <a:xfrm>
            <a:off x="5336999" y="3429794"/>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3807" name="Oval 13"/>
          <p:cNvSpPr>
            <a:spLocks noChangeArrowheads="1"/>
          </p:cNvSpPr>
          <p:nvPr/>
        </p:nvSpPr>
        <p:spPr bwMode="auto">
          <a:xfrm>
            <a:off x="5336999" y="4420623"/>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3808" name="Line 14"/>
          <p:cNvSpPr>
            <a:spLocks noChangeShapeType="1"/>
          </p:cNvSpPr>
          <p:nvPr/>
        </p:nvSpPr>
        <p:spPr bwMode="auto">
          <a:xfrm>
            <a:off x="5413216" y="3506011"/>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3809" name="Text Box 15"/>
          <p:cNvSpPr txBox="1">
            <a:spLocks noChangeArrowheads="1"/>
          </p:cNvSpPr>
          <p:nvPr/>
        </p:nvSpPr>
        <p:spPr bwMode="auto">
          <a:xfrm>
            <a:off x="5108346" y="3734665"/>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5</a:t>
            </a:r>
          </a:p>
        </p:txBody>
      </p:sp>
      <p:sp>
        <p:nvSpPr>
          <p:cNvPr id="33810" name="Oval 16"/>
          <p:cNvSpPr>
            <a:spLocks noChangeArrowheads="1"/>
          </p:cNvSpPr>
          <p:nvPr/>
        </p:nvSpPr>
        <p:spPr bwMode="auto">
          <a:xfrm>
            <a:off x="6251610" y="3429794"/>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3811" name="Oval 17"/>
          <p:cNvSpPr>
            <a:spLocks noChangeArrowheads="1"/>
          </p:cNvSpPr>
          <p:nvPr/>
        </p:nvSpPr>
        <p:spPr bwMode="auto">
          <a:xfrm>
            <a:off x="6251610" y="4420623"/>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3812" name="Line 18"/>
          <p:cNvSpPr>
            <a:spLocks noChangeShapeType="1"/>
          </p:cNvSpPr>
          <p:nvPr/>
        </p:nvSpPr>
        <p:spPr bwMode="auto">
          <a:xfrm>
            <a:off x="6327828" y="3506011"/>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3813" name="Text Box 19"/>
          <p:cNvSpPr txBox="1">
            <a:spLocks noChangeArrowheads="1"/>
          </p:cNvSpPr>
          <p:nvPr/>
        </p:nvSpPr>
        <p:spPr bwMode="auto">
          <a:xfrm>
            <a:off x="6327828" y="3734665"/>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3</a:t>
            </a:r>
          </a:p>
        </p:txBody>
      </p:sp>
      <p:sp>
        <p:nvSpPr>
          <p:cNvPr id="33814" name="Line 20"/>
          <p:cNvSpPr>
            <a:spLocks noChangeShapeType="1"/>
          </p:cNvSpPr>
          <p:nvPr/>
        </p:nvSpPr>
        <p:spPr bwMode="auto">
          <a:xfrm>
            <a:off x="2593164" y="4496841"/>
            <a:ext cx="3734664"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3815" name="Line 21"/>
          <p:cNvSpPr>
            <a:spLocks noChangeShapeType="1"/>
          </p:cNvSpPr>
          <p:nvPr/>
        </p:nvSpPr>
        <p:spPr bwMode="auto">
          <a:xfrm>
            <a:off x="2593164" y="3506012"/>
            <a:ext cx="3734664"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3816" name="Text Box 22"/>
          <p:cNvSpPr txBox="1">
            <a:spLocks noChangeArrowheads="1"/>
          </p:cNvSpPr>
          <p:nvPr/>
        </p:nvSpPr>
        <p:spPr bwMode="auto">
          <a:xfrm>
            <a:off x="2440728" y="3048706"/>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A</a:t>
            </a:r>
          </a:p>
        </p:txBody>
      </p:sp>
      <p:sp>
        <p:nvSpPr>
          <p:cNvPr id="33817" name="Text Box 23"/>
          <p:cNvSpPr txBox="1">
            <a:spLocks noChangeArrowheads="1"/>
          </p:cNvSpPr>
          <p:nvPr/>
        </p:nvSpPr>
        <p:spPr bwMode="auto">
          <a:xfrm>
            <a:off x="3431558" y="3048706"/>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B</a:t>
            </a:r>
          </a:p>
        </p:txBody>
      </p:sp>
      <p:sp>
        <p:nvSpPr>
          <p:cNvPr id="33818" name="Text Box 24"/>
          <p:cNvSpPr txBox="1">
            <a:spLocks noChangeArrowheads="1"/>
          </p:cNvSpPr>
          <p:nvPr/>
        </p:nvSpPr>
        <p:spPr bwMode="auto">
          <a:xfrm>
            <a:off x="4346169" y="3048706"/>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C</a:t>
            </a:r>
          </a:p>
        </p:txBody>
      </p:sp>
      <p:sp>
        <p:nvSpPr>
          <p:cNvPr id="33819" name="Text Box 25"/>
          <p:cNvSpPr txBox="1">
            <a:spLocks noChangeArrowheads="1"/>
          </p:cNvSpPr>
          <p:nvPr/>
        </p:nvSpPr>
        <p:spPr bwMode="auto">
          <a:xfrm>
            <a:off x="5260781" y="3048706"/>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D</a:t>
            </a:r>
          </a:p>
        </p:txBody>
      </p:sp>
      <p:sp>
        <p:nvSpPr>
          <p:cNvPr id="33820" name="Text Box 26"/>
          <p:cNvSpPr txBox="1">
            <a:spLocks noChangeArrowheads="1"/>
          </p:cNvSpPr>
          <p:nvPr/>
        </p:nvSpPr>
        <p:spPr bwMode="auto">
          <a:xfrm>
            <a:off x="6175393" y="3048706"/>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E</a:t>
            </a:r>
          </a:p>
        </p:txBody>
      </p:sp>
      <p:sp>
        <p:nvSpPr>
          <p:cNvPr id="33821" name="Text Box 27"/>
          <p:cNvSpPr txBox="1">
            <a:spLocks noChangeArrowheads="1"/>
          </p:cNvSpPr>
          <p:nvPr/>
        </p:nvSpPr>
        <p:spPr bwMode="auto">
          <a:xfrm>
            <a:off x="2440728" y="4496842"/>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I</a:t>
            </a:r>
          </a:p>
        </p:txBody>
      </p:sp>
      <p:sp>
        <p:nvSpPr>
          <p:cNvPr id="33822" name="Text Box 28"/>
          <p:cNvSpPr txBox="1">
            <a:spLocks noChangeArrowheads="1"/>
          </p:cNvSpPr>
          <p:nvPr/>
        </p:nvSpPr>
        <p:spPr bwMode="auto">
          <a:xfrm>
            <a:off x="3431558" y="4496842"/>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H</a:t>
            </a:r>
          </a:p>
        </p:txBody>
      </p:sp>
      <p:sp>
        <p:nvSpPr>
          <p:cNvPr id="33823" name="Text Box 29"/>
          <p:cNvSpPr txBox="1">
            <a:spLocks noChangeArrowheads="1"/>
          </p:cNvSpPr>
          <p:nvPr/>
        </p:nvSpPr>
        <p:spPr bwMode="auto">
          <a:xfrm>
            <a:off x="5260781" y="4496842"/>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G</a:t>
            </a:r>
          </a:p>
        </p:txBody>
      </p:sp>
      <p:sp>
        <p:nvSpPr>
          <p:cNvPr id="33824" name="Text Box 30"/>
          <p:cNvSpPr txBox="1">
            <a:spLocks noChangeArrowheads="1"/>
          </p:cNvSpPr>
          <p:nvPr/>
        </p:nvSpPr>
        <p:spPr bwMode="auto">
          <a:xfrm>
            <a:off x="6175393" y="4496842"/>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F</a:t>
            </a:r>
          </a:p>
        </p:txBody>
      </p:sp>
      <p:sp>
        <p:nvSpPr>
          <p:cNvPr id="33825" name="Text Box 31"/>
          <p:cNvSpPr txBox="1">
            <a:spLocks noChangeArrowheads="1"/>
          </p:cNvSpPr>
          <p:nvPr/>
        </p:nvSpPr>
        <p:spPr bwMode="auto">
          <a:xfrm>
            <a:off x="2898034" y="31249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2</a:t>
            </a:r>
          </a:p>
        </p:txBody>
      </p:sp>
      <p:sp>
        <p:nvSpPr>
          <p:cNvPr id="33826" name="Text Box 32"/>
          <p:cNvSpPr txBox="1">
            <a:spLocks noChangeArrowheads="1"/>
          </p:cNvSpPr>
          <p:nvPr/>
        </p:nvSpPr>
        <p:spPr bwMode="auto">
          <a:xfrm>
            <a:off x="3888863" y="31249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1</a:t>
            </a:r>
          </a:p>
        </p:txBody>
      </p:sp>
      <p:sp>
        <p:nvSpPr>
          <p:cNvPr id="33827" name="Text Box 33"/>
          <p:cNvSpPr txBox="1">
            <a:spLocks noChangeArrowheads="1"/>
          </p:cNvSpPr>
          <p:nvPr/>
        </p:nvSpPr>
        <p:spPr bwMode="auto">
          <a:xfrm>
            <a:off x="4803475" y="31249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1</a:t>
            </a:r>
          </a:p>
        </p:txBody>
      </p:sp>
      <p:sp>
        <p:nvSpPr>
          <p:cNvPr id="33828" name="Text Box 34"/>
          <p:cNvSpPr txBox="1">
            <a:spLocks noChangeArrowheads="1"/>
          </p:cNvSpPr>
          <p:nvPr/>
        </p:nvSpPr>
        <p:spPr bwMode="auto">
          <a:xfrm>
            <a:off x="5718087" y="31249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2</a:t>
            </a:r>
          </a:p>
        </p:txBody>
      </p:sp>
      <p:sp>
        <p:nvSpPr>
          <p:cNvPr id="33829" name="Text Box 35"/>
          <p:cNvSpPr txBox="1">
            <a:spLocks noChangeArrowheads="1"/>
          </p:cNvSpPr>
          <p:nvPr/>
        </p:nvSpPr>
        <p:spPr bwMode="auto">
          <a:xfrm>
            <a:off x="2974252" y="44206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2</a:t>
            </a:r>
          </a:p>
        </p:txBody>
      </p:sp>
      <p:sp>
        <p:nvSpPr>
          <p:cNvPr id="33830" name="Text Box 36"/>
          <p:cNvSpPr txBox="1">
            <a:spLocks noChangeArrowheads="1"/>
          </p:cNvSpPr>
          <p:nvPr/>
        </p:nvSpPr>
        <p:spPr bwMode="auto">
          <a:xfrm>
            <a:off x="4346169" y="44206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4</a:t>
            </a:r>
          </a:p>
        </p:txBody>
      </p:sp>
      <p:sp>
        <p:nvSpPr>
          <p:cNvPr id="33831" name="Text Box 37"/>
          <p:cNvSpPr txBox="1">
            <a:spLocks noChangeArrowheads="1"/>
          </p:cNvSpPr>
          <p:nvPr/>
        </p:nvSpPr>
        <p:spPr bwMode="auto">
          <a:xfrm>
            <a:off x="5718087" y="44206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2</a:t>
            </a:r>
          </a:p>
        </p:txBody>
      </p:sp>
      <p:sp>
        <p:nvSpPr>
          <p:cNvPr id="33832" name="Oval 38"/>
          <p:cNvSpPr>
            <a:spLocks noChangeArrowheads="1"/>
          </p:cNvSpPr>
          <p:nvPr/>
        </p:nvSpPr>
        <p:spPr bwMode="auto">
          <a:xfrm>
            <a:off x="7852181" y="3429794"/>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3833" name="Oval 39"/>
          <p:cNvSpPr>
            <a:spLocks noChangeArrowheads="1"/>
          </p:cNvSpPr>
          <p:nvPr/>
        </p:nvSpPr>
        <p:spPr bwMode="auto">
          <a:xfrm>
            <a:off x="7852181" y="4420623"/>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3834" name="Line 40"/>
          <p:cNvSpPr>
            <a:spLocks noChangeShapeType="1"/>
          </p:cNvSpPr>
          <p:nvPr/>
        </p:nvSpPr>
        <p:spPr bwMode="auto">
          <a:xfrm>
            <a:off x="7928398" y="3506011"/>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3835" name="Text Box 41"/>
          <p:cNvSpPr txBox="1">
            <a:spLocks noChangeArrowheads="1"/>
          </p:cNvSpPr>
          <p:nvPr/>
        </p:nvSpPr>
        <p:spPr bwMode="auto">
          <a:xfrm>
            <a:off x="7623528" y="3734665"/>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5</a:t>
            </a:r>
          </a:p>
        </p:txBody>
      </p:sp>
      <p:sp>
        <p:nvSpPr>
          <p:cNvPr id="33836" name="Oval 42"/>
          <p:cNvSpPr>
            <a:spLocks noChangeArrowheads="1"/>
          </p:cNvSpPr>
          <p:nvPr/>
        </p:nvSpPr>
        <p:spPr bwMode="auto">
          <a:xfrm>
            <a:off x="8995445" y="3429794"/>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3837" name="Oval 43"/>
          <p:cNvSpPr>
            <a:spLocks noChangeArrowheads="1"/>
          </p:cNvSpPr>
          <p:nvPr/>
        </p:nvSpPr>
        <p:spPr bwMode="auto">
          <a:xfrm>
            <a:off x="8995445" y="4420623"/>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3838" name="Line 44"/>
          <p:cNvSpPr>
            <a:spLocks noChangeShapeType="1"/>
          </p:cNvSpPr>
          <p:nvPr/>
        </p:nvSpPr>
        <p:spPr bwMode="auto">
          <a:xfrm>
            <a:off x="9071663" y="3506011"/>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3839" name="Text Box 45"/>
          <p:cNvSpPr txBox="1">
            <a:spLocks noChangeArrowheads="1"/>
          </p:cNvSpPr>
          <p:nvPr/>
        </p:nvSpPr>
        <p:spPr bwMode="auto">
          <a:xfrm>
            <a:off x="9071663" y="3734665"/>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5</a:t>
            </a:r>
          </a:p>
        </p:txBody>
      </p:sp>
      <p:sp>
        <p:nvSpPr>
          <p:cNvPr id="33840" name="Text Box 46"/>
          <p:cNvSpPr txBox="1">
            <a:spLocks noChangeArrowheads="1"/>
          </p:cNvSpPr>
          <p:nvPr/>
        </p:nvSpPr>
        <p:spPr bwMode="auto">
          <a:xfrm>
            <a:off x="7775963" y="3048706"/>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B</a:t>
            </a:r>
          </a:p>
        </p:txBody>
      </p:sp>
      <p:sp>
        <p:nvSpPr>
          <p:cNvPr id="33841" name="Text Box 47"/>
          <p:cNvSpPr txBox="1">
            <a:spLocks noChangeArrowheads="1"/>
          </p:cNvSpPr>
          <p:nvPr/>
        </p:nvSpPr>
        <p:spPr bwMode="auto">
          <a:xfrm>
            <a:off x="8919228" y="3048706"/>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D</a:t>
            </a:r>
          </a:p>
        </p:txBody>
      </p:sp>
      <p:sp>
        <p:nvSpPr>
          <p:cNvPr id="33842" name="Text Box 48"/>
          <p:cNvSpPr txBox="1">
            <a:spLocks noChangeArrowheads="1"/>
          </p:cNvSpPr>
          <p:nvPr/>
        </p:nvSpPr>
        <p:spPr bwMode="auto">
          <a:xfrm>
            <a:off x="7775963" y="4496842"/>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H</a:t>
            </a:r>
          </a:p>
        </p:txBody>
      </p:sp>
      <p:sp>
        <p:nvSpPr>
          <p:cNvPr id="33843" name="Text Box 49"/>
          <p:cNvSpPr txBox="1">
            <a:spLocks noChangeArrowheads="1"/>
          </p:cNvSpPr>
          <p:nvPr/>
        </p:nvSpPr>
        <p:spPr bwMode="auto">
          <a:xfrm>
            <a:off x="8919228" y="4496842"/>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G</a:t>
            </a:r>
          </a:p>
        </p:txBody>
      </p:sp>
      <p:sp>
        <p:nvSpPr>
          <p:cNvPr id="33844" name="Text Box 50"/>
          <p:cNvSpPr txBox="1">
            <a:spLocks noChangeArrowheads="1"/>
          </p:cNvSpPr>
          <p:nvPr/>
        </p:nvSpPr>
        <p:spPr bwMode="auto">
          <a:xfrm>
            <a:off x="8309486" y="44206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4</a:t>
            </a:r>
          </a:p>
        </p:txBody>
      </p:sp>
      <p:sp>
        <p:nvSpPr>
          <p:cNvPr id="33845" name="Text Box 51"/>
          <p:cNvSpPr txBox="1">
            <a:spLocks noChangeArrowheads="1"/>
          </p:cNvSpPr>
          <p:nvPr/>
        </p:nvSpPr>
        <p:spPr bwMode="auto">
          <a:xfrm>
            <a:off x="8309486" y="31249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2</a:t>
            </a:r>
          </a:p>
        </p:txBody>
      </p:sp>
      <p:sp>
        <p:nvSpPr>
          <p:cNvPr id="33846" name="Line 52"/>
          <p:cNvSpPr>
            <a:spLocks noChangeShapeType="1"/>
          </p:cNvSpPr>
          <p:nvPr/>
        </p:nvSpPr>
        <p:spPr bwMode="auto">
          <a:xfrm>
            <a:off x="7928398" y="3506012"/>
            <a:ext cx="1143265" cy="0"/>
          </a:xfrm>
          <a:prstGeom prst="line">
            <a:avLst/>
          </a:prstGeom>
          <a:noFill/>
          <a:ln w="3810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3847" name="Line 53"/>
          <p:cNvSpPr>
            <a:spLocks noChangeShapeType="1"/>
          </p:cNvSpPr>
          <p:nvPr/>
        </p:nvSpPr>
        <p:spPr bwMode="auto">
          <a:xfrm>
            <a:off x="7928398" y="4496841"/>
            <a:ext cx="1143265" cy="0"/>
          </a:xfrm>
          <a:prstGeom prst="line">
            <a:avLst/>
          </a:prstGeom>
          <a:noFill/>
          <a:ln w="3810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3848" name="Line 54"/>
          <p:cNvSpPr>
            <a:spLocks noChangeShapeType="1"/>
          </p:cNvSpPr>
          <p:nvPr/>
        </p:nvSpPr>
        <p:spPr bwMode="auto">
          <a:xfrm flipV="1">
            <a:off x="7928398" y="3506012"/>
            <a:ext cx="1143265" cy="990829"/>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3849" name="Freeform 55"/>
          <p:cNvSpPr>
            <a:spLocks/>
          </p:cNvSpPr>
          <p:nvPr/>
        </p:nvSpPr>
        <p:spPr bwMode="auto">
          <a:xfrm flipH="1" flipV="1">
            <a:off x="7928398" y="2896271"/>
            <a:ext cx="1905441" cy="1600570"/>
          </a:xfrm>
          <a:custGeom>
            <a:avLst/>
            <a:gdLst>
              <a:gd name="T0" fmla="*/ 2147483646 w 1128"/>
              <a:gd name="T1" fmla="*/ 0 h 1048"/>
              <a:gd name="T2" fmla="*/ 2147483646 w 1128"/>
              <a:gd name="T3" fmla="*/ 2147483646 h 1048"/>
              <a:gd name="T4" fmla="*/ 2147483646 w 1128"/>
              <a:gd name="T5" fmla="*/ 2147483646 h 1048"/>
              <a:gd name="T6" fmla="*/ 2147483646 w 1128"/>
              <a:gd name="T7" fmla="*/ 2147483646 h 1048"/>
              <a:gd name="T8" fmla="*/ 2147483646 w 1128"/>
              <a:gd name="T9" fmla="*/ 2147483646 h 1048"/>
              <a:gd name="T10" fmla="*/ 0 60000 65536"/>
              <a:gd name="T11" fmla="*/ 0 60000 65536"/>
              <a:gd name="T12" fmla="*/ 0 60000 65536"/>
              <a:gd name="T13" fmla="*/ 0 60000 65536"/>
              <a:gd name="T14" fmla="*/ 0 60000 65536"/>
              <a:gd name="T15" fmla="*/ 0 w 1128"/>
              <a:gd name="T16" fmla="*/ 0 h 1048"/>
              <a:gd name="T17" fmla="*/ 1128 w 1128"/>
              <a:gd name="T18" fmla="*/ 1048 h 1048"/>
            </a:gdLst>
            <a:ahLst/>
            <a:cxnLst>
              <a:cxn ang="T10">
                <a:pos x="T0" y="T1"/>
              </a:cxn>
              <a:cxn ang="T11">
                <a:pos x="T2" y="T3"/>
              </a:cxn>
              <a:cxn ang="T12">
                <a:pos x="T4" y="T5"/>
              </a:cxn>
              <a:cxn ang="T13">
                <a:pos x="T6" y="T7"/>
              </a:cxn>
              <a:cxn ang="T14">
                <a:pos x="T8" y="T9"/>
              </a:cxn>
            </a:cxnLst>
            <a:rect l="T15" t="T16" r="T17" b="T18"/>
            <a:pathLst>
              <a:path w="1128" h="1048">
                <a:moveTo>
                  <a:pt x="408" y="0"/>
                </a:moveTo>
                <a:cubicBezTo>
                  <a:pt x="228" y="112"/>
                  <a:pt x="48" y="224"/>
                  <a:pt x="24" y="384"/>
                </a:cubicBezTo>
                <a:cubicBezTo>
                  <a:pt x="0" y="544"/>
                  <a:pt x="128" y="872"/>
                  <a:pt x="264" y="960"/>
                </a:cubicBezTo>
                <a:cubicBezTo>
                  <a:pt x="400" y="1048"/>
                  <a:pt x="696" y="960"/>
                  <a:pt x="840" y="912"/>
                </a:cubicBezTo>
                <a:cubicBezTo>
                  <a:pt x="984" y="864"/>
                  <a:pt x="1056" y="768"/>
                  <a:pt x="1128" y="672"/>
                </a:cubicBezTo>
              </a:path>
            </a:pathLst>
          </a:custGeom>
          <a:noFill/>
          <a:ln w="9525"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3850" name="Text Box 56"/>
          <p:cNvSpPr txBox="1">
            <a:spLocks noChangeArrowheads="1"/>
          </p:cNvSpPr>
          <p:nvPr/>
        </p:nvSpPr>
        <p:spPr bwMode="auto">
          <a:xfrm>
            <a:off x="8309486" y="3658447"/>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7</a:t>
            </a:r>
          </a:p>
        </p:txBody>
      </p:sp>
      <p:sp>
        <p:nvSpPr>
          <p:cNvPr id="33851" name="Text Box 57"/>
          <p:cNvSpPr txBox="1">
            <a:spLocks noChangeArrowheads="1"/>
          </p:cNvSpPr>
          <p:nvPr/>
        </p:nvSpPr>
        <p:spPr bwMode="auto">
          <a:xfrm>
            <a:off x="9528969" y="3582230"/>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7</a:t>
            </a:r>
          </a:p>
        </p:txBody>
      </p:sp>
    </p:spTree>
    <p:extLst>
      <p:ext uri="{BB962C8B-B14F-4D97-AF65-F5344CB8AC3E}">
        <p14:creationId xmlns:p14="http://schemas.microsoft.com/office/powerpoint/2010/main" val="2138304965"/>
      </p:ext>
    </p:extLst>
  </p:cSld>
  <p:clrMapOvr>
    <a:masterClrMapping/>
  </p:clrMapOvr>
  <p:transition spd="med">
    <p:wipe dir="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pPr eaLnBrk="1" hangingPunct="1"/>
            <a:r>
              <a:rPr lang="zh-CN" altLang="en-US"/>
              <a:t>重复边总长最短</a:t>
            </a:r>
          </a:p>
        </p:txBody>
      </p:sp>
      <p:sp>
        <p:nvSpPr>
          <p:cNvPr id="34821" name="Oval 3"/>
          <p:cNvSpPr>
            <a:spLocks noChangeArrowheads="1"/>
          </p:cNvSpPr>
          <p:nvPr/>
        </p:nvSpPr>
        <p:spPr bwMode="auto">
          <a:xfrm>
            <a:off x="2898034" y="2134094"/>
            <a:ext cx="152435" cy="152435"/>
          </a:xfrm>
          <a:prstGeom prst="ellipse">
            <a:avLst/>
          </a:prstGeom>
          <a:solidFill>
            <a:srgbClr val="009900"/>
          </a:solidFill>
          <a:ln w="9525">
            <a:solidFill>
              <a:srgbClr val="009900"/>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4822" name="Oval 4"/>
          <p:cNvSpPr>
            <a:spLocks noChangeArrowheads="1"/>
          </p:cNvSpPr>
          <p:nvPr/>
        </p:nvSpPr>
        <p:spPr bwMode="auto">
          <a:xfrm>
            <a:off x="2898034" y="3124924"/>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4823" name="Line 5"/>
          <p:cNvSpPr>
            <a:spLocks noChangeShapeType="1"/>
          </p:cNvSpPr>
          <p:nvPr/>
        </p:nvSpPr>
        <p:spPr bwMode="auto">
          <a:xfrm>
            <a:off x="2974252" y="2210312"/>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4824" name="Text Box 6"/>
          <p:cNvSpPr txBox="1">
            <a:spLocks noChangeArrowheads="1"/>
          </p:cNvSpPr>
          <p:nvPr/>
        </p:nvSpPr>
        <p:spPr bwMode="auto">
          <a:xfrm>
            <a:off x="2669381" y="2438965"/>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1</a:t>
            </a:r>
          </a:p>
        </p:txBody>
      </p:sp>
      <p:sp>
        <p:nvSpPr>
          <p:cNvPr id="34825" name="Oval 7"/>
          <p:cNvSpPr>
            <a:spLocks noChangeArrowheads="1"/>
          </p:cNvSpPr>
          <p:nvPr/>
        </p:nvSpPr>
        <p:spPr bwMode="auto">
          <a:xfrm>
            <a:off x="3888864" y="2134094"/>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4826" name="Oval 8"/>
          <p:cNvSpPr>
            <a:spLocks noChangeArrowheads="1"/>
          </p:cNvSpPr>
          <p:nvPr/>
        </p:nvSpPr>
        <p:spPr bwMode="auto">
          <a:xfrm>
            <a:off x="3888864" y="3124924"/>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4827" name="Line 9"/>
          <p:cNvSpPr>
            <a:spLocks noChangeShapeType="1"/>
          </p:cNvSpPr>
          <p:nvPr/>
        </p:nvSpPr>
        <p:spPr bwMode="auto">
          <a:xfrm>
            <a:off x="3965081" y="2210312"/>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4828" name="Text Box 10"/>
          <p:cNvSpPr txBox="1">
            <a:spLocks noChangeArrowheads="1"/>
          </p:cNvSpPr>
          <p:nvPr/>
        </p:nvSpPr>
        <p:spPr bwMode="auto">
          <a:xfrm>
            <a:off x="3965081" y="2438965"/>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6</a:t>
            </a:r>
          </a:p>
        </p:txBody>
      </p:sp>
      <p:sp>
        <p:nvSpPr>
          <p:cNvPr id="34829" name="Oval 11"/>
          <p:cNvSpPr>
            <a:spLocks noChangeArrowheads="1"/>
          </p:cNvSpPr>
          <p:nvPr/>
        </p:nvSpPr>
        <p:spPr bwMode="auto">
          <a:xfrm>
            <a:off x="4803475" y="2134094"/>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4830" name="Oval 12"/>
          <p:cNvSpPr>
            <a:spLocks noChangeArrowheads="1"/>
          </p:cNvSpPr>
          <p:nvPr/>
        </p:nvSpPr>
        <p:spPr bwMode="auto">
          <a:xfrm>
            <a:off x="5718087" y="2134094"/>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4831" name="Oval 13"/>
          <p:cNvSpPr>
            <a:spLocks noChangeArrowheads="1"/>
          </p:cNvSpPr>
          <p:nvPr/>
        </p:nvSpPr>
        <p:spPr bwMode="auto">
          <a:xfrm>
            <a:off x="5718087" y="3124924"/>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4832" name="Line 14"/>
          <p:cNvSpPr>
            <a:spLocks noChangeShapeType="1"/>
          </p:cNvSpPr>
          <p:nvPr/>
        </p:nvSpPr>
        <p:spPr bwMode="auto">
          <a:xfrm>
            <a:off x="5794304" y="2210312"/>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4833" name="Text Box 15"/>
          <p:cNvSpPr txBox="1">
            <a:spLocks noChangeArrowheads="1"/>
          </p:cNvSpPr>
          <p:nvPr/>
        </p:nvSpPr>
        <p:spPr bwMode="auto">
          <a:xfrm>
            <a:off x="5489434" y="2438965"/>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5</a:t>
            </a:r>
          </a:p>
        </p:txBody>
      </p:sp>
      <p:sp>
        <p:nvSpPr>
          <p:cNvPr id="34834" name="Oval 16"/>
          <p:cNvSpPr>
            <a:spLocks noChangeArrowheads="1"/>
          </p:cNvSpPr>
          <p:nvPr/>
        </p:nvSpPr>
        <p:spPr bwMode="auto">
          <a:xfrm>
            <a:off x="6632699" y="2134094"/>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4835" name="Oval 17"/>
          <p:cNvSpPr>
            <a:spLocks noChangeArrowheads="1"/>
          </p:cNvSpPr>
          <p:nvPr/>
        </p:nvSpPr>
        <p:spPr bwMode="auto">
          <a:xfrm>
            <a:off x="6632699" y="3124924"/>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4836" name="Line 18"/>
          <p:cNvSpPr>
            <a:spLocks noChangeShapeType="1"/>
          </p:cNvSpPr>
          <p:nvPr/>
        </p:nvSpPr>
        <p:spPr bwMode="auto">
          <a:xfrm>
            <a:off x="6708916" y="2210312"/>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4837" name="Text Box 19"/>
          <p:cNvSpPr txBox="1">
            <a:spLocks noChangeArrowheads="1"/>
          </p:cNvSpPr>
          <p:nvPr/>
        </p:nvSpPr>
        <p:spPr bwMode="auto">
          <a:xfrm>
            <a:off x="6708916" y="2438965"/>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3</a:t>
            </a:r>
          </a:p>
        </p:txBody>
      </p:sp>
      <p:sp>
        <p:nvSpPr>
          <p:cNvPr id="34838" name="Line 20"/>
          <p:cNvSpPr>
            <a:spLocks noChangeShapeType="1"/>
          </p:cNvSpPr>
          <p:nvPr/>
        </p:nvSpPr>
        <p:spPr bwMode="auto">
          <a:xfrm>
            <a:off x="2974252" y="3201141"/>
            <a:ext cx="3734664"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4839" name="Line 21"/>
          <p:cNvSpPr>
            <a:spLocks noChangeShapeType="1"/>
          </p:cNvSpPr>
          <p:nvPr/>
        </p:nvSpPr>
        <p:spPr bwMode="auto">
          <a:xfrm>
            <a:off x="2974252" y="2210312"/>
            <a:ext cx="3734664"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4840" name="Text Box 22"/>
          <p:cNvSpPr txBox="1">
            <a:spLocks noChangeArrowheads="1"/>
          </p:cNvSpPr>
          <p:nvPr/>
        </p:nvSpPr>
        <p:spPr bwMode="auto">
          <a:xfrm>
            <a:off x="2821816" y="1753007"/>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A</a:t>
            </a:r>
          </a:p>
        </p:txBody>
      </p:sp>
      <p:sp>
        <p:nvSpPr>
          <p:cNvPr id="34841" name="Text Box 23"/>
          <p:cNvSpPr txBox="1">
            <a:spLocks noChangeArrowheads="1"/>
          </p:cNvSpPr>
          <p:nvPr/>
        </p:nvSpPr>
        <p:spPr bwMode="auto">
          <a:xfrm>
            <a:off x="3812646" y="1753007"/>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B</a:t>
            </a:r>
          </a:p>
        </p:txBody>
      </p:sp>
      <p:sp>
        <p:nvSpPr>
          <p:cNvPr id="34842" name="Text Box 24"/>
          <p:cNvSpPr txBox="1">
            <a:spLocks noChangeArrowheads="1"/>
          </p:cNvSpPr>
          <p:nvPr/>
        </p:nvSpPr>
        <p:spPr bwMode="auto">
          <a:xfrm>
            <a:off x="4727257" y="1753007"/>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C</a:t>
            </a:r>
          </a:p>
        </p:txBody>
      </p:sp>
      <p:sp>
        <p:nvSpPr>
          <p:cNvPr id="34843" name="Text Box 25"/>
          <p:cNvSpPr txBox="1">
            <a:spLocks noChangeArrowheads="1"/>
          </p:cNvSpPr>
          <p:nvPr/>
        </p:nvSpPr>
        <p:spPr bwMode="auto">
          <a:xfrm>
            <a:off x="5641869" y="1753007"/>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D</a:t>
            </a:r>
          </a:p>
        </p:txBody>
      </p:sp>
      <p:sp>
        <p:nvSpPr>
          <p:cNvPr id="34844" name="Text Box 26"/>
          <p:cNvSpPr txBox="1">
            <a:spLocks noChangeArrowheads="1"/>
          </p:cNvSpPr>
          <p:nvPr/>
        </p:nvSpPr>
        <p:spPr bwMode="auto">
          <a:xfrm>
            <a:off x="6556481" y="1753007"/>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E</a:t>
            </a:r>
          </a:p>
        </p:txBody>
      </p:sp>
      <p:sp>
        <p:nvSpPr>
          <p:cNvPr id="34845" name="Text Box 27"/>
          <p:cNvSpPr txBox="1">
            <a:spLocks noChangeArrowheads="1"/>
          </p:cNvSpPr>
          <p:nvPr/>
        </p:nvSpPr>
        <p:spPr bwMode="auto">
          <a:xfrm>
            <a:off x="2821816" y="3201142"/>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I</a:t>
            </a:r>
          </a:p>
        </p:txBody>
      </p:sp>
      <p:sp>
        <p:nvSpPr>
          <p:cNvPr id="34846" name="Text Box 28"/>
          <p:cNvSpPr txBox="1">
            <a:spLocks noChangeArrowheads="1"/>
          </p:cNvSpPr>
          <p:nvPr/>
        </p:nvSpPr>
        <p:spPr bwMode="auto">
          <a:xfrm>
            <a:off x="3812646" y="3201142"/>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H</a:t>
            </a:r>
          </a:p>
        </p:txBody>
      </p:sp>
      <p:sp>
        <p:nvSpPr>
          <p:cNvPr id="34847" name="Text Box 29"/>
          <p:cNvSpPr txBox="1">
            <a:spLocks noChangeArrowheads="1"/>
          </p:cNvSpPr>
          <p:nvPr/>
        </p:nvSpPr>
        <p:spPr bwMode="auto">
          <a:xfrm>
            <a:off x="5641869" y="3201142"/>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G</a:t>
            </a:r>
          </a:p>
        </p:txBody>
      </p:sp>
      <p:sp>
        <p:nvSpPr>
          <p:cNvPr id="34848" name="Text Box 30"/>
          <p:cNvSpPr txBox="1">
            <a:spLocks noChangeArrowheads="1"/>
          </p:cNvSpPr>
          <p:nvPr/>
        </p:nvSpPr>
        <p:spPr bwMode="auto">
          <a:xfrm>
            <a:off x="6556481" y="3201142"/>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F</a:t>
            </a:r>
          </a:p>
        </p:txBody>
      </p:sp>
      <p:sp>
        <p:nvSpPr>
          <p:cNvPr id="34849" name="Text Box 31"/>
          <p:cNvSpPr txBox="1">
            <a:spLocks noChangeArrowheads="1"/>
          </p:cNvSpPr>
          <p:nvPr/>
        </p:nvSpPr>
        <p:spPr bwMode="auto">
          <a:xfrm>
            <a:off x="3279122" y="18292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2</a:t>
            </a:r>
          </a:p>
        </p:txBody>
      </p:sp>
      <p:sp>
        <p:nvSpPr>
          <p:cNvPr id="34850" name="Text Box 32"/>
          <p:cNvSpPr txBox="1">
            <a:spLocks noChangeArrowheads="1"/>
          </p:cNvSpPr>
          <p:nvPr/>
        </p:nvSpPr>
        <p:spPr bwMode="auto">
          <a:xfrm>
            <a:off x="4269952" y="18292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1</a:t>
            </a:r>
          </a:p>
        </p:txBody>
      </p:sp>
      <p:sp>
        <p:nvSpPr>
          <p:cNvPr id="34851" name="Text Box 33"/>
          <p:cNvSpPr txBox="1">
            <a:spLocks noChangeArrowheads="1"/>
          </p:cNvSpPr>
          <p:nvPr/>
        </p:nvSpPr>
        <p:spPr bwMode="auto">
          <a:xfrm>
            <a:off x="5184563" y="18292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1</a:t>
            </a:r>
          </a:p>
        </p:txBody>
      </p:sp>
      <p:sp>
        <p:nvSpPr>
          <p:cNvPr id="34852" name="Text Box 34"/>
          <p:cNvSpPr txBox="1">
            <a:spLocks noChangeArrowheads="1"/>
          </p:cNvSpPr>
          <p:nvPr/>
        </p:nvSpPr>
        <p:spPr bwMode="auto">
          <a:xfrm>
            <a:off x="6099175" y="18292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2</a:t>
            </a:r>
          </a:p>
        </p:txBody>
      </p:sp>
      <p:sp>
        <p:nvSpPr>
          <p:cNvPr id="34853" name="Text Box 35"/>
          <p:cNvSpPr txBox="1">
            <a:spLocks noChangeArrowheads="1"/>
          </p:cNvSpPr>
          <p:nvPr/>
        </p:nvSpPr>
        <p:spPr bwMode="auto">
          <a:xfrm>
            <a:off x="3355340" y="31249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2</a:t>
            </a:r>
          </a:p>
        </p:txBody>
      </p:sp>
      <p:sp>
        <p:nvSpPr>
          <p:cNvPr id="34854" name="Text Box 36"/>
          <p:cNvSpPr txBox="1">
            <a:spLocks noChangeArrowheads="1"/>
          </p:cNvSpPr>
          <p:nvPr/>
        </p:nvSpPr>
        <p:spPr bwMode="auto">
          <a:xfrm>
            <a:off x="4727257" y="31249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4</a:t>
            </a:r>
          </a:p>
        </p:txBody>
      </p:sp>
      <p:sp>
        <p:nvSpPr>
          <p:cNvPr id="34855" name="Text Box 37"/>
          <p:cNvSpPr txBox="1">
            <a:spLocks noChangeArrowheads="1"/>
          </p:cNvSpPr>
          <p:nvPr/>
        </p:nvSpPr>
        <p:spPr bwMode="auto">
          <a:xfrm>
            <a:off x="6099175" y="31249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2</a:t>
            </a:r>
          </a:p>
        </p:txBody>
      </p:sp>
      <p:sp>
        <p:nvSpPr>
          <p:cNvPr id="34856" name="Oval 38"/>
          <p:cNvSpPr>
            <a:spLocks noChangeArrowheads="1"/>
          </p:cNvSpPr>
          <p:nvPr/>
        </p:nvSpPr>
        <p:spPr bwMode="auto">
          <a:xfrm>
            <a:off x="8233269" y="2134094"/>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4857" name="Oval 39"/>
          <p:cNvSpPr>
            <a:spLocks noChangeArrowheads="1"/>
          </p:cNvSpPr>
          <p:nvPr/>
        </p:nvSpPr>
        <p:spPr bwMode="auto">
          <a:xfrm>
            <a:off x="8233269" y="3124924"/>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4858" name="Line 40"/>
          <p:cNvSpPr>
            <a:spLocks noChangeShapeType="1"/>
          </p:cNvSpPr>
          <p:nvPr/>
        </p:nvSpPr>
        <p:spPr bwMode="auto">
          <a:xfrm>
            <a:off x="8309487" y="2210312"/>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4859" name="Text Box 41"/>
          <p:cNvSpPr txBox="1">
            <a:spLocks noChangeArrowheads="1"/>
          </p:cNvSpPr>
          <p:nvPr/>
        </p:nvSpPr>
        <p:spPr bwMode="auto">
          <a:xfrm>
            <a:off x="8004616" y="2438965"/>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5</a:t>
            </a:r>
          </a:p>
        </p:txBody>
      </p:sp>
      <p:sp>
        <p:nvSpPr>
          <p:cNvPr id="34860" name="Oval 42"/>
          <p:cNvSpPr>
            <a:spLocks noChangeArrowheads="1"/>
          </p:cNvSpPr>
          <p:nvPr/>
        </p:nvSpPr>
        <p:spPr bwMode="auto">
          <a:xfrm>
            <a:off x="9376534" y="2134094"/>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4861" name="Oval 43"/>
          <p:cNvSpPr>
            <a:spLocks noChangeArrowheads="1"/>
          </p:cNvSpPr>
          <p:nvPr/>
        </p:nvSpPr>
        <p:spPr bwMode="auto">
          <a:xfrm>
            <a:off x="9376534" y="3124924"/>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4862" name="Line 44"/>
          <p:cNvSpPr>
            <a:spLocks noChangeShapeType="1"/>
          </p:cNvSpPr>
          <p:nvPr/>
        </p:nvSpPr>
        <p:spPr bwMode="auto">
          <a:xfrm>
            <a:off x="9452751" y="2210312"/>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4863" name="Text Box 45"/>
          <p:cNvSpPr txBox="1">
            <a:spLocks noChangeArrowheads="1"/>
          </p:cNvSpPr>
          <p:nvPr/>
        </p:nvSpPr>
        <p:spPr bwMode="auto">
          <a:xfrm>
            <a:off x="9452751" y="2438965"/>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5</a:t>
            </a:r>
          </a:p>
        </p:txBody>
      </p:sp>
      <p:sp>
        <p:nvSpPr>
          <p:cNvPr id="34864" name="Text Box 46"/>
          <p:cNvSpPr txBox="1">
            <a:spLocks noChangeArrowheads="1"/>
          </p:cNvSpPr>
          <p:nvPr/>
        </p:nvSpPr>
        <p:spPr bwMode="auto">
          <a:xfrm>
            <a:off x="8157051" y="1753007"/>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B</a:t>
            </a:r>
          </a:p>
        </p:txBody>
      </p:sp>
      <p:sp>
        <p:nvSpPr>
          <p:cNvPr id="34865" name="Text Box 47"/>
          <p:cNvSpPr txBox="1">
            <a:spLocks noChangeArrowheads="1"/>
          </p:cNvSpPr>
          <p:nvPr/>
        </p:nvSpPr>
        <p:spPr bwMode="auto">
          <a:xfrm>
            <a:off x="9300316" y="1753007"/>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D</a:t>
            </a:r>
          </a:p>
        </p:txBody>
      </p:sp>
      <p:sp>
        <p:nvSpPr>
          <p:cNvPr id="34866" name="Text Box 48"/>
          <p:cNvSpPr txBox="1">
            <a:spLocks noChangeArrowheads="1"/>
          </p:cNvSpPr>
          <p:nvPr/>
        </p:nvSpPr>
        <p:spPr bwMode="auto">
          <a:xfrm>
            <a:off x="8157051" y="3201142"/>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H</a:t>
            </a:r>
          </a:p>
        </p:txBody>
      </p:sp>
      <p:sp>
        <p:nvSpPr>
          <p:cNvPr id="34867" name="Text Box 49"/>
          <p:cNvSpPr txBox="1">
            <a:spLocks noChangeArrowheads="1"/>
          </p:cNvSpPr>
          <p:nvPr/>
        </p:nvSpPr>
        <p:spPr bwMode="auto">
          <a:xfrm>
            <a:off x="9300316" y="3201142"/>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G</a:t>
            </a:r>
          </a:p>
        </p:txBody>
      </p:sp>
      <p:sp>
        <p:nvSpPr>
          <p:cNvPr id="34868" name="Text Box 50"/>
          <p:cNvSpPr txBox="1">
            <a:spLocks noChangeArrowheads="1"/>
          </p:cNvSpPr>
          <p:nvPr/>
        </p:nvSpPr>
        <p:spPr bwMode="auto">
          <a:xfrm>
            <a:off x="8690575" y="31249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4</a:t>
            </a:r>
          </a:p>
        </p:txBody>
      </p:sp>
      <p:sp>
        <p:nvSpPr>
          <p:cNvPr id="34869" name="Text Box 51"/>
          <p:cNvSpPr txBox="1">
            <a:spLocks noChangeArrowheads="1"/>
          </p:cNvSpPr>
          <p:nvPr/>
        </p:nvSpPr>
        <p:spPr bwMode="auto">
          <a:xfrm>
            <a:off x="8690575" y="18292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2</a:t>
            </a:r>
          </a:p>
        </p:txBody>
      </p:sp>
      <p:sp>
        <p:nvSpPr>
          <p:cNvPr id="34870" name="Line 52"/>
          <p:cNvSpPr>
            <a:spLocks noChangeShapeType="1"/>
          </p:cNvSpPr>
          <p:nvPr/>
        </p:nvSpPr>
        <p:spPr bwMode="auto">
          <a:xfrm>
            <a:off x="8309486" y="2210312"/>
            <a:ext cx="1143265" cy="0"/>
          </a:xfrm>
          <a:prstGeom prst="line">
            <a:avLst/>
          </a:prstGeom>
          <a:noFill/>
          <a:ln w="3810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4871" name="Line 53"/>
          <p:cNvSpPr>
            <a:spLocks noChangeShapeType="1"/>
          </p:cNvSpPr>
          <p:nvPr/>
        </p:nvSpPr>
        <p:spPr bwMode="auto">
          <a:xfrm>
            <a:off x="8309486" y="3201141"/>
            <a:ext cx="1143265" cy="0"/>
          </a:xfrm>
          <a:prstGeom prst="line">
            <a:avLst/>
          </a:prstGeom>
          <a:noFill/>
          <a:ln w="3810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4872" name="Line 54"/>
          <p:cNvSpPr>
            <a:spLocks noChangeShapeType="1"/>
          </p:cNvSpPr>
          <p:nvPr/>
        </p:nvSpPr>
        <p:spPr bwMode="auto">
          <a:xfrm flipV="1">
            <a:off x="8309486" y="2210312"/>
            <a:ext cx="1143265" cy="990829"/>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4873" name="Freeform 55"/>
          <p:cNvSpPr>
            <a:spLocks/>
          </p:cNvSpPr>
          <p:nvPr/>
        </p:nvSpPr>
        <p:spPr bwMode="auto">
          <a:xfrm flipH="1" flipV="1">
            <a:off x="8309487" y="1600571"/>
            <a:ext cx="1905441" cy="1600570"/>
          </a:xfrm>
          <a:custGeom>
            <a:avLst/>
            <a:gdLst>
              <a:gd name="T0" fmla="*/ 2147483646 w 1128"/>
              <a:gd name="T1" fmla="*/ 0 h 1048"/>
              <a:gd name="T2" fmla="*/ 2147483646 w 1128"/>
              <a:gd name="T3" fmla="*/ 2147483646 h 1048"/>
              <a:gd name="T4" fmla="*/ 2147483646 w 1128"/>
              <a:gd name="T5" fmla="*/ 2147483646 h 1048"/>
              <a:gd name="T6" fmla="*/ 2147483646 w 1128"/>
              <a:gd name="T7" fmla="*/ 2147483646 h 1048"/>
              <a:gd name="T8" fmla="*/ 2147483646 w 1128"/>
              <a:gd name="T9" fmla="*/ 2147483646 h 1048"/>
              <a:gd name="T10" fmla="*/ 0 60000 65536"/>
              <a:gd name="T11" fmla="*/ 0 60000 65536"/>
              <a:gd name="T12" fmla="*/ 0 60000 65536"/>
              <a:gd name="T13" fmla="*/ 0 60000 65536"/>
              <a:gd name="T14" fmla="*/ 0 60000 65536"/>
              <a:gd name="T15" fmla="*/ 0 w 1128"/>
              <a:gd name="T16" fmla="*/ 0 h 1048"/>
              <a:gd name="T17" fmla="*/ 1128 w 1128"/>
              <a:gd name="T18" fmla="*/ 1048 h 1048"/>
            </a:gdLst>
            <a:ahLst/>
            <a:cxnLst>
              <a:cxn ang="T10">
                <a:pos x="T0" y="T1"/>
              </a:cxn>
              <a:cxn ang="T11">
                <a:pos x="T2" y="T3"/>
              </a:cxn>
              <a:cxn ang="T12">
                <a:pos x="T4" y="T5"/>
              </a:cxn>
              <a:cxn ang="T13">
                <a:pos x="T6" y="T7"/>
              </a:cxn>
              <a:cxn ang="T14">
                <a:pos x="T8" y="T9"/>
              </a:cxn>
            </a:cxnLst>
            <a:rect l="T15" t="T16" r="T17" b="T18"/>
            <a:pathLst>
              <a:path w="1128" h="1048">
                <a:moveTo>
                  <a:pt x="408" y="0"/>
                </a:moveTo>
                <a:cubicBezTo>
                  <a:pt x="228" y="112"/>
                  <a:pt x="48" y="224"/>
                  <a:pt x="24" y="384"/>
                </a:cubicBezTo>
                <a:cubicBezTo>
                  <a:pt x="0" y="544"/>
                  <a:pt x="128" y="872"/>
                  <a:pt x="264" y="960"/>
                </a:cubicBezTo>
                <a:cubicBezTo>
                  <a:pt x="400" y="1048"/>
                  <a:pt x="696" y="960"/>
                  <a:pt x="840" y="912"/>
                </a:cubicBezTo>
                <a:cubicBezTo>
                  <a:pt x="984" y="864"/>
                  <a:pt x="1056" y="768"/>
                  <a:pt x="1128" y="672"/>
                </a:cubicBezTo>
              </a:path>
            </a:pathLst>
          </a:custGeom>
          <a:noFill/>
          <a:ln w="9525"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4874" name="Text Box 56"/>
          <p:cNvSpPr txBox="1">
            <a:spLocks noChangeArrowheads="1"/>
          </p:cNvSpPr>
          <p:nvPr/>
        </p:nvSpPr>
        <p:spPr bwMode="auto">
          <a:xfrm>
            <a:off x="8690575" y="2362748"/>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7</a:t>
            </a:r>
          </a:p>
        </p:txBody>
      </p:sp>
      <p:sp>
        <p:nvSpPr>
          <p:cNvPr id="34875" name="Text Box 57"/>
          <p:cNvSpPr txBox="1">
            <a:spLocks noChangeArrowheads="1"/>
          </p:cNvSpPr>
          <p:nvPr/>
        </p:nvSpPr>
        <p:spPr bwMode="auto">
          <a:xfrm>
            <a:off x="9910057" y="2286530"/>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7</a:t>
            </a:r>
          </a:p>
        </p:txBody>
      </p:sp>
      <p:sp>
        <p:nvSpPr>
          <p:cNvPr id="34876" name="Oval 58"/>
          <p:cNvSpPr>
            <a:spLocks noChangeArrowheads="1"/>
          </p:cNvSpPr>
          <p:nvPr/>
        </p:nvSpPr>
        <p:spPr bwMode="auto">
          <a:xfrm>
            <a:off x="4117517" y="4420623"/>
            <a:ext cx="152435" cy="152435"/>
          </a:xfrm>
          <a:prstGeom prst="ellipse">
            <a:avLst/>
          </a:prstGeom>
          <a:solidFill>
            <a:srgbClr val="009900"/>
          </a:solidFill>
          <a:ln w="9525">
            <a:solidFill>
              <a:srgbClr val="009900"/>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4877" name="Oval 59"/>
          <p:cNvSpPr>
            <a:spLocks noChangeArrowheads="1"/>
          </p:cNvSpPr>
          <p:nvPr/>
        </p:nvSpPr>
        <p:spPr bwMode="auto">
          <a:xfrm>
            <a:off x="4117517" y="5411453"/>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4878" name="Line 60"/>
          <p:cNvSpPr>
            <a:spLocks noChangeShapeType="1"/>
          </p:cNvSpPr>
          <p:nvPr/>
        </p:nvSpPr>
        <p:spPr bwMode="auto">
          <a:xfrm>
            <a:off x="4193734" y="4496841"/>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4879" name="Text Box 61"/>
          <p:cNvSpPr txBox="1">
            <a:spLocks noChangeArrowheads="1"/>
          </p:cNvSpPr>
          <p:nvPr/>
        </p:nvSpPr>
        <p:spPr bwMode="auto">
          <a:xfrm>
            <a:off x="3888863" y="472549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1</a:t>
            </a:r>
          </a:p>
        </p:txBody>
      </p:sp>
      <p:sp>
        <p:nvSpPr>
          <p:cNvPr id="34880" name="Oval 62"/>
          <p:cNvSpPr>
            <a:spLocks noChangeArrowheads="1"/>
          </p:cNvSpPr>
          <p:nvPr/>
        </p:nvSpPr>
        <p:spPr bwMode="auto">
          <a:xfrm>
            <a:off x="5108346" y="4420623"/>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4881" name="Oval 63"/>
          <p:cNvSpPr>
            <a:spLocks noChangeArrowheads="1"/>
          </p:cNvSpPr>
          <p:nvPr/>
        </p:nvSpPr>
        <p:spPr bwMode="auto">
          <a:xfrm>
            <a:off x="5108346" y="5411453"/>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4882" name="Line 64"/>
          <p:cNvSpPr>
            <a:spLocks noChangeShapeType="1"/>
          </p:cNvSpPr>
          <p:nvPr/>
        </p:nvSpPr>
        <p:spPr bwMode="auto">
          <a:xfrm>
            <a:off x="5184563" y="4496841"/>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4883" name="Text Box 65"/>
          <p:cNvSpPr txBox="1">
            <a:spLocks noChangeArrowheads="1"/>
          </p:cNvSpPr>
          <p:nvPr/>
        </p:nvSpPr>
        <p:spPr bwMode="auto">
          <a:xfrm>
            <a:off x="5184563" y="472549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6</a:t>
            </a:r>
          </a:p>
        </p:txBody>
      </p:sp>
      <p:sp>
        <p:nvSpPr>
          <p:cNvPr id="34884" name="Oval 66"/>
          <p:cNvSpPr>
            <a:spLocks noChangeArrowheads="1"/>
          </p:cNvSpPr>
          <p:nvPr/>
        </p:nvSpPr>
        <p:spPr bwMode="auto">
          <a:xfrm>
            <a:off x="6022958" y="4420623"/>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4885" name="Oval 67"/>
          <p:cNvSpPr>
            <a:spLocks noChangeArrowheads="1"/>
          </p:cNvSpPr>
          <p:nvPr/>
        </p:nvSpPr>
        <p:spPr bwMode="auto">
          <a:xfrm>
            <a:off x="6937569" y="4420623"/>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4886" name="Oval 68"/>
          <p:cNvSpPr>
            <a:spLocks noChangeArrowheads="1"/>
          </p:cNvSpPr>
          <p:nvPr/>
        </p:nvSpPr>
        <p:spPr bwMode="auto">
          <a:xfrm>
            <a:off x="6937569" y="5411453"/>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4887" name="Line 69"/>
          <p:cNvSpPr>
            <a:spLocks noChangeShapeType="1"/>
          </p:cNvSpPr>
          <p:nvPr/>
        </p:nvSpPr>
        <p:spPr bwMode="auto">
          <a:xfrm>
            <a:off x="7013787" y="4496841"/>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4888" name="Text Box 70"/>
          <p:cNvSpPr txBox="1">
            <a:spLocks noChangeArrowheads="1"/>
          </p:cNvSpPr>
          <p:nvPr/>
        </p:nvSpPr>
        <p:spPr bwMode="auto">
          <a:xfrm>
            <a:off x="6708916" y="472549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5</a:t>
            </a:r>
          </a:p>
        </p:txBody>
      </p:sp>
      <p:sp>
        <p:nvSpPr>
          <p:cNvPr id="34889" name="Oval 71"/>
          <p:cNvSpPr>
            <a:spLocks noChangeArrowheads="1"/>
          </p:cNvSpPr>
          <p:nvPr/>
        </p:nvSpPr>
        <p:spPr bwMode="auto">
          <a:xfrm>
            <a:off x="7852181" y="4420623"/>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4890" name="Oval 72"/>
          <p:cNvSpPr>
            <a:spLocks noChangeArrowheads="1"/>
          </p:cNvSpPr>
          <p:nvPr/>
        </p:nvSpPr>
        <p:spPr bwMode="auto">
          <a:xfrm>
            <a:off x="7852181" y="5411453"/>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4891" name="Line 73"/>
          <p:cNvSpPr>
            <a:spLocks noChangeShapeType="1"/>
          </p:cNvSpPr>
          <p:nvPr/>
        </p:nvSpPr>
        <p:spPr bwMode="auto">
          <a:xfrm>
            <a:off x="7928398" y="4496841"/>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4892" name="Text Box 74"/>
          <p:cNvSpPr txBox="1">
            <a:spLocks noChangeArrowheads="1"/>
          </p:cNvSpPr>
          <p:nvPr/>
        </p:nvSpPr>
        <p:spPr bwMode="auto">
          <a:xfrm>
            <a:off x="7928398" y="472549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3</a:t>
            </a:r>
          </a:p>
        </p:txBody>
      </p:sp>
      <p:sp>
        <p:nvSpPr>
          <p:cNvPr id="34893" name="Line 75"/>
          <p:cNvSpPr>
            <a:spLocks noChangeShapeType="1"/>
          </p:cNvSpPr>
          <p:nvPr/>
        </p:nvSpPr>
        <p:spPr bwMode="auto">
          <a:xfrm>
            <a:off x="4193734" y="5487670"/>
            <a:ext cx="3734664"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4894" name="Line 76"/>
          <p:cNvSpPr>
            <a:spLocks noChangeShapeType="1"/>
          </p:cNvSpPr>
          <p:nvPr/>
        </p:nvSpPr>
        <p:spPr bwMode="auto">
          <a:xfrm>
            <a:off x="4193734" y="4496841"/>
            <a:ext cx="3734664"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4895" name="Text Box 77"/>
          <p:cNvSpPr txBox="1">
            <a:spLocks noChangeArrowheads="1"/>
          </p:cNvSpPr>
          <p:nvPr/>
        </p:nvSpPr>
        <p:spPr bwMode="auto">
          <a:xfrm>
            <a:off x="4041299" y="4039536"/>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A</a:t>
            </a:r>
          </a:p>
        </p:txBody>
      </p:sp>
      <p:sp>
        <p:nvSpPr>
          <p:cNvPr id="34896" name="Text Box 78"/>
          <p:cNvSpPr txBox="1">
            <a:spLocks noChangeArrowheads="1"/>
          </p:cNvSpPr>
          <p:nvPr/>
        </p:nvSpPr>
        <p:spPr bwMode="auto">
          <a:xfrm>
            <a:off x="5032128" y="4039536"/>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B</a:t>
            </a:r>
          </a:p>
        </p:txBody>
      </p:sp>
      <p:sp>
        <p:nvSpPr>
          <p:cNvPr id="34897" name="Text Box 79"/>
          <p:cNvSpPr txBox="1">
            <a:spLocks noChangeArrowheads="1"/>
          </p:cNvSpPr>
          <p:nvPr/>
        </p:nvSpPr>
        <p:spPr bwMode="auto">
          <a:xfrm>
            <a:off x="5946740" y="4039536"/>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C</a:t>
            </a:r>
          </a:p>
        </p:txBody>
      </p:sp>
      <p:sp>
        <p:nvSpPr>
          <p:cNvPr id="34898" name="Text Box 80"/>
          <p:cNvSpPr txBox="1">
            <a:spLocks noChangeArrowheads="1"/>
          </p:cNvSpPr>
          <p:nvPr/>
        </p:nvSpPr>
        <p:spPr bwMode="auto">
          <a:xfrm>
            <a:off x="6861351" y="4039536"/>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D</a:t>
            </a:r>
          </a:p>
        </p:txBody>
      </p:sp>
      <p:sp>
        <p:nvSpPr>
          <p:cNvPr id="34899" name="Text Box 81"/>
          <p:cNvSpPr txBox="1">
            <a:spLocks noChangeArrowheads="1"/>
          </p:cNvSpPr>
          <p:nvPr/>
        </p:nvSpPr>
        <p:spPr bwMode="auto">
          <a:xfrm>
            <a:off x="7775963" y="4039536"/>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E</a:t>
            </a:r>
          </a:p>
        </p:txBody>
      </p:sp>
      <p:sp>
        <p:nvSpPr>
          <p:cNvPr id="34900" name="Text Box 82"/>
          <p:cNvSpPr txBox="1">
            <a:spLocks noChangeArrowheads="1"/>
          </p:cNvSpPr>
          <p:nvPr/>
        </p:nvSpPr>
        <p:spPr bwMode="auto">
          <a:xfrm>
            <a:off x="4041299" y="5487671"/>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I</a:t>
            </a:r>
          </a:p>
        </p:txBody>
      </p:sp>
      <p:sp>
        <p:nvSpPr>
          <p:cNvPr id="34901" name="Text Box 83"/>
          <p:cNvSpPr txBox="1">
            <a:spLocks noChangeArrowheads="1"/>
          </p:cNvSpPr>
          <p:nvPr/>
        </p:nvSpPr>
        <p:spPr bwMode="auto">
          <a:xfrm>
            <a:off x="5032128" y="5487671"/>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H</a:t>
            </a:r>
          </a:p>
        </p:txBody>
      </p:sp>
      <p:sp>
        <p:nvSpPr>
          <p:cNvPr id="34902" name="Text Box 84"/>
          <p:cNvSpPr txBox="1">
            <a:spLocks noChangeArrowheads="1"/>
          </p:cNvSpPr>
          <p:nvPr/>
        </p:nvSpPr>
        <p:spPr bwMode="auto">
          <a:xfrm>
            <a:off x="6861351" y="5487671"/>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G</a:t>
            </a:r>
          </a:p>
        </p:txBody>
      </p:sp>
      <p:sp>
        <p:nvSpPr>
          <p:cNvPr id="34903" name="Text Box 85"/>
          <p:cNvSpPr txBox="1">
            <a:spLocks noChangeArrowheads="1"/>
          </p:cNvSpPr>
          <p:nvPr/>
        </p:nvSpPr>
        <p:spPr bwMode="auto">
          <a:xfrm>
            <a:off x="7775963" y="5487671"/>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F</a:t>
            </a:r>
          </a:p>
        </p:txBody>
      </p:sp>
      <p:sp>
        <p:nvSpPr>
          <p:cNvPr id="34904" name="Text Box 86"/>
          <p:cNvSpPr txBox="1">
            <a:spLocks noChangeArrowheads="1"/>
          </p:cNvSpPr>
          <p:nvPr/>
        </p:nvSpPr>
        <p:spPr bwMode="auto">
          <a:xfrm>
            <a:off x="4498605" y="4115753"/>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2</a:t>
            </a:r>
          </a:p>
        </p:txBody>
      </p:sp>
      <p:sp>
        <p:nvSpPr>
          <p:cNvPr id="34905" name="Text Box 87"/>
          <p:cNvSpPr txBox="1">
            <a:spLocks noChangeArrowheads="1"/>
          </p:cNvSpPr>
          <p:nvPr/>
        </p:nvSpPr>
        <p:spPr bwMode="auto">
          <a:xfrm>
            <a:off x="5489434" y="4115753"/>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1</a:t>
            </a:r>
          </a:p>
        </p:txBody>
      </p:sp>
      <p:sp>
        <p:nvSpPr>
          <p:cNvPr id="34906" name="Text Box 88"/>
          <p:cNvSpPr txBox="1">
            <a:spLocks noChangeArrowheads="1"/>
          </p:cNvSpPr>
          <p:nvPr/>
        </p:nvSpPr>
        <p:spPr bwMode="auto">
          <a:xfrm>
            <a:off x="6404045" y="4115753"/>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1</a:t>
            </a:r>
          </a:p>
        </p:txBody>
      </p:sp>
      <p:sp>
        <p:nvSpPr>
          <p:cNvPr id="34907" name="Text Box 89"/>
          <p:cNvSpPr txBox="1">
            <a:spLocks noChangeArrowheads="1"/>
          </p:cNvSpPr>
          <p:nvPr/>
        </p:nvSpPr>
        <p:spPr bwMode="auto">
          <a:xfrm>
            <a:off x="7318657" y="4115753"/>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2</a:t>
            </a:r>
          </a:p>
        </p:txBody>
      </p:sp>
      <p:sp>
        <p:nvSpPr>
          <p:cNvPr id="34908" name="Text Box 90"/>
          <p:cNvSpPr txBox="1">
            <a:spLocks noChangeArrowheads="1"/>
          </p:cNvSpPr>
          <p:nvPr/>
        </p:nvSpPr>
        <p:spPr bwMode="auto">
          <a:xfrm>
            <a:off x="4574822" y="5411453"/>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2</a:t>
            </a:r>
          </a:p>
        </p:txBody>
      </p:sp>
      <p:sp>
        <p:nvSpPr>
          <p:cNvPr id="34909" name="Text Box 91"/>
          <p:cNvSpPr txBox="1">
            <a:spLocks noChangeArrowheads="1"/>
          </p:cNvSpPr>
          <p:nvPr/>
        </p:nvSpPr>
        <p:spPr bwMode="auto">
          <a:xfrm>
            <a:off x="5946740" y="5411453"/>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4</a:t>
            </a:r>
          </a:p>
        </p:txBody>
      </p:sp>
      <p:sp>
        <p:nvSpPr>
          <p:cNvPr id="34910" name="Text Box 92"/>
          <p:cNvSpPr txBox="1">
            <a:spLocks noChangeArrowheads="1"/>
          </p:cNvSpPr>
          <p:nvPr/>
        </p:nvSpPr>
        <p:spPr bwMode="auto">
          <a:xfrm>
            <a:off x="7318657" y="5411453"/>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2</a:t>
            </a:r>
          </a:p>
        </p:txBody>
      </p:sp>
      <p:sp>
        <p:nvSpPr>
          <p:cNvPr id="34911" name="Freeform 93"/>
          <p:cNvSpPr>
            <a:spLocks/>
          </p:cNvSpPr>
          <p:nvPr/>
        </p:nvSpPr>
        <p:spPr bwMode="auto">
          <a:xfrm>
            <a:off x="5184563" y="4496842"/>
            <a:ext cx="914612" cy="241356"/>
          </a:xfrm>
          <a:custGeom>
            <a:avLst/>
            <a:gdLst>
              <a:gd name="T0" fmla="*/ 0 w 576"/>
              <a:gd name="T1" fmla="*/ 0 h 152"/>
              <a:gd name="T2" fmla="*/ 2147483646 w 576"/>
              <a:gd name="T3" fmla="*/ 2147483646 h 152"/>
              <a:gd name="T4" fmla="*/ 2147483646 w 576"/>
              <a:gd name="T5" fmla="*/ 2147483646 h 152"/>
              <a:gd name="T6" fmla="*/ 0 60000 65536"/>
              <a:gd name="T7" fmla="*/ 0 60000 65536"/>
              <a:gd name="T8" fmla="*/ 0 60000 65536"/>
              <a:gd name="T9" fmla="*/ 0 w 576"/>
              <a:gd name="T10" fmla="*/ 0 h 152"/>
              <a:gd name="T11" fmla="*/ 576 w 576"/>
              <a:gd name="T12" fmla="*/ 152 h 152"/>
            </a:gdLst>
            <a:ahLst/>
            <a:cxnLst>
              <a:cxn ang="T6">
                <a:pos x="T0" y="T1"/>
              </a:cxn>
              <a:cxn ang="T7">
                <a:pos x="T2" y="T3"/>
              </a:cxn>
              <a:cxn ang="T8">
                <a:pos x="T4" y="T5"/>
              </a:cxn>
            </a:cxnLst>
            <a:rect l="T9" t="T10" r="T11" b="T12"/>
            <a:pathLst>
              <a:path w="576" h="152">
                <a:moveTo>
                  <a:pt x="0" y="0"/>
                </a:moveTo>
                <a:cubicBezTo>
                  <a:pt x="96" y="68"/>
                  <a:pt x="192" y="136"/>
                  <a:pt x="288" y="144"/>
                </a:cubicBezTo>
                <a:cubicBezTo>
                  <a:pt x="384" y="152"/>
                  <a:pt x="480" y="100"/>
                  <a:pt x="576" y="48"/>
                </a:cubicBezTo>
              </a:path>
            </a:pathLst>
          </a:custGeom>
          <a:noFill/>
          <a:ln w="38100" cap="flat" cmpd="sng">
            <a:solidFill>
              <a:schemeClr val="folHlink"/>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4912" name="Freeform 94"/>
          <p:cNvSpPr>
            <a:spLocks/>
          </p:cNvSpPr>
          <p:nvPr/>
        </p:nvSpPr>
        <p:spPr bwMode="auto">
          <a:xfrm>
            <a:off x="6099175" y="4496842"/>
            <a:ext cx="914612" cy="241356"/>
          </a:xfrm>
          <a:custGeom>
            <a:avLst/>
            <a:gdLst>
              <a:gd name="T0" fmla="*/ 0 w 576"/>
              <a:gd name="T1" fmla="*/ 0 h 152"/>
              <a:gd name="T2" fmla="*/ 2147483646 w 576"/>
              <a:gd name="T3" fmla="*/ 2147483646 h 152"/>
              <a:gd name="T4" fmla="*/ 2147483646 w 576"/>
              <a:gd name="T5" fmla="*/ 2147483646 h 152"/>
              <a:gd name="T6" fmla="*/ 0 60000 65536"/>
              <a:gd name="T7" fmla="*/ 0 60000 65536"/>
              <a:gd name="T8" fmla="*/ 0 60000 65536"/>
              <a:gd name="T9" fmla="*/ 0 w 576"/>
              <a:gd name="T10" fmla="*/ 0 h 152"/>
              <a:gd name="T11" fmla="*/ 576 w 576"/>
              <a:gd name="T12" fmla="*/ 152 h 152"/>
            </a:gdLst>
            <a:ahLst/>
            <a:cxnLst>
              <a:cxn ang="T6">
                <a:pos x="T0" y="T1"/>
              </a:cxn>
              <a:cxn ang="T7">
                <a:pos x="T2" y="T3"/>
              </a:cxn>
              <a:cxn ang="T8">
                <a:pos x="T4" y="T5"/>
              </a:cxn>
            </a:cxnLst>
            <a:rect l="T9" t="T10" r="T11" b="T12"/>
            <a:pathLst>
              <a:path w="576" h="152">
                <a:moveTo>
                  <a:pt x="0" y="0"/>
                </a:moveTo>
                <a:cubicBezTo>
                  <a:pt x="96" y="68"/>
                  <a:pt x="192" y="136"/>
                  <a:pt x="288" y="144"/>
                </a:cubicBezTo>
                <a:cubicBezTo>
                  <a:pt x="384" y="152"/>
                  <a:pt x="480" y="100"/>
                  <a:pt x="576" y="48"/>
                </a:cubicBezTo>
              </a:path>
            </a:pathLst>
          </a:custGeom>
          <a:noFill/>
          <a:ln w="38100" cap="flat" cmpd="sng">
            <a:solidFill>
              <a:schemeClr val="folHlink"/>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4913" name="Freeform 95"/>
          <p:cNvSpPr>
            <a:spLocks/>
          </p:cNvSpPr>
          <p:nvPr/>
        </p:nvSpPr>
        <p:spPr bwMode="auto">
          <a:xfrm flipV="1">
            <a:off x="5184564" y="5106582"/>
            <a:ext cx="1829223" cy="381088"/>
          </a:xfrm>
          <a:custGeom>
            <a:avLst/>
            <a:gdLst>
              <a:gd name="T0" fmla="*/ 0 w 576"/>
              <a:gd name="T1" fmla="*/ 0 h 152"/>
              <a:gd name="T2" fmla="*/ 2147483646 w 576"/>
              <a:gd name="T3" fmla="*/ 2147483646 h 152"/>
              <a:gd name="T4" fmla="*/ 2147483646 w 576"/>
              <a:gd name="T5" fmla="*/ 2147483646 h 152"/>
              <a:gd name="T6" fmla="*/ 0 60000 65536"/>
              <a:gd name="T7" fmla="*/ 0 60000 65536"/>
              <a:gd name="T8" fmla="*/ 0 60000 65536"/>
              <a:gd name="T9" fmla="*/ 0 w 576"/>
              <a:gd name="T10" fmla="*/ 0 h 152"/>
              <a:gd name="T11" fmla="*/ 576 w 576"/>
              <a:gd name="T12" fmla="*/ 152 h 152"/>
            </a:gdLst>
            <a:ahLst/>
            <a:cxnLst>
              <a:cxn ang="T6">
                <a:pos x="T0" y="T1"/>
              </a:cxn>
              <a:cxn ang="T7">
                <a:pos x="T2" y="T3"/>
              </a:cxn>
              <a:cxn ang="T8">
                <a:pos x="T4" y="T5"/>
              </a:cxn>
            </a:cxnLst>
            <a:rect l="T9" t="T10" r="T11" b="T12"/>
            <a:pathLst>
              <a:path w="576" h="152">
                <a:moveTo>
                  <a:pt x="0" y="0"/>
                </a:moveTo>
                <a:cubicBezTo>
                  <a:pt x="96" y="68"/>
                  <a:pt x="192" y="136"/>
                  <a:pt x="288" y="144"/>
                </a:cubicBezTo>
                <a:cubicBezTo>
                  <a:pt x="384" y="152"/>
                  <a:pt x="480" y="100"/>
                  <a:pt x="576" y="48"/>
                </a:cubicBezTo>
              </a:path>
            </a:pathLst>
          </a:custGeom>
          <a:noFill/>
          <a:ln w="38100" cap="flat" cmpd="sng">
            <a:solidFill>
              <a:schemeClr val="folHlink"/>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4914" name="Text Box 97"/>
          <p:cNvSpPr txBox="1">
            <a:spLocks noChangeArrowheads="1"/>
          </p:cNvSpPr>
          <p:nvPr/>
        </p:nvSpPr>
        <p:spPr bwMode="auto">
          <a:xfrm>
            <a:off x="2288293" y="2438965"/>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G</a:t>
            </a:r>
          </a:p>
        </p:txBody>
      </p:sp>
      <p:sp>
        <p:nvSpPr>
          <p:cNvPr id="34915" name="Text Box 98"/>
          <p:cNvSpPr txBox="1">
            <a:spLocks noChangeArrowheads="1"/>
          </p:cNvSpPr>
          <p:nvPr/>
        </p:nvSpPr>
        <p:spPr bwMode="auto">
          <a:xfrm>
            <a:off x="3202905" y="4877930"/>
            <a:ext cx="6097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G*</a:t>
            </a:r>
          </a:p>
        </p:txBody>
      </p:sp>
      <p:sp>
        <p:nvSpPr>
          <p:cNvPr id="34916" name="Text Box 99"/>
          <p:cNvSpPr txBox="1">
            <a:spLocks noChangeArrowheads="1"/>
          </p:cNvSpPr>
          <p:nvPr/>
        </p:nvSpPr>
        <p:spPr bwMode="auto">
          <a:xfrm>
            <a:off x="7623528" y="2515183"/>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K</a:t>
            </a:r>
          </a:p>
        </p:txBody>
      </p:sp>
    </p:spTree>
    <p:extLst>
      <p:ext uri="{BB962C8B-B14F-4D97-AF65-F5344CB8AC3E}">
        <p14:creationId xmlns:p14="http://schemas.microsoft.com/office/powerpoint/2010/main" val="3611426422"/>
      </p:ext>
    </p:extLst>
  </p:cSld>
  <p:clrMapOvr>
    <a:masterClrMapping/>
  </p:clrMapOvr>
  <p:transition spd="med">
    <p:wipe dir="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p:txBody>
          <a:bodyPr/>
          <a:lstStyle/>
          <a:p>
            <a:pPr eaLnBrk="1" hangingPunct="1"/>
            <a:r>
              <a:rPr lang="zh-CN" altLang="en-US"/>
              <a:t>最优路线及其长度</a:t>
            </a:r>
          </a:p>
        </p:txBody>
      </p:sp>
      <p:sp>
        <p:nvSpPr>
          <p:cNvPr id="35845" name="Oval 3"/>
          <p:cNvSpPr>
            <a:spLocks noChangeArrowheads="1"/>
          </p:cNvSpPr>
          <p:nvPr/>
        </p:nvSpPr>
        <p:spPr bwMode="auto">
          <a:xfrm>
            <a:off x="2898034" y="2134094"/>
            <a:ext cx="152435" cy="152435"/>
          </a:xfrm>
          <a:prstGeom prst="ellipse">
            <a:avLst/>
          </a:prstGeom>
          <a:solidFill>
            <a:srgbClr val="009900"/>
          </a:solidFill>
          <a:ln w="9525">
            <a:solidFill>
              <a:srgbClr val="009900"/>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5846" name="Oval 4"/>
          <p:cNvSpPr>
            <a:spLocks noChangeArrowheads="1"/>
          </p:cNvSpPr>
          <p:nvPr/>
        </p:nvSpPr>
        <p:spPr bwMode="auto">
          <a:xfrm>
            <a:off x="2898034" y="3124924"/>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5847" name="Line 5"/>
          <p:cNvSpPr>
            <a:spLocks noChangeShapeType="1"/>
          </p:cNvSpPr>
          <p:nvPr/>
        </p:nvSpPr>
        <p:spPr bwMode="auto">
          <a:xfrm>
            <a:off x="2974252" y="2210312"/>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5848" name="Text Box 6"/>
          <p:cNvSpPr txBox="1">
            <a:spLocks noChangeArrowheads="1"/>
          </p:cNvSpPr>
          <p:nvPr/>
        </p:nvSpPr>
        <p:spPr bwMode="auto">
          <a:xfrm>
            <a:off x="2669381" y="2438965"/>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1</a:t>
            </a:r>
          </a:p>
        </p:txBody>
      </p:sp>
      <p:sp>
        <p:nvSpPr>
          <p:cNvPr id="35849" name="Oval 7"/>
          <p:cNvSpPr>
            <a:spLocks noChangeArrowheads="1"/>
          </p:cNvSpPr>
          <p:nvPr/>
        </p:nvSpPr>
        <p:spPr bwMode="auto">
          <a:xfrm>
            <a:off x="3888864" y="2134094"/>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5850" name="Oval 8"/>
          <p:cNvSpPr>
            <a:spLocks noChangeArrowheads="1"/>
          </p:cNvSpPr>
          <p:nvPr/>
        </p:nvSpPr>
        <p:spPr bwMode="auto">
          <a:xfrm>
            <a:off x="3888864" y="3124924"/>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5851" name="Line 9"/>
          <p:cNvSpPr>
            <a:spLocks noChangeShapeType="1"/>
          </p:cNvSpPr>
          <p:nvPr/>
        </p:nvSpPr>
        <p:spPr bwMode="auto">
          <a:xfrm>
            <a:off x="3965081" y="2210312"/>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5852" name="Text Box 10"/>
          <p:cNvSpPr txBox="1">
            <a:spLocks noChangeArrowheads="1"/>
          </p:cNvSpPr>
          <p:nvPr/>
        </p:nvSpPr>
        <p:spPr bwMode="auto">
          <a:xfrm>
            <a:off x="3965081" y="2438965"/>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6</a:t>
            </a:r>
          </a:p>
        </p:txBody>
      </p:sp>
      <p:sp>
        <p:nvSpPr>
          <p:cNvPr id="35853" name="Oval 11"/>
          <p:cNvSpPr>
            <a:spLocks noChangeArrowheads="1"/>
          </p:cNvSpPr>
          <p:nvPr/>
        </p:nvSpPr>
        <p:spPr bwMode="auto">
          <a:xfrm>
            <a:off x="4803475" y="2134094"/>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5854" name="Oval 12"/>
          <p:cNvSpPr>
            <a:spLocks noChangeArrowheads="1"/>
          </p:cNvSpPr>
          <p:nvPr/>
        </p:nvSpPr>
        <p:spPr bwMode="auto">
          <a:xfrm>
            <a:off x="5718087" y="2134094"/>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5855" name="Oval 13"/>
          <p:cNvSpPr>
            <a:spLocks noChangeArrowheads="1"/>
          </p:cNvSpPr>
          <p:nvPr/>
        </p:nvSpPr>
        <p:spPr bwMode="auto">
          <a:xfrm>
            <a:off x="5718087" y="3124924"/>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5856" name="Line 14"/>
          <p:cNvSpPr>
            <a:spLocks noChangeShapeType="1"/>
          </p:cNvSpPr>
          <p:nvPr/>
        </p:nvSpPr>
        <p:spPr bwMode="auto">
          <a:xfrm>
            <a:off x="5794304" y="2210312"/>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5857" name="Text Box 15"/>
          <p:cNvSpPr txBox="1">
            <a:spLocks noChangeArrowheads="1"/>
          </p:cNvSpPr>
          <p:nvPr/>
        </p:nvSpPr>
        <p:spPr bwMode="auto">
          <a:xfrm>
            <a:off x="5489434" y="2438965"/>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5</a:t>
            </a:r>
          </a:p>
        </p:txBody>
      </p:sp>
      <p:sp>
        <p:nvSpPr>
          <p:cNvPr id="35858" name="Oval 16"/>
          <p:cNvSpPr>
            <a:spLocks noChangeArrowheads="1"/>
          </p:cNvSpPr>
          <p:nvPr/>
        </p:nvSpPr>
        <p:spPr bwMode="auto">
          <a:xfrm>
            <a:off x="6632699" y="2134094"/>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5859" name="Oval 17"/>
          <p:cNvSpPr>
            <a:spLocks noChangeArrowheads="1"/>
          </p:cNvSpPr>
          <p:nvPr/>
        </p:nvSpPr>
        <p:spPr bwMode="auto">
          <a:xfrm>
            <a:off x="6632699" y="3124924"/>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5860" name="Line 18"/>
          <p:cNvSpPr>
            <a:spLocks noChangeShapeType="1"/>
          </p:cNvSpPr>
          <p:nvPr/>
        </p:nvSpPr>
        <p:spPr bwMode="auto">
          <a:xfrm>
            <a:off x="6708916" y="2210312"/>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5861" name="Text Box 19"/>
          <p:cNvSpPr txBox="1">
            <a:spLocks noChangeArrowheads="1"/>
          </p:cNvSpPr>
          <p:nvPr/>
        </p:nvSpPr>
        <p:spPr bwMode="auto">
          <a:xfrm>
            <a:off x="6708916" y="2438965"/>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3</a:t>
            </a:r>
          </a:p>
        </p:txBody>
      </p:sp>
      <p:sp>
        <p:nvSpPr>
          <p:cNvPr id="35862" name="Line 20"/>
          <p:cNvSpPr>
            <a:spLocks noChangeShapeType="1"/>
          </p:cNvSpPr>
          <p:nvPr/>
        </p:nvSpPr>
        <p:spPr bwMode="auto">
          <a:xfrm>
            <a:off x="2974252" y="3201141"/>
            <a:ext cx="3734664"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5863" name="Line 21"/>
          <p:cNvSpPr>
            <a:spLocks noChangeShapeType="1"/>
          </p:cNvSpPr>
          <p:nvPr/>
        </p:nvSpPr>
        <p:spPr bwMode="auto">
          <a:xfrm>
            <a:off x="2974252" y="2210312"/>
            <a:ext cx="3734664"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5864" name="Text Box 22"/>
          <p:cNvSpPr txBox="1">
            <a:spLocks noChangeArrowheads="1"/>
          </p:cNvSpPr>
          <p:nvPr/>
        </p:nvSpPr>
        <p:spPr bwMode="auto">
          <a:xfrm>
            <a:off x="2821816" y="1753007"/>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A</a:t>
            </a:r>
          </a:p>
        </p:txBody>
      </p:sp>
      <p:sp>
        <p:nvSpPr>
          <p:cNvPr id="35865" name="Text Box 23"/>
          <p:cNvSpPr txBox="1">
            <a:spLocks noChangeArrowheads="1"/>
          </p:cNvSpPr>
          <p:nvPr/>
        </p:nvSpPr>
        <p:spPr bwMode="auto">
          <a:xfrm>
            <a:off x="3812646" y="1753007"/>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B</a:t>
            </a:r>
          </a:p>
        </p:txBody>
      </p:sp>
      <p:sp>
        <p:nvSpPr>
          <p:cNvPr id="35866" name="Text Box 24"/>
          <p:cNvSpPr txBox="1">
            <a:spLocks noChangeArrowheads="1"/>
          </p:cNvSpPr>
          <p:nvPr/>
        </p:nvSpPr>
        <p:spPr bwMode="auto">
          <a:xfrm>
            <a:off x="4727257" y="1753007"/>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C</a:t>
            </a:r>
          </a:p>
        </p:txBody>
      </p:sp>
      <p:sp>
        <p:nvSpPr>
          <p:cNvPr id="35867" name="Text Box 25"/>
          <p:cNvSpPr txBox="1">
            <a:spLocks noChangeArrowheads="1"/>
          </p:cNvSpPr>
          <p:nvPr/>
        </p:nvSpPr>
        <p:spPr bwMode="auto">
          <a:xfrm>
            <a:off x="5641869" y="1753007"/>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D</a:t>
            </a:r>
          </a:p>
        </p:txBody>
      </p:sp>
      <p:sp>
        <p:nvSpPr>
          <p:cNvPr id="35868" name="Text Box 26"/>
          <p:cNvSpPr txBox="1">
            <a:spLocks noChangeArrowheads="1"/>
          </p:cNvSpPr>
          <p:nvPr/>
        </p:nvSpPr>
        <p:spPr bwMode="auto">
          <a:xfrm>
            <a:off x="6556481" y="1753007"/>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E</a:t>
            </a:r>
          </a:p>
        </p:txBody>
      </p:sp>
      <p:sp>
        <p:nvSpPr>
          <p:cNvPr id="35869" name="Text Box 27"/>
          <p:cNvSpPr txBox="1">
            <a:spLocks noChangeArrowheads="1"/>
          </p:cNvSpPr>
          <p:nvPr/>
        </p:nvSpPr>
        <p:spPr bwMode="auto">
          <a:xfrm>
            <a:off x="2821816" y="3201142"/>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I</a:t>
            </a:r>
          </a:p>
        </p:txBody>
      </p:sp>
      <p:sp>
        <p:nvSpPr>
          <p:cNvPr id="35870" name="Text Box 28"/>
          <p:cNvSpPr txBox="1">
            <a:spLocks noChangeArrowheads="1"/>
          </p:cNvSpPr>
          <p:nvPr/>
        </p:nvSpPr>
        <p:spPr bwMode="auto">
          <a:xfrm>
            <a:off x="3812646" y="3201142"/>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H</a:t>
            </a:r>
          </a:p>
        </p:txBody>
      </p:sp>
      <p:sp>
        <p:nvSpPr>
          <p:cNvPr id="35871" name="Text Box 29"/>
          <p:cNvSpPr txBox="1">
            <a:spLocks noChangeArrowheads="1"/>
          </p:cNvSpPr>
          <p:nvPr/>
        </p:nvSpPr>
        <p:spPr bwMode="auto">
          <a:xfrm>
            <a:off x="5641869" y="3201142"/>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G</a:t>
            </a:r>
          </a:p>
        </p:txBody>
      </p:sp>
      <p:sp>
        <p:nvSpPr>
          <p:cNvPr id="35872" name="Text Box 30"/>
          <p:cNvSpPr txBox="1">
            <a:spLocks noChangeArrowheads="1"/>
          </p:cNvSpPr>
          <p:nvPr/>
        </p:nvSpPr>
        <p:spPr bwMode="auto">
          <a:xfrm>
            <a:off x="6556481" y="3201142"/>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F</a:t>
            </a:r>
          </a:p>
        </p:txBody>
      </p:sp>
      <p:sp>
        <p:nvSpPr>
          <p:cNvPr id="35873" name="Text Box 31"/>
          <p:cNvSpPr txBox="1">
            <a:spLocks noChangeArrowheads="1"/>
          </p:cNvSpPr>
          <p:nvPr/>
        </p:nvSpPr>
        <p:spPr bwMode="auto">
          <a:xfrm>
            <a:off x="3279122" y="18292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2</a:t>
            </a:r>
          </a:p>
        </p:txBody>
      </p:sp>
      <p:sp>
        <p:nvSpPr>
          <p:cNvPr id="35874" name="Text Box 32"/>
          <p:cNvSpPr txBox="1">
            <a:spLocks noChangeArrowheads="1"/>
          </p:cNvSpPr>
          <p:nvPr/>
        </p:nvSpPr>
        <p:spPr bwMode="auto">
          <a:xfrm>
            <a:off x="4269952" y="18292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1</a:t>
            </a:r>
          </a:p>
        </p:txBody>
      </p:sp>
      <p:sp>
        <p:nvSpPr>
          <p:cNvPr id="35875" name="Text Box 33"/>
          <p:cNvSpPr txBox="1">
            <a:spLocks noChangeArrowheads="1"/>
          </p:cNvSpPr>
          <p:nvPr/>
        </p:nvSpPr>
        <p:spPr bwMode="auto">
          <a:xfrm>
            <a:off x="5184563" y="18292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1</a:t>
            </a:r>
          </a:p>
        </p:txBody>
      </p:sp>
      <p:sp>
        <p:nvSpPr>
          <p:cNvPr id="35876" name="Text Box 34"/>
          <p:cNvSpPr txBox="1">
            <a:spLocks noChangeArrowheads="1"/>
          </p:cNvSpPr>
          <p:nvPr/>
        </p:nvSpPr>
        <p:spPr bwMode="auto">
          <a:xfrm>
            <a:off x="6099175" y="18292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2</a:t>
            </a:r>
          </a:p>
        </p:txBody>
      </p:sp>
      <p:sp>
        <p:nvSpPr>
          <p:cNvPr id="35877" name="Text Box 35"/>
          <p:cNvSpPr txBox="1">
            <a:spLocks noChangeArrowheads="1"/>
          </p:cNvSpPr>
          <p:nvPr/>
        </p:nvSpPr>
        <p:spPr bwMode="auto">
          <a:xfrm>
            <a:off x="3355340" y="31249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2</a:t>
            </a:r>
          </a:p>
        </p:txBody>
      </p:sp>
      <p:sp>
        <p:nvSpPr>
          <p:cNvPr id="35878" name="Text Box 36"/>
          <p:cNvSpPr txBox="1">
            <a:spLocks noChangeArrowheads="1"/>
          </p:cNvSpPr>
          <p:nvPr/>
        </p:nvSpPr>
        <p:spPr bwMode="auto">
          <a:xfrm>
            <a:off x="4727257" y="31249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4</a:t>
            </a:r>
          </a:p>
        </p:txBody>
      </p:sp>
      <p:sp>
        <p:nvSpPr>
          <p:cNvPr id="35879" name="Text Box 37"/>
          <p:cNvSpPr txBox="1">
            <a:spLocks noChangeArrowheads="1"/>
          </p:cNvSpPr>
          <p:nvPr/>
        </p:nvSpPr>
        <p:spPr bwMode="auto">
          <a:xfrm>
            <a:off x="6099175" y="31249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2</a:t>
            </a:r>
          </a:p>
        </p:txBody>
      </p:sp>
      <p:sp>
        <p:nvSpPr>
          <p:cNvPr id="35880" name="Oval 38"/>
          <p:cNvSpPr>
            <a:spLocks noChangeArrowheads="1"/>
          </p:cNvSpPr>
          <p:nvPr/>
        </p:nvSpPr>
        <p:spPr bwMode="auto">
          <a:xfrm>
            <a:off x="8233269" y="2134094"/>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5881" name="Oval 39"/>
          <p:cNvSpPr>
            <a:spLocks noChangeArrowheads="1"/>
          </p:cNvSpPr>
          <p:nvPr/>
        </p:nvSpPr>
        <p:spPr bwMode="auto">
          <a:xfrm>
            <a:off x="8233269" y="3124924"/>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5882" name="Line 40"/>
          <p:cNvSpPr>
            <a:spLocks noChangeShapeType="1"/>
          </p:cNvSpPr>
          <p:nvPr/>
        </p:nvSpPr>
        <p:spPr bwMode="auto">
          <a:xfrm>
            <a:off x="8309487" y="2210312"/>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5883" name="Text Box 41"/>
          <p:cNvSpPr txBox="1">
            <a:spLocks noChangeArrowheads="1"/>
          </p:cNvSpPr>
          <p:nvPr/>
        </p:nvSpPr>
        <p:spPr bwMode="auto">
          <a:xfrm>
            <a:off x="8004616" y="2438965"/>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5</a:t>
            </a:r>
          </a:p>
        </p:txBody>
      </p:sp>
      <p:sp>
        <p:nvSpPr>
          <p:cNvPr id="35884" name="Oval 42"/>
          <p:cNvSpPr>
            <a:spLocks noChangeArrowheads="1"/>
          </p:cNvSpPr>
          <p:nvPr/>
        </p:nvSpPr>
        <p:spPr bwMode="auto">
          <a:xfrm>
            <a:off x="9376534" y="2134094"/>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5885" name="Oval 43"/>
          <p:cNvSpPr>
            <a:spLocks noChangeArrowheads="1"/>
          </p:cNvSpPr>
          <p:nvPr/>
        </p:nvSpPr>
        <p:spPr bwMode="auto">
          <a:xfrm>
            <a:off x="9376534" y="3124924"/>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5886" name="Line 44"/>
          <p:cNvSpPr>
            <a:spLocks noChangeShapeType="1"/>
          </p:cNvSpPr>
          <p:nvPr/>
        </p:nvSpPr>
        <p:spPr bwMode="auto">
          <a:xfrm>
            <a:off x="9452751" y="2210312"/>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5887" name="Text Box 45"/>
          <p:cNvSpPr txBox="1">
            <a:spLocks noChangeArrowheads="1"/>
          </p:cNvSpPr>
          <p:nvPr/>
        </p:nvSpPr>
        <p:spPr bwMode="auto">
          <a:xfrm>
            <a:off x="9452751" y="2438965"/>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5</a:t>
            </a:r>
          </a:p>
        </p:txBody>
      </p:sp>
      <p:sp>
        <p:nvSpPr>
          <p:cNvPr id="35888" name="Text Box 46"/>
          <p:cNvSpPr txBox="1">
            <a:spLocks noChangeArrowheads="1"/>
          </p:cNvSpPr>
          <p:nvPr/>
        </p:nvSpPr>
        <p:spPr bwMode="auto">
          <a:xfrm>
            <a:off x="8157051" y="1753007"/>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B</a:t>
            </a:r>
          </a:p>
        </p:txBody>
      </p:sp>
      <p:sp>
        <p:nvSpPr>
          <p:cNvPr id="35889" name="Text Box 47"/>
          <p:cNvSpPr txBox="1">
            <a:spLocks noChangeArrowheads="1"/>
          </p:cNvSpPr>
          <p:nvPr/>
        </p:nvSpPr>
        <p:spPr bwMode="auto">
          <a:xfrm>
            <a:off x="9300316" y="1753007"/>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D</a:t>
            </a:r>
          </a:p>
        </p:txBody>
      </p:sp>
      <p:sp>
        <p:nvSpPr>
          <p:cNvPr id="35890" name="Text Box 48"/>
          <p:cNvSpPr txBox="1">
            <a:spLocks noChangeArrowheads="1"/>
          </p:cNvSpPr>
          <p:nvPr/>
        </p:nvSpPr>
        <p:spPr bwMode="auto">
          <a:xfrm>
            <a:off x="8157051" y="3201142"/>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H</a:t>
            </a:r>
          </a:p>
        </p:txBody>
      </p:sp>
      <p:sp>
        <p:nvSpPr>
          <p:cNvPr id="35891" name="Text Box 49"/>
          <p:cNvSpPr txBox="1">
            <a:spLocks noChangeArrowheads="1"/>
          </p:cNvSpPr>
          <p:nvPr/>
        </p:nvSpPr>
        <p:spPr bwMode="auto">
          <a:xfrm>
            <a:off x="9300316" y="3201142"/>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G</a:t>
            </a:r>
          </a:p>
        </p:txBody>
      </p:sp>
      <p:sp>
        <p:nvSpPr>
          <p:cNvPr id="35892" name="Text Box 50"/>
          <p:cNvSpPr txBox="1">
            <a:spLocks noChangeArrowheads="1"/>
          </p:cNvSpPr>
          <p:nvPr/>
        </p:nvSpPr>
        <p:spPr bwMode="auto">
          <a:xfrm>
            <a:off x="8690575" y="31249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4</a:t>
            </a:r>
          </a:p>
        </p:txBody>
      </p:sp>
      <p:sp>
        <p:nvSpPr>
          <p:cNvPr id="35893" name="Text Box 51"/>
          <p:cNvSpPr txBox="1">
            <a:spLocks noChangeArrowheads="1"/>
          </p:cNvSpPr>
          <p:nvPr/>
        </p:nvSpPr>
        <p:spPr bwMode="auto">
          <a:xfrm>
            <a:off x="8690575" y="182922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2</a:t>
            </a:r>
          </a:p>
        </p:txBody>
      </p:sp>
      <p:sp>
        <p:nvSpPr>
          <p:cNvPr id="35894" name="Line 52"/>
          <p:cNvSpPr>
            <a:spLocks noChangeShapeType="1"/>
          </p:cNvSpPr>
          <p:nvPr/>
        </p:nvSpPr>
        <p:spPr bwMode="auto">
          <a:xfrm>
            <a:off x="8309486" y="2210312"/>
            <a:ext cx="1143265" cy="0"/>
          </a:xfrm>
          <a:prstGeom prst="line">
            <a:avLst/>
          </a:prstGeom>
          <a:noFill/>
          <a:ln w="3810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5895" name="Line 53"/>
          <p:cNvSpPr>
            <a:spLocks noChangeShapeType="1"/>
          </p:cNvSpPr>
          <p:nvPr/>
        </p:nvSpPr>
        <p:spPr bwMode="auto">
          <a:xfrm>
            <a:off x="8309486" y="3201141"/>
            <a:ext cx="1143265" cy="0"/>
          </a:xfrm>
          <a:prstGeom prst="line">
            <a:avLst/>
          </a:prstGeom>
          <a:noFill/>
          <a:ln w="3810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5896" name="Line 54"/>
          <p:cNvSpPr>
            <a:spLocks noChangeShapeType="1"/>
          </p:cNvSpPr>
          <p:nvPr/>
        </p:nvSpPr>
        <p:spPr bwMode="auto">
          <a:xfrm flipV="1">
            <a:off x="8309486" y="2210312"/>
            <a:ext cx="1143265" cy="990829"/>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5897" name="Freeform 55"/>
          <p:cNvSpPr>
            <a:spLocks/>
          </p:cNvSpPr>
          <p:nvPr/>
        </p:nvSpPr>
        <p:spPr bwMode="auto">
          <a:xfrm flipH="1" flipV="1">
            <a:off x="8309487" y="1600571"/>
            <a:ext cx="1905441" cy="1600570"/>
          </a:xfrm>
          <a:custGeom>
            <a:avLst/>
            <a:gdLst>
              <a:gd name="T0" fmla="*/ 2147483646 w 1128"/>
              <a:gd name="T1" fmla="*/ 0 h 1048"/>
              <a:gd name="T2" fmla="*/ 2147483646 w 1128"/>
              <a:gd name="T3" fmla="*/ 2147483646 h 1048"/>
              <a:gd name="T4" fmla="*/ 2147483646 w 1128"/>
              <a:gd name="T5" fmla="*/ 2147483646 h 1048"/>
              <a:gd name="T6" fmla="*/ 2147483646 w 1128"/>
              <a:gd name="T7" fmla="*/ 2147483646 h 1048"/>
              <a:gd name="T8" fmla="*/ 2147483646 w 1128"/>
              <a:gd name="T9" fmla="*/ 2147483646 h 1048"/>
              <a:gd name="T10" fmla="*/ 0 60000 65536"/>
              <a:gd name="T11" fmla="*/ 0 60000 65536"/>
              <a:gd name="T12" fmla="*/ 0 60000 65536"/>
              <a:gd name="T13" fmla="*/ 0 60000 65536"/>
              <a:gd name="T14" fmla="*/ 0 60000 65536"/>
              <a:gd name="T15" fmla="*/ 0 w 1128"/>
              <a:gd name="T16" fmla="*/ 0 h 1048"/>
              <a:gd name="T17" fmla="*/ 1128 w 1128"/>
              <a:gd name="T18" fmla="*/ 1048 h 1048"/>
            </a:gdLst>
            <a:ahLst/>
            <a:cxnLst>
              <a:cxn ang="T10">
                <a:pos x="T0" y="T1"/>
              </a:cxn>
              <a:cxn ang="T11">
                <a:pos x="T2" y="T3"/>
              </a:cxn>
              <a:cxn ang="T12">
                <a:pos x="T4" y="T5"/>
              </a:cxn>
              <a:cxn ang="T13">
                <a:pos x="T6" y="T7"/>
              </a:cxn>
              <a:cxn ang="T14">
                <a:pos x="T8" y="T9"/>
              </a:cxn>
            </a:cxnLst>
            <a:rect l="T15" t="T16" r="T17" b="T18"/>
            <a:pathLst>
              <a:path w="1128" h="1048">
                <a:moveTo>
                  <a:pt x="408" y="0"/>
                </a:moveTo>
                <a:cubicBezTo>
                  <a:pt x="228" y="112"/>
                  <a:pt x="48" y="224"/>
                  <a:pt x="24" y="384"/>
                </a:cubicBezTo>
                <a:cubicBezTo>
                  <a:pt x="0" y="544"/>
                  <a:pt x="128" y="872"/>
                  <a:pt x="264" y="960"/>
                </a:cubicBezTo>
                <a:cubicBezTo>
                  <a:pt x="400" y="1048"/>
                  <a:pt x="696" y="960"/>
                  <a:pt x="840" y="912"/>
                </a:cubicBezTo>
                <a:cubicBezTo>
                  <a:pt x="984" y="864"/>
                  <a:pt x="1056" y="768"/>
                  <a:pt x="1128" y="672"/>
                </a:cubicBezTo>
              </a:path>
            </a:pathLst>
          </a:custGeom>
          <a:noFill/>
          <a:ln w="9525"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5898" name="Text Box 56"/>
          <p:cNvSpPr txBox="1">
            <a:spLocks noChangeArrowheads="1"/>
          </p:cNvSpPr>
          <p:nvPr/>
        </p:nvSpPr>
        <p:spPr bwMode="auto">
          <a:xfrm>
            <a:off x="8690575" y="2362748"/>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8</a:t>
            </a:r>
          </a:p>
        </p:txBody>
      </p:sp>
      <p:sp>
        <p:nvSpPr>
          <p:cNvPr id="35899" name="Text Box 57"/>
          <p:cNvSpPr txBox="1">
            <a:spLocks noChangeArrowheads="1"/>
          </p:cNvSpPr>
          <p:nvPr/>
        </p:nvSpPr>
        <p:spPr bwMode="auto">
          <a:xfrm>
            <a:off x="9910057" y="2286530"/>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7</a:t>
            </a:r>
          </a:p>
        </p:txBody>
      </p:sp>
      <p:sp>
        <p:nvSpPr>
          <p:cNvPr id="35900" name="Oval 58"/>
          <p:cNvSpPr>
            <a:spLocks noChangeArrowheads="1"/>
          </p:cNvSpPr>
          <p:nvPr/>
        </p:nvSpPr>
        <p:spPr bwMode="auto">
          <a:xfrm>
            <a:off x="4117517" y="4420623"/>
            <a:ext cx="152435" cy="152435"/>
          </a:xfrm>
          <a:prstGeom prst="ellipse">
            <a:avLst/>
          </a:prstGeom>
          <a:solidFill>
            <a:srgbClr val="009900"/>
          </a:solidFill>
          <a:ln w="9525">
            <a:solidFill>
              <a:srgbClr val="009900"/>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5901" name="Oval 59"/>
          <p:cNvSpPr>
            <a:spLocks noChangeArrowheads="1"/>
          </p:cNvSpPr>
          <p:nvPr/>
        </p:nvSpPr>
        <p:spPr bwMode="auto">
          <a:xfrm>
            <a:off x="4117517" y="5411453"/>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5902" name="Line 60"/>
          <p:cNvSpPr>
            <a:spLocks noChangeShapeType="1"/>
          </p:cNvSpPr>
          <p:nvPr/>
        </p:nvSpPr>
        <p:spPr bwMode="auto">
          <a:xfrm>
            <a:off x="4193734" y="4496841"/>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5903" name="Text Box 61"/>
          <p:cNvSpPr txBox="1">
            <a:spLocks noChangeArrowheads="1"/>
          </p:cNvSpPr>
          <p:nvPr/>
        </p:nvSpPr>
        <p:spPr bwMode="auto">
          <a:xfrm>
            <a:off x="3888863" y="472549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1</a:t>
            </a:r>
          </a:p>
        </p:txBody>
      </p:sp>
      <p:sp>
        <p:nvSpPr>
          <p:cNvPr id="35904" name="Oval 62"/>
          <p:cNvSpPr>
            <a:spLocks noChangeArrowheads="1"/>
          </p:cNvSpPr>
          <p:nvPr/>
        </p:nvSpPr>
        <p:spPr bwMode="auto">
          <a:xfrm>
            <a:off x="5108346" y="4420623"/>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5905" name="Oval 63"/>
          <p:cNvSpPr>
            <a:spLocks noChangeArrowheads="1"/>
          </p:cNvSpPr>
          <p:nvPr/>
        </p:nvSpPr>
        <p:spPr bwMode="auto">
          <a:xfrm>
            <a:off x="5108346" y="5411453"/>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5906" name="Line 64"/>
          <p:cNvSpPr>
            <a:spLocks noChangeShapeType="1"/>
          </p:cNvSpPr>
          <p:nvPr/>
        </p:nvSpPr>
        <p:spPr bwMode="auto">
          <a:xfrm>
            <a:off x="5184563" y="4496841"/>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5907" name="Text Box 65"/>
          <p:cNvSpPr txBox="1">
            <a:spLocks noChangeArrowheads="1"/>
          </p:cNvSpPr>
          <p:nvPr/>
        </p:nvSpPr>
        <p:spPr bwMode="auto">
          <a:xfrm>
            <a:off x="5184563" y="472549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6</a:t>
            </a:r>
          </a:p>
        </p:txBody>
      </p:sp>
      <p:sp>
        <p:nvSpPr>
          <p:cNvPr id="35908" name="Oval 66"/>
          <p:cNvSpPr>
            <a:spLocks noChangeArrowheads="1"/>
          </p:cNvSpPr>
          <p:nvPr/>
        </p:nvSpPr>
        <p:spPr bwMode="auto">
          <a:xfrm>
            <a:off x="6022958" y="4420623"/>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5909" name="Oval 67"/>
          <p:cNvSpPr>
            <a:spLocks noChangeArrowheads="1"/>
          </p:cNvSpPr>
          <p:nvPr/>
        </p:nvSpPr>
        <p:spPr bwMode="auto">
          <a:xfrm>
            <a:off x="6937569" y="4420623"/>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5910" name="Oval 68"/>
          <p:cNvSpPr>
            <a:spLocks noChangeArrowheads="1"/>
          </p:cNvSpPr>
          <p:nvPr/>
        </p:nvSpPr>
        <p:spPr bwMode="auto">
          <a:xfrm>
            <a:off x="6937569" y="5411453"/>
            <a:ext cx="152435" cy="152435"/>
          </a:xfrm>
          <a:prstGeom prst="ellipse">
            <a:avLst/>
          </a:prstGeom>
          <a:solidFill>
            <a:srgbClr val="00CCFF"/>
          </a:solidFill>
          <a:ln w="9525">
            <a:solidFill>
              <a:srgbClr val="00CCFF"/>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5911" name="Line 69"/>
          <p:cNvSpPr>
            <a:spLocks noChangeShapeType="1"/>
          </p:cNvSpPr>
          <p:nvPr/>
        </p:nvSpPr>
        <p:spPr bwMode="auto">
          <a:xfrm>
            <a:off x="7013787" y="4496841"/>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5912" name="Text Box 70"/>
          <p:cNvSpPr txBox="1">
            <a:spLocks noChangeArrowheads="1"/>
          </p:cNvSpPr>
          <p:nvPr/>
        </p:nvSpPr>
        <p:spPr bwMode="auto">
          <a:xfrm>
            <a:off x="6708916" y="472549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5</a:t>
            </a:r>
          </a:p>
        </p:txBody>
      </p:sp>
      <p:sp>
        <p:nvSpPr>
          <p:cNvPr id="35913" name="Oval 71"/>
          <p:cNvSpPr>
            <a:spLocks noChangeArrowheads="1"/>
          </p:cNvSpPr>
          <p:nvPr/>
        </p:nvSpPr>
        <p:spPr bwMode="auto">
          <a:xfrm>
            <a:off x="7852181" y="4420623"/>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5914" name="Oval 72"/>
          <p:cNvSpPr>
            <a:spLocks noChangeArrowheads="1"/>
          </p:cNvSpPr>
          <p:nvPr/>
        </p:nvSpPr>
        <p:spPr bwMode="auto">
          <a:xfrm>
            <a:off x="7852181" y="5411453"/>
            <a:ext cx="152435" cy="152435"/>
          </a:xfrm>
          <a:prstGeom prst="ellipse">
            <a:avLst/>
          </a:prstGeom>
          <a:solidFill>
            <a:schemeClr val="accent1"/>
          </a:solidFill>
          <a:ln w="9525">
            <a:solidFill>
              <a:schemeClr val="accent1"/>
            </a:solidFill>
            <a:miter lim="800000"/>
            <a:headEnd/>
            <a:tailEnd/>
          </a:ln>
        </p:spPr>
        <p:txBody>
          <a:bodyPr wrap="none" anchor="ct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0"/>
              </a:spcBef>
              <a:spcAft>
                <a:spcPct val="0"/>
              </a:spcAft>
              <a:buClrTx/>
            </a:pPr>
            <a:endParaRPr lang="zh-CN" altLang="en-US" b="0">
              <a:solidFill>
                <a:srgbClr val="330066"/>
              </a:solidFill>
            </a:endParaRPr>
          </a:p>
        </p:txBody>
      </p:sp>
      <p:sp>
        <p:nvSpPr>
          <p:cNvPr id="35915" name="Line 73"/>
          <p:cNvSpPr>
            <a:spLocks noChangeShapeType="1"/>
          </p:cNvSpPr>
          <p:nvPr/>
        </p:nvSpPr>
        <p:spPr bwMode="auto">
          <a:xfrm>
            <a:off x="7928398" y="4496841"/>
            <a:ext cx="0" cy="9146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5916" name="Text Box 74"/>
          <p:cNvSpPr txBox="1">
            <a:spLocks noChangeArrowheads="1"/>
          </p:cNvSpPr>
          <p:nvPr/>
        </p:nvSpPr>
        <p:spPr bwMode="auto">
          <a:xfrm>
            <a:off x="7928398" y="4725494"/>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a:solidFill>
                  <a:srgbClr val="330066"/>
                </a:solidFill>
                <a:latin typeface="Arial Narrow" panose="020B0606020202030204" pitchFamily="34" charset="0"/>
              </a:rPr>
              <a:t>3</a:t>
            </a:r>
          </a:p>
        </p:txBody>
      </p:sp>
      <p:sp>
        <p:nvSpPr>
          <p:cNvPr id="35917" name="Line 75"/>
          <p:cNvSpPr>
            <a:spLocks noChangeShapeType="1"/>
          </p:cNvSpPr>
          <p:nvPr/>
        </p:nvSpPr>
        <p:spPr bwMode="auto">
          <a:xfrm>
            <a:off x="4193734" y="5487670"/>
            <a:ext cx="3734664"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5918" name="Line 76"/>
          <p:cNvSpPr>
            <a:spLocks noChangeShapeType="1"/>
          </p:cNvSpPr>
          <p:nvPr/>
        </p:nvSpPr>
        <p:spPr bwMode="auto">
          <a:xfrm>
            <a:off x="4193734" y="4496841"/>
            <a:ext cx="3734664"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5919" name="Text Box 77"/>
          <p:cNvSpPr txBox="1">
            <a:spLocks noChangeArrowheads="1"/>
          </p:cNvSpPr>
          <p:nvPr/>
        </p:nvSpPr>
        <p:spPr bwMode="auto">
          <a:xfrm>
            <a:off x="4041299" y="4039536"/>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A</a:t>
            </a:r>
          </a:p>
        </p:txBody>
      </p:sp>
      <p:sp>
        <p:nvSpPr>
          <p:cNvPr id="35920" name="Text Box 78"/>
          <p:cNvSpPr txBox="1">
            <a:spLocks noChangeArrowheads="1"/>
          </p:cNvSpPr>
          <p:nvPr/>
        </p:nvSpPr>
        <p:spPr bwMode="auto">
          <a:xfrm>
            <a:off x="5032128" y="4039536"/>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B</a:t>
            </a:r>
          </a:p>
        </p:txBody>
      </p:sp>
      <p:sp>
        <p:nvSpPr>
          <p:cNvPr id="35921" name="Text Box 79"/>
          <p:cNvSpPr txBox="1">
            <a:spLocks noChangeArrowheads="1"/>
          </p:cNvSpPr>
          <p:nvPr/>
        </p:nvSpPr>
        <p:spPr bwMode="auto">
          <a:xfrm>
            <a:off x="5946740" y="4039536"/>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C</a:t>
            </a:r>
          </a:p>
        </p:txBody>
      </p:sp>
      <p:sp>
        <p:nvSpPr>
          <p:cNvPr id="35922" name="Text Box 80"/>
          <p:cNvSpPr txBox="1">
            <a:spLocks noChangeArrowheads="1"/>
          </p:cNvSpPr>
          <p:nvPr/>
        </p:nvSpPr>
        <p:spPr bwMode="auto">
          <a:xfrm>
            <a:off x="6861351" y="4039536"/>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D</a:t>
            </a:r>
          </a:p>
        </p:txBody>
      </p:sp>
      <p:sp>
        <p:nvSpPr>
          <p:cNvPr id="35923" name="Text Box 81"/>
          <p:cNvSpPr txBox="1">
            <a:spLocks noChangeArrowheads="1"/>
          </p:cNvSpPr>
          <p:nvPr/>
        </p:nvSpPr>
        <p:spPr bwMode="auto">
          <a:xfrm>
            <a:off x="7775963" y="4039536"/>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E</a:t>
            </a:r>
          </a:p>
        </p:txBody>
      </p:sp>
      <p:sp>
        <p:nvSpPr>
          <p:cNvPr id="35924" name="Text Box 82"/>
          <p:cNvSpPr txBox="1">
            <a:spLocks noChangeArrowheads="1"/>
          </p:cNvSpPr>
          <p:nvPr/>
        </p:nvSpPr>
        <p:spPr bwMode="auto">
          <a:xfrm>
            <a:off x="4041299" y="5487671"/>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I</a:t>
            </a:r>
          </a:p>
        </p:txBody>
      </p:sp>
      <p:sp>
        <p:nvSpPr>
          <p:cNvPr id="35925" name="Text Box 83"/>
          <p:cNvSpPr txBox="1">
            <a:spLocks noChangeArrowheads="1"/>
          </p:cNvSpPr>
          <p:nvPr/>
        </p:nvSpPr>
        <p:spPr bwMode="auto">
          <a:xfrm>
            <a:off x="5032128" y="5487671"/>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H</a:t>
            </a:r>
          </a:p>
        </p:txBody>
      </p:sp>
      <p:sp>
        <p:nvSpPr>
          <p:cNvPr id="35926" name="Text Box 84"/>
          <p:cNvSpPr txBox="1">
            <a:spLocks noChangeArrowheads="1"/>
          </p:cNvSpPr>
          <p:nvPr/>
        </p:nvSpPr>
        <p:spPr bwMode="auto">
          <a:xfrm>
            <a:off x="6861351" y="5487671"/>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G</a:t>
            </a:r>
          </a:p>
        </p:txBody>
      </p:sp>
      <p:sp>
        <p:nvSpPr>
          <p:cNvPr id="35927" name="Text Box 85"/>
          <p:cNvSpPr txBox="1">
            <a:spLocks noChangeArrowheads="1"/>
          </p:cNvSpPr>
          <p:nvPr/>
        </p:nvSpPr>
        <p:spPr bwMode="auto">
          <a:xfrm>
            <a:off x="7775963" y="5487671"/>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F</a:t>
            </a:r>
          </a:p>
        </p:txBody>
      </p:sp>
      <p:sp>
        <p:nvSpPr>
          <p:cNvPr id="35928" name="Text Box 86"/>
          <p:cNvSpPr txBox="1">
            <a:spLocks noChangeArrowheads="1"/>
          </p:cNvSpPr>
          <p:nvPr/>
        </p:nvSpPr>
        <p:spPr bwMode="auto">
          <a:xfrm>
            <a:off x="4498605" y="4115753"/>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2</a:t>
            </a:r>
          </a:p>
        </p:txBody>
      </p:sp>
      <p:sp>
        <p:nvSpPr>
          <p:cNvPr id="35929" name="Text Box 87"/>
          <p:cNvSpPr txBox="1">
            <a:spLocks noChangeArrowheads="1"/>
          </p:cNvSpPr>
          <p:nvPr/>
        </p:nvSpPr>
        <p:spPr bwMode="auto">
          <a:xfrm>
            <a:off x="5489434" y="4115753"/>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1</a:t>
            </a:r>
          </a:p>
        </p:txBody>
      </p:sp>
      <p:sp>
        <p:nvSpPr>
          <p:cNvPr id="35930" name="Text Box 88"/>
          <p:cNvSpPr txBox="1">
            <a:spLocks noChangeArrowheads="1"/>
          </p:cNvSpPr>
          <p:nvPr/>
        </p:nvSpPr>
        <p:spPr bwMode="auto">
          <a:xfrm>
            <a:off x="6404045" y="4115753"/>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1</a:t>
            </a:r>
          </a:p>
        </p:txBody>
      </p:sp>
      <p:sp>
        <p:nvSpPr>
          <p:cNvPr id="35931" name="Text Box 89"/>
          <p:cNvSpPr txBox="1">
            <a:spLocks noChangeArrowheads="1"/>
          </p:cNvSpPr>
          <p:nvPr/>
        </p:nvSpPr>
        <p:spPr bwMode="auto">
          <a:xfrm>
            <a:off x="7318657" y="4115753"/>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2</a:t>
            </a:r>
          </a:p>
        </p:txBody>
      </p:sp>
      <p:sp>
        <p:nvSpPr>
          <p:cNvPr id="35932" name="Text Box 90"/>
          <p:cNvSpPr txBox="1">
            <a:spLocks noChangeArrowheads="1"/>
          </p:cNvSpPr>
          <p:nvPr/>
        </p:nvSpPr>
        <p:spPr bwMode="auto">
          <a:xfrm>
            <a:off x="4574822" y="5411453"/>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2</a:t>
            </a:r>
          </a:p>
        </p:txBody>
      </p:sp>
      <p:sp>
        <p:nvSpPr>
          <p:cNvPr id="35933" name="Text Box 91"/>
          <p:cNvSpPr txBox="1">
            <a:spLocks noChangeArrowheads="1"/>
          </p:cNvSpPr>
          <p:nvPr/>
        </p:nvSpPr>
        <p:spPr bwMode="auto">
          <a:xfrm>
            <a:off x="5946740" y="5411453"/>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4</a:t>
            </a:r>
          </a:p>
        </p:txBody>
      </p:sp>
      <p:sp>
        <p:nvSpPr>
          <p:cNvPr id="35934" name="Text Box 92"/>
          <p:cNvSpPr txBox="1">
            <a:spLocks noChangeArrowheads="1"/>
          </p:cNvSpPr>
          <p:nvPr/>
        </p:nvSpPr>
        <p:spPr bwMode="auto">
          <a:xfrm>
            <a:off x="7318657" y="5411453"/>
            <a:ext cx="457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en-US" altLang="zh-CN" b="0">
                <a:solidFill>
                  <a:srgbClr val="330066"/>
                </a:solidFill>
                <a:latin typeface="Arial Narrow" panose="020B0606020202030204" pitchFamily="34" charset="0"/>
              </a:rPr>
              <a:t>2</a:t>
            </a:r>
          </a:p>
        </p:txBody>
      </p:sp>
      <p:sp>
        <p:nvSpPr>
          <p:cNvPr id="35935" name="Freeform 93"/>
          <p:cNvSpPr>
            <a:spLocks/>
          </p:cNvSpPr>
          <p:nvPr/>
        </p:nvSpPr>
        <p:spPr bwMode="auto">
          <a:xfrm>
            <a:off x="5184563" y="4496842"/>
            <a:ext cx="914612" cy="241356"/>
          </a:xfrm>
          <a:custGeom>
            <a:avLst/>
            <a:gdLst>
              <a:gd name="T0" fmla="*/ 0 w 576"/>
              <a:gd name="T1" fmla="*/ 0 h 152"/>
              <a:gd name="T2" fmla="*/ 2147483646 w 576"/>
              <a:gd name="T3" fmla="*/ 2147483646 h 152"/>
              <a:gd name="T4" fmla="*/ 2147483646 w 576"/>
              <a:gd name="T5" fmla="*/ 2147483646 h 152"/>
              <a:gd name="T6" fmla="*/ 0 60000 65536"/>
              <a:gd name="T7" fmla="*/ 0 60000 65536"/>
              <a:gd name="T8" fmla="*/ 0 60000 65536"/>
              <a:gd name="T9" fmla="*/ 0 w 576"/>
              <a:gd name="T10" fmla="*/ 0 h 152"/>
              <a:gd name="T11" fmla="*/ 576 w 576"/>
              <a:gd name="T12" fmla="*/ 152 h 152"/>
            </a:gdLst>
            <a:ahLst/>
            <a:cxnLst>
              <a:cxn ang="T6">
                <a:pos x="T0" y="T1"/>
              </a:cxn>
              <a:cxn ang="T7">
                <a:pos x="T2" y="T3"/>
              </a:cxn>
              <a:cxn ang="T8">
                <a:pos x="T4" y="T5"/>
              </a:cxn>
            </a:cxnLst>
            <a:rect l="T9" t="T10" r="T11" b="T12"/>
            <a:pathLst>
              <a:path w="576" h="152">
                <a:moveTo>
                  <a:pt x="0" y="0"/>
                </a:moveTo>
                <a:cubicBezTo>
                  <a:pt x="96" y="68"/>
                  <a:pt x="192" y="136"/>
                  <a:pt x="288" y="144"/>
                </a:cubicBezTo>
                <a:cubicBezTo>
                  <a:pt x="384" y="152"/>
                  <a:pt x="480" y="100"/>
                  <a:pt x="576" y="48"/>
                </a:cubicBezTo>
              </a:path>
            </a:pathLst>
          </a:custGeom>
          <a:noFill/>
          <a:ln w="38100" cap="flat" cmpd="sng">
            <a:solidFill>
              <a:schemeClr val="folHlink"/>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5936" name="Freeform 94"/>
          <p:cNvSpPr>
            <a:spLocks/>
          </p:cNvSpPr>
          <p:nvPr/>
        </p:nvSpPr>
        <p:spPr bwMode="auto">
          <a:xfrm>
            <a:off x="6099175" y="4496842"/>
            <a:ext cx="914612" cy="241356"/>
          </a:xfrm>
          <a:custGeom>
            <a:avLst/>
            <a:gdLst>
              <a:gd name="T0" fmla="*/ 0 w 576"/>
              <a:gd name="T1" fmla="*/ 0 h 152"/>
              <a:gd name="T2" fmla="*/ 2147483646 w 576"/>
              <a:gd name="T3" fmla="*/ 2147483646 h 152"/>
              <a:gd name="T4" fmla="*/ 2147483646 w 576"/>
              <a:gd name="T5" fmla="*/ 2147483646 h 152"/>
              <a:gd name="T6" fmla="*/ 0 60000 65536"/>
              <a:gd name="T7" fmla="*/ 0 60000 65536"/>
              <a:gd name="T8" fmla="*/ 0 60000 65536"/>
              <a:gd name="T9" fmla="*/ 0 w 576"/>
              <a:gd name="T10" fmla="*/ 0 h 152"/>
              <a:gd name="T11" fmla="*/ 576 w 576"/>
              <a:gd name="T12" fmla="*/ 152 h 152"/>
            </a:gdLst>
            <a:ahLst/>
            <a:cxnLst>
              <a:cxn ang="T6">
                <a:pos x="T0" y="T1"/>
              </a:cxn>
              <a:cxn ang="T7">
                <a:pos x="T2" y="T3"/>
              </a:cxn>
              <a:cxn ang="T8">
                <a:pos x="T4" y="T5"/>
              </a:cxn>
            </a:cxnLst>
            <a:rect l="T9" t="T10" r="T11" b="T12"/>
            <a:pathLst>
              <a:path w="576" h="152">
                <a:moveTo>
                  <a:pt x="0" y="0"/>
                </a:moveTo>
                <a:cubicBezTo>
                  <a:pt x="96" y="68"/>
                  <a:pt x="192" y="136"/>
                  <a:pt x="288" y="144"/>
                </a:cubicBezTo>
                <a:cubicBezTo>
                  <a:pt x="384" y="152"/>
                  <a:pt x="480" y="100"/>
                  <a:pt x="576" y="48"/>
                </a:cubicBezTo>
              </a:path>
            </a:pathLst>
          </a:custGeom>
          <a:noFill/>
          <a:ln w="38100" cap="flat" cmpd="sng">
            <a:solidFill>
              <a:schemeClr val="folHlink"/>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5937" name="Freeform 95"/>
          <p:cNvSpPr>
            <a:spLocks/>
          </p:cNvSpPr>
          <p:nvPr/>
        </p:nvSpPr>
        <p:spPr bwMode="auto">
          <a:xfrm flipV="1">
            <a:off x="5184564" y="5182800"/>
            <a:ext cx="1829223" cy="381088"/>
          </a:xfrm>
          <a:custGeom>
            <a:avLst/>
            <a:gdLst>
              <a:gd name="T0" fmla="*/ 0 w 576"/>
              <a:gd name="T1" fmla="*/ 0 h 152"/>
              <a:gd name="T2" fmla="*/ 2147483646 w 576"/>
              <a:gd name="T3" fmla="*/ 2147483646 h 152"/>
              <a:gd name="T4" fmla="*/ 2147483646 w 576"/>
              <a:gd name="T5" fmla="*/ 2147483646 h 152"/>
              <a:gd name="T6" fmla="*/ 0 60000 65536"/>
              <a:gd name="T7" fmla="*/ 0 60000 65536"/>
              <a:gd name="T8" fmla="*/ 0 60000 65536"/>
              <a:gd name="T9" fmla="*/ 0 w 576"/>
              <a:gd name="T10" fmla="*/ 0 h 152"/>
              <a:gd name="T11" fmla="*/ 576 w 576"/>
              <a:gd name="T12" fmla="*/ 152 h 152"/>
            </a:gdLst>
            <a:ahLst/>
            <a:cxnLst>
              <a:cxn ang="T6">
                <a:pos x="T0" y="T1"/>
              </a:cxn>
              <a:cxn ang="T7">
                <a:pos x="T2" y="T3"/>
              </a:cxn>
              <a:cxn ang="T8">
                <a:pos x="T4" y="T5"/>
              </a:cxn>
            </a:cxnLst>
            <a:rect l="T9" t="T10" r="T11" b="T12"/>
            <a:pathLst>
              <a:path w="576" h="152">
                <a:moveTo>
                  <a:pt x="0" y="0"/>
                </a:moveTo>
                <a:cubicBezTo>
                  <a:pt x="96" y="68"/>
                  <a:pt x="192" y="136"/>
                  <a:pt x="288" y="144"/>
                </a:cubicBezTo>
                <a:cubicBezTo>
                  <a:pt x="384" y="152"/>
                  <a:pt x="480" y="100"/>
                  <a:pt x="576" y="48"/>
                </a:cubicBezTo>
              </a:path>
            </a:pathLst>
          </a:custGeom>
          <a:noFill/>
          <a:ln w="38100" cap="flat" cmpd="sng">
            <a:solidFill>
              <a:schemeClr val="folHlink"/>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pPr defTabSz="1219444" fontAlgn="base">
              <a:spcBef>
                <a:spcPct val="0"/>
              </a:spcBef>
              <a:spcAft>
                <a:spcPct val="0"/>
              </a:spcAft>
            </a:pPr>
            <a:endParaRPr lang="zh-CN" altLang="en-US" sz="3201">
              <a:solidFill>
                <a:srgbClr val="FF0000"/>
              </a:solidFill>
              <a:latin typeface="黑体" pitchFamily="49" charset="-122"/>
              <a:ea typeface="黑体" pitchFamily="49" charset="-122"/>
            </a:endParaRPr>
          </a:p>
        </p:txBody>
      </p:sp>
      <p:sp>
        <p:nvSpPr>
          <p:cNvPr id="35938" name="Text Box 96"/>
          <p:cNvSpPr txBox="1">
            <a:spLocks noChangeArrowheads="1"/>
          </p:cNvSpPr>
          <p:nvPr/>
        </p:nvSpPr>
        <p:spPr bwMode="auto">
          <a:xfrm>
            <a:off x="3173506" y="5997649"/>
            <a:ext cx="5716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defTabSz="1219444" fontAlgn="base">
              <a:spcBef>
                <a:spcPct val="50000"/>
              </a:spcBef>
              <a:spcAft>
                <a:spcPct val="0"/>
              </a:spcAft>
              <a:buClrTx/>
            </a:pPr>
            <a:r>
              <a:rPr lang="zh-CN" altLang="en-US" b="0" dirty="0">
                <a:solidFill>
                  <a:srgbClr val="330066"/>
                </a:solidFill>
                <a:latin typeface="Arial Narrow" panose="020B0606020202030204" pitchFamily="34" charset="0"/>
              </a:rPr>
              <a:t>最优路线</a:t>
            </a:r>
            <a:r>
              <a:rPr lang="zh-CN" altLang="en-US" b="0" dirty="0">
                <a:solidFill>
                  <a:srgbClr val="711C81"/>
                </a:solidFill>
                <a:latin typeface="Arial Narrow" panose="020B0606020202030204" pitchFamily="34" charset="0"/>
                <a:sym typeface="Symbol" panose="05050102010706020507" pitchFamily="18" charset="2"/>
              </a:rPr>
              <a:t></a:t>
            </a:r>
            <a:r>
              <a:rPr lang="zh-CN" altLang="en-US" b="0" dirty="0">
                <a:solidFill>
                  <a:srgbClr val="330066"/>
                </a:solidFill>
                <a:latin typeface="Arial Narrow" panose="020B0606020202030204" pitchFamily="34" charset="0"/>
                <a:sym typeface="Symbol" panose="05050102010706020507" pitchFamily="18" charset="2"/>
              </a:rPr>
              <a:t>=</a:t>
            </a:r>
            <a:r>
              <a:rPr lang="en-US" altLang="zh-CN" b="0" dirty="0">
                <a:solidFill>
                  <a:srgbClr val="330066"/>
                </a:solidFill>
                <a:latin typeface="Arial Narrow" panose="020B0606020202030204" pitchFamily="34" charset="0"/>
              </a:rPr>
              <a:t>ABCDEFGHB</a:t>
            </a:r>
            <a:r>
              <a:rPr lang="en-US" altLang="zh-CN" b="0" dirty="0">
                <a:solidFill>
                  <a:srgbClr val="CC0000"/>
                </a:solidFill>
                <a:latin typeface="Arial Narrow" panose="020B0606020202030204" pitchFamily="34" charset="0"/>
              </a:rPr>
              <a:t>CD</a:t>
            </a:r>
            <a:r>
              <a:rPr lang="en-US" altLang="zh-CN" b="0" dirty="0">
                <a:solidFill>
                  <a:srgbClr val="330066"/>
                </a:solidFill>
                <a:latin typeface="Arial Narrow" panose="020B0606020202030204" pitchFamily="34" charset="0"/>
              </a:rPr>
              <a:t>G</a:t>
            </a:r>
            <a:r>
              <a:rPr lang="en-US" altLang="zh-CN" b="0" dirty="0">
                <a:solidFill>
                  <a:srgbClr val="CC0000"/>
                </a:solidFill>
                <a:latin typeface="Arial Narrow" panose="020B0606020202030204" pitchFamily="34" charset="0"/>
              </a:rPr>
              <a:t>H</a:t>
            </a:r>
            <a:r>
              <a:rPr lang="en-US" altLang="zh-CN" b="0" dirty="0">
                <a:solidFill>
                  <a:srgbClr val="330066"/>
                </a:solidFill>
                <a:latin typeface="Arial Narrow" panose="020B0606020202030204" pitchFamily="34" charset="0"/>
              </a:rPr>
              <a:t>IA,   W(</a:t>
            </a:r>
            <a:r>
              <a:rPr lang="zh-CN" altLang="en-US" b="0" dirty="0">
                <a:solidFill>
                  <a:srgbClr val="330066"/>
                </a:solidFill>
                <a:latin typeface="Arial Narrow" panose="020B0606020202030204" pitchFamily="34" charset="0"/>
                <a:sym typeface="Symbol" panose="05050102010706020507" pitchFamily="18" charset="2"/>
              </a:rPr>
              <a:t></a:t>
            </a:r>
            <a:r>
              <a:rPr lang="en-US" altLang="zh-CN" b="0" dirty="0">
                <a:solidFill>
                  <a:srgbClr val="330066"/>
                </a:solidFill>
                <a:latin typeface="Arial Narrow" panose="020B0606020202030204" pitchFamily="34" charset="0"/>
              </a:rPr>
              <a:t>)=</a:t>
            </a:r>
            <a:r>
              <a:rPr lang="en-US" altLang="zh-CN" b="0" dirty="0">
                <a:solidFill>
                  <a:srgbClr val="711C81"/>
                </a:solidFill>
                <a:latin typeface="Arial Narrow" panose="020B0606020202030204" pitchFamily="34" charset="0"/>
              </a:rPr>
              <a:t>35</a:t>
            </a:r>
          </a:p>
        </p:txBody>
      </p:sp>
    </p:spTree>
    <p:extLst>
      <p:ext uri="{BB962C8B-B14F-4D97-AF65-F5344CB8AC3E}">
        <p14:creationId xmlns:p14="http://schemas.microsoft.com/office/powerpoint/2010/main" val="1465171011"/>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1"/>
          <p:cNvSpPr txBox="1"/>
          <p:nvPr/>
        </p:nvSpPr>
        <p:spPr>
          <a:xfrm>
            <a:off x="545294" y="2704702"/>
            <a:ext cx="1846659" cy="946434"/>
          </a:xfrm>
          <a:prstGeom prst="rect">
            <a:avLst/>
          </a:prstGeom>
          <a:noFill/>
        </p:spPr>
        <p:txBody>
          <a:bodyPr wrap="none" lIns="0" tIns="0" rIns="0" bIns="60981" rtlCol="0">
            <a:spAutoFit/>
          </a:bodyPr>
          <a:lstStyle/>
          <a:p>
            <a:pPr>
              <a:lnSpc>
                <a:spcPts val="6936"/>
              </a:lnSpc>
            </a:pPr>
            <a:r>
              <a:rPr lang="zh-CN" altLang="en-US" sz="3600" dirty="0">
                <a:solidFill>
                  <a:srgbClr val="4197DF"/>
                </a:solidFill>
                <a:latin typeface="Microsoft YaHei UI" pitchFamily="18" charset="0"/>
                <a:cs typeface="Microsoft YaHei UI" pitchFamily="18" charset="0"/>
              </a:rPr>
              <a:t>内容导航</a:t>
            </a:r>
            <a:endParaRPr lang="en-US" altLang="zh-CN" sz="3600" dirty="0">
              <a:solidFill>
                <a:srgbClr val="4197DF"/>
              </a:solidFill>
              <a:latin typeface="Microsoft YaHei UI" pitchFamily="18" charset="0"/>
              <a:cs typeface="Microsoft YaHei UI" pitchFamily="18" charset="0"/>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1"/>
              </a:lnSpc>
            </a:pPr>
            <a:r>
              <a:rPr lang="en-US" altLang="zh-CN" sz="1900" dirty="0">
                <a:solidFill>
                  <a:srgbClr val="4197DF"/>
                </a:solidFill>
                <a:latin typeface="Arial" panose="020B0604020202020204" pitchFamily="34" charset="0"/>
                <a:cs typeface="Times New Roman"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2">
            <a:extLst>
              <a:ext uri="{FF2B5EF4-FFF2-40B4-BE49-F238E27FC236}">
                <a16:creationId xmlns:a16="http://schemas.microsoft.com/office/drawing/2014/main" id="{0918C62C-717D-4F3B-BACF-43E7E50C8AFB}"/>
              </a:ext>
            </a:extLst>
          </p:cNvPr>
          <p:cNvGrpSpPr/>
          <p:nvPr/>
        </p:nvGrpSpPr>
        <p:grpSpPr>
          <a:xfrm>
            <a:off x="4346575" y="1030783"/>
            <a:ext cx="6629399" cy="5205255"/>
            <a:chOff x="4346575" y="1030783"/>
            <a:chExt cx="6629399" cy="5205255"/>
          </a:xfrm>
        </p:grpSpPr>
        <p:grpSp>
          <p:nvGrpSpPr>
            <p:cNvPr id="2" name="Group 1">
              <a:extLst>
                <a:ext uri="{FF2B5EF4-FFF2-40B4-BE49-F238E27FC236}">
                  <a16:creationId xmlns:a16="http://schemas.microsoft.com/office/drawing/2014/main" id="{642E7458-B175-4131-AF6A-410439B9F73D}"/>
                </a:ext>
              </a:extLst>
            </p:cNvPr>
            <p:cNvGrpSpPr/>
            <p:nvPr/>
          </p:nvGrpSpPr>
          <p:grpSpPr>
            <a:xfrm>
              <a:off x="4346575" y="1030783"/>
              <a:ext cx="6629399" cy="5205255"/>
              <a:chOff x="4346575" y="1030783"/>
              <a:chExt cx="6629399" cy="5205255"/>
            </a:xfrm>
          </p:grpSpPr>
          <p:grpSp>
            <p:nvGrpSpPr>
              <p:cNvPr id="101" name="Group 100">
                <a:extLst>
                  <a:ext uri="{FF2B5EF4-FFF2-40B4-BE49-F238E27FC236}">
                    <a16:creationId xmlns:a16="http://schemas.microsoft.com/office/drawing/2014/main" id="{69D44F9B-AFD9-4A1C-8FD3-70D7BD9749D7}"/>
                  </a:ext>
                </a:extLst>
              </p:cNvPr>
              <p:cNvGrpSpPr/>
              <p:nvPr/>
            </p:nvGrpSpPr>
            <p:grpSpPr>
              <a:xfrm>
                <a:off x="4346575" y="1030783"/>
                <a:ext cx="6629399" cy="5205255"/>
                <a:chOff x="4346575" y="961841"/>
                <a:chExt cx="6629399" cy="5205255"/>
              </a:xfrm>
            </p:grpSpPr>
            <p:sp>
              <p:nvSpPr>
                <p:cNvPr id="102" name="Freeform 3">
                  <a:extLst>
                    <a:ext uri="{FF2B5EF4-FFF2-40B4-BE49-F238E27FC236}">
                      <a16:creationId xmlns:a16="http://schemas.microsoft.com/office/drawing/2014/main" id="{0748F804-B317-4767-88ED-9BDFB61BA219}"/>
                    </a:ext>
                  </a:extLst>
                </p:cNvPr>
                <p:cNvSpPr/>
                <p:nvPr/>
              </p:nvSpPr>
              <p:spPr>
                <a:xfrm>
                  <a:off x="4346575" y="961841"/>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矩形 28">
                  <a:extLst>
                    <a:ext uri="{FF2B5EF4-FFF2-40B4-BE49-F238E27FC236}">
                      <a16:creationId xmlns:a16="http://schemas.microsoft.com/office/drawing/2014/main" id="{A6F6BE9C-0B8F-4632-A7F3-5FCCB0EA6149}"/>
                    </a:ext>
                  </a:extLst>
                </p:cNvPr>
                <p:cNvSpPr/>
                <p:nvPr/>
              </p:nvSpPr>
              <p:spPr>
                <a:xfrm>
                  <a:off x="5770005" y="1245724"/>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TextBox 1">
                  <a:extLst>
                    <a:ext uri="{FF2B5EF4-FFF2-40B4-BE49-F238E27FC236}">
                      <a16:creationId xmlns:a16="http://schemas.microsoft.com/office/drawing/2014/main" id="{B51EAA11-60DC-4A15-ACEC-F615E5F1A434}"/>
                    </a:ext>
                  </a:extLst>
                </p:cNvPr>
                <p:cNvSpPr txBox="1"/>
                <p:nvPr/>
              </p:nvSpPr>
              <p:spPr>
                <a:xfrm>
                  <a:off x="6995716" y="1773604"/>
                  <a:ext cx="1231106"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历史人物</a:t>
                  </a:r>
                </a:p>
              </p:txBody>
            </p:sp>
            <p:sp>
              <p:nvSpPr>
                <p:cNvPr id="105" name="TextBox 1">
                  <a:extLst>
                    <a:ext uri="{FF2B5EF4-FFF2-40B4-BE49-F238E27FC236}">
                      <a16:creationId xmlns:a16="http://schemas.microsoft.com/office/drawing/2014/main" id="{CCEEA981-1A40-441D-BDCB-BF75B77DD3DD}"/>
                    </a:ext>
                  </a:extLst>
                </p:cNvPr>
                <p:cNvSpPr txBox="1"/>
                <p:nvPr/>
              </p:nvSpPr>
              <p:spPr>
                <a:xfrm>
                  <a:off x="6995716" y="1303452"/>
                  <a:ext cx="2769989" cy="380480"/>
                </a:xfrm>
                <a:prstGeom prst="rect">
                  <a:avLst/>
                </a:prstGeom>
                <a:noFill/>
              </p:spPr>
              <p:txBody>
                <a:bodyPr wrap="none" lIns="0" tIns="72000" rIns="0" bIns="0" rtlCol="0">
                  <a:spAutoFit/>
                </a:bodyPr>
                <a:lstStyle/>
                <a:p>
                  <a:pPr lvl="0">
                    <a:lnSpc>
                      <a:spcPts val="2401"/>
                    </a:lnSpc>
                  </a:pPr>
                  <a:r>
                    <a:rPr lang="zh-CN" altLang="en-US" b="1" dirty="0">
                      <a:solidFill>
                        <a:schemeClr val="bg1"/>
                      </a:solidFill>
                      <a:latin typeface="Microsoft YaHei UI" pitchFamily="18" charset="0"/>
                      <a:cs typeface="Microsoft YaHei UI" pitchFamily="18" charset="0"/>
                    </a:rPr>
                    <a:t>本章导读及学习要求</a:t>
                  </a:r>
                </a:p>
              </p:txBody>
            </p:sp>
            <p:sp>
              <p:nvSpPr>
                <p:cNvPr id="106" name="TextBox 1">
                  <a:extLst>
                    <a:ext uri="{FF2B5EF4-FFF2-40B4-BE49-F238E27FC236}">
                      <a16:creationId xmlns:a16="http://schemas.microsoft.com/office/drawing/2014/main" id="{CC1830B4-B7AE-4F4E-B2A2-7EA3C57296F9}"/>
                    </a:ext>
                  </a:extLst>
                </p:cNvPr>
                <p:cNvSpPr txBox="1"/>
                <p:nvPr/>
              </p:nvSpPr>
              <p:spPr>
                <a:xfrm>
                  <a:off x="6995716" y="2243756"/>
                  <a:ext cx="399148"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 树</a:t>
                  </a:r>
                </a:p>
              </p:txBody>
            </p:sp>
            <p:sp>
              <p:nvSpPr>
                <p:cNvPr id="107" name="TextBox 1">
                  <a:extLst>
                    <a:ext uri="{FF2B5EF4-FFF2-40B4-BE49-F238E27FC236}">
                      <a16:creationId xmlns:a16="http://schemas.microsoft.com/office/drawing/2014/main" id="{40765727-D636-4F8E-AE20-838EBB4DAC95}"/>
                    </a:ext>
                  </a:extLst>
                </p:cNvPr>
                <p:cNvSpPr txBox="1"/>
                <p:nvPr/>
              </p:nvSpPr>
              <p:spPr>
                <a:xfrm>
                  <a:off x="6995716" y="2713908"/>
                  <a:ext cx="615553"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根树</a:t>
                  </a:r>
                </a:p>
              </p:txBody>
            </p:sp>
            <p:sp>
              <p:nvSpPr>
                <p:cNvPr id="108" name="Freeform 3">
                  <a:extLst>
                    <a:ext uri="{FF2B5EF4-FFF2-40B4-BE49-F238E27FC236}">
                      <a16:creationId xmlns:a16="http://schemas.microsoft.com/office/drawing/2014/main" id="{B90F0CC1-39D6-4CF7-88A9-B6AE46CF38C8}"/>
                    </a:ext>
                  </a:extLst>
                </p:cNvPr>
                <p:cNvSpPr/>
                <p:nvPr/>
              </p:nvSpPr>
              <p:spPr>
                <a:xfrm>
                  <a:off x="6683910" y="1163652"/>
                  <a:ext cx="48816" cy="4788000"/>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109" name="Freeform 3">
                  <a:extLst>
                    <a:ext uri="{FF2B5EF4-FFF2-40B4-BE49-F238E27FC236}">
                      <a16:creationId xmlns:a16="http://schemas.microsoft.com/office/drawing/2014/main" id="{01B2C4A0-88D8-46EE-91A7-5F39E856220E}"/>
                    </a:ext>
                  </a:extLst>
                </p:cNvPr>
                <p:cNvSpPr/>
                <p:nvPr/>
              </p:nvSpPr>
              <p:spPr>
                <a:xfrm>
                  <a:off x="6637161" y="1422556"/>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solidFill>
                      <a:schemeClr val="tx1"/>
                    </a:solidFill>
                  </a:endParaRPr>
                </a:p>
              </p:txBody>
            </p:sp>
            <p:sp>
              <p:nvSpPr>
                <p:cNvPr id="110" name="Freeform 3">
                  <a:extLst>
                    <a:ext uri="{FF2B5EF4-FFF2-40B4-BE49-F238E27FC236}">
                      <a16:creationId xmlns:a16="http://schemas.microsoft.com/office/drawing/2014/main" id="{4422CB3B-D0D5-4FEA-B0A8-30267AF052B1}"/>
                    </a:ext>
                  </a:extLst>
                </p:cNvPr>
                <p:cNvSpPr/>
                <p:nvPr/>
              </p:nvSpPr>
              <p:spPr>
                <a:xfrm>
                  <a:off x="6637161" y="189270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dirty="0"/>
                </a:p>
              </p:txBody>
            </p:sp>
            <p:sp>
              <p:nvSpPr>
                <p:cNvPr id="111" name="Freeform 3">
                  <a:extLst>
                    <a:ext uri="{FF2B5EF4-FFF2-40B4-BE49-F238E27FC236}">
                      <a16:creationId xmlns:a16="http://schemas.microsoft.com/office/drawing/2014/main" id="{70E10679-B7C8-4B52-A553-660324F33697}"/>
                    </a:ext>
                  </a:extLst>
                </p:cNvPr>
                <p:cNvSpPr/>
                <p:nvPr/>
              </p:nvSpPr>
              <p:spPr>
                <a:xfrm>
                  <a:off x="6637161" y="330316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2" name="Freeform 3">
                  <a:extLst>
                    <a:ext uri="{FF2B5EF4-FFF2-40B4-BE49-F238E27FC236}">
                      <a16:creationId xmlns:a16="http://schemas.microsoft.com/office/drawing/2014/main" id="{43364136-87B0-4BD8-90E5-48453591600B}"/>
                    </a:ext>
                  </a:extLst>
                </p:cNvPr>
                <p:cNvSpPr/>
                <p:nvPr/>
              </p:nvSpPr>
              <p:spPr>
                <a:xfrm>
                  <a:off x="6637161" y="3773316"/>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4" name="TextBox 1">
                  <a:extLst>
                    <a:ext uri="{FF2B5EF4-FFF2-40B4-BE49-F238E27FC236}">
                      <a16:creationId xmlns:a16="http://schemas.microsoft.com/office/drawing/2014/main" id="{A8F6AC79-AB41-488F-8452-CE37BDACF859}"/>
                    </a:ext>
                  </a:extLst>
                </p:cNvPr>
                <p:cNvSpPr txBox="1"/>
                <p:nvPr/>
              </p:nvSpPr>
              <p:spPr>
                <a:xfrm>
                  <a:off x="6995716" y="3184060"/>
                  <a:ext cx="923330"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欧拉图</a:t>
                  </a:r>
                </a:p>
              </p:txBody>
            </p:sp>
            <p:sp>
              <p:nvSpPr>
                <p:cNvPr id="115" name="TextBox 1">
                  <a:extLst>
                    <a:ext uri="{FF2B5EF4-FFF2-40B4-BE49-F238E27FC236}">
                      <a16:creationId xmlns:a16="http://schemas.microsoft.com/office/drawing/2014/main" id="{A071343D-26C6-4A34-BF26-1E33134F5774}"/>
                    </a:ext>
                  </a:extLst>
                </p:cNvPr>
                <p:cNvSpPr txBox="1"/>
                <p:nvPr/>
              </p:nvSpPr>
              <p:spPr>
                <a:xfrm>
                  <a:off x="6995716" y="4124364"/>
                  <a:ext cx="615553"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偶图</a:t>
                  </a:r>
                </a:p>
              </p:txBody>
            </p:sp>
            <p:sp>
              <p:nvSpPr>
                <p:cNvPr id="116" name="Freeform 3">
                  <a:extLst>
                    <a:ext uri="{FF2B5EF4-FFF2-40B4-BE49-F238E27FC236}">
                      <a16:creationId xmlns:a16="http://schemas.microsoft.com/office/drawing/2014/main" id="{74C8B829-18F9-4783-B4D6-E9A724B05A1B}"/>
                    </a:ext>
                  </a:extLst>
                </p:cNvPr>
                <p:cNvSpPr/>
                <p:nvPr/>
              </p:nvSpPr>
              <p:spPr>
                <a:xfrm>
                  <a:off x="6637161" y="424346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7" name="Freeform 3">
                  <a:extLst>
                    <a:ext uri="{FF2B5EF4-FFF2-40B4-BE49-F238E27FC236}">
                      <a16:creationId xmlns:a16="http://schemas.microsoft.com/office/drawing/2014/main" id="{378B8E67-1CF4-4659-B877-45D776F3E72B}"/>
                    </a:ext>
                  </a:extLst>
                </p:cNvPr>
                <p:cNvSpPr/>
                <p:nvPr/>
              </p:nvSpPr>
              <p:spPr>
                <a:xfrm>
                  <a:off x="6637161" y="471362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8" name="TextBox 1">
                  <a:extLst>
                    <a:ext uri="{FF2B5EF4-FFF2-40B4-BE49-F238E27FC236}">
                      <a16:creationId xmlns:a16="http://schemas.microsoft.com/office/drawing/2014/main" id="{394D60F7-2AAA-4642-8303-8E0EEE89CCB8}"/>
                    </a:ext>
                  </a:extLst>
                </p:cNvPr>
                <p:cNvSpPr txBox="1"/>
                <p:nvPr/>
              </p:nvSpPr>
              <p:spPr>
                <a:xfrm>
                  <a:off x="5942177" y="2243756"/>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7.1</a:t>
                  </a:r>
                </a:p>
              </p:txBody>
            </p:sp>
            <p:sp>
              <p:nvSpPr>
                <p:cNvPr id="119" name="TextBox 1">
                  <a:extLst>
                    <a:ext uri="{FF2B5EF4-FFF2-40B4-BE49-F238E27FC236}">
                      <a16:creationId xmlns:a16="http://schemas.microsoft.com/office/drawing/2014/main" id="{E1CDE1EB-C365-4582-B96F-C83DDED9EBC9}"/>
                    </a:ext>
                  </a:extLst>
                </p:cNvPr>
                <p:cNvSpPr txBox="1"/>
                <p:nvPr/>
              </p:nvSpPr>
              <p:spPr>
                <a:xfrm>
                  <a:off x="5942177" y="2713908"/>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7.2</a:t>
                  </a:r>
                </a:p>
              </p:txBody>
            </p:sp>
            <p:sp>
              <p:nvSpPr>
                <p:cNvPr id="120" name="TextBox 1">
                  <a:extLst>
                    <a:ext uri="{FF2B5EF4-FFF2-40B4-BE49-F238E27FC236}">
                      <a16:creationId xmlns:a16="http://schemas.microsoft.com/office/drawing/2014/main" id="{FFB0D305-8A65-4A96-986B-6C91ACFB4C55}"/>
                    </a:ext>
                  </a:extLst>
                </p:cNvPr>
                <p:cNvSpPr txBox="1"/>
                <p:nvPr/>
              </p:nvSpPr>
              <p:spPr>
                <a:xfrm>
                  <a:off x="5942177" y="3184060"/>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7.3</a:t>
                  </a:r>
                </a:p>
              </p:txBody>
            </p:sp>
            <p:sp>
              <p:nvSpPr>
                <p:cNvPr id="121" name="TextBox 1">
                  <a:extLst>
                    <a:ext uri="{FF2B5EF4-FFF2-40B4-BE49-F238E27FC236}">
                      <a16:creationId xmlns:a16="http://schemas.microsoft.com/office/drawing/2014/main" id="{74333F90-B985-4ECC-AF75-4E6B803AD6D7}"/>
                    </a:ext>
                  </a:extLst>
                </p:cNvPr>
                <p:cNvSpPr txBox="1"/>
                <p:nvPr/>
              </p:nvSpPr>
              <p:spPr>
                <a:xfrm>
                  <a:off x="5942177" y="3654212"/>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7.4</a:t>
                  </a:r>
                </a:p>
              </p:txBody>
            </p:sp>
            <p:sp>
              <p:nvSpPr>
                <p:cNvPr id="122" name="等腰三角形 76">
                  <a:extLst>
                    <a:ext uri="{FF2B5EF4-FFF2-40B4-BE49-F238E27FC236}">
                      <a16:creationId xmlns:a16="http://schemas.microsoft.com/office/drawing/2014/main" id="{A6FC0B70-AC0C-48DC-990F-AB7B8DC0F4F4}"/>
                    </a:ext>
                  </a:extLst>
                </p:cNvPr>
                <p:cNvSpPr/>
                <p:nvPr/>
              </p:nvSpPr>
              <p:spPr>
                <a:xfrm>
                  <a:off x="6065493" y="1360146"/>
                  <a:ext cx="304800" cy="267093"/>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3" name="等腰三角形 77">
                  <a:extLst>
                    <a:ext uri="{FF2B5EF4-FFF2-40B4-BE49-F238E27FC236}">
                      <a16:creationId xmlns:a16="http://schemas.microsoft.com/office/drawing/2014/main" id="{112CFCA0-7F1C-4C83-82CD-C5FE37DBE4EB}"/>
                    </a:ext>
                  </a:extLst>
                </p:cNvPr>
                <p:cNvSpPr/>
                <p:nvPr/>
              </p:nvSpPr>
              <p:spPr>
                <a:xfrm>
                  <a:off x="6065493" y="1830298"/>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4" name="TextBox 1">
                  <a:extLst>
                    <a:ext uri="{FF2B5EF4-FFF2-40B4-BE49-F238E27FC236}">
                      <a16:creationId xmlns:a16="http://schemas.microsoft.com/office/drawing/2014/main" id="{CB6962AB-78A8-43D2-80C0-E0017035964B}"/>
                    </a:ext>
                  </a:extLst>
                </p:cNvPr>
                <p:cNvSpPr txBox="1"/>
                <p:nvPr/>
              </p:nvSpPr>
              <p:spPr>
                <a:xfrm>
                  <a:off x="6995716" y="5534821"/>
                  <a:ext cx="615553"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作业</a:t>
                  </a:r>
                </a:p>
              </p:txBody>
            </p:sp>
            <p:sp>
              <p:nvSpPr>
                <p:cNvPr id="125" name="Freeform 3">
                  <a:extLst>
                    <a:ext uri="{FF2B5EF4-FFF2-40B4-BE49-F238E27FC236}">
                      <a16:creationId xmlns:a16="http://schemas.microsoft.com/office/drawing/2014/main" id="{AED80363-CD6F-4373-8F88-7F6D3706B859}"/>
                    </a:ext>
                  </a:extLst>
                </p:cNvPr>
                <p:cNvSpPr/>
                <p:nvPr/>
              </p:nvSpPr>
              <p:spPr>
                <a:xfrm>
                  <a:off x="6637161" y="5653925"/>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26" name="TextBox 1">
                  <a:extLst>
                    <a:ext uri="{FF2B5EF4-FFF2-40B4-BE49-F238E27FC236}">
                      <a16:creationId xmlns:a16="http://schemas.microsoft.com/office/drawing/2014/main" id="{48C6A92F-C755-4B03-B09C-E3C865AA70FE}"/>
                    </a:ext>
                  </a:extLst>
                </p:cNvPr>
                <p:cNvSpPr txBox="1"/>
                <p:nvPr/>
              </p:nvSpPr>
              <p:spPr>
                <a:xfrm>
                  <a:off x="5942177" y="4124364"/>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7.5</a:t>
                  </a:r>
                </a:p>
              </p:txBody>
            </p:sp>
            <p:sp>
              <p:nvSpPr>
                <p:cNvPr id="53" name="TextBox 1">
                  <a:extLst>
                    <a:ext uri="{FF2B5EF4-FFF2-40B4-BE49-F238E27FC236}">
                      <a16:creationId xmlns:a16="http://schemas.microsoft.com/office/drawing/2014/main" id="{A071343D-26C6-4A34-BF26-1E33134F5774}"/>
                    </a:ext>
                  </a:extLst>
                </p:cNvPr>
                <p:cNvSpPr txBox="1"/>
                <p:nvPr/>
              </p:nvSpPr>
              <p:spPr>
                <a:xfrm>
                  <a:off x="6995716" y="4594516"/>
                  <a:ext cx="923330"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平面图</a:t>
                  </a:r>
                </a:p>
              </p:txBody>
            </p:sp>
            <p:sp>
              <p:nvSpPr>
                <p:cNvPr id="58" name="Freeform 3">
                  <a:extLst>
                    <a:ext uri="{FF2B5EF4-FFF2-40B4-BE49-F238E27FC236}">
                      <a16:creationId xmlns:a16="http://schemas.microsoft.com/office/drawing/2014/main" id="{AED80363-CD6F-4373-8F88-7F6D3706B859}"/>
                    </a:ext>
                  </a:extLst>
                </p:cNvPr>
                <p:cNvSpPr/>
                <p:nvPr/>
              </p:nvSpPr>
              <p:spPr>
                <a:xfrm>
                  <a:off x="6650750" y="518377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60" name="TextBox 1">
                  <a:extLst>
                    <a:ext uri="{FF2B5EF4-FFF2-40B4-BE49-F238E27FC236}">
                      <a16:creationId xmlns:a16="http://schemas.microsoft.com/office/drawing/2014/main" id="{A071343D-26C6-4A34-BF26-1E33134F5774}"/>
                    </a:ext>
                  </a:extLst>
                </p:cNvPr>
                <p:cNvSpPr txBox="1"/>
                <p:nvPr/>
              </p:nvSpPr>
              <p:spPr>
                <a:xfrm>
                  <a:off x="6995716" y="5064668"/>
                  <a:ext cx="1846659"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特殊图的应用</a:t>
                  </a:r>
                </a:p>
              </p:txBody>
            </p:sp>
          </p:grpSp>
          <p:sp>
            <p:nvSpPr>
              <p:cNvPr id="49" name="TextBox 1">
                <a:extLst>
                  <a:ext uri="{FF2B5EF4-FFF2-40B4-BE49-F238E27FC236}">
                    <a16:creationId xmlns:a16="http://schemas.microsoft.com/office/drawing/2014/main" id="{8D75A2F9-445F-4EBD-B108-6199412BC40D}"/>
                  </a:ext>
                </a:extLst>
              </p:cNvPr>
              <p:cNvSpPr txBox="1"/>
              <p:nvPr/>
            </p:nvSpPr>
            <p:spPr>
              <a:xfrm>
                <a:off x="6995716" y="3723154"/>
                <a:ext cx="1231106"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哈密顿图</a:t>
                </a:r>
              </a:p>
            </p:txBody>
          </p:sp>
          <p:sp>
            <p:nvSpPr>
              <p:cNvPr id="50" name="TextBox 1">
                <a:extLst>
                  <a:ext uri="{FF2B5EF4-FFF2-40B4-BE49-F238E27FC236}">
                    <a16:creationId xmlns:a16="http://schemas.microsoft.com/office/drawing/2014/main" id="{159A0760-2207-4EDB-B452-50B7B83350F3}"/>
                  </a:ext>
                </a:extLst>
              </p:cNvPr>
              <p:cNvSpPr txBox="1"/>
              <p:nvPr/>
            </p:nvSpPr>
            <p:spPr>
              <a:xfrm>
                <a:off x="5942177" y="5133610"/>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7.7</a:t>
                </a:r>
              </a:p>
            </p:txBody>
          </p:sp>
          <p:sp>
            <p:nvSpPr>
              <p:cNvPr id="54" name="TextBox 1">
                <a:extLst>
                  <a:ext uri="{FF2B5EF4-FFF2-40B4-BE49-F238E27FC236}">
                    <a16:creationId xmlns:a16="http://schemas.microsoft.com/office/drawing/2014/main" id="{159A0760-2207-4EDB-B452-50B7B83350F3}"/>
                  </a:ext>
                </a:extLst>
              </p:cNvPr>
              <p:cNvSpPr txBox="1"/>
              <p:nvPr/>
            </p:nvSpPr>
            <p:spPr>
              <a:xfrm>
                <a:off x="5942177" y="4663458"/>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7.6</a:t>
                </a:r>
              </a:p>
            </p:txBody>
          </p:sp>
          <p:sp>
            <p:nvSpPr>
              <p:cNvPr id="56" name="TextBox 1">
                <a:extLst>
                  <a:ext uri="{FF2B5EF4-FFF2-40B4-BE49-F238E27FC236}">
                    <a16:creationId xmlns:a16="http://schemas.microsoft.com/office/drawing/2014/main" id="{159A0760-2207-4EDB-B452-50B7B83350F3}"/>
                  </a:ext>
                </a:extLst>
              </p:cNvPr>
              <p:cNvSpPr txBox="1"/>
              <p:nvPr/>
            </p:nvSpPr>
            <p:spPr>
              <a:xfrm>
                <a:off x="5942177" y="5603763"/>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7.8</a:t>
                </a:r>
              </a:p>
            </p:txBody>
          </p:sp>
        </p:grpSp>
        <p:sp>
          <p:nvSpPr>
            <p:cNvPr id="66" name="Freeform 3">
              <a:extLst>
                <a:ext uri="{FF2B5EF4-FFF2-40B4-BE49-F238E27FC236}">
                  <a16:creationId xmlns:a16="http://schemas.microsoft.com/office/drawing/2014/main" id="{F355D099-3430-4DB3-A98C-BE089E6493D7}"/>
                </a:ext>
              </a:extLst>
            </p:cNvPr>
            <p:cNvSpPr/>
            <p:nvPr/>
          </p:nvSpPr>
          <p:spPr>
            <a:xfrm>
              <a:off x="6637161" y="243180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5" name="Freeform 3">
              <a:extLst>
                <a:ext uri="{FF2B5EF4-FFF2-40B4-BE49-F238E27FC236}">
                  <a16:creationId xmlns:a16="http://schemas.microsoft.com/office/drawing/2014/main" id="{F355D099-3430-4DB3-A98C-BE089E6493D7}"/>
                </a:ext>
              </a:extLst>
            </p:cNvPr>
            <p:cNvSpPr/>
            <p:nvPr/>
          </p:nvSpPr>
          <p:spPr>
            <a:xfrm>
              <a:off x="6637161" y="29019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grpSp>
    </p:spTree>
    <p:extLst>
      <p:ext uri="{BB962C8B-B14F-4D97-AF65-F5344CB8AC3E}">
        <p14:creationId xmlns:p14="http://schemas.microsoft.com/office/powerpoint/2010/main" val="190081775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Rectangle 2"/>
          <p:cNvSpPr>
            <a:spLocks noGrp="1" noChangeArrowheads="1"/>
          </p:cNvSpPr>
          <p:nvPr>
            <p:ph type="title"/>
          </p:nvPr>
        </p:nvSpPr>
        <p:spPr>
          <a:xfrm>
            <a:off x="841375" y="296899"/>
            <a:ext cx="10659387" cy="542096"/>
          </a:xfrm>
        </p:spPr>
        <p:txBody>
          <a:bodyPr/>
          <a:lstStyle/>
          <a:p>
            <a:pPr eaLnBrk="1" hangingPunct="1"/>
            <a:r>
              <a:rPr lang="en-US" altLang="zh-CN" dirty="0">
                <a:ea typeface="黑体" panose="02010609060101010101" pitchFamily="49" charset="-122"/>
              </a:rPr>
              <a:t>②          ③</a:t>
            </a:r>
            <a:r>
              <a:rPr lang="zh-CN" altLang="en-US" dirty="0"/>
              <a:t>：</a:t>
            </a:r>
          </a:p>
        </p:txBody>
      </p:sp>
      <p:sp>
        <p:nvSpPr>
          <p:cNvPr id="1397763" name="Rectangle 3"/>
          <p:cNvSpPr>
            <a:spLocks noGrp="1" noChangeArrowheads="1"/>
          </p:cNvSpPr>
          <p:nvPr>
            <p:ph type="body" sz="half" idx="1"/>
          </p:nvPr>
        </p:nvSpPr>
        <p:spPr>
          <a:xfrm>
            <a:off x="536575" y="1125005"/>
            <a:ext cx="11036474" cy="5124189"/>
          </a:xfrm>
        </p:spPr>
        <p:txBody>
          <a:bodyPr/>
          <a:lstStyle/>
          <a:p>
            <a:pPr marL="0" indent="648000">
              <a:lnSpc>
                <a:spcPct val="150000"/>
              </a:lnSpc>
              <a:spcBef>
                <a:spcPts val="600"/>
              </a:spcBef>
              <a:buNone/>
            </a:pPr>
            <a:r>
              <a:rPr lang="zh-CN" altLang="en-US" dirty="0"/>
              <a:t>设</a:t>
            </a:r>
            <a:r>
              <a:rPr lang="en-US" altLang="zh-CN" dirty="0"/>
              <a:t>G</a:t>
            </a:r>
            <a:r>
              <a:rPr lang="zh-CN" altLang="en-US" dirty="0"/>
              <a:t>有</a:t>
            </a:r>
            <a:r>
              <a:rPr lang="en-US" altLang="zh-CN" dirty="0"/>
              <a:t>k</a:t>
            </a:r>
            <a:r>
              <a:rPr lang="zh-CN" altLang="en-US" dirty="0"/>
              <a:t>个</a:t>
            </a:r>
            <a:r>
              <a:rPr lang="zh-CN" altLang="en-US" dirty="0">
                <a:solidFill>
                  <a:srgbClr val="7030A0"/>
                </a:solidFill>
              </a:rPr>
              <a:t>连通分支</a:t>
            </a:r>
            <a:r>
              <a:rPr lang="en-US" altLang="zh-CN" dirty="0"/>
              <a:t>G</a:t>
            </a:r>
            <a:r>
              <a:rPr lang="en-US" altLang="zh-CN" baseline="-25000" dirty="0"/>
              <a:t>1</a:t>
            </a:r>
            <a:r>
              <a:rPr lang="zh-CN" altLang="en-US" dirty="0"/>
              <a:t>，</a:t>
            </a:r>
            <a:r>
              <a:rPr lang="en-US" altLang="zh-CN" dirty="0"/>
              <a:t>G</a:t>
            </a:r>
            <a:r>
              <a:rPr lang="en-US" altLang="zh-CN" baseline="-25000" dirty="0"/>
              <a:t>2</a:t>
            </a:r>
            <a:r>
              <a:rPr lang="zh-CN" altLang="en-US" dirty="0"/>
              <a:t>，</a:t>
            </a:r>
            <a:r>
              <a:rPr lang="en-US" altLang="zh-CN" dirty="0">
                <a:latin typeface="宋体" panose="02010600030101010101" pitchFamily="2" charset="-122"/>
              </a:rPr>
              <a:t>…</a:t>
            </a:r>
            <a:r>
              <a:rPr lang="zh-CN" altLang="en-US" dirty="0"/>
              <a:t>，</a:t>
            </a:r>
            <a:r>
              <a:rPr lang="en-US" altLang="zh-CN" dirty="0" err="1"/>
              <a:t>G</a:t>
            </a:r>
            <a:r>
              <a:rPr lang="en-US" altLang="zh-CN" baseline="-25000" dirty="0" err="1"/>
              <a:t>k</a:t>
            </a:r>
            <a:r>
              <a:rPr lang="zh-CN" altLang="en-US" dirty="0"/>
              <a:t>，其结点数分别为</a:t>
            </a:r>
            <a:r>
              <a:rPr lang="en-US" altLang="zh-CN" dirty="0"/>
              <a:t>n</a:t>
            </a:r>
            <a:r>
              <a:rPr lang="en-US" altLang="zh-CN" baseline="-25000" dirty="0"/>
              <a:t>1</a:t>
            </a:r>
            <a:r>
              <a:rPr lang="zh-CN" altLang="en-US" dirty="0"/>
              <a:t>，</a:t>
            </a:r>
            <a:r>
              <a:rPr lang="en-US" altLang="zh-CN" dirty="0"/>
              <a:t>n</a:t>
            </a:r>
            <a:r>
              <a:rPr lang="en-US" altLang="zh-CN" baseline="-25000" dirty="0"/>
              <a:t>2</a:t>
            </a:r>
            <a:r>
              <a:rPr lang="zh-CN" altLang="en-US" dirty="0"/>
              <a:t>，</a:t>
            </a:r>
            <a:r>
              <a:rPr lang="en-US" altLang="zh-CN" dirty="0">
                <a:latin typeface="宋体" panose="02010600030101010101" pitchFamily="2" charset="-122"/>
              </a:rPr>
              <a:t>…</a:t>
            </a:r>
            <a:r>
              <a:rPr lang="zh-CN" altLang="en-US" dirty="0"/>
              <a:t>，</a:t>
            </a:r>
            <a:r>
              <a:rPr lang="en-US" altLang="zh-CN" dirty="0" err="1"/>
              <a:t>n</a:t>
            </a:r>
            <a:r>
              <a:rPr lang="en-US" altLang="zh-CN" baseline="-25000" dirty="0" err="1"/>
              <a:t>k</a:t>
            </a:r>
            <a:r>
              <a:rPr lang="zh-CN" altLang="en-US" dirty="0"/>
              <a:t>，边数分别为</a:t>
            </a:r>
            <a:r>
              <a:rPr lang="en-US" altLang="zh-CN" dirty="0"/>
              <a:t>m</a:t>
            </a:r>
            <a:r>
              <a:rPr lang="en-US" altLang="zh-CN" baseline="-25000" dirty="0"/>
              <a:t>1</a:t>
            </a:r>
            <a:r>
              <a:rPr lang="zh-CN" altLang="en-US" dirty="0"/>
              <a:t>，</a:t>
            </a:r>
            <a:r>
              <a:rPr lang="en-US" altLang="zh-CN" dirty="0"/>
              <a:t>m</a:t>
            </a:r>
            <a:r>
              <a:rPr lang="en-US" altLang="zh-CN" baseline="-25000" dirty="0"/>
              <a:t>2</a:t>
            </a:r>
            <a:r>
              <a:rPr lang="zh-CN" altLang="en-US" dirty="0"/>
              <a:t>，</a:t>
            </a:r>
            <a:r>
              <a:rPr lang="en-US" altLang="zh-CN" dirty="0">
                <a:latin typeface="宋体" panose="02010600030101010101" pitchFamily="2" charset="-122"/>
              </a:rPr>
              <a:t>…</a:t>
            </a:r>
            <a:r>
              <a:rPr lang="zh-CN" altLang="en-US" dirty="0"/>
              <a:t>，</a:t>
            </a:r>
            <a:r>
              <a:rPr lang="en-US" altLang="zh-CN" dirty="0" err="1"/>
              <a:t>m</a:t>
            </a:r>
            <a:r>
              <a:rPr lang="en-US" altLang="zh-CN" baseline="-25000" dirty="0" err="1"/>
              <a:t>k</a:t>
            </a:r>
            <a:r>
              <a:rPr lang="zh-CN" altLang="en-US" dirty="0"/>
              <a:t>，且</a:t>
            </a:r>
            <a:endParaRPr lang="en-US" altLang="zh-CN" dirty="0"/>
          </a:p>
          <a:p>
            <a:pPr marL="0" indent="648000">
              <a:lnSpc>
                <a:spcPct val="150000"/>
              </a:lnSpc>
              <a:spcBef>
                <a:spcPts val="1800"/>
              </a:spcBef>
              <a:spcAft>
                <a:spcPts val="1200"/>
              </a:spcAft>
              <a:buNone/>
            </a:pPr>
            <a:r>
              <a:rPr lang="zh-CN" altLang="en-US" dirty="0"/>
              <a:t>                                               ，</a:t>
            </a:r>
            <a:endParaRPr lang="en-US" altLang="zh-CN" dirty="0"/>
          </a:p>
          <a:p>
            <a:pPr marL="0" indent="648000">
              <a:lnSpc>
                <a:spcPct val="150000"/>
              </a:lnSpc>
              <a:spcBef>
                <a:spcPts val="600"/>
              </a:spcBef>
              <a:buNone/>
            </a:pPr>
            <a:r>
              <a:rPr lang="zh-CN" altLang="en-US" dirty="0"/>
              <a:t>由于</a:t>
            </a:r>
            <a:r>
              <a:rPr lang="en-US" altLang="zh-CN" dirty="0"/>
              <a:t>G</a:t>
            </a:r>
            <a:r>
              <a:rPr lang="zh-CN" altLang="en-US" dirty="0"/>
              <a:t>中无回路，所以每个</a:t>
            </a:r>
            <a:r>
              <a:rPr lang="en-US" altLang="zh-CN" dirty="0" err="1"/>
              <a:t>G</a:t>
            </a:r>
            <a:r>
              <a:rPr lang="en-US" altLang="zh-CN" baseline="-25000" dirty="0" err="1"/>
              <a:t>i</a:t>
            </a:r>
            <a:r>
              <a:rPr lang="en-US" altLang="zh-CN" baseline="-25000" dirty="0"/>
              <a:t> </a:t>
            </a:r>
            <a:r>
              <a:rPr lang="en-US" altLang="zh-CN" dirty="0"/>
              <a:t>(</a:t>
            </a:r>
            <a:r>
              <a:rPr lang="en-US" altLang="zh-CN" dirty="0" err="1"/>
              <a:t>i</a:t>
            </a:r>
            <a:r>
              <a:rPr lang="en-US" altLang="zh-CN" dirty="0"/>
              <a:t> = 1, 2, </a:t>
            </a:r>
            <a:r>
              <a:rPr lang="en-US" altLang="zh-CN" dirty="0">
                <a:latin typeface="宋体" panose="02010600030101010101" pitchFamily="2" charset="-122"/>
              </a:rPr>
              <a:t>…</a:t>
            </a:r>
            <a:r>
              <a:rPr lang="en-US" altLang="zh-CN" dirty="0"/>
              <a:t>, k)</a:t>
            </a:r>
            <a:r>
              <a:rPr lang="zh-CN" altLang="en-US" dirty="0"/>
              <a:t>均为</a:t>
            </a:r>
            <a:r>
              <a:rPr lang="zh-CN" altLang="en-US" dirty="0">
                <a:solidFill>
                  <a:srgbClr val="7030A0"/>
                </a:solidFill>
              </a:rPr>
              <a:t>树</a:t>
            </a:r>
            <a:r>
              <a:rPr lang="zh-CN" altLang="en-US" dirty="0"/>
              <a:t>，因此</a:t>
            </a:r>
            <a:r>
              <a:rPr lang="en-US" altLang="zh-CN" dirty="0">
                <a:solidFill>
                  <a:srgbClr val="FF0000"/>
                </a:solidFill>
              </a:rPr>
              <a:t>m</a:t>
            </a:r>
            <a:r>
              <a:rPr lang="en-US" altLang="zh-CN" baseline="-25000" dirty="0">
                <a:solidFill>
                  <a:srgbClr val="FF0000"/>
                </a:solidFill>
              </a:rPr>
              <a:t>i</a:t>
            </a:r>
            <a:r>
              <a:rPr lang="en-US" altLang="zh-CN" dirty="0">
                <a:solidFill>
                  <a:srgbClr val="FF0000"/>
                </a:solidFill>
              </a:rPr>
              <a:t> = </a:t>
            </a:r>
            <a:r>
              <a:rPr lang="en-US" altLang="zh-CN" dirty="0" err="1">
                <a:solidFill>
                  <a:srgbClr val="FF0000"/>
                </a:solidFill>
              </a:rPr>
              <a:t>n</a:t>
            </a:r>
            <a:r>
              <a:rPr lang="en-US" altLang="zh-CN" baseline="-25000" dirty="0" err="1">
                <a:solidFill>
                  <a:srgbClr val="FF0000"/>
                </a:solidFill>
              </a:rPr>
              <a:t>i</a:t>
            </a:r>
            <a:r>
              <a:rPr lang="en-US" altLang="zh-CN" baseline="-25000" dirty="0">
                <a:solidFill>
                  <a:srgbClr val="FF0000"/>
                </a:solidFill>
              </a:rPr>
              <a:t> </a:t>
            </a:r>
            <a:r>
              <a:rPr lang="en-US" altLang="zh-CN" dirty="0">
                <a:solidFill>
                  <a:srgbClr val="FF0000"/>
                </a:solidFill>
              </a:rPr>
              <a:t>– 1</a:t>
            </a:r>
            <a:r>
              <a:rPr lang="zh-CN" altLang="en-US" dirty="0"/>
              <a:t>（</a:t>
            </a:r>
            <a:r>
              <a:rPr lang="en-US" altLang="zh-CN" dirty="0" err="1"/>
              <a:t>i</a:t>
            </a:r>
            <a:r>
              <a:rPr lang="en-US" altLang="zh-CN" dirty="0"/>
              <a:t> = 1, 2, </a:t>
            </a:r>
            <a:r>
              <a:rPr lang="en-US" altLang="zh-CN" dirty="0">
                <a:latin typeface="宋体" panose="02010600030101010101" pitchFamily="2" charset="-122"/>
              </a:rPr>
              <a:t>…</a:t>
            </a:r>
            <a:r>
              <a:rPr lang="en-US" altLang="zh-CN" dirty="0"/>
              <a:t>, k</a:t>
            </a:r>
            <a:r>
              <a:rPr lang="zh-CN" altLang="en-US" dirty="0"/>
              <a:t>），于是</a:t>
            </a:r>
          </a:p>
          <a:p>
            <a:pPr marL="0" indent="648000">
              <a:lnSpc>
                <a:spcPct val="150000"/>
              </a:lnSpc>
              <a:spcBef>
                <a:spcPts val="1800"/>
              </a:spcBef>
              <a:spcAft>
                <a:spcPts val="1200"/>
              </a:spcAft>
              <a:buNone/>
            </a:pPr>
            <a:endParaRPr lang="zh-CN" altLang="en-US" dirty="0"/>
          </a:p>
          <a:p>
            <a:pPr marL="0" indent="648000">
              <a:lnSpc>
                <a:spcPct val="150000"/>
              </a:lnSpc>
              <a:spcBef>
                <a:spcPts val="600"/>
              </a:spcBef>
              <a:buNone/>
            </a:pPr>
            <a:r>
              <a:rPr lang="zh-CN" altLang="en-US" dirty="0"/>
              <a:t>故</a:t>
            </a:r>
            <a:r>
              <a:rPr lang="en-US" altLang="zh-CN" dirty="0"/>
              <a:t>k = 1</a:t>
            </a:r>
            <a:r>
              <a:rPr lang="zh-CN" altLang="en-US" dirty="0"/>
              <a:t>，所以</a:t>
            </a:r>
            <a:r>
              <a:rPr lang="en-US" altLang="zh-CN" dirty="0"/>
              <a:t>G</a:t>
            </a:r>
            <a:r>
              <a:rPr lang="zh-CN" altLang="en-US" dirty="0"/>
              <a:t>是连通的，且</a:t>
            </a:r>
            <a:r>
              <a:rPr lang="en-US" altLang="zh-CN" dirty="0"/>
              <a:t>m = n-1</a:t>
            </a:r>
            <a:r>
              <a:rPr lang="zh-CN" altLang="en-US" dirty="0"/>
              <a:t>。</a:t>
            </a:r>
            <a:endParaRPr lang="en-US" altLang="zh-CN" dirty="0"/>
          </a:p>
        </p:txBody>
      </p:sp>
      <p:graphicFrame>
        <p:nvGraphicFramePr>
          <p:cNvPr id="3074" name="Object 4"/>
          <p:cNvGraphicFramePr>
            <a:graphicFrameLocks noGrp="1" noChangeAspect="1"/>
          </p:cNvGraphicFramePr>
          <p:nvPr>
            <p:ph sz="half" idx="2"/>
            <p:extLst>
              <p:ext uri="{D42A27DB-BD31-4B8C-83A1-F6EECF244321}">
                <p14:modId xmlns:p14="http://schemas.microsoft.com/office/powerpoint/2010/main" val="1772014454"/>
              </p:ext>
            </p:extLst>
          </p:nvPr>
        </p:nvGraphicFramePr>
        <p:xfrm>
          <a:off x="1324615" y="252641"/>
          <a:ext cx="812160" cy="609120"/>
        </p:xfrm>
        <a:graphic>
          <a:graphicData uri="http://schemas.openxmlformats.org/presentationml/2006/ole">
            <mc:AlternateContent xmlns:mc="http://schemas.openxmlformats.org/markup-compatibility/2006">
              <mc:Choice xmlns:v="urn:schemas-microsoft-com:vml" Requires="v">
                <p:oleObj spid="_x0000_s86218" name="Equation" r:id="rId3" imgW="203040" imgH="152280" progId="Equation.DSMT4">
                  <p:embed/>
                </p:oleObj>
              </mc:Choice>
              <mc:Fallback>
                <p:oleObj name="Equation" r:id="rId3" imgW="203040" imgH="152280" progId="Equation.DSMT4">
                  <p:embed/>
                  <p:pic>
                    <p:nvPicPr>
                      <p:cNvPr id="307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4615" y="252641"/>
                        <a:ext cx="812160" cy="6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97765" name="Object 5"/>
          <p:cNvGraphicFramePr>
            <a:graphicFrameLocks noChangeAspect="1"/>
          </p:cNvGraphicFramePr>
          <p:nvPr>
            <p:extLst>
              <p:ext uri="{D42A27DB-BD31-4B8C-83A1-F6EECF244321}">
                <p14:modId xmlns:p14="http://schemas.microsoft.com/office/powerpoint/2010/main" val="4253032470"/>
              </p:ext>
            </p:extLst>
          </p:nvPr>
        </p:nvGraphicFramePr>
        <p:xfrm>
          <a:off x="3917995" y="2306204"/>
          <a:ext cx="1342980" cy="971190"/>
        </p:xfrm>
        <a:graphic>
          <a:graphicData uri="http://schemas.openxmlformats.org/presentationml/2006/ole">
            <mc:AlternateContent xmlns:mc="http://schemas.openxmlformats.org/markup-compatibility/2006">
              <mc:Choice xmlns:v="urn:schemas-microsoft-com:vml" Requires="v">
                <p:oleObj spid="_x0000_s86219" name="Equation" r:id="rId5" imgW="596880" imgH="431640" progId="Equation.DSMT4">
                  <p:embed/>
                </p:oleObj>
              </mc:Choice>
              <mc:Fallback>
                <p:oleObj name="Equation" r:id="rId5" imgW="596880" imgH="431640" progId="Equation.DSMT4">
                  <p:embed/>
                  <p:pic>
                    <p:nvPicPr>
                      <p:cNvPr id="1397765" name="Object 5"/>
                      <p:cNvPicPr>
                        <a:picLocks noChangeAspect="1" noChangeArrowheads="1"/>
                      </p:cNvPicPr>
                      <p:nvPr/>
                    </p:nvPicPr>
                    <p:blipFill>
                      <a:blip r:embed="rId6"/>
                      <a:srcRect/>
                      <a:stretch>
                        <a:fillRect/>
                      </a:stretch>
                    </p:blipFill>
                    <p:spPr bwMode="auto">
                      <a:xfrm>
                        <a:off x="3917995" y="2306204"/>
                        <a:ext cx="1342980" cy="971190"/>
                      </a:xfrm>
                      <a:prstGeom prst="rect">
                        <a:avLst/>
                      </a:prstGeom>
                      <a:noFill/>
                    </p:spPr>
                  </p:pic>
                </p:oleObj>
              </mc:Fallback>
            </mc:AlternateContent>
          </a:graphicData>
        </a:graphic>
      </p:graphicFrame>
      <p:graphicFrame>
        <p:nvGraphicFramePr>
          <p:cNvPr id="1397767" name="Object 7"/>
          <p:cNvGraphicFramePr>
            <a:graphicFrameLocks noChangeAspect="1"/>
          </p:cNvGraphicFramePr>
          <p:nvPr>
            <p:extLst>
              <p:ext uri="{D42A27DB-BD31-4B8C-83A1-F6EECF244321}">
                <p14:modId xmlns:p14="http://schemas.microsoft.com/office/powerpoint/2010/main" val="2307259944"/>
              </p:ext>
            </p:extLst>
          </p:nvPr>
        </p:nvGraphicFramePr>
        <p:xfrm>
          <a:off x="5718175" y="2306204"/>
          <a:ext cx="1543050" cy="971190"/>
        </p:xfrm>
        <a:graphic>
          <a:graphicData uri="http://schemas.openxmlformats.org/presentationml/2006/ole">
            <mc:AlternateContent xmlns:mc="http://schemas.openxmlformats.org/markup-compatibility/2006">
              <mc:Choice xmlns:v="urn:schemas-microsoft-com:vml" Requires="v">
                <p:oleObj spid="_x0000_s86220" name="Equation" r:id="rId7" imgW="685800" imgH="431640" progId="Equation.DSMT4">
                  <p:embed/>
                </p:oleObj>
              </mc:Choice>
              <mc:Fallback>
                <p:oleObj name="Equation" r:id="rId7" imgW="685800" imgH="431640" progId="Equation.DSMT4">
                  <p:embed/>
                  <p:pic>
                    <p:nvPicPr>
                      <p:cNvPr id="1397767" name="Object 7"/>
                      <p:cNvPicPr>
                        <a:picLocks noChangeAspect="1" noChangeArrowheads="1"/>
                      </p:cNvPicPr>
                      <p:nvPr/>
                    </p:nvPicPr>
                    <p:blipFill>
                      <a:blip r:embed="rId8"/>
                      <a:srcRect/>
                      <a:stretch>
                        <a:fillRect/>
                      </a:stretch>
                    </p:blipFill>
                    <p:spPr bwMode="auto">
                      <a:xfrm>
                        <a:off x="5718175" y="2306204"/>
                        <a:ext cx="1543050" cy="971190"/>
                      </a:xfrm>
                      <a:prstGeom prst="rect">
                        <a:avLst/>
                      </a:prstGeom>
                      <a:noFill/>
                    </p:spPr>
                  </p:pic>
                </p:oleObj>
              </mc:Fallback>
            </mc:AlternateContent>
          </a:graphicData>
        </a:graphic>
      </p:graphicFrame>
      <p:graphicFrame>
        <p:nvGraphicFramePr>
          <p:cNvPr id="1397769" name="Object 9"/>
          <p:cNvGraphicFramePr>
            <a:graphicFrameLocks noChangeAspect="1"/>
          </p:cNvGraphicFramePr>
          <p:nvPr>
            <p:extLst>
              <p:ext uri="{D42A27DB-BD31-4B8C-83A1-F6EECF244321}">
                <p14:modId xmlns:p14="http://schemas.microsoft.com/office/powerpoint/2010/main" val="2314750124"/>
              </p:ext>
            </p:extLst>
          </p:nvPr>
        </p:nvGraphicFramePr>
        <p:xfrm>
          <a:off x="2717800" y="4440238"/>
          <a:ext cx="5086350" cy="971550"/>
        </p:xfrm>
        <a:graphic>
          <a:graphicData uri="http://schemas.openxmlformats.org/presentationml/2006/ole">
            <mc:AlternateContent xmlns:mc="http://schemas.openxmlformats.org/markup-compatibility/2006">
              <mc:Choice xmlns:v="urn:schemas-microsoft-com:vml" Requires="v">
                <p:oleObj spid="_x0000_s86221" name="Equation" r:id="rId9" imgW="2260440" imgH="431640" progId="Equation.DSMT4">
                  <p:embed/>
                </p:oleObj>
              </mc:Choice>
              <mc:Fallback>
                <p:oleObj name="Equation" r:id="rId9" imgW="2260440" imgH="431640" progId="Equation.DSMT4">
                  <p:embed/>
                  <p:pic>
                    <p:nvPicPr>
                      <p:cNvPr id="1397769" name="Object 9"/>
                      <p:cNvPicPr>
                        <a:picLocks noChangeAspect="1" noChangeArrowheads="1"/>
                      </p:cNvPicPr>
                      <p:nvPr/>
                    </p:nvPicPr>
                    <p:blipFill>
                      <a:blip r:embed="rId10"/>
                      <a:srcRect/>
                      <a:stretch>
                        <a:fillRect/>
                      </a:stretch>
                    </p:blipFill>
                    <p:spPr bwMode="auto">
                      <a:xfrm>
                        <a:off x="2717800" y="4440238"/>
                        <a:ext cx="5086350" cy="971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97771" name="Rectangle 11"/>
          <p:cNvSpPr>
            <a:spLocks noChangeArrowheads="1"/>
          </p:cNvSpPr>
          <p:nvPr/>
        </p:nvSpPr>
        <p:spPr bwMode="auto">
          <a:xfrm>
            <a:off x="841375" y="1265014"/>
            <a:ext cx="7969368" cy="128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33400" indent="-533400"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just" eaLnBrk="1" hangingPunct="1">
              <a:lnSpc>
                <a:spcPct val="150000"/>
              </a:lnSpc>
              <a:spcBef>
                <a:spcPts val="1200"/>
              </a:spcBef>
              <a:buClr>
                <a:srgbClr val="FF3300"/>
              </a:buClr>
              <a:buFont typeface="Wingdings" panose="05000000000000000000" pitchFamily="2" charset="2"/>
              <a:buAutoNum type="circleNumDbPlain" startAt="2"/>
            </a:pPr>
            <a:r>
              <a:rPr lang="en-US" altLang="zh-CN" sz="2400" b="1" dirty="0">
                <a:solidFill>
                  <a:srgbClr val="000000"/>
                </a:solidFill>
                <a:latin typeface="+mn-lt"/>
                <a:ea typeface="+mn-ea"/>
                <a:cs typeface="Times New Roman" panose="02020603050405020304" pitchFamily="18" charset="0"/>
              </a:rPr>
              <a:t>G</a:t>
            </a:r>
            <a:r>
              <a:rPr lang="zh-CN" altLang="en-US" sz="2400" b="1" dirty="0">
                <a:solidFill>
                  <a:srgbClr val="000000"/>
                </a:solidFill>
                <a:latin typeface="+mn-lt"/>
                <a:ea typeface="+mn-ea"/>
                <a:cs typeface="Times New Roman" panose="02020603050405020304" pitchFamily="18" charset="0"/>
              </a:rPr>
              <a:t>中</a:t>
            </a:r>
            <a:r>
              <a:rPr lang="zh-CN" altLang="en-US" sz="2400" b="1" dirty="0">
                <a:solidFill>
                  <a:srgbClr val="800080"/>
                </a:solidFill>
                <a:latin typeface="+mn-lt"/>
                <a:ea typeface="+mn-ea"/>
                <a:cs typeface="Times New Roman" panose="02020603050405020304" pitchFamily="18" charset="0"/>
              </a:rPr>
              <a:t>无回路</a:t>
            </a:r>
            <a:r>
              <a:rPr lang="zh-CN" altLang="en-US" sz="2400" b="1" dirty="0">
                <a:solidFill>
                  <a:srgbClr val="000000"/>
                </a:solidFill>
                <a:latin typeface="+mn-lt"/>
                <a:ea typeface="+mn-ea"/>
                <a:cs typeface="Times New Roman" panose="02020603050405020304" pitchFamily="18" charset="0"/>
              </a:rPr>
              <a:t>，且</a:t>
            </a:r>
            <a:r>
              <a:rPr lang="en-US" altLang="zh-CN" sz="2400" b="1" dirty="0">
                <a:solidFill>
                  <a:srgbClr val="800080"/>
                </a:solidFill>
                <a:latin typeface="+mn-lt"/>
                <a:ea typeface="+mn-ea"/>
                <a:cs typeface="Times New Roman" panose="02020603050405020304" pitchFamily="18" charset="0"/>
              </a:rPr>
              <a:t>m = n-1</a:t>
            </a:r>
            <a:r>
              <a:rPr lang="zh-CN" altLang="en-US" sz="2400" b="1" dirty="0">
                <a:solidFill>
                  <a:srgbClr val="000000"/>
                </a:solidFill>
                <a:latin typeface="+mn-lt"/>
                <a:ea typeface="+mn-ea"/>
                <a:cs typeface="Times New Roman" panose="02020603050405020304" pitchFamily="18" charset="0"/>
              </a:rPr>
              <a:t>；</a:t>
            </a:r>
          </a:p>
          <a:p>
            <a:pPr algn="just" eaLnBrk="1" hangingPunct="1">
              <a:lnSpc>
                <a:spcPct val="150000"/>
              </a:lnSpc>
              <a:spcBef>
                <a:spcPts val="1200"/>
              </a:spcBef>
              <a:buClr>
                <a:srgbClr val="FF3300"/>
              </a:buClr>
              <a:buFont typeface="Wingdings" panose="05000000000000000000" pitchFamily="2" charset="2"/>
              <a:buAutoNum type="circleNumDbPlain" startAt="2"/>
            </a:pPr>
            <a:r>
              <a:rPr lang="en-US" altLang="zh-CN" sz="2400" b="1" dirty="0">
                <a:solidFill>
                  <a:srgbClr val="000000"/>
                </a:solidFill>
                <a:latin typeface="+mn-lt"/>
                <a:ea typeface="+mn-ea"/>
                <a:cs typeface="Times New Roman" panose="02020603050405020304" pitchFamily="18" charset="0"/>
              </a:rPr>
              <a:t>G</a:t>
            </a:r>
            <a:r>
              <a:rPr lang="zh-CN" altLang="en-US" sz="2400" b="1" dirty="0">
                <a:solidFill>
                  <a:srgbClr val="000000"/>
                </a:solidFill>
                <a:latin typeface="+mn-lt"/>
                <a:ea typeface="+mn-ea"/>
                <a:cs typeface="Times New Roman" panose="02020603050405020304" pitchFamily="18" charset="0"/>
              </a:rPr>
              <a:t>是</a:t>
            </a:r>
            <a:r>
              <a:rPr lang="zh-CN" altLang="en-US" sz="2400" b="1" dirty="0">
                <a:solidFill>
                  <a:schemeClr val="folHlink"/>
                </a:solidFill>
                <a:latin typeface="+mn-lt"/>
                <a:ea typeface="+mn-ea"/>
                <a:cs typeface="Times New Roman" panose="02020603050405020304" pitchFamily="18" charset="0"/>
              </a:rPr>
              <a:t>连通的</a:t>
            </a:r>
            <a:r>
              <a:rPr lang="zh-CN" altLang="en-US" sz="2400" b="1" dirty="0">
                <a:solidFill>
                  <a:srgbClr val="000000"/>
                </a:solidFill>
                <a:latin typeface="+mn-lt"/>
                <a:ea typeface="+mn-ea"/>
                <a:cs typeface="Times New Roman" panose="02020603050405020304" pitchFamily="18" charset="0"/>
              </a:rPr>
              <a:t>，且</a:t>
            </a:r>
            <a:r>
              <a:rPr lang="en-US" altLang="zh-CN" sz="2400" b="1" dirty="0">
                <a:solidFill>
                  <a:schemeClr val="folHlink"/>
                </a:solidFill>
                <a:latin typeface="+mn-lt"/>
                <a:ea typeface="+mn-ea"/>
                <a:cs typeface="Times New Roman" panose="02020603050405020304" pitchFamily="18" charset="0"/>
              </a:rPr>
              <a:t>m = n-1</a:t>
            </a:r>
            <a:r>
              <a:rPr lang="zh-CN" altLang="en-US" sz="2400" b="1" dirty="0">
                <a:solidFill>
                  <a:srgbClr val="000000"/>
                </a:solidFill>
                <a:latin typeface="+mn-lt"/>
                <a:ea typeface="+mn-ea"/>
                <a:cs typeface="Times New Roman" panose="02020603050405020304" pitchFamily="18" charset="0"/>
              </a:rPr>
              <a:t>；</a:t>
            </a:r>
          </a:p>
        </p:txBody>
      </p:sp>
    </p:spTree>
    <p:extLst>
      <p:ext uri="{BB962C8B-B14F-4D97-AF65-F5344CB8AC3E}">
        <p14:creationId xmlns:p14="http://schemas.microsoft.com/office/powerpoint/2010/main" val="267176948"/>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97771">
                                            <p:txEl>
                                              <p:pRg st="0" end="0"/>
                                            </p:txEl>
                                          </p:spTgt>
                                        </p:tgtEl>
                                        <p:attrNameLst>
                                          <p:attrName>style.visibility</p:attrName>
                                        </p:attrNameLst>
                                      </p:cBhvr>
                                      <p:to>
                                        <p:strVal val="visible"/>
                                      </p:to>
                                    </p:set>
                                    <p:anim calcmode="lin" valueType="num">
                                      <p:cBhvr additive="base">
                                        <p:cTn id="7" dur="500" fill="hold"/>
                                        <p:tgtEl>
                                          <p:spTgt spid="13977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97771">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97771">
                                            <p:txEl>
                                              <p:pRg st="1" end="1"/>
                                            </p:txEl>
                                          </p:spTgt>
                                        </p:tgtEl>
                                        <p:attrNameLst>
                                          <p:attrName>style.visibility</p:attrName>
                                        </p:attrNameLst>
                                      </p:cBhvr>
                                      <p:to>
                                        <p:strVal val="visible"/>
                                      </p:to>
                                    </p:set>
                                    <p:anim calcmode="lin" valueType="num">
                                      <p:cBhvr additive="base">
                                        <p:cTn id="12" dur="500" fill="hold"/>
                                        <p:tgtEl>
                                          <p:spTgt spid="1397771">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3977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xit" presetSubtype="4" fill="hold" grpId="1" nodeType="clickEffect">
                                  <p:stCondLst>
                                    <p:cond delay="0"/>
                                  </p:stCondLst>
                                  <p:childTnLst>
                                    <p:anim calcmode="lin" valueType="num">
                                      <p:cBhvr additive="base">
                                        <p:cTn id="17" dur="500"/>
                                        <p:tgtEl>
                                          <p:spTgt spid="1397771">
                                            <p:txEl>
                                              <p:pRg st="0" end="0"/>
                                            </p:txEl>
                                          </p:spTgt>
                                        </p:tgtEl>
                                        <p:attrNameLst>
                                          <p:attrName>ppt_x</p:attrName>
                                        </p:attrNameLst>
                                      </p:cBhvr>
                                      <p:tavLst>
                                        <p:tav tm="0">
                                          <p:val>
                                            <p:strVal val="ppt_x"/>
                                          </p:val>
                                        </p:tav>
                                        <p:tav tm="100000">
                                          <p:val>
                                            <p:strVal val="ppt_x"/>
                                          </p:val>
                                        </p:tav>
                                      </p:tavLst>
                                    </p:anim>
                                    <p:anim calcmode="lin" valueType="num">
                                      <p:cBhvr additive="base">
                                        <p:cTn id="18" dur="500"/>
                                        <p:tgtEl>
                                          <p:spTgt spid="1397771">
                                            <p:txEl>
                                              <p:pRg st="0" end="0"/>
                                            </p:txEl>
                                          </p:spTgt>
                                        </p:tgtEl>
                                        <p:attrNameLst>
                                          <p:attrName>ppt_y</p:attrName>
                                        </p:attrNameLst>
                                      </p:cBhvr>
                                      <p:tavLst>
                                        <p:tav tm="0">
                                          <p:val>
                                            <p:strVal val="ppt_y"/>
                                          </p:val>
                                        </p:tav>
                                        <p:tav tm="100000">
                                          <p:val>
                                            <p:strVal val="1+ppt_h/2"/>
                                          </p:val>
                                        </p:tav>
                                      </p:tavLst>
                                    </p:anim>
                                    <p:set>
                                      <p:cBhvr>
                                        <p:cTn id="19" dur="1" fill="hold">
                                          <p:stCondLst>
                                            <p:cond delay="499"/>
                                          </p:stCondLst>
                                        </p:cTn>
                                        <p:tgtEl>
                                          <p:spTgt spid="1397771">
                                            <p:txEl>
                                              <p:pRg st="0" end="0"/>
                                            </p:txEl>
                                          </p:spTgt>
                                        </p:tgtEl>
                                        <p:attrNameLst>
                                          <p:attrName>style.visibility</p:attrName>
                                        </p:attrNameLst>
                                      </p:cBhvr>
                                      <p:to>
                                        <p:strVal val="hidden"/>
                                      </p:to>
                                    </p:set>
                                  </p:childTnLst>
                                </p:cTn>
                              </p:par>
                              <p:par>
                                <p:cTn id="20" presetID="2" presetClass="exit" presetSubtype="4" fill="hold" grpId="1" nodeType="withEffect">
                                  <p:stCondLst>
                                    <p:cond delay="0"/>
                                  </p:stCondLst>
                                  <p:childTnLst>
                                    <p:anim calcmode="lin" valueType="num">
                                      <p:cBhvr additive="base">
                                        <p:cTn id="21" dur="500"/>
                                        <p:tgtEl>
                                          <p:spTgt spid="1397771">
                                            <p:txEl>
                                              <p:pRg st="1" end="1"/>
                                            </p:txEl>
                                          </p:spTgt>
                                        </p:tgtEl>
                                        <p:attrNameLst>
                                          <p:attrName>ppt_x</p:attrName>
                                        </p:attrNameLst>
                                      </p:cBhvr>
                                      <p:tavLst>
                                        <p:tav tm="0">
                                          <p:val>
                                            <p:strVal val="ppt_x"/>
                                          </p:val>
                                        </p:tav>
                                        <p:tav tm="100000">
                                          <p:val>
                                            <p:strVal val="ppt_x"/>
                                          </p:val>
                                        </p:tav>
                                      </p:tavLst>
                                    </p:anim>
                                    <p:anim calcmode="lin" valueType="num">
                                      <p:cBhvr additive="base">
                                        <p:cTn id="22" dur="500"/>
                                        <p:tgtEl>
                                          <p:spTgt spid="1397771">
                                            <p:txEl>
                                              <p:pRg st="1" end="1"/>
                                            </p:txEl>
                                          </p:spTgt>
                                        </p:tgtEl>
                                        <p:attrNameLst>
                                          <p:attrName>ppt_y</p:attrName>
                                        </p:attrNameLst>
                                      </p:cBhvr>
                                      <p:tavLst>
                                        <p:tav tm="0">
                                          <p:val>
                                            <p:strVal val="ppt_y"/>
                                          </p:val>
                                        </p:tav>
                                        <p:tav tm="100000">
                                          <p:val>
                                            <p:strVal val="1+ppt_h/2"/>
                                          </p:val>
                                        </p:tav>
                                      </p:tavLst>
                                    </p:anim>
                                    <p:set>
                                      <p:cBhvr>
                                        <p:cTn id="23" dur="1" fill="hold">
                                          <p:stCondLst>
                                            <p:cond delay="499"/>
                                          </p:stCondLst>
                                        </p:cTn>
                                        <p:tgtEl>
                                          <p:spTgt spid="1397771">
                                            <p:txEl>
                                              <p:pRg st="1" end="1"/>
                                            </p:txEl>
                                          </p:spTgt>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397763">
                                            <p:txEl>
                                              <p:pRg st="0" end="0"/>
                                            </p:txEl>
                                          </p:spTgt>
                                        </p:tgtEl>
                                        <p:attrNameLst>
                                          <p:attrName>style.visibility</p:attrName>
                                        </p:attrNameLst>
                                      </p:cBhvr>
                                      <p:to>
                                        <p:strVal val="visible"/>
                                      </p:to>
                                    </p:set>
                                    <p:anim calcmode="lin" valueType="num">
                                      <p:cBhvr additive="base">
                                        <p:cTn id="28" dur="500" fill="hold"/>
                                        <p:tgtEl>
                                          <p:spTgt spid="139776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3977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397763">
                                            <p:txEl>
                                              <p:pRg st="1" end="1"/>
                                            </p:txEl>
                                          </p:spTgt>
                                        </p:tgtEl>
                                        <p:attrNameLst>
                                          <p:attrName>style.visibility</p:attrName>
                                        </p:attrNameLst>
                                      </p:cBhvr>
                                      <p:to>
                                        <p:strVal val="visible"/>
                                      </p:to>
                                    </p:set>
                                    <p:anim calcmode="lin" valueType="num">
                                      <p:cBhvr additive="base">
                                        <p:cTn id="34" dur="500" fill="hold"/>
                                        <p:tgtEl>
                                          <p:spTgt spid="1397763">
                                            <p:txEl>
                                              <p:pRg st="1" end="1"/>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3977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397763">
                                            <p:txEl>
                                              <p:pRg st="2" end="2"/>
                                            </p:txEl>
                                          </p:spTgt>
                                        </p:tgtEl>
                                        <p:attrNameLst>
                                          <p:attrName>style.visibility</p:attrName>
                                        </p:attrNameLst>
                                      </p:cBhvr>
                                      <p:to>
                                        <p:strVal val="visible"/>
                                      </p:to>
                                    </p:set>
                                    <p:anim calcmode="lin" valueType="num">
                                      <p:cBhvr additive="base">
                                        <p:cTn id="40" dur="500" fill="hold"/>
                                        <p:tgtEl>
                                          <p:spTgt spid="1397763">
                                            <p:txEl>
                                              <p:pRg st="2" end="2"/>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397763">
                                            <p:txEl>
                                              <p:pRg st="2" end="2"/>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397765"/>
                                        </p:tgtEl>
                                        <p:attrNameLst>
                                          <p:attrName>style.visibility</p:attrName>
                                        </p:attrNameLst>
                                      </p:cBhvr>
                                      <p:to>
                                        <p:strVal val="visible"/>
                                      </p:to>
                                    </p:set>
                                    <p:anim calcmode="lin" valueType="num">
                                      <p:cBhvr additive="base">
                                        <p:cTn id="44" dur="500" fill="hold"/>
                                        <p:tgtEl>
                                          <p:spTgt spid="1397765"/>
                                        </p:tgtEl>
                                        <p:attrNameLst>
                                          <p:attrName>ppt_x</p:attrName>
                                        </p:attrNameLst>
                                      </p:cBhvr>
                                      <p:tavLst>
                                        <p:tav tm="0">
                                          <p:val>
                                            <p:strVal val="#ppt_x"/>
                                          </p:val>
                                        </p:tav>
                                        <p:tav tm="100000">
                                          <p:val>
                                            <p:strVal val="#ppt_x"/>
                                          </p:val>
                                        </p:tav>
                                      </p:tavLst>
                                    </p:anim>
                                    <p:anim calcmode="lin" valueType="num">
                                      <p:cBhvr additive="base">
                                        <p:cTn id="45" dur="500" fill="hold"/>
                                        <p:tgtEl>
                                          <p:spTgt spid="1397765"/>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397767"/>
                                        </p:tgtEl>
                                        <p:attrNameLst>
                                          <p:attrName>style.visibility</p:attrName>
                                        </p:attrNameLst>
                                      </p:cBhvr>
                                      <p:to>
                                        <p:strVal val="visible"/>
                                      </p:to>
                                    </p:set>
                                    <p:anim calcmode="lin" valueType="num">
                                      <p:cBhvr additive="base">
                                        <p:cTn id="48" dur="500" fill="hold"/>
                                        <p:tgtEl>
                                          <p:spTgt spid="1397767"/>
                                        </p:tgtEl>
                                        <p:attrNameLst>
                                          <p:attrName>ppt_x</p:attrName>
                                        </p:attrNameLst>
                                      </p:cBhvr>
                                      <p:tavLst>
                                        <p:tav tm="0">
                                          <p:val>
                                            <p:strVal val="#ppt_x"/>
                                          </p:val>
                                        </p:tav>
                                        <p:tav tm="100000">
                                          <p:val>
                                            <p:strVal val="#ppt_x"/>
                                          </p:val>
                                        </p:tav>
                                      </p:tavLst>
                                    </p:anim>
                                    <p:anim calcmode="lin" valueType="num">
                                      <p:cBhvr additive="base">
                                        <p:cTn id="49" dur="500" fill="hold"/>
                                        <p:tgtEl>
                                          <p:spTgt spid="1397767"/>
                                        </p:tgtEl>
                                        <p:attrNameLst>
                                          <p:attrName>ppt_y</p:attrName>
                                        </p:attrNameLst>
                                      </p:cBhvr>
                                      <p:tavLst>
                                        <p:tav tm="0">
                                          <p:val>
                                            <p:strVal val="1+#ppt_h/2"/>
                                          </p:val>
                                        </p:tav>
                                        <p:tav tm="100000">
                                          <p:val>
                                            <p:strVal val="#ppt_y"/>
                                          </p:val>
                                        </p:tav>
                                      </p:tavLst>
                                    </p:anim>
                                  </p:childTnLst>
                                </p:cTn>
                              </p:par>
                            </p:childTnLst>
                          </p:cTn>
                        </p:par>
                        <p:par>
                          <p:cTn id="50" fill="hold" nodeType="afterGroup">
                            <p:stCondLst>
                              <p:cond delay="500"/>
                            </p:stCondLst>
                            <p:childTnLst>
                              <p:par>
                                <p:cTn id="51" presetID="2" presetClass="entr" presetSubtype="4" fill="hold" nodeType="afterEffect">
                                  <p:stCondLst>
                                    <p:cond delay="0"/>
                                  </p:stCondLst>
                                  <p:childTnLst>
                                    <p:set>
                                      <p:cBhvr>
                                        <p:cTn id="52" dur="1" fill="hold">
                                          <p:stCondLst>
                                            <p:cond delay="0"/>
                                          </p:stCondLst>
                                        </p:cTn>
                                        <p:tgtEl>
                                          <p:spTgt spid="1397769"/>
                                        </p:tgtEl>
                                        <p:attrNameLst>
                                          <p:attrName>style.visibility</p:attrName>
                                        </p:attrNameLst>
                                      </p:cBhvr>
                                      <p:to>
                                        <p:strVal val="visible"/>
                                      </p:to>
                                    </p:set>
                                    <p:anim calcmode="lin" valueType="num">
                                      <p:cBhvr additive="base">
                                        <p:cTn id="53" dur="500" fill="hold"/>
                                        <p:tgtEl>
                                          <p:spTgt spid="1397769"/>
                                        </p:tgtEl>
                                        <p:attrNameLst>
                                          <p:attrName>ppt_x</p:attrName>
                                        </p:attrNameLst>
                                      </p:cBhvr>
                                      <p:tavLst>
                                        <p:tav tm="0">
                                          <p:val>
                                            <p:strVal val="#ppt_x"/>
                                          </p:val>
                                        </p:tav>
                                        <p:tav tm="100000">
                                          <p:val>
                                            <p:strVal val="#ppt_x"/>
                                          </p:val>
                                        </p:tav>
                                      </p:tavLst>
                                    </p:anim>
                                    <p:anim calcmode="lin" valueType="num">
                                      <p:cBhvr additive="base">
                                        <p:cTn id="54" dur="500" fill="hold"/>
                                        <p:tgtEl>
                                          <p:spTgt spid="1397769"/>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397763">
                                            <p:txEl>
                                              <p:pRg st="4" end="4"/>
                                            </p:txEl>
                                          </p:spTgt>
                                        </p:tgtEl>
                                        <p:attrNameLst>
                                          <p:attrName>style.visibility</p:attrName>
                                        </p:attrNameLst>
                                      </p:cBhvr>
                                      <p:to>
                                        <p:strVal val="visible"/>
                                      </p:to>
                                    </p:set>
                                    <p:anim calcmode="lin" valueType="num">
                                      <p:cBhvr additive="base">
                                        <p:cTn id="59" dur="500" fill="hold"/>
                                        <p:tgtEl>
                                          <p:spTgt spid="1397763">
                                            <p:txEl>
                                              <p:pRg st="4" end="4"/>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39776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7763" grpId="0" uiExpand="1" build="p"/>
      <p:bldP spid="1397771" grpId="0" uiExpand="1" build="p"/>
      <p:bldP spid="1397771" grpId="1"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2"/>
          <p:cNvSpPr>
            <a:spLocks noGrp="1" noChangeArrowheads="1"/>
          </p:cNvSpPr>
          <p:nvPr>
            <p:ph type="title"/>
          </p:nvPr>
        </p:nvSpPr>
        <p:spPr>
          <a:xfrm>
            <a:off x="817366" y="336357"/>
            <a:ext cx="10659387" cy="502637"/>
          </a:xfrm>
        </p:spPr>
        <p:txBody>
          <a:bodyPr/>
          <a:lstStyle/>
          <a:p>
            <a:pPr eaLnBrk="1" hangingPunct="1"/>
            <a:r>
              <a:rPr lang="en-US" altLang="zh-CN" dirty="0">
                <a:ea typeface="黑体" panose="02010609060101010101" pitchFamily="49" charset="-122"/>
              </a:rPr>
              <a:t>③          ④</a:t>
            </a:r>
            <a:r>
              <a:rPr lang="zh-CN" altLang="en-US" dirty="0"/>
              <a:t>：</a:t>
            </a:r>
          </a:p>
        </p:txBody>
      </p:sp>
      <p:sp>
        <p:nvSpPr>
          <p:cNvPr id="1398787" name="Rectangle 3"/>
          <p:cNvSpPr>
            <a:spLocks noGrp="1" noChangeArrowheads="1"/>
          </p:cNvSpPr>
          <p:nvPr>
            <p:ph type="body" sz="half" idx="1"/>
          </p:nvPr>
        </p:nvSpPr>
        <p:spPr>
          <a:xfrm>
            <a:off x="817367" y="991394"/>
            <a:ext cx="10755681" cy="5231759"/>
          </a:xfrm>
        </p:spPr>
        <p:txBody>
          <a:bodyPr>
            <a:normAutofit/>
          </a:bodyPr>
          <a:lstStyle/>
          <a:p>
            <a:pPr marL="0" indent="648000">
              <a:lnSpc>
                <a:spcPct val="150000"/>
              </a:lnSpc>
              <a:spcBef>
                <a:spcPts val="600"/>
              </a:spcBef>
              <a:buNone/>
            </a:pPr>
            <a:r>
              <a:rPr lang="zh-CN" altLang="en-US" dirty="0"/>
              <a:t>首先证明</a:t>
            </a:r>
            <a:r>
              <a:rPr lang="en-US" altLang="zh-CN" dirty="0"/>
              <a:t>G</a:t>
            </a:r>
            <a:r>
              <a:rPr lang="zh-CN" altLang="en-US" dirty="0"/>
              <a:t>中无回路。对</a:t>
            </a:r>
            <a:r>
              <a:rPr lang="en-US" altLang="zh-CN" dirty="0"/>
              <a:t>n</a:t>
            </a:r>
            <a:r>
              <a:rPr lang="zh-CN" altLang="en-US" dirty="0"/>
              <a:t>作归纳。</a:t>
            </a:r>
          </a:p>
          <a:p>
            <a:pPr marL="0" indent="648000">
              <a:lnSpc>
                <a:spcPct val="150000"/>
              </a:lnSpc>
              <a:spcBef>
                <a:spcPts val="600"/>
              </a:spcBef>
              <a:buNone/>
            </a:pPr>
            <a:r>
              <a:rPr lang="en-US" altLang="zh-CN" dirty="0"/>
              <a:t>n = 1</a:t>
            </a:r>
            <a:r>
              <a:rPr lang="zh-CN" altLang="en-US" dirty="0"/>
              <a:t>时，</a:t>
            </a:r>
            <a:r>
              <a:rPr lang="en-US" altLang="zh-CN" dirty="0"/>
              <a:t>m = n-1 = 0</a:t>
            </a:r>
            <a:r>
              <a:rPr lang="zh-CN" altLang="en-US" dirty="0"/>
              <a:t>，显然无回路。</a:t>
            </a:r>
          </a:p>
          <a:p>
            <a:pPr marL="0" indent="648000">
              <a:lnSpc>
                <a:spcPct val="150000"/>
              </a:lnSpc>
              <a:spcBef>
                <a:spcPts val="600"/>
              </a:spcBef>
              <a:buNone/>
            </a:pPr>
            <a:r>
              <a:rPr lang="zh-CN" altLang="en-US" dirty="0"/>
              <a:t>假设结点数</a:t>
            </a:r>
            <a:r>
              <a:rPr lang="en-US" altLang="zh-CN" dirty="0"/>
              <a:t>n = k-1</a:t>
            </a:r>
            <a:r>
              <a:rPr lang="zh-CN" altLang="en-US" dirty="0"/>
              <a:t>时无回路，下面考虑结点数</a:t>
            </a:r>
            <a:r>
              <a:rPr lang="en-US" altLang="zh-CN" dirty="0"/>
              <a:t>n = k</a:t>
            </a:r>
            <a:r>
              <a:rPr lang="zh-CN" altLang="en-US" dirty="0"/>
              <a:t>的情况。</a:t>
            </a:r>
            <a:endParaRPr lang="en-US" altLang="zh-CN" dirty="0"/>
          </a:p>
          <a:p>
            <a:pPr marL="0" indent="648000">
              <a:lnSpc>
                <a:spcPct val="150000"/>
              </a:lnSpc>
              <a:spcBef>
                <a:spcPts val="600"/>
              </a:spcBef>
              <a:buNone/>
            </a:pPr>
            <a:r>
              <a:rPr lang="zh-CN" altLang="en-US" kern="0" dirty="0"/>
              <a:t>因</a:t>
            </a:r>
            <a:r>
              <a:rPr lang="en-US" altLang="zh-CN" kern="0" dirty="0"/>
              <a:t>G</a:t>
            </a:r>
            <a:r>
              <a:rPr lang="zh-CN" altLang="en-US" kern="0" dirty="0"/>
              <a:t>连通，故</a:t>
            </a:r>
            <a:r>
              <a:rPr lang="en-US" altLang="zh-CN" kern="0" dirty="0"/>
              <a:t>G</a:t>
            </a:r>
            <a:r>
              <a:rPr lang="zh-CN" altLang="en-US" kern="0" dirty="0"/>
              <a:t>中每一个结点的度数均大于等于</a:t>
            </a:r>
            <a:r>
              <a:rPr lang="en-US" altLang="zh-CN" kern="0" dirty="0"/>
              <a:t>1</a:t>
            </a:r>
            <a:r>
              <a:rPr lang="zh-CN" altLang="en-US" kern="0" dirty="0"/>
              <a:t>。</a:t>
            </a:r>
            <a:endParaRPr lang="en-US" altLang="zh-CN" kern="0" dirty="0"/>
          </a:p>
          <a:p>
            <a:pPr marL="0" indent="648000">
              <a:lnSpc>
                <a:spcPct val="150000"/>
              </a:lnSpc>
              <a:spcBef>
                <a:spcPts val="600"/>
              </a:spcBef>
              <a:buNone/>
            </a:pPr>
            <a:r>
              <a:rPr lang="zh-CN" altLang="en-US" kern="0" dirty="0"/>
              <a:t>可以证明至少有一个结点</a:t>
            </a:r>
            <a:r>
              <a:rPr lang="en-US" altLang="zh-CN" kern="0" dirty="0"/>
              <a:t>v</a:t>
            </a:r>
            <a:r>
              <a:rPr lang="en-US" altLang="zh-CN" kern="0" baseline="-25000" dirty="0"/>
              <a:t>0</a:t>
            </a:r>
            <a:r>
              <a:rPr lang="zh-CN" altLang="en-US" kern="0" dirty="0"/>
              <a:t>，使得</a:t>
            </a:r>
            <a:r>
              <a:rPr lang="en-US" altLang="zh-CN" kern="0" dirty="0"/>
              <a:t>deg(v</a:t>
            </a:r>
            <a:r>
              <a:rPr lang="en-US" altLang="zh-CN" kern="0" baseline="-25000" dirty="0"/>
              <a:t>0</a:t>
            </a:r>
            <a:r>
              <a:rPr lang="en-US" altLang="zh-CN" kern="0" dirty="0"/>
              <a:t>) = 1</a:t>
            </a:r>
            <a:r>
              <a:rPr lang="zh-CN" altLang="en-US" kern="0" dirty="0"/>
              <a:t>，</a:t>
            </a:r>
            <a:endParaRPr lang="en-US" altLang="zh-CN" kern="0" dirty="0"/>
          </a:p>
          <a:p>
            <a:pPr marL="0" indent="648000">
              <a:lnSpc>
                <a:spcPct val="150000"/>
              </a:lnSpc>
              <a:spcBef>
                <a:spcPts val="600"/>
              </a:spcBef>
              <a:buNone/>
            </a:pPr>
            <a:r>
              <a:rPr lang="zh-CN" altLang="en-US" kern="0" dirty="0"/>
              <a:t>因若</a:t>
            </a:r>
            <a:r>
              <a:rPr lang="en-US" altLang="zh-CN" kern="0" dirty="0"/>
              <a:t>k</a:t>
            </a:r>
            <a:r>
              <a:rPr lang="zh-CN" altLang="en-US" kern="0" dirty="0"/>
              <a:t>个结点的度数都大于等于</a:t>
            </a:r>
            <a:r>
              <a:rPr lang="en-US" altLang="zh-CN" kern="0" dirty="0"/>
              <a:t>2</a:t>
            </a:r>
            <a:r>
              <a:rPr lang="zh-CN" altLang="en-US" kern="0" dirty="0"/>
              <a:t>，则</a:t>
            </a:r>
            <a:endParaRPr lang="en-US" altLang="zh-CN" kern="0" dirty="0"/>
          </a:p>
          <a:p>
            <a:pPr marL="0" indent="648000">
              <a:lnSpc>
                <a:spcPct val="150000"/>
              </a:lnSpc>
              <a:buNone/>
            </a:pPr>
            <a:r>
              <a:rPr lang="zh-CN" altLang="en-US" dirty="0"/>
              <a:t>从而</a:t>
            </a:r>
            <a:r>
              <a:rPr lang="en-US" altLang="zh-CN" dirty="0"/>
              <a:t>m ≥ k</a:t>
            </a:r>
            <a:r>
              <a:rPr lang="zh-CN" altLang="en-US" dirty="0"/>
              <a:t>，即至少有</a:t>
            </a:r>
            <a:r>
              <a:rPr lang="en-US" altLang="zh-CN" dirty="0"/>
              <a:t>k</a:t>
            </a:r>
            <a:r>
              <a:rPr lang="zh-CN" altLang="en-US" dirty="0"/>
              <a:t>条边，</a:t>
            </a:r>
            <a:endParaRPr lang="en-US" altLang="zh-CN" dirty="0"/>
          </a:p>
          <a:p>
            <a:pPr marL="0" indent="648000">
              <a:lnSpc>
                <a:spcPct val="150000"/>
              </a:lnSpc>
              <a:spcBef>
                <a:spcPts val="600"/>
              </a:spcBef>
              <a:buNone/>
            </a:pPr>
            <a:r>
              <a:rPr lang="zh-CN" altLang="en-US" dirty="0">
                <a:solidFill>
                  <a:srgbClr val="000000"/>
                </a:solidFill>
                <a:cs typeface="Times New Roman" panose="02020603050405020304" pitchFamily="18" charset="0"/>
              </a:rPr>
              <a:t>但这与</a:t>
            </a:r>
            <a:r>
              <a:rPr lang="en-US" altLang="zh-CN" dirty="0">
                <a:solidFill>
                  <a:srgbClr val="000000"/>
                </a:solidFill>
                <a:cs typeface="Times New Roman" panose="02020603050405020304" pitchFamily="18" charset="0"/>
              </a:rPr>
              <a:t>m = n-1</a:t>
            </a:r>
            <a:r>
              <a:rPr lang="zh-CN" altLang="en-US" dirty="0">
                <a:solidFill>
                  <a:srgbClr val="000000"/>
                </a:solidFill>
                <a:cs typeface="Times New Roman" panose="02020603050405020304" pitchFamily="18" charset="0"/>
              </a:rPr>
              <a:t>矛盾。</a:t>
            </a:r>
            <a:endParaRPr lang="en-US" altLang="zh-CN" dirty="0">
              <a:solidFill>
                <a:srgbClr val="000000"/>
              </a:solidFill>
              <a:cs typeface="Times New Roman" panose="02020603050405020304" pitchFamily="18" charset="0"/>
            </a:endParaRPr>
          </a:p>
          <a:p>
            <a:pPr marL="0" indent="648000">
              <a:lnSpc>
                <a:spcPct val="150000"/>
              </a:lnSpc>
              <a:spcBef>
                <a:spcPts val="600"/>
              </a:spcBef>
              <a:buNone/>
            </a:pPr>
            <a:endParaRPr lang="zh-CN" altLang="en-US" kern="0" dirty="0"/>
          </a:p>
          <a:p>
            <a:pPr marL="0" indent="648000">
              <a:lnSpc>
                <a:spcPct val="150000"/>
              </a:lnSpc>
              <a:spcBef>
                <a:spcPts val="600"/>
              </a:spcBef>
              <a:buNone/>
            </a:pPr>
            <a:endParaRPr lang="en-US" altLang="zh-CN" kern="0" dirty="0"/>
          </a:p>
          <a:p>
            <a:pPr marL="0" indent="648000">
              <a:lnSpc>
                <a:spcPct val="150000"/>
              </a:lnSpc>
              <a:spcBef>
                <a:spcPts val="600"/>
              </a:spcBef>
              <a:buNone/>
            </a:pPr>
            <a:endParaRPr lang="zh-CN" altLang="en-US" kern="0" dirty="0"/>
          </a:p>
          <a:p>
            <a:pPr marL="0" indent="648000">
              <a:lnSpc>
                <a:spcPct val="150000"/>
              </a:lnSpc>
              <a:spcBef>
                <a:spcPts val="600"/>
              </a:spcBef>
              <a:buNone/>
            </a:pPr>
            <a:endParaRPr lang="zh-CN" altLang="en-US" dirty="0"/>
          </a:p>
        </p:txBody>
      </p:sp>
      <p:graphicFrame>
        <p:nvGraphicFramePr>
          <p:cNvPr id="4098" name="Object 4"/>
          <p:cNvGraphicFramePr>
            <a:graphicFrameLocks noGrp="1" noChangeAspect="1"/>
          </p:cNvGraphicFramePr>
          <p:nvPr>
            <p:ph sz="half" idx="2"/>
            <p:extLst>
              <p:ext uri="{D42A27DB-BD31-4B8C-83A1-F6EECF244321}">
                <p14:modId xmlns:p14="http://schemas.microsoft.com/office/powerpoint/2010/main" val="1759922917"/>
              </p:ext>
            </p:extLst>
          </p:nvPr>
        </p:nvGraphicFramePr>
        <p:xfrm>
          <a:off x="1248415" y="287932"/>
          <a:ext cx="812160" cy="609120"/>
        </p:xfrm>
        <a:graphic>
          <a:graphicData uri="http://schemas.openxmlformats.org/presentationml/2006/ole">
            <mc:AlternateContent xmlns:mc="http://schemas.openxmlformats.org/markup-compatibility/2006">
              <mc:Choice xmlns:v="urn:schemas-microsoft-com:vml" Requires="v">
                <p:oleObj spid="_x0000_s87140" name="Equation" r:id="rId3" imgW="203040" imgH="152280" progId="Equation.DSMT4">
                  <p:embed/>
                </p:oleObj>
              </mc:Choice>
              <mc:Fallback>
                <p:oleObj name="Equation" r:id="rId3" imgW="203040" imgH="152280" progId="Equation.DSMT4">
                  <p:embed/>
                  <p:pic>
                    <p:nvPicPr>
                      <p:cNvPr id="409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8415" y="287932"/>
                        <a:ext cx="812160" cy="6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98792" name="Object 8"/>
          <p:cNvGraphicFramePr>
            <a:graphicFrameLocks noChangeAspect="1"/>
          </p:cNvGraphicFramePr>
          <p:nvPr>
            <p:extLst>
              <p:ext uri="{D42A27DB-BD31-4B8C-83A1-F6EECF244321}">
                <p14:modId xmlns:p14="http://schemas.microsoft.com/office/powerpoint/2010/main" val="1632702452"/>
              </p:ext>
            </p:extLst>
          </p:nvPr>
        </p:nvGraphicFramePr>
        <p:xfrm>
          <a:off x="6565945" y="4199543"/>
          <a:ext cx="2886030" cy="799470"/>
        </p:xfrm>
        <a:graphic>
          <a:graphicData uri="http://schemas.openxmlformats.org/presentationml/2006/ole">
            <mc:AlternateContent xmlns:mc="http://schemas.openxmlformats.org/markup-compatibility/2006">
              <mc:Choice xmlns:v="urn:schemas-microsoft-com:vml" Requires="v">
                <p:oleObj spid="_x0000_s87141" name="Equation" r:id="rId5" imgW="1282680" imgH="355320" progId="Equation.DSMT4">
                  <p:embed/>
                </p:oleObj>
              </mc:Choice>
              <mc:Fallback>
                <p:oleObj name="Equation" r:id="rId5" imgW="1282680" imgH="355320" progId="Equation.DSMT4">
                  <p:embed/>
                  <p:pic>
                    <p:nvPicPr>
                      <p:cNvPr id="1398792" name="Object 8"/>
                      <p:cNvPicPr>
                        <a:picLocks noChangeAspect="1" noChangeArrowheads="1"/>
                      </p:cNvPicPr>
                      <p:nvPr/>
                    </p:nvPicPr>
                    <p:blipFill>
                      <a:blip r:embed="rId6"/>
                      <a:srcRect/>
                      <a:stretch>
                        <a:fillRect/>
                      </a:stretch>
                    </p:blipFill>
                    <p:spPr bwMode="auto">
                      <a:xfrm>
                        <a:off x="6565945" y="4199543"/>
                        <a:ext cx="2886030" cy="799470"/>
                      </a:xfrm>
                      <a:prstGeom prst="rect">
                        <a:avLst/>
                      </a:prstGeom>
                      <a:noFill/>
                    </p:spPr>
                  </p:pic>
                </p:oleObj>
              </mc:Fallback>
            </mc:AlternateContent>
          </a:graphicData>
        </a:graphic>
      </p:graphicFrame>
      <p:sp>
        <p:nvSpPr>
          <p:cNvPr id="1398794" name="Rectangle 10"/>
          <p:cNvSpPr>
            <a:spLocks noChangeArrowheads="1"/>
          </p:cNvSpPr>
          <p:nvPr/>
        </p:nvSpPr>
        <p:spPr bwMode="auto">
          <a:xfrm>
            <a:off x="817366" y="991394"/>
            <a:ext cx="7860082" cy="184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33400" indent="-533400"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just" eaLnBrk="1" hangingPunct="1">
              <a:lnSpc>
                <a:spcPct val="150000"/>
              </a:lnSpc>
              <a:spcBef>
                <a:spcPts val="1200"/>
              </a:spcBef>
              <a:buClr>
                <a:srgbClr val="FF3300"/>
              </a:buClr>
              <a:buFont typeface="Wingdings" panose="05000000000000000000" pitchFamily="2" charset="2"/>
              <a:buAutoNum type="circleNumDbPlain" startAt="3"/>
            </a:pPr>
            <a:r>
              <a:rPr lang="en-US" altLang="zh-CN" sz="2400" b="1" dirty="0">
                <a:solidFill>
                  <a:srgbClr val="000000"/>
                </a:solidFill>
                <a:latin typeface="+mn-lt"/>
                <a:ea typeface="+mn-ea"/>
              </a:rPr>
              <a:t>G</a:t>
            </a:r>
            <a:r>
              <a:rPr lang="zh-CN" altLang="en-US" sz="2400" b="1" dirty="0">
                <a:solidFill>
                  <a:srgbClr val="000000"/>
                </a:solidFill>
                <a:latin typeface="+mn-lt"/>
                <a:ea typeface="+mn-ea"/>
              </a:rPr>
              <a:t>是</a:t>
            </a:r>
            <a:r>
              <a:rPr lang="zh-CN" altLang="en-US" sz="2400" b="1" dirty="0">
                <a:solidFill>
                  <a:schemeClr val="folHlink"/>
                </a:solidFill>
                <a:latin typeface="+mn-lt"/>
                <a:ea typeface="+mn-ea"/>
              </a:rPr>
              <a:t>连通的</a:t>
            </a:r>
            <a:r>
              <a:rPr lang="zh-CN" altLang="en-US" sz="2400" b="1" dirty="0">
                <a:solidFill>
                  <a:srgbClr val="000000"/>
                </a:solidFill>
                <a:latin typeface="+mn-lt"/>
                <a:ea typeface="+mn-ea"/>
              </a:rPr>
              <a:t>，且</a:t>
            </a:r>
            <a:r>
              <a:rPr lang="en-US" altLang="zh-CN" sz="2400" b="1" dirty="0">
                <a:solidFill>
                  <a:schemeClr val="folHlink"/>
                </a:solidFill>
                <a:latin typeface="+mn-lt"/>
                <a:ea typeface="+mn-ea"/>
              </a:rPr>
              <a:t>m = n-1</a:t>
            </a:r>
            <a:r>
              <a:rPr lang="zh-CN" altLang="en-US" sz="2400" b="1" dirty="0">
                <a:solidFill>
                  <a:srgbClr val="000000"/>
                </a:solidFill>
                <a:latin typeface="+mn-lt"/>
                <a:ea typeface="+mn-ea"/>
              </a:rPr>
              <a:t>；</a:t>
            </a:r>
          </a:p>
          <a:p>
            <a:pPr algn="just" eaLnBrk="1" hangingPunct="1">
              <a:lnSpc>
                <a:spcPct val="150000"/>
              </a:lnSpc>
              <a:spcBef>
                <a:spcPts val="1200"/>
              </a:spcBef>
              <a:buClr>
                <a:srgbClr val="FF3300"/>
              </a:buClr>
              <a:buFont typeface="Wingdings" panose="05000000000000000000" pitchFamily="2" charset="2"/>
              <a:buAutoNum type="circleNumDbPlain" startAt="3"/>
            </a:pPr>
            <a:r>
              <a:rPr lang="en-US" altLang="zh-CN" sz="2400" b="1" dirty="0">
                <a:solidFill>
                  <a:srgbClr val="000000"/>
                </a:solidFill>
                <a:latin typeface="+mn-lt"/>
                <a:ea typeface="+mn-ea"/>
              </a:rPr>
              <a:t>G</a:t>
            </a:r>
            <a:r>
              <a:rPr lang="zh-CN" altLang="en-US" sz="2400" b="1" dirty="0">
                <a:solidFill>
                  <a:srgbClr val="000000"/>
                </a:solidFill>
                <a:latin typeface="+mn-lt"/>
                <a:ea typeface="+mn-ea"/>
              </a:rPr>
              <a:t>中</a:t>
            </a:r>
            <a:r>
              <a:rPr lang="zh-CN" altLang="en-US" sz="2400" b="1" dirty="0">
                <a:solidFill>
                  <a:srgbClr val="0000FF"/>
                </a:solidFill>
                <a:latin typeface="+mn-lt"/>
                <a:ea typeface="+mn-ea"/>
              </a:rPr>
              <a:t>无回路</a:t>
            </a:r>
            <a:r>
              <a:rPr lang="zh-CN" altLang="en-US" sz="2400" b="1" dirty="0">
                <a:solidFill>
                  <a:srgbClr val="000000"/>
                </a:solidFill>
                <a:latin typeface="+mn-lt"/>
                <a:ea typeface="+mn-ea"/>
              </a:rPr>
              <a:t>，但在</a:t>
            </a:r>
            <a:r>
              <a:rPr lang="en-US" altLang="zh-CN" sz="2400" b="1" dirty="0">
                <a:solidFill>
                  <a:srgbClr val="000000"/>
                </a:solidFill>
                <a:latin typeface="+mn-lt"/>
                <a:ea typeface="+mn-ea"/>
              </a:rPr>
              <a:t>G</a:t>
            </a:r>
            <a:r>
              <a:rPr lang="zh-CN" altLang="en-US" sz="2400" b="1" dirty="0">
                <a:solidFill>
                  <a:srgbClr val="000000"/>
                </a:solidFill>
                <a:latin typeface="+mn-lt"/>
                <a:ea typeface="+mn-ea"/>
              </a:rPr>
              <a:t>中</a:t>
            </a:r>
            <a:r>
              <a:rPr lang="zh-CN" altLang="en-US" sz="2400" b="1" dirty="0">
                <a:solidFill>
                  <a:srgbClr val="0000FF"/>
                </a:solidFill>
                <a:latin typeface="+mn-lt"/>
                <a:ea typeface="+mn-ea"/>
              </a:rPr>
              <a:t>任二结点之间增加一条新边，就得到惟一的一条基本回路</a:t>
            </a:r>
            <a:r>
              <a:rPr lang="zh-CN" altLang="en-US" sz="2400" b="1" dirty="0">
                <a:solidFill>
                  <a:srgbClr val="000000"/>
                </a:solidFill>
                <a:latin typeface="+mn-lt"/>
                <a:ea typeface="+mn-ea"/>
              </a:rPr>
              <a:t>；</a:t>
            </a:r>
          </a:p>
        </p:txBody>
      </p:sp>
    </p:spTree>
    <p:extLst>
      <p:ext uri="{BB962C8B-B14F-4D97-AF65-F5344CB8AC3E}">
        <p14:creationId xmlns:p14="http://schemas.microsoft.com/office/powerpoint/2010/main" val="2405883384"/>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98794">
                                            <p:txEl>
                                              <p:pRg st="0" end="0"/>
                                            </p:txEl>
                                          </p:spTgt>
                                        </p:tgtEl>
                                        <p:attrNameLst>
                                          <p:attrName>style.visibility</p:attrName>
                                        </p:attrNameLst>
                                      </p:cBhvr>
                                      <p:to>
                                        <p:strVal val="visible"/>
                                      </p:to>
                                    </p:set>
                                    <p:anim calcmode="lin" valueType="num">
                                      <p:cBhvr additive="base">
                                        <p:cTn id="7" dur="500" fill="hold"/>
                                        <p:tgtEl>
                                          <p:spTgt spid="139879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98794">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98794">
                                            <p:txEl>
                                              <p:pRg st="1" end="1"/>
                                            </p:txEl>
                                          </p:spTgt>
                                        </p:tgtEl>
                                        <p:attrNameLst>
                                          <p:attrName>style.visibility</p:attrName>
                                        </p:attrNameLst>
                                      </p:cBhvr>
                                      <p:to>
                                        <p:strVal val="visible"/>
                                      </p:to>
                                    </p:set>
                                    <p:anim calcmode="lin" valueType="num">
                                      <p:cBhvr additive="base">
                                        <p:cTn id="12" dur="500" fill="hold"/>
                                        <p:tgtEl>
                                          <p:spTgt spid="1398794">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39879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xit" presetSubtype="1" fill="hold" grpId="1" nodeType="clickEffect">
                                  <p:stCondLst>
                                    <p:cond delay="0"/>
                                  </p:stCondLst>
                                  <p:childTnLst>
                                    <p:anim calcmode="lin" valueType="num">
                                      <p:cBhvr additive="base">
                                        <p:cTn id="17" dur="500"/>
                                        <p:tgtEl>
                                          <p:spTgt spid="1398794">
                                            <p:txEl>
                                              <p:pRg st="0" end="0"/>
                                            </p:txEl>
                                          </p:spTgt>
                                        </p:tgtEl>
                                        <p:attrNameLst>
                                          <p:attrName>ppt_x</p:attrName>
                                        </p:attrNameLst>
                                      </p:cBhvr>
                                      <p:tavLst>
                                        <p:tav tm="0">
                                          <p:val>
                                            <p:strVal val="ppt_x"/>
                                          </p:val>
                                        </p:tav>
                                        <p:tav tm="100000">
                                          <p:val>
                                            <p:strVal val="ppt_x"/>
                                          </p:val>
                                        </p:tav>
                                      </p:tavLst>
                                    </p:anim>
                                    <p:anim calcmode="lin" valueType="num">
                                      <p:cBhvr additive="base">
                                        <p:cTn id="18" dur="500"/>
                                        <p:tgtEl>
                                          <p:spTgt spid="1398794">
                                            <p:txEl>
                                              <p:pRg st="0" end="0"/>
                                            </p:txEl>
                                          </p:spTgt>
                                        </p:tgtEl>
                                        <p:attrNameLst>
                                          <p:attrName>ppt_y</p:attrName>
                                        </p:attrNameLst>
                                      </p:cBhvr>
                                      <p:tavLst>
                                        <p:tav tm="0">
                                          <p:val>
                                            <p:strVal val="ppt_y"/>
                                          </p:val>
                                        </p:tav>
                                        <p:tav tm="100000">
                                          <p:val>
                                            <p:strVal val="0-ppt_h/2"/>
                                          </p:val>
                                        </p:tav>
                                      </p:tavLst>
                                    </p:anim>
                                    <p:set>
                                      <p:cBhvr>
                                        <p:cTn id="19" dur="1" fill="hold">
                                          <p:stCondLst>
                                            <p:cond delay="499"/>
                                          </p:stCondLst>
                                        </p:cTn>
                                        <p:tgtEl>
                                          <p:spTgt spid="1398794">
                                            <p:txEl>
                                              <p:pRg st="0" end="0"/>
                                            </p:txEl>
                                          </p:spTgt>
                                        </p:tgtEl>
                                        <p:attrNameLst>
                                          <p:attrName>style.visibility</p:attrName>
                                        </p:attrNameLst>
                                      </p:cBhvr>
                                      <p:to>
                                        <p:strVal val="hidden"/>
                                      </p:to>
                                    </p:set>
                                  </p:childTnLst>
                                </p:cTn>
                              </p:par>
                              <p:par>
                                <p:cTn id="20" presetID="2" presetClass="exit" presetSubtype="1" fill="hold" grpId="1" nodeType="withEffect">
                                  <p:stCondLst>
                                    <p:cond delay="0"/>
                                  </p:stCondLst>
                                  <p:childTnLst>
                                    <p:anim calcmode="lin" valueType="num">
                                      <p:cBhvr additive="base">
                                        <p:cTn id="21" dur="500"/>
                                        <p:tgtEl>
                                          <p:spTgt spid="1398794">
                                            <p:txEl>
                                              <p:pRg st="1" end="1"/>
                                            </p:txEl>
                                          </p:spTgt>
                                        </p:tgtEl>
                                        <p:attrNameLst>
                                          <p:attrName>ppt_x</p:attrName>
                                        </p:attrNameLst>
                                      </p:cBhvr>
                                      <p:tavLst>
                                        <p:tav tm="0">
                                          <p:val>
                                            <p:strVal val="ppt_x"/>
                                          </p:val>
                                        </p:tav>
                                        <p:tav tm="100000">
                                          <p:val>
                                            <p:strVal val="ppt_x"/>
                                          </p:val>
                                        </p:tav>
                                      </p:tavLst>
                                    </p:anim>
                                    <p:anim calcmode="lin" valueType="num">
                                      <p:cBhvr additive="base">
                                        <p:cTn id="22" dur="500"/>
                                        <p:tgtEl>
                                          <p:spTgt spid="1398794">
                                            <p:txEl>
                                              <p:pRg st="1" end="1"/>
                                            </p:txEl>
                                          </p:spTgt>
                                        </p:tgtEl>
                                        <p:attrNameLst>
                                          <p:attrName>ppt_y</p:attrName>
                                        </p:attrNameLst>
                                      </p:cBhvr>
                                      <p:tavLst>
                                        <p:tav tm="0">
                                          <p:val>
                                            <p:strVal val="ppt_y"/>
                                          </p:val>
                                        </p:tav>
                                        <p:tav tm="100000">
                                          <p:val>
                                            <p:strVal val="0-ppt_h/2"/>
                                          </p:val>
                                        </p:tav>
                                      </p:tavLst>
                                    </p:anim>
                                    <p:set>
                                      <p:cBhvr>
                                        <p:cTn id="23" dur="1" fill="hold">
                                          <p:stCondLst>
                                            <p:cond delay="499"/>
                                          </p:stCondLst>
                                        </p:cTn>
                                        <p:tgtEl>
                                          <p:spTgt spid="1398794">
                                            <p:txEl>
                                              <p:pRg st="1" end="1"/>
                                            </p:txEl>
                                          </p:spTgt>
                                        </p:tgtEl>
                                        <p:attrNameLst>
                                          <p:attrName>style.visibility</p:attrName>
                                        </p:attrNameLst>
                                      </p:cBhvr>
                                      <p:to>
                                        <p:strVal val="hidden"/>
                                      </p:to>
                                    </p:set>
                                  </p:childTnLst>
                                </p:cTn>
                              </p:par>
                            </p:childTnLst>
                          </p:cTn>
                        </p:par>
                        <p:par>
                          <p:cTn id="24" fill="hold" nodeType="withGroup">
                            <p:stCondLst>
                              <p:cond delay="500"/>
                            </p:stCondLst>
                            <p:childTnLst>
                              <p:par>
                                <p:cTn id="25" presetID="2" presetClass="entr" presetSubtype="4" fill="hold" grpId="0" nodeType="afterEffect">
                                  <p:stCondLst>
                                    <p:cond delay="0"/>
                                  </p:stCondLst>
                                  <p:childTnLst>
                                    <p:set>
                                      <p:cBhvr>
                                        <p:cTn id="26" dur="1" fill="hold">
                                          <p:stCondLst>
                                            <p:cond delay="0"/>
                                          </p:stCondLst>
                                        </p:cTn>
                                        <p:tgtEl>
                                          <p:spTgt spid="1398787">
                                            <p:txEl>
                                              <p:pRg st="0" end="0"/>
                                            </p:txEl>
                                          </p:spTgt>
                                        </p:tgtEl>
                                        <p:attrNameLst>
                                          <p:attrName>style.visibility</p:attrName>
                                        </p:attrNameLst>
                                      </p:cBhvr>
                                      <p:to>
                                        <p:strVal val="visible"/>
                                      </p:to>
                                    </p:set>
                                    <p:anim calcmode="lin" valueType="num">
                                      <p:cBhvr additive="base">
                                        <p:cTn id="27" dur="500" fill="hold"/>
                                        <p:tgtEl>
                                          <p:spTgt spid="1398787">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987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398787">
                                            <p:txEl>
                                              <p:pRg st="1" end="1"/>
                                            </p:txEl>
                                          </p:spTgt>
                                        </p:tgtEl>
                                        <p:attrNameLst>
                                          <p:attrName>style.visibility</p:attrName>
                                        </p:attrNameLst>
                                      </p:cBhvr>
                                      <p:to>
                                        <p:strVal val="visible"/>
                                      </p:to>
                                    </p:set>
                                    <p:anim calcmode="lin" valueType="num">
                                      <p:cBhvr additive="base">
                                        <p:cTn id="33" dur="500" fill="hold"/>
                                        <p:tgtEl>
                                          <p:spTgt spid="1398787">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987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398787">
                                            <p:txEl>
                                              <p:pRg st="2" end="2"/>
                                            </p:txEl>
                                          </p:spTgt>
                                        </p:tgtEl>
                                        <p:attrNameLst>
                                          <p:attrName>style.visibility</p:attrName>
                                        </p:attrNameLst>
                                      </p:cBhvr>
                                      <p:to>
                                        <p:strVal val="visible"/>
                                      </p:to>
                                    </p:set>
                                    <p:anim calcmode="lin" valueType="num">
                                      <p:cBhvr additive="base">
                                        <p:cTn id="39" dur="500" fill="hold"/>
                                        <p:tgtEl>
                                          <p:spTgt spid="1398787">
                                            <p:txEl>
                                              <p:pRg st="2" end="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987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398787">
                                            <p:txEl>
                                              <p:pRg st="3" end="3"/>
                                            </p:txEl>
                                          </p:spTgt>
                                        </p:tgtEl>
                                        <p:attrNameLst>
                                          <p:attrName>style.visibility</p:attrName>
                                        </p:attrNameLst>
                                      </p:cBhvr>
                                      <p:to>
                                        <p:strVal val="visible"/>
                                      </p:to>
                                    </p:set>
                                    <p:anim calcmode="lin" valueType="num">
                                      <p:cBhvr additive="base">
                                        <p:cTn id="45" dur="500" fill="hold"/>
                                        <p:tgtEl>
                                          <p:spTgt spid="1398787">
                                            <p:txEl>
                                              <p:pRg st="3" end="3"/>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39878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98787">
                                            <p:txEl>
                                              <p:pRg st="4" end="4"/>
                                            </p:txEl>
                                          </p:spTgt>
                                        </p:tgtEl>
                                        <p:attrNameLst>
                                          <p:attrName>style.visibility</p:attrName>
                                        </p:attrNameLst>
                                      </p:cBhvr>
                                      <p:to>
                                        <p:strVal val="visible"/>
                                      </p:to>
                                    </p:set>
                                    <p:anim calcmode="lin" valueType="num">
                                      <p:cBhvr additive="base">
                                        <p:cTn id="51" dur="500" fill="hold"/>
                                        <p:tgtEl>
                                          <p:spTgt spid="1398787">
                                            <p:txEl>
                                              <p:pRg st="4" end="4"/>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39878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398787">
                                            <p:txEl>
                                              <p:pRg st="5" end="5"/>
                                            </p:txEl>
                                          </p:spTgt>
                                        </p:tgtEl>
                                        <p:attrNameLst>
                                          <p:attrName>style.visibility</p:attrName>
                                        </p:attrNameLst>
                                      </p:cBhvr>
                                      <p:to>
                                        <p:strVal val="visible"/>
                                      </p:to>
                                    </p:set>
                                    <p:anim calcmode="lin" valueType="num">
                                      <p:cBhvr additive="base">
                                        <p:cTn id="57" dur="500" fill="hold"/>
                                        <p:tgtEl>
                                          <p:spTgt spid="1398787">
                                            <p:txEl>
                                              <p:pRg st="5" end="5"/>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398787">
                                            <p:txEl>
                                              <p:pRg st="5" end="5"/>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398792"/>
                                        </p:tgtEl>
                                        <p:attrNameLst>
                                          <p:attrName>style.visibility</p:attrName>
                                        </p:attrNameLst>
                                      </p:cBhvr>
                                      <p:to>
                                        <p:strVal val="visible"/>
                                      </p:to>
                                    </p:set>
                                    <p:anim calcmode="lin" valueType="num">
                                      <p:cBhvr additive="base">
                                        <p:cTn id="61" dur="500" fill="hold"/>
                                        <p:tgtEl>
                                          <p:spTgt spid="1398792"/>
                                        </p:tgtEl>
                                        <p:attrNameLst>
                                          <p:attrName>ppt_x</p:attrName>
                                        </p:attrNameLst>
                                      </p:cBhvr>
                                      <p:tavLst>
                                        <p:tav tm="0">
                                          <p:val>
                                            <p:strVal val="#ppt_x"/>
                                          </p:val>
                                        </p:tav>
                                        <p:tav tm="100000">
                                          <p:val>
                                            <p:strVal val="#ppt_x"/>
                                          </p:val>
                                        </p:tav>
                                      </p:tavLst>
                                    </p:anim>
                                    <p:anim calcmode="lin" valueType="num">
                                      <p:cBhvr additive="base">
                                        <p:cTn id="62" dur="500" fill="hold"/>
                                        <p:tgtEl>
                                          <p:spTgt spid="139879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398787">
                                            <p:txEl>
                                              <p:pRg st="6" end="6"/>
                                            </p:txEl>
                                          </p:spTgt>
                                        </p:tgtEl>
                                        <p:attrNameLst>
                                          <p:attrName>style.visibility</p:attrName>
                                        </p:attrNameLst>
                                      </p:cBhvr>
                                      <p:to>
                                        <p:strVal val="visible"/>
                                      </p:to>
                                    </p:set>
                                    <p:anim calcmode="lin" valueType="num">
                                      <p:cBhvr additive="base">
                                        <p:cTn id="67" dur="500" fill="hold"/>
                                        <p:tgtEl>
                                          <p:spTgt spid="1398787">
                                            <p:txEl>
                                              <p:pRg st="6" end="6"/>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39878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398787">
                                            <p:txEl>
                                              <p:pRg st="7" end="7"/>
                                            </p:txEl>
                                          </p:spTgt>
                                        </p:tgtEl>
                                        <p:attrNameLst>
                                          <p:attrName>style.visibility</p:attrName>
                                        </p:attrNameLst>
                                      </p:cBhvr>
                                      <p:to>
                                        <p:strVal val="visible"/>
                                      </p:to>
                                    </p:set>
                                    <p:anim calcmode="lin" valueType="num">
                                      <p:cBhvr additive="base">
                                        <p:cTn id="73" dur="500" fill="hold"/>
                                        <p:tgtEl>
                                          <p:spTgt spid="1398787">
                                            <p:txEl>
                                              <p:pRg st="7" end="7"/>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39878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8787" grpId="0" uiExpand="1" build="p"/>
      <p:bldP spid="1398794" grpId="0" build="p"/>
      <p:bldP spid="1398794" grpId="1"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US" altLang="zh-CN" dirty="0">
                <a:ea typeface="黑体" panose="02010609060101010101" pitchFamily="49" charset="-122"/>
              </a:rPr>
              <a:t>③          ④</a:t>
            </a:r>
            <a:r>
              <a:rPr lang="zh-CN" altLang="en-US" dirty="0"/>
              <a:t>：</a:t>
            </a:r>
          </a:p>
        </p:txBody>
      </p:sp>
      <p:sp>
        <p:nvSpPr>
          <p:cNvPr id="1350659" name="Rectangle 3"/>
          <p:cNvSpPr>
            <a:spLocks noGrp="1" noChangeArrowheads="1"/>
          </p:cNvSpPr>
          <p:nvPr>
            <p:ph type="body" idx="1"/>
          </p:nvPr>
        </p:nvSpPr>
        <p:spPr>
          <a:xfrm>
            <a:off x="765175" y="1197253"/>
            <a:ext cx="10668000" cy="5432941"/>
          </a:xfrm>
        </p:spPr>
        <p:txBody>
          <a:bodyPr>
            <a:noAutofit/>
          </a:bodyPr>
          <a:lstStyle/>
          <a:p>
            <a:pPr marL="0" indent="648000" algn="just">
              <a:lnSpc>
                <a:spcPct val="150000"/>
              </a:lnSpc>
              <a:buNone/>
            </a:pPr>
            <a:r>
              <a:rPr lang="zh-CN" altLang="en-US" dirty="0"/>
              <a:t>在</a:t>
            </a:r>
            <a:r>
              <a:rPr lang="en-US" altLang="zh-CN" dirty="0"/>
              <a:t>G</a:t>
            </a:r>
            <a:r>
              <a:rPr lang="zh-CN" altLang="en-US" dirty="0"/>
              <a:t>中删去</a:t>
            </a:r>
            <a:r>
              <a:rPr lang="en-US" altLang="zh-CN" dirty="0"/>
              <a:t>v</a:t>
            </a:r>
            <a:r>
              <a:rPr lang="en-US" altLang="zh-CN" baseline="-25000" dirty="0"/>
              <a:t>0</a:t>
            </a:r>
            <a:r>
              <a:rPr lang="zh-CN" altLang="en-US" dirty="0"/>
              <a:t>及其关联的边，得到新图</a:t>
            </a:r>
            <a:r>
              <a:rPr lang="en-US" altLang="zh-CN" dirty="0"/>
              <a:t>G’</a:t>
            </a:r>
            <a:r>
              <a:rPr lang="zh-CN" altLang="en-US" dirty="0"/>
              <a:t>，</a:t>
            </a:r>
            <a:endParaRPr lang="en-US" altLang="zh-CN" dirty="0"/>
          </a:p>
          <a:p>
            <a:pPr marL="0" indent="648000" algn="just">
              <a:lnSpc>
                <a:spcPct val="150000"/>
              </a:lnSpc>
              <a:buNone/>
            </a:pPr>
            <a:r>
              <a:rPr lang="zh-CN" altLang="en-US" dirty="0"/>
              <a:t>根据归纳假设知</a:t>
            </a:r>
            <a:r>
              <a:rPr lang="en-US" altLang="zh-CN" dirty="0"/>
              <a:t>G’</a:t>
            </a:r>
            <a:r>
              <a:rPr lang="zh-CN" altLang="en-US" dirty="0"/>
              <a:t>无回路，</a:t>
            </a:r>
            <a:endParaRPr lang="en-US" altLang="zh-CN" dirty="0"/>
          </a:p>
          <a:p>
            <a:pPr marL="0" indent="648000" algn="just">
              <a:lnSpc>
                <a:spcPct val="150000"/>
              </a:lnSpc>
              <a:buNone/>
            </a:pPr>
            <a:r>
              <a:rPr lang="zh-CN" altLang="en-US" dirty="0"/>
              <a:t>所以再将结点</a:t>
            </a:r>
            <a:r>
              <a:rPr lang="en-US" altLang="zh-CN" dirty="0"/>
              <a:t>v</a:t>
            </a:r>
            <a:r>
              <a:rPr lang="en-US" altLang="zh-CN" baseline="-25000" dirty="0"/>
              <a:t>0</a:t>
            </a:r>
            <a:r>
              <a:rPr lang="zh-CN" altLang="en-US" dirty="0"/>
              <a:t>及其关联的边加回得到原图</a:t>
            </a:r>
            <a:r>
              <a:rPr lang="en-US" altLang="zh-CN" dirty="0"/>
              <a:t>G</a:t>
            </a:r>
            <a:r>
              <a:rPr lang="zh-CN" altLang="en-US" dirty="0"/>
              <a:t>，</a:t>
            </a:r>
            <a:endParaRPr lang="en-US" altLang="zh-CN" dirty="0"/>
          </a:p>
          <a:p>
            <a:pPr marL="0" indent="648000" algn="just">
              <a:lnSpc>
                <a:spcPct val="150000"/>
              </a:lnSpc>
              <a:buNone/>
            </a:pPr>
            <a:r>
              <a:rPr lang="zh-CN" altLang="en-US" dirty="0"/>
              <a:t>则</a:t>
            </a:r>
            <a:r>
              <a:rPr lang="en-US" altLang="zh-CN" dirty="0"/>
              <a:t>G</a:t>
            </a:r>
            <a:r>
              <a:rPr lang="zh-CN" altLang="en-US" dirty="0"/>
              <a:t>也无回路。</a:t>
            </a:r>
            <a:endParaRPr lang="en-US" altLang="zh-CN" dirty="0"/>
          </a:p>
          <a:p>
            <a:pPr marL="0" indent="648000" algn="just">
              <a:lnSpc>
                <a:spcPct val="150000"/>
              </a:lnSpc>
              <a:buNone/>
            </a:pPr>
            <a:r>
              <a:rPr lang="zh-CN" altLang="en-US" dirty="0"/>
              <a:t>其次证明在</a:t>
            </a:r>
            <a:r>
              <a:rPr lang="en-US" altLang="zh-CN" dirty="0"/>
              <a:t>G</a:t>
            </a:r>
            <a:r>
              <a:rPr lang="zh-CN" altLang="en-US" dirty="0"/>
              <a:t>中任二结点</a:t>
            </a:r>
            <a:r>
              <a:rPr lang="en-US" altLang="zh-CN" dirty="0"/>
              <a:t>v</a:t>
            </a:r>
            <a:r>
              <a:rPr lang="en-US" altLang="zh-CN" baseline="-25000" dirty="0"/>
              <a:t>i</a:t>
            </a:r>
            <a:r>
              <a:rPr lang="zh-CN" altLang="en-US" dirty="0"/>
              <a:t>，</a:t>
            </a:r>
            <a:r>
              <a:rPr lang="en-US" altLang="zh-CN" dirty="0" err="1"/>
              <a:t>v</a:t>
            </a:r>
            <a:r>
              <a:rPr lang="en-US" altLang="zh-CN" baseline="-25000" dirty="0" err="1"/>
              <a:t>j</a:t>
            </a:r>
            <a:r>
              <a:rPr lang="zh-CN" altLang="en-US" dirty="0"/>
              <a:t>之间增加一条边</a:t>
            </a:r>
            <a:r>
              <a:rPr lang="en-US" altLang="zh-CN" dirty="0"/>
              <a:t>(v</a:t>
            </a:r>
            <a:r>
              <a:rPr lang="en-US" altLang="zh-CN" baseline="-25000" dirty="0"/>
              <a:t>i</a:t>
            </a:r>
            <a:r>
              <a:rPr lang="en-US" altLang="zh-CN" dirty="0"/>
              <a:t>, </a:t>
            </a:r>
            <a:r>
              <a:rPr lang="en-US" altLang="zh-CN" dirty="0" err="1"/>
              <a:t>v</a:t>
            </a:r>
            <a:r>
              <a:rPr lang="en-US" altLang="zh-CN" baseline="-25000" dirty="0" err="1"/>
              <a:t>j</a:t>
            </a:r>
            <a:r>
              <a:rPr lang="en-US" altLang="zh-CN" dirty="0"/>
              <a:t>)</a:t>
            </a:r>
            <a:r>
              <a:rPr lang="zh-CN" altLang="en-US" dirty="0"/>
              <a:t>，得到一条且仅一条基本回路。</a:t>
            </a:r>
          </a:p>
          <a:p>
            <a:pPr marL="0" indent="648000" algn="just">
              <a:lnSpc>
                <a:spcPct val="150000"/>
              </a:lnSpc>
              <a:buNone/>
            </a:pPr>
            <a:r>
              <a:rPr lang="zh-CN" altLang="en-US" dirty="0"/>
              <a:t>由于</a:t>
            </a:r>
            <a:r>
              <a:rPr lang="en-US" altLang="zh-CN" dirty="0"/>
              <a:t>G</a:t>
            </a:r>
            <a:r>
              <a:rPr lang="zh-CN" altLang="en-US" dirty="0"/>
              <a:t>是连通的，从</a:t>
            </a:r>
            <a:r>
              <a:rPr lang="en-US" altLang="zh-CN" dirty="0"/>
              <a:t>v</a:t>
            </a:r>
            <a:r>
              <a:rPr lang="en-US" altLang="zh-CN" baseline="-25000" dirty="0"/>
              <a:t>i</a:t>
            </a:r>
            <a:r>
              <a:rPr lang="zh-CN" altLang="en-US" dirty="0"/>
              <a:t>到</a:t>
            </a:r>
            <a:r>
              <a:rPr lang="en-US" altLang="zh-CN" dirty="0" err="1"/>
              <a:t>v</a:t>
            </a:r>
            <a:r>
              <a:rPr lang="en-US" altLang="zh-CN" baseline="-25000" dirty="0" err="1"/>
              <a:t>j</a:t>
            </a:r>
            <a:r>
              <a:rPr lang="zh-CN" altLang="en-US" dirty="0"/>
              <a:t>有一条通路</a:t>
            </a:r>
            <a:r>
              <a:rPr lang="en-US" altLang="zh-CN" dirty="0"/>
              <a:t>L</a:t>
            </a:r>
            <a:r>
              <a:rPr lang="zh-CN" altLang="en-US" dirty="0"/>
              <a:t>，再在</a:t>
            </a:r>
            <a:r>
              <a:rPr lang="en-US" altLang="zh-CN" dirty="0"/>
              <a:t>L</a:t>
            </a:r>
            <a:r>
              <a:rPr lang="zh-CN" altLang="en-US" dirty="0"/>
              <a:t>中增加一条边</a:t>
            </a:r>
            <a:r>
              <a:rPr lang="en-US" altLang="zh-CN" dirty="0"/>
              <a:t>(v</a:t>
            </a:r>
            <a:r>
              <a:rPr lang="en-US" altLang="zh-CN" baseline="-25000" dirty="0"/>
              <a:t>i</a:t>
            </a:r>
            <a:r>
              <a:rPr lang="en-US" altLang="zh-CN" dirty="0"/>
              <a:t>, </a:t>
            </a:r>
            <a:r>
              <a:rPr lang="en-US" altLang="zh-CN" dirty="0" err="1"/>
              <a:t>v</a:t>
            </a:r>
            <a:r>
              <a:rPr lang="en-US" altLang="zh-CN" baseline="-25000" dirty="0" err="1"/>
              <a:t>j</a:t>
            </a:r>
            <a:r>
              <a:rPr lang="en-US" altLang="zh-CN" dirty="0"/>
              <a:t>)</a:t>
            </a:r>
            <a:r>
              <a:rPr lang="zh-CN" altLang="en-US" dirty="0"/>
              <a:t>，就构成一条回路。若此回路不是惟一和基本的，则删去此新边，</a:t>
            </a:r>
            <a:r>
              <a:rPr lang="en-US" altLang="zh-CN" dirty="0"/>
              <a:t>G</a:t>
            </a:r>
            <a:r>
              <a:rPr lang="zh-CN" altLang="en-US" dirty="0"/>
              <a:t>中必有回路，得出矛盾。</a:t>
            </a:r>
          </a:p>
          <a:p>
            <a:pPr marL="0" indent="648000" algn="just">
              <a:lnSpc>
                <a:spcPct val="150000"/>
              </a:lnSpc>
              <a:buNone/>
            </a:pPr>
            <a:endParaRPr lang="zh-CN" altLang="en-US" dirty="0"/>
          </a:p>
        </p:txBody>
      </p:sp>
      <p:sp>
        <p:nvSpPr>
          <p:cNvPr id="3" name="矩形 2"/>
          <p:cNvSpPr/>
          <p:nvPr/>
        </p:nvSpPr>
        <p:spPr>
          <a:xfrm>
            <a:off x="5108575" y="1905794"/>
            <a:ext cx="2666114" cy="497316"/>
          </a:xfrm>
          <a:prstGeom prst="rect">
            <a:avLst/>
          </a:prstGeom>
        </p:spPr>
        <p:txBody>
          <a:bodyPr wrap="none">
            <a:spAutoFit/>
          </a:bodyPr>
          <a:lstStyle/>
          <a:p>
            <a:pPr>
              <a:lnSpc>
                <a:spcPct val="120000"/>
              </a:lnSpc>
              <a:spcBef>
                <a:spcPts val="800"/>
              </a:spcBef>
            </a:pPr>
            <a:r>
              <a:rPr lang="zh-CN" altLang="en-US" b="1" dirty="0">
                <a:solidFill>
                  <a:srgbClr val="000000"/>
                </a:solidFill>
                <a:cs typeface="Times New Roman" panose="02020603050405020304" pitchFamily="18" charset="0"/>
              </a:rPr>
              <a:t>由于</a:t>
            </a:r>
            <a:r>
              <a:rPr lang="en-US" altLang="zh-CN" b="1" dirty="0" err="1">
                <a:solidFill>
                  <a:srgbClr val="000000"/>
                </a:solidFill>
                <a:cs typeface="Times New Roman" panose="02020603050405020304" pitchFamily="18" charset="0"/>
              </a:rPr>
              <a:t>deg</a:t>
            </a:r>
            <a:r>
              <a:rPr lang="en-US" altLang="zh-CN" b="1" dirty="0">
                <a:solidFill>
                  <a:srgbClr val="000000"/>
                </a:solidFill>
                <a:cs typeface="Times New Roman" panose="02020603050405020304" pitchFamily="18" charset="0"/>
              </a:rPr>
              <a:t>(v</a:t>
            </a:r>
            <a:r>
              <a:rPr lang="en-US" altLang="zh-CN" b="1" baseline="-25000" dirty="0">
                <a:solidFill>
                  <a:srgbClr val="000000"/>
                </a:solidFill>
                <a:cs typeface="Times New Roman" panose="02020603050405020304" pitchFamily="18" charset="0"/>
              </a:rPr>
              <a:t>0</a:t>
            </a:r>
            <a:r>
              <a:rPr lang="en-US" altLang="zh-CN" b="1" dirty="0">
                <a:solidFill>
                  <a:srgbClr val="000000"/>
                </a:solidFill>
                <a:cs typeface="Times New Roman" panose="02020603050405020304" pitchFamily="18" charset="0"/>
              </a:rPr>
              <a:t>) = 1</a:t>
            </a:r>
            <a:r>
              <a:rPr lang="zh-CN" altLang="en-US" b="1" dirty="0">
                <a:solidFill>
                  <a:srgbClr val="000000"/>
                </a:solidFill>
                <a:cs typeface="Times New Roman" panose="02020603050405020304" pitchFamily="18" charset="0"/>
              </a:rPr>
              <a:t>，</a:t>
            </a:r>
          </a:p>
        </p:txBody>
      </p:sp>
      <p:graphicFrame>
        <p:nvGraphicFramePr>
          <p:cNvPr id="6" name="Object 4">
            <a:extLst>
              <a:ext uri="{FF2B5EF4-FFF2-40B4-BE49-F238E27FC236}">
                <a16:creationId xmlns:a16="http://schemas.microsoft.com/office/drawing/2014/main" id="{DBC26FAD-6402-4017-BC16-5EEEADE9E871}"/>
              </a:ext>
            </a:extLst>
          </p:cNvPr>
          <p:cNvGraphicFramePr>
            <a:graphicFrameLocks noChangeAspect="1"/>
          </p:cNvGraphicFramePr>
          <p:nvPr>
            <p:extLst>
              <p:ext uri="{D42A27DB-BD31-4B8C-83A1-F6EECF244321}">
                <p14:modId xmlns:p14="http://schemas.microsoft.com/office/powerpoint/2010/main" val="4094175312"/>
              </p:ext>
            </p:extLst>
          </p:nvPr>
        </p:nvGraphicFramePr>
        <p:xfrm>
          <a:off x="1222375" y="287932"/>
          <a:ext cx="812160" cy="609120"/>
        </p:xfrm>
        <a:graphic>
          <a:graphicData uri="http://schemas.openxmlformats.org/presentationml/2006/ole">
            <mc:AlternateContent xmlns:mc="http://schemas.openxmlformats.org/markup-compatibility/2006">
              <mc:Choice xmlns:v="urn:schemas-microsoft-com:vml" Requires="v">
                <p:oleObj spid="_x0000_s88115" name="Equation" r:id="rId3" imgW="203040" imgH="152280" progId="Equation.DSMT4">
                  <p:embed/>
                </p:oleObj>
              </mc:Choice>
              <mc:Fallback>
                <p:oleObj name="Equation" r:id="rId3" imgW="203040" imgH="152280" progId="Equation.DSMT4">
                  <p:embed/>
                  <p:pic>
                    <p:nvPicPr>
                      <p:cNvPr id="409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2375" y="287932"/>
                        <a:ext cx="812160" cy="6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971126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50659">
                                            <p:txEl>
                                              <p:pRg st="0" end="0"/>
                                            </p:txEl>
                                          </p:spTgt>
                                        </p:tgtEl>
                                        <p:attrNameLst>
                                          <p:attrName>style.visibility</p:attrName>
                                        </p:attrNameLst>
                                      </p:cBhvr>
                                      <p:to>
                                        <p:strVal val="visible"/>
                                      </p:to>
                                    </p:set>
                                    <p:anim calcmode="lin" valueType="num">
                                      <p:cBhvr additive="base">
                                        <p:cTn id="7" dur="500" fill="hold"/>
                                        <p:tgtEl>
                                          <p:spTgt spid="13506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506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50659">
                                            <p:txEl>
                                              <p:pRg st="1" end="1"/>
                                            </p:txEl>
                                          </p:spTgt>
                                        </p:tgtEl>
                                        <p:attrNameLst>
                                          <p:attrName>style.visibility</p:attrName>
                                        </p:attrNameLst>
                                      </p:cBhvr>
                                      <p:to>
                                        <p:strVal val="visible"/>
                                      </p:to>
                                    </p:set>
                                    <p:anim calcmode="lin" valueType="num">
                                      <p:cBhvr additive="base">
                                        <p:cTn id="13" dur="500" fill="hold"/>
                                        <p:tgtEl>
                                          <p:spTgt spid="13506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506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50659">
                                            <p:txEl>
                                              <p:pRg st="2" end="2"/>
                                            </p:txEl>
                                          </p:spTgt>
                                        </p:tgtEl>
                                        <p:attrNameLst>
                                          <p:attrName>style.visibility</p:attrName>
                                        </p:attrNameLst>
                                      </p:cBhvr>
                                      <p:to>
                                        <p:strVal val="visible"/>
                                      </p:to>
                                    </p:set>
                                    <p:anim calcmode="lin" valueType="num">
                                      <p:cBhvr additive="base">
                                        <p:cTn id="25" dur="500" fill="hold"/>
                                        <p:tgtEl>
                                          <p:spTgt spid="1350659">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5065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50659">
                                            <p:txEl>
                                              <p:pRg st="3" end="3"/>
                                            </p:txEl>
                                          </p:spTgt>
                                        </p:tgtEl>
                                        <p:attrNameLst>
                                          <p:attrName>style.visibility</p:attrName>
                                        </p:attrNameLst>
                                      </p:cBhvr>
                                      <p:to>
                                        <p:strVal val="visible"/>
                                      </p:to>
                                    </p:set>
                                    <p:anim calcmode="lin" valueType="num">
                                      <p:cBhvr additive="base">
                                        <p:cTn id="31" dur="500" fill="hold"/>
                                        <p:tgtEl>
                                          <p:spTgt spid="1350659">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5065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50659">
                                            <p:txEl>
                                              <p:pRg st="4" end="4"/>
                                            </p:txEl>
                                          </p:spTgt>
                                        </p:tgtEl>
                                        <p:attrNameLst>
                                          <p:attrName>style.visibility</p:attrName>
                                        </p:attrNameLst>
                                      </p:cBhvr>
                                      <p:to>
                                        <p:strVal val="visible"/>
                                      </p:to>
                                    </p:set>
                                    <p:anim calcmode="lin" valueType="num">
                                      <p:cBhvr additive="base">
                                        <p:cTn id="37" dur="500" fill="hold"/>
                                        <p:tgtEl>
                                          <p:spTgt spid="1350659">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5065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50659">
                                            <p:txEl>
                                              <p:pRg st="5" end="5"/>
                                            </p:txEl>
                                          </p:spTgt>
                                        </p:tgtEl>
                                        <p:attrNameLst>
                                          <p:attrName>style.visibility</p:attrName>
                                        </p:attrNameLst>
                                      </p:cBhvr>
                                      <p:to>
                                        <p:strVal val="visible"/>
                                      </p:to>
                                    </p:set>
                                    <p:anim calcmode="lin" valueType="num">
                                      <p:cBhvr additive="base">
                                        <p:cTn id="43" dur="500" fill="hold"/>
                                        <p:tgtEl>
                                          <p:spTgt spid="1350659">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35065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0659" grpId="0" uiExpand="1" build="p"/>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817366" y="229394"/>
            <a:ext cx="10659387" cy="654005"/>
          </a:xfrm>
        </p:spPr>
        <p:txBody>
          <a:bodyPr/>
          <a:lstStyle/>
          <a:p>
            <a:pPr eaLnBrk="1" hangingPunct="1"/>
            <a:r>
              <a:rPr lang="en-US" altLang="zh-CN" dirty="0">
                <a:ea typeface="黑体" panose="02010609060101010101" pitchFamily="49" charset="-122"/>
              </a:rPr>
              <a:t>④          ⑤</a:t>
            </a:r>
            <a:r>
              <a:rPr lang="zh-CN" altLang="en-US" dirty="0"/>
              <a:t>：</a:t>
            </a:r>
          </a:p>
        </p:txBody>
      </p:sp>
      <p:sp>
        <p:nvSpPr>
          <p:cNvPr id="1351683" name="Rectangle 3"/>
          <p:cNvSpPr>
            <a:spLocks noGrp="1" noChangeArrowheads="1"/>
          </p:cNvSpPr>
          <p:nvPr>
            <p:ph type="body" sz="half" idx="1"/>
          </p:nvPr>
        </p:nvSpPr>
        <p:spPr>
          <a:xfrm>
            <a:off x="817367" y="1222658"/>
            <a:ext cx="10755682" cy="3673650"/>
          </a:xfrm>
        </p:spPr>
        <p:txBody>
          <a:bodyPr/>
          <a:lstStyle/>
          <a:p>
            <a:pPr marL="0" indent="648000">
              <a:lnSpc>
                <a:spcPct val="150000"/>
              </a:lnSpc>
              <a:buNone/>
            </a:pPr>
            <a:r>
              <a:rPr lang="zh-CN" altLang="en-US" dirty="0"/>
              <a:t>    若</a:t>
            </a:r>
            <a:r>
              <a:rPr lang="en-US" altLang="zh-CN" dirty="0"/>
              <a:t>G</a:t>
            </a:r>
            <a:r>
              <a:rPr lang="zh-CN" altLang="en-US" dirty="0"/>
              <a:t>不连通，则存在两结点</a:t>
            </a:r>
            <a:r>
              <a:rPr lang="en-US" altLang="zh-CN" dirty="0"/>
              <a:t>v</a:t>
            </a:r>
            <a:r>
              <a:rPr lang="en-US" altLang="zh-CN" baseline="-25000" dirty="0"/>
              <a:t>i</a:t>
            </a:r>
            <a:r>
              <a:rPr lang="zh-CN" altLang="en-US" dirty="0"/>
              <a:t>和</a:t>
            </a:r>
            <a:r>
              <a:rPr lang="en-US" altLang="zh-CN" dirty="0" err="1"/>
              <a:t>v</a:t>
            </a:r>
            <a:r>
              <a:rPr lang="en-US" altLang="zh-CN" baseline="-25000" dirty="0" err="1"/>
              <a:t>j</a:t>
            </a:r>
            <a:r>
              <a:rPr lang="zh-CN" altLang="en-US" dirty="0"/>
              <a:t>，在</a:t>
            </a:r>
            <a:r>
              <a:rPr lang="en-US" altLang="zh-CN" dirty="0"/>
              <a:t>v</a:t>
            </a:r>
            <a:r>
              <a:rPr lang="en-US" altLang="zh-CN" baseline="-25000" dirty="0"/>
              <a:t>i</a:t>
            </a:r>
            <a:r>
              <a:rPr lang="zh-CN" altLang="en-US" dirty="0"/>
              <a:t>和</a:t>
            </a:r>
            <a:r>
              <a:rPr lang="en-US" altLang="zh-CN" dirty="0" err="1"/>
              <a:t>v</a:t>
            </a:r>
            <a:r>
              <a:rPr lang="en-US" altLang="zh-CN" baseline="-25000" dirty="0" err="1"/>
              <a:t>j</a:t>
            </a:r>
            <a:r>
              <a:rPr lang="zh-CN" altLang="en-US" dirty="0"/>
              <a:t>之间无通路，此时增加边</a:t>
            </a:r>
            <a:r>
              <a:rPr lang="en-US" altLang="zh-CN" dirty="0"/>
              <a:t>(v</a:t>
            </a:r>
            <a:r>
              <a:rPr lang="en-US" altLang="zh-CN" baseline="-25000" dirty="0"/>
              <a:t>i</a:t>
            </a:r>
            <a:r>
              <a:rPr lang="en-US" altLang="zh-CN" dirty="0"/>
              <a:t>, </a:t>
            </a:r>
            <a:r>
              <a:rPr lang="en-US" altLang="zh-CN" dirty="0" err="1"/>
              <a:t>v</a:t>
            </a:r>
            <a:r>
              <a:rPr lang="en-US" altLang="zh-CN" baseline="-25000" dirty="0" err="1"/>
              <a:t>j</a:t>
            </a:r>
            <a:r>
              <a:rPr lang="en-US" altLang="zh-CN" dirty="0"/>
              <a:t>)</a:t>
            </a:r>
            <a:r>
              <a:rPr lang="zh-CN" altLang="en-US" dirty="0"/>
              <a:t>，不会产生回路，但这与题设矛盾。</a:t>
            </a:r>
          </a:p>
          <a:p>
            <a:pPr marL="0" indent="648000">
              <a:lnSpc>
                <a:spcPct val="150000"/>
              </a:lnSpc>
              <a:buNone/>
            </a:pPr>
            <a:r>
              <a:rPr lang="zh-CN" altLang="en-US" dirty="0"/>
              <a:t>    由于</a:t>
            </a:r>
            <a:r>
              <a:rPr lang="en-US" altLang="zh-CN" dirty="0"/>
              <a:t>G</a:t>
            </a:r>
            <a:r>
              <a:rPr lang="zh-CN" altLang="en-US" dirty="0"/>
              <a:t>无回路，所以删去任一边，图便不连通。 </a:t>
            </a:r>
          </a:p>
        </p:txBody>
      </p:sp>
      <p:graphicFrame>
        <p:nvGraphicFramePr>
          <p:cNvPr id="5122" name="Object 4"/>
          <p:cNvGraphicFramePr>
            <a:graphicFrameLocks noGrp="1" noChangeAspect="1"/>
          </p:cNvGraphicFramePr>
          <p:nvPr>
            <p:ph sz="half" idx="2"/>
            <p:extLst>
              <p:ext uri="{D42A27DB-BD31-4B8C-83A1-F6EECF244321}">
                <p14:modId xmlns:p14="http://schemas.microsoft.com/office/powerpoint/2010/main" val="2296291878"/>
              </p:ext>
            </p:extLst>
          </p:nvPr>
        </p:nvGraphicFramePr>
        <p:xfrm>
          <a:off x="1298575" y="267329"/>
          <a:ext cx="812160" cy="609120"/>
        </p:xfrm>
        <a:graphic>
          <a:graphicData uri="http://schemas.openxmlformats.org/presentationml/2006/ole">
            <mc:AlternateContent xmlns:mc="http://schemas.openxmlformats.org/markup-compatibility/2006">
              <mc:Choice xmlns:v="urn:schemas-microsoft-com:vml" Requires="v">
                <p:oleObj spid="_x0000_s89139" name="Equation" r:id="rId3" imgW="203040" imgH="152280" progId="Equation.DSMT4">
                  <p:embed/>
                </p:oleObj>
              </mc:Choice>
              <mc:Fallback>
                <p:oleObj name="Equation" r:id="rId3" imgW="203040" imgH="152280" progId="Equation.DSMT4">
                  <p:embed/>
                  <p:pic>
                    <p:nvPicPr>
                      <p:cNvPr id="512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8575" y="267329"/>
                        <a:ext cx="812160" cy="6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686" name="Rectangle 6"/>
          <p:cNvSpPr>
            <a:spLocks noChangeArrowheads="1"/>
          </p:cNvSpPr>
          <p:nvPr/>
        </p:nvSpPr>
        <p:spPr bwMode="auto">
          <a:xfrm>
            <a:off x="817366" y="1226035"/>
            <a:ext cx="10158608" cy="184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33400" indent="-533400"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just" eaLnBrk="1" hangingPunct="1">
              <a:lnSpc>
                <a:spcPct val="150000"/>
              </a:lnSpc>
              <a:spcBef>
                <a:spcPts val="1200"/>
              </a:spcBef>
              <a:buClr>
                <a:srgbClr val="FF3300"/>
              </a:buClr>
              <a:buFont typeface="Wingdings" panose="05000000000000000000" pitchFamily="2" charset="2"/>
              <a:buAutoNum type="circleNumDbPlain" startAt="4"/>
            </a:pPr>
            <a:r>
              <a:rPr lang="en-US" altLang="zh-CN" sz="2400" b="1" dirty="0">
                <a:solidFill>
                  <a:srgbClr val="000000"/>
                </a:solidFill>
                <a:latin typeface="+mn-lt"/>
                <a:ea typeface="+mn-ea"/>
                <a:cs typeface="Times New Roman" panose="02020603050405020304" pitchFamily="18" charset="0"/>
              </a:rPr>
              <a:t>G</a:t>
            </a:r>
            <a:r>
              <a:rPr lang="zh-CN" altLang="en-US" sz="2400" b="1" dirty="0">
                <a:solidFill>
                  <a:srgbClr val="000000"/>
                </a:solidFill>
                <a:latin typeface="+mn-lt"/>
                <a:ea typeface="+mn-ea"/>
                <a:cs typeface="Times New Roman" panose="02020603050405020304" pitchFamily="18" charset="0"/>
              </a:rPr>
              <a:t>中</a:t>
            </a:r>
            <a:r>
              <a:rPr lang="zh-CN" altLang="en-US" sz="2400" b="1" dirty="0">
                <a:solidFill>
                  <a:srgbClr val="0000FF"/>
                </a:solidFill>
                <a:latin typeface="+mn-lt"/>
                <a:ea typeface="+mn-ea"/>
                <a:cs typeface="Times New Roman" panose="02020603050405020304" pitchFamily="18" charset="0"/>
              </a:rPr>
              <a:t>无回路</a:t>
            </a:r>
            <a:r>
              <a:rPr lang="zh-CN" altLang="en-US" sz="2400" b="1" dirty="0">
                <a:solidFill>
                  <a:srgbClr val="000000"/>
                </a:solidFill>
                <a:latin typeface="+mn-lt"/>
                <a:ea typeface="+mn-ea"/>
                <a:cs typeface="Times New Roman" panose="02020603050405020304" pitchFamily="18" charset="0"/>
              </a:rPr>
              <a:t>，但在</a:t>
            </a:r>
            <a:r>
              <a:rPr lang="en-US" altLang="zh-CN" sz="2400" b="1" dirty="0">
                <a:solidFill>
                  <a:srgbClr val="000000"/>
                </a:solidFill>
                <a:latin typeface="+mn-lt"/>
                <a:ea typeface="+mn-ea"/>
                <a:cs typeface="Times New Roman" panose="02020603050405020304" pitchFamily="18" charset="0"/>
              </a:rPr>
              <a:t>G</a:t>
            </a:r>
            <a:r>
              <a:rPr lang="zh-CN" altLang="en-US" sz="2400" b="1" dirty="0">
                <a:solidFill>
                  <a:srgbClr val="000000"/>
                </a:solidFill>
                <a:latin typeface="+mn-lt"/>
                <a:ea typeface="+mn-ea"/>
                <a:cs typeface="Times New Roman" panose="02020603050405020304" pitchFamily="18" charset="0"/>
              </a:rPr>
              <a:t>中</a:t>
            </a:r>
            <a:r>
              <a:rPr lang="zh-CN" altLang="en-US" sz="2400" b="1" dirty="0">
                <a:solidFill>
                  <a:srgbClr val="0000FF"/>
                </a:solidFill>
                <a:latin typeface="+mn-lt"/>
                <a:ea typeface="+mn-ea"/>
                <a:cs typeface="Times New Roman" panose="02020603050405020304" pitchFamily="18" charset="0"/>
              </a:rPr>
              <a:t>任二结点之间增加一条新边，就得到惟一的一条基本回路</a:t>
            </a:r>
            <a:r>
              <a:rPr lang="zh-CN" altLang="en-US" sz="2400" b="1" dirty="0">
                <a:solidFill>
                  <a:srgbClr val="000000"/>
                </a:solidFill>
                <a:latin typeface="+mn-lt"/>
                <a:ea typeface="+mn-ea"/>
                <a:cs typeface="Times New Roman" panose="02020603050405020304" pitchFamily="18" charset="0"/>
              </a:rPr>
              <a:t>；</a:t>
            </a:r>
          </a:p>
          <a:p>
            <a:pPr algn="just" eaLnBrk="1" hangingPunct="1">
              <a:lnSpc>
                <a:spcPct val="150000"/>
              </a:lnSpc>
              <a:spcBef>
                <a:spcPts val="1200"/>
              </a:spcBef>
              <a:buClr>
                <a:srgbClr val="FF3300"/>
              </a:buClr>
              <a:buFont typeface="Wingdings" panose="05000000000000000000" pitchFamily="2" charset="2"/>
              <a:buAutoNum type="circleNumDbPlain" startAt="4"/>
            </a:pPr>
            <a:r>
              <a:rPr lang="en-US" altLang="zh-CN" sz="2400" b="1" dirty="0">
                <a:solidFill>
                  <a:srgbClr val="000000"/>
                </a:solidFill>
                <a:latin typeface="+mn-lt"/>
                <a:ea typeface="+mn-ea"/>
                <a:cs typeface="Times New Roman" panose="02020603050405020304" pitchFamily="18" charset="0"/>
              </a:rPr>
              <a:t>G</a:t>
            </a:r>
            <a:r>
              <a:rPr lang="zh-CN" altLang="en-US" sz="2400" b="1" dirty="0">
                <a:solidFill>
                  <a:srgbClr val="000000"/>
                </a:solidFill>
                <a:latin typeface="+mn-lt"/>
                <a:ea typeface="+mn-ea"/>
                <a:cs typeface="Times New Roman" panose="02020603050405020304" pitchFamily="18" charset="0"/>
              </a:rPr>
              <a:t>是</a:t>
            </a:r>
            <a:r>
              <a:rPr lang="zh-CN" altLang="en-US" sz="2400" b="1" dirty="0">
                <a:solidFill>
                  <a:srgbClr val="008000"/>
                </a:solidFill>
                <a:latin typeface="+mn-lt"/>
                <a:ea typeface="+mn-ea"/>
                <a:cs typeface="Times New Roman" panose="02020603050405020304" pitchFamily="18" charset="0"/>
              </a:rPr>
              <a:t>连通的</a:t>
            </a:r>
            <a:r>
              <a:rPr lang="zh-CN" altLang="en-US" sz="2400" b="1" dirty="0">
                <a:solidFill>
                  <a:srgbClr val="000000"/>
                </a:solidFill>
                <a:latin typeface="+mn-lt"/>
                <a:ea typeface="+mn-ea"/>
                <a:cs typeface="Times New Roman" panose="02020603050405020304" pitchFamily="18" charset="0"/>
              </a:rPr>
              <a:t>，但</a:t>
            </a:r>
            <a:r>
              <a:rPr lang="zh-CN" altLang="en-US" sz="2400" b="1" dirty="0">
                <a:solidFill>
                  <a:srgbClr val="008000"/>
                </a:solidFill>
                <a:latin typeface="+mn-lt"/>
                <a:ea typeface="+mn-ea"/>
                <a:cs typeface="Times New Roman" panose="02020603050405020304" pitchFamily="18" charset="0"/>
              </a:rPr>
              <a:t>删除</a:t>
            </a:r>
            <a:r>
              <a:rPr lang="en-US" altLang="zh-CN" sz="2400" b="1" dirty="0">
                <a:solidFill>
                  <a:srgbClr val="008000"/>
                </a:solidFill>
                <a:latin typeface="+mn-lt"/>
                <a:ea typeface="+mn-ea"/>
                <a:cs typeface="Times New Roman" panose="02020603050405020304" pitchFamily="18" charset="0"/>
              </a:rPr>
              <a:t>G</a:t>
            </a:r>
            <a:r>
              <a:rPr lang="zh-CN" altLang="en-US" sz="2400" b="1" dirty="0">
                <a:solidFill>
                  <a:srgbClr val="008000"/>
                </a:solidFill>
                <a:latin typeface="+mn-lt"/>
                <a:ea typeface="+mn-ea"/>
                <a:cs typeface="Times New Roman" panose="02020603050405020304" pitchFamily="18" charset="0"/>
              </a:rPr>
              <a:t>中任一条边后，便不连通</a:t>
            </a:r>
            <a:r>
              <a:rPr lang="zh-CN" altLang="en-US" sz="2400" b="1" dirty="0">
                <a:solidFill>
                  <a:srgbClr val="000000"/>
                </a:solidFill>
                <a:latin typeface="+mn-lt"/>
                <a:ea typeface="+mn-ea"/>
                <a:cs typeface="Times New Roman" panose="02020603050405020304" pitchFamily="18" charset="0"/>
              </a:rPr>
              <a:t>；</a:t>
            </a:r>
            <a:r>
              <a:rPr lang="en-US" altLang="zh-CN" sz="2400" b="1" dirty="0">
                <a:solidFill>
                  <a:srgbClr val="000000"/>
                </a:solidFill>
                <a:latin typeface="+mn-lt"/>
                <a:ea typeface="+mn-ea"/>
                <a:cs typeface="Times New Roman" panose="02020603050405020304" pitchFamily="18" charset="0"/>
              </a:rPr>
              <a:t>(n≥2)</a:t>
            </a:r>
            <a:endParaRPr lang="zh-CN" altLang="en-US" sz="2400" b="1" dirty="0">
              <a:solidFill>
                <a:srgbClr val="000000"/>
              </a:solidFill>
              <a:latin typeface="+mn-lt"/>
              <a:ea typeface="+mn-ea"/>
              <a:cs typeface="Times New Roman" panose="02020603050405020304" pitchFamily="18" charset="0"/>
            </a:endParaRPr>
          </a:p>
        </p:txBody>
      </p:sp>
    </p:spTree>
    <p:extLst>
      <p:ext uri="{BB962C8B-B14F-4D97-AF65-F5344CB8AC3E}">
        <p14:creationId xmlns:p14="http://schemas.microsoft.com/office/powerpoint/2010/main" val="1132717414"/>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51686">
                                            <p:txEl>
                                              <p:pRg st="0" end="0"/>
                                            </p:txEl>
                                          </p:spTgt>
                                        </p:tgtEl>
                                        <p:attrNameLst>
                                          <p:attrName>style.visibility</p:attrName>
                                        </p:attrNameLst>
                                      </p:cBhvr>
                                      <p:to>
                                        <p:strVal val="visible"/>
                                      </p:to>
                                    </p:set>
                                    <p:anim calcmode="lin" valueType="num">
                                      <p:cBhvr additive="base">
                                        <p:cTn id="7" dur="500" fill="hold"/>
                                        <p:tgtEl>
                                          <p:spTgt spid="135168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51686">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51686">
                                            <p:txEl>
                                              <p:pRg st="1" end="1"/>
                                            </p:txEl>
                                          </p:spTgt>
                                        </p:tgtEl>
                                        <p:attrNameLst>
                                          <p:attrName>style.visibility</p:attrName>
                                        </p:attrNameLst>
                                      </p:cBhvr>
                                      <p:to>
                                        <p:strVal val="visible"/>
                                      </p:to>
                                    </p:set>
                                    <p:anim calcmode="lin" valueType="num">
                                      <p:cBhvr additive="base">
                                        <p:cTn id="12" dur="500" fill="hold"/>
                                        <p:tgtEl>
                                          <p:spTgt spid="1351686">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35168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xit" presetSubtype="4" fill="hold" grpId="1" nodeType="clickEffect">
                                  <p:stCondLst>
                                    <p:cond delay="0"/>
                                  </p:stCondLst>
                                  <p:childTnLst>
                                    <p:anim calcmode="lin" valueType="num">
                                      <p:cBhvr additive="base">
                                        <p:cTn id="17" dur="500"/>
                                        <p:tgtEl>
                                          <p:spTgt spid="1351686">
                                            <p:txEl>
                                              <p:pRg st="0" end="0"/>
                                            </p:txEl>
                                          </p:spTgt>
                                        </p:tgtEl>
                                        <p:attrNameLst>
                                          <p:attrName>ppt_x</p:attrName>
                                        </p:attrNameLst>
                                      </p:cBhvr>
                                      <p:tavLst>
                                        <p:tav tm="0">
                                          <p:val>
                                            <p:strVal val="ppt_x"/>
                                          </p:val>
                                        </p:tav>
                                        <p:tav tm="100000">
                                          <p:val>
                                            <p:strVal val="ppt_x"/>
                                          </p:val>
                                        </p:tav>
                                      </p:tavLst>
                                    </p:anim>
                                    <p:anim calcmode="lin" valueType="num">
                                      <p:cBhvr additive="base">
                                        <p:cTn id="18" dur="500"/>
                                        <p:tgtEl>
                                          <p:spTgt spid="1351686">
                                            <p:txEl>
                                              <p:pRg st="0" end="0"/>
                                            </p:txEl>
                                          </p:spTgt>
                                        </p:tgtEl>
                                        <p:attrNameLst>
                                          <p:attrName>ppt_y</p:attrName>
                                        </p:attrNameLst>
                                      </p:cBhvr>
                                      <p:tavLst>
                                        <p:tav tm="0">
                                          <p:val>
                                            <p:strVal val="ppt_y"/>
                                          </p:val>
                                        </p:tav>
                                        <p:tav tm="100000">
                                          <p:val>
                                            <p:strVal val="1+ppt_h/2"/>
                                          </p:val>
                                        </p:tav>
                                      </p:tavLst>
                                    </p:anim>
                                    <p:set>
                                      <p:cBhvr>
                                        <p:cTn id="19" dur="1" fill="hold">
                                          <p:stCondLst>
                                            <p:cond delay="499"/>
                                          </p:stCondLst>
                                        </p:cTn>
                                        <p:tgtEl>
                                          <p:spTgt spid="1351686">
                                            <p:txEl>
                                              <p:pRg st="0" end="0"/>
                                            </p:txEl>
                                          </p:spTgt>
                                        </p:tgtEl>
                                        <p:attrNameLst>
                                          <p:attrName>style.visibility</p:attrName>
                                        </p:attrNameLst>
                                      </p:cBhvr>
                                      <p:to>
                                        <p:strVal val="hidden"/>
                                      </p:to>
                                    </p:set>
                                  </p:childTnLst>
                                </p:cTn>
                              </p:par>
                              <p:par>
                                <p:cTn id="20" presetID="2" presetClass="exit" presetSubtype="4" fill="hold" grpId="1" nodeType="withEffect">
                                  <p:stCondLst>
                                    <p:cond delay="0"/>
                                  </p:stCondLst>
                                  <p:childTnLst>
                                    <p:anim calcmode="lin" valueType="num">
                                      <p:cBhvr additive="base">
                                        <p:cTn id="21" dur="500"/>
                                        <p:tgtEl>
                                          <p:spTgt spid="1351686">
                                            <p:txEl>
                                              <p:pRg st="1" end="1"/>
                                            </p:txEl>
                                          </p:spTgt>
                                        </p:tgtEl>
                                        <p:attrNameLst>
                                          <p:attrName>ppt_x</p:attrName>
                                        </p:attrNameLst>
                                      </p:cBhvr>
                                      <p:tavLst>
                                        <p:tav tm="0">
                                          <p:val>
                                            <p:strVal val="ppt_x"/>
                                          </p:val>
                                        </p:tav>
                                        <p:tav tm="100000">
                                          <p:val>
                                            <p:strVal val="ppt_x"/>
                                          </p:val>
                                        </p:tav>
                                      </p:tavLst>
                                    </p:anim>
                                    <p:anim calcmode="lin" valueType="num">
                                      <p:cBhvr additive="base">
                                        <p:cTn id="22" dur="500"/>
                                        <p:tgtEl>
                                          <p:spTgt spid="1351686">
                                            <p:txEl>
                                              <p:pRg st="1" end="1"/>
                                            </p:txEl>
                                          </p:spTgt>
                                        </p:tgtEl>
                                        <p:attrNameLst>
                                          <p:attrName>ppt_y</p:attrName>
                                        </p:attrNameLst>
                                      </p:cBhvr>
                                      <p:tavLst>
                                        <p:tav tm="0">
                                          <p:val>
                                            <p:strVal val="ppt_y"/>
                                          </p:val>
                                        </p:tav>
                                        <p:tav tm="100000">
                                          <p:val>
                                            <p:strVal val="1+ppt_h/2"/>
                                          </p:val>
                                        </p:tav>
                                      </p:tavLst>
                                    </p:anim>
                                    <p:set>
                                      <p:cBhvr>
                                        <p:cTn id="23" dur="1" fill="hold">
                                          <p:stCondLst>
                                            <p:cond delay="499"/>
                                          </p:stCondLst>
                                        </p:cTn>
                                        <p:tgtEl>
                                          <p:spTgt spid="1351686">
                                            <p:txEl>
                                              <p:pRg st="1" end="1"/>
                                            </p:txEl>
                                          </p:spTgt>
                                        </p:tgtEl>
                                        <p:attrNameLst>
                                          <p:attrName>style.visibility</p:attrName>
                                        </p:attrNameLst>
                                      </p:cBhvr>
                                      <p:to>
                                        <p:strVal val="hidden"/>
                                      </p:to>
                                    </p:set>
                                  </p:childTnLst>
                                </p:cTn>
                              </p:par>
                            </p:childTnLst>
                          </p:cTn>
                        </p:par>
                        <p:par>
                          <p:cTn id="24" fill="hold" nodeType="afterGroup">
                            <p:stCondLst>
                              <p:cond delay="500"/>
                            </p:stCondLst>
                            <p:childTnLst>
                              <p:par>
                                <p:cTn id="25" presetID="2" presetClass="entr" presetSubtype="4" fill="hold" grpId="0" nodeType="afterEffect">
                                  <p:stCondLst>
                                    <p:cond delay="0"/>
                                  </p:stCondLst>
                                  <p:childTnLst>
                                    <p:set>
                                      <p:cBhvr>
                                        <p:cTn id="26" dur="1" fill="hold">
                                          <p:stCondLst>
                                            <p:cond delay="0"/>
                                          </p:stCondLst>
                                        </p:cTn>
                                        <p:tgtEl>
                                          <p:spTgt spid="1351683">
                                            <p:txEl>
                                              <p:pRg st="0" end="0"/>
                                            </p:txEl>
                                          </p:spTgt>
                                        </p:tgtEl>
                                        <p:attrNameLst>
                                          <p:attrName>style.visibility</p:attrName>
                                        </p:attrNameLst>
                                      </p:cBhvr>
                                      <p:to>
                                        <p:strVal val="visible"/>
                                      </p:to>
                                    </p:set>
                                    <p:anim calcmode="lin" valueType="num">
                                      <p:cBhvr additive="base">
                                        <p:cTn id="27" dur="500" fill="hold"/>
                                        <p:tgtEl>
                                          <p:spTgt spid="1351683">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516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351683">
                                            <p:txEl>
                                              <p:pRg st="1" end="1"/>
                                            </p:txEl>
                                          </p:spTgt>
                                        </p:tgtEl>
                                        <p:attrNameLst>
                                          <p:attrName>style.visibility</p:attrName>
                                        </p:attrNameLst>
                                      </p:cBhvr>
                                      <p:to>
                                        <p:strVal val="visible"/>
                                      </p:to>
                                    </p:set>
                                    <p:anim calcmode="lin" valueType="num">
                                      <p:cBhvr additive="base">
                                        <p:cTn id="33" dur="500" fill="hold"/>
                                        <p:tgtEl>
                                          <p:spTgt spid="1351683">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5168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683" grpId="0" build="p"/>
      <p:bldP spid="1351686" grpId="0" build="p"/>
      <p:bldP spid="1351686" grpId="1"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837" name="Rectangle 5"/>
          <p:cNvSpPr>
            <a:spLocks noChangeArrowheads="1"/>
          </p:cNvSpPr>
          <p:nvPr/>
        </p:nvSpPr>
        <p:spPr bwMode="auto">
          <a:xfrm>
            <a:off x="845386" y="1143794"/>
            <a:ext cx="10514316" cy="128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33400" indent="-533400"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just" eaLnBrk="1" hangingPunct="1">
              <a:lnSpc>
                <a:spcPct val="150000"/>
              </a:lnSpc>
              <a:spcBef>
                <a:spcPts val="1200"/>
              </a:spcBef>
              <a:buClr>
                <a:srgbClr val="FF3300"/>
              </a:buClr>
              <a:buFont typeface="Wingdings" panose="05000000000000000000" pitchFamily="2" charset="2"/>
              <a:buAutoNum type="circleNumDbPlain" startAt="5"/>
            </a:pPr>
            <a:r>
              <a:rPr lang="en-US" altLang="zh-CN" sz="2400" b="1" dirty="0">
                <a:solidFill>
                  <a:srgbClr val="000000"/>
                </a:solidFill>
                <a:latin typeface="+mn-lt"/>
                <a:ea typeface="+mn-ea"/>
                <a:cs typeface="Times New Roman" panose="02020603050405020304" pitchFamily="18" charset="0"/>
              </a:rPr>
              <a:t>G</a:t>
            </a:r>
            <a:r>
              <a:rPr lang="zh-CN" altLang="en-US" sz="2400" b="1" dirty="0">
                <a:solidFill>
                  <a:srgbClr val="000000"/>
                </a:solidFill>
                <a:latin typeface="+mn-lt"/>
                <a:ea typeface="+mn-ea"/>
                <a:cs typeface="Times New Roman" panose="02020603050405020304" pitchFamily="18" charset="0"/>
              </a:rPr>
              <a:t>是</a:t>
            </a:r>
            <a:r>
              <a:rPr lang="zh-CN" altLang="en-US" sz="2400" b="1" dirty="0">
                <a:solidFill>
                  <a:srgbClr val="008000"/>
                </a:solidFill>
                <a:latin typeface="+mn-lt"/>
                <a:ea typeface="+mn-ea"/>
                <a:cs typeface="Times New Roman" panose="02020603050405020304" pitchFamily="18" charset="0"/>
              </a:rPr>
              <a:t>连通的</a:t>
            </a:r>
            <a:r>
              <a:rPr lang="zh-CN" altLang="en-US" sz="2400" b="1" dirty="0">
                <a:solidFill>
                  <a:srgbClr val="000000"/>
                </a:solidFill>
                <a:latin typeface="+mn-lt"/>
                <a:ea typeface="+mn-ea"/>
                <a:cs typeface="Times New Roman" panose="02020603050405020304" pitchFamily="18" charset="0"/>
              </a:rPr>
              <a:t>，但</a:t>
            </a:r>
            <a:r>
              <a:rPr lang="zh-CN" altLang="en-US" sz="2400" b="1" dirty="0">
                <a:solidFill>
                  <a:srgbClr val="008000"/>
                </a:solidFill>
                <a:latin typeface="+mn-lt"/>
                <a:ea typeface="+mn-ea"/>
                <a:cs typeface="Times New Roman" panose="02020603050405020304" pitchFamily="18" charset="0"/>
              </a:rPr>
              <a:t>删除</a:t>
            </a:r>
            <a:r>
              <a:rPr lang="en-US" altLang="zh-CN" sz="2400" b="1" dirty="0">
                <a:solidFill>
                  <a:srgbClr val="008000"/>
                </a:solidFill>
                <a:latin typeface="+mn-lt"/>
                <a:ea typeface="+mn-ea"/>
                <a:cs typeface="Times New Roman" panose="02020603050405020304" pitchFamily="18" charset="0"/>
              </a:rPr>
              <a:t>G</a:t>
            </a:r>
            <a:r>
              <a:rPr lang="zh-CN" altLang="en-US" sz="2400" b="1" dirty="0">
                <a:solidFill>
                  <a:srgbClr val="008000"/>
                </a:solidFill>
                <a:latin typeface="+mn-lt"/>
                <a:ea typeface="+mn-ea"/>
                <a:cs typeface="Times New Roman" panose="02020603050405020304" pitchFamily="18" charset="0"/>
              </a:rPr>
              <a:t>中任一条边后，便不连通</a:t>
            </a:r>
            <a:r>
              <a:rPr lang="zh-CN" altLang="en-US" sz="2400" b="1" dirty="0">
                <a:solidFill>
                  <a:srgbClr val="000000"/>
                </a:solidFill>
                <a:latin typeface="+mn-lt"/>
                <a:ea typeface="+mn-ea"/>
                <a:cs typeface="Times New Roman" panose="02020603050405020304" pitchFamily="18" charset="0"/>
              </a:rPr>
              <a:t>；</a:t>
            </a:r>
            <a:r>
              <a:rPr lang="en-US" altLang="zh-CN" sz="2400" b="1" dirty="0">
                <a:solidFill>
                  <a:srgbClr val="000000"/>
                </a:solidFill>
                <a:latin typeface="+mn-lt"/>
                <a:ea typeface="+mn-ea"/>
                <a:cs typeface="Times New Roman" panose="02020603050405020304" pitchFamily="18" charset="0"/>
              </a:rPr>
              <a:t>(n≥2)</a:t>
            </a:r>
          </a:p>
          <a:p>
            <a:pPr algn="just" eaLnBrk="1" hangingPunct="1">
              <a:lnSpc>
                <a:spcPct val="150000"/>
              </a:lnSpc>
              <a:spcBef>
                <a:spcPts val="1200"/>
              </a:spcBef>
              <a:buClr>
                <a:srgbClr val="FF3300"/>
              </a:buClr>
              <a:buFont typeface="Wingdings" panose="05000000000000000000" pitchFamily="2" charset="2"/>
              <a:buAutoNum type="circleNumDbPlain" startAt="5"/>
            </a:pPr>
            <a:r>
              <a:rPr lang="en-US" altLang="zh-CN" sz="2400" b="1" dirty="0">
                <a:solidFill>
                  <a:srgbClr val="000000"/>
                </a:solidFill>
                <a:latin typeface="+mn-lt"/>
                <a:ea typeface="+mn-ea"/>
                <a:cs typeface="Times New Roman" panose="02020603050405020304" pitchFamily="18" charset="0"/>
              </a:rPr>
              <a:t>G</a:t>
            </a:r>
            <a:r>
              <a:rPr lang="zh-CN" altLang="en-US" sz="2400" b="1" dirty="0">
                <a:solidFill>
                  <a:srgbClr val="000000"/>
                </a:solidFill>
                <a:latin typeface="+mn-lt"/>
                <a:ea typeface="+mn-ea"/>
                <a:cs typeface="Times New Roman" panose="02020603050405020304" pitchFamily="18" charset="0"/>
              </a:rPr>
              <a:t>中</a:t>
            </a:r>
            <a:r>
              <a:rPr lang="zh-CN" altLang="en-US" sz="2400" b="1" dirty="0">
                <a:solidFill>
                  <a:srgbClr val="0000FF"/>
                </a:solidFill>
                <a:latin typeface="+mn-lt"/>
                <a:ea typeface="+mn-ea"/>
                <a:cs typeface="Times New Roman" panose="02020603050405020304" pitchFamily="18" charset="0"/>
              </a:rPr>
              <a:t>每一对结点之间有惟一一条基本通路</a:t>
            </a:r>
            <a:r>
              <a:rPr lang="zh-CN" altLang="en-US" sz="2400" b="1" dirty="0">
                <a:solidFill>
                  <a:srgbClr val="000000"/>
                </a:solidFill>
                <a:latin typeface="+mn-lt"/>
                <a:ea typeface="+mn-ea"/>
                <a:cs typeface="Times New Roman" panose="02020603050405020304" pitchFamily="18" charset="0"/>
              </a:rPr>
              <a:t>。</a:t>
            </a:r>
            <a:r>
              <a:rPr lang="en-US" altLang="zh-CN" sz="2400" b="1" dirty="0">
                <a:solidFill>
                  <a:srgbClr val="000000"/>
                </a:solidFill>
                <a:latin typeface="+mn-lt"/>
                <a:ea typeface="+mn-ea"/>
                <a:cs typeface="Times New Roman" panose="02020603050405020304" pitchFamily="18" charset="0"/>
              </a:rPr>
              <a:t>(n≥2)</a:t>
            </a:r>
            <a:endParaRPr lang="zh-CN" altLang="en-US" sz="2400" b="1" dirty="0">
              <a:solidFill>
                <a:srgbClr val="000000"/>
              </a:solidFill>
              <a:latin typeface="+mn-lt"/>
              <a:ea typeface="+mn-ea"/>
              <a:cs typeface="Times New Roman" panose="02020603050405020304" pitchFamily="18" charset="0"/>
            </a:endParaRPr>
          </a:p>
        </p:txBody>
      </p:sp>
      <p:sp>
        <p:nvSpPr>
          <p:cNvPr id="6149" name="Rectangle 2"/>
          <p:cNvSpPr>
            <a:spLocks noGrp="1" noChangeArrowheads="1"/>
          </p:cNvSpPr>
          <p:nvPr>
            <p:ph type="title"/>
          </p:nvPr>
        </p:nvSpPr>
        <p:spPr>
          <a:xfrm>
            <a:off x="817366" y="229394"/>
            <a:ext cx="10659387" cy="648683"/>
          </a:xfrm>
        </p:spPr>
        <p:txBody>
          <a:bodyPr/>
          <a:lstStyle/>
          <a:p>
            <a:pPr eaLnBrk="1" hangingPunct="1"/>
            <a:r>
              <a:rPr lang="en-US" altLang="zh-CN" dirty="0">
                <a:latin typeface="+mn-lt"/>
                <a:ea typeface="+mn-ea"/>
              </a:rPr>
              <a:t>⑤          ⑥</a:t>
            </a:r>
            <a:r>
              <a:rPr lang="zh-CN" altLang="en-US" dirty="0">
                <a:latin typeface="+mn-lt"/>
                <a:ea typeface="+mn-ea"/>
              </a:rPr>
              <a:t>：</a:t>
            </a:r>
          </a:p>
        </p:txBody>
      </p:sp>
      <p:sp>
        <p:nvSpPr>
          <p:cNvPr id="1400835" name="Rectangle 3"/>
          <p:cNvSpPr>
            <a:spLocks noGrp="1" noChangeArrowheads="1"/>
          </p:cNvSpPr>
          <p:nvPr>
            <p:ph type="body" sz="half" idx="1"/>
          </p:nvPr>
        </p:nvSpPr>
        <p:spPr>
          <a:xfrm>
            <a:off x="817367" y="1219994"/>
            <a:ext cx="10755682" cy="2055889"/>
          </a:xfrm>
        </p:spPr>
        <p:txBody>
          <a:bodyPr/>
          <a:lstStyle/>
          <a:p>
            <a:pPr marL="0" indent="648000">
              <a:lnSpc>
                <a:spcPct val="150000"/>
              </a:lnSpc>
              <a:buNone/>
            </a:pPr>
            <a:r>
              <a:rPr lang="zh-CN" altLang="en-US" dirty="0"/>
              <a:t>   由于</a:t>
            </a:r>
            <a:r>
              <a:rPr lang="en-US" altLang="zh-CN" dirty="0"/>
              <a:t>G</a:t>
            </a:r>
            <a:r>
              <a:rPr lang="zh-CN" altLang="en-US" dirty="0"/>
              <a:t>是连通的，因此</a:t>
            </a:r>
            <a:r>
              <a:rPr lang="en-US" altLang="zh-CN" dirty="0"/>
              <a:t>G</a:t>
            </a:r>
            <a:r>
              <a:rPr lang="zh-CN" altLang="en-US" dirty="0"/>
              <a:t>中任二结点之间都有通路，于是有一条基本通路。若此基本通路不惟一，则</a:t>
            </a:r>
            <a:r>
              <a:rPr lang="en-US" altLang="zh-CN" dirty="0"/>
              <a:t>G</a:t>
            </a:r>
            <a:r>
              <a:rPr lang="zh-CN" altLang="en-US" dirty="0"/>
              <a:t>中含有回路，删去回路上的一条边，</a:t>
            </a:r>
            <a:r>
              <a:rPr lang="en-US" altLang="zh-CN" dirty="0"/>
              <a:t>G</a:t>
            </a:r>
            <a:r>
              <a:rPr lang="zh-CN" altLang="en-US" dirty="0"/>
              <a:t>仍连通，这与题设不符。所以此基本通路是惟一的。</a:t>
            </a:r>
          </a:p>
        </p:txBody>
      </p:sp>
      <p:graphicFrame>
        <p:nvGraphicFramePr>
          <p:cNvPr id="6146" name="Object 4"/>
          <p:cNvGraphicFramePr>
            <a:graphicFrameLocks noGrp="1" noChangeAspect="1"/>
          </p:cNvGraphicFramePr>
          <p:nvPr>
            <p:ph sz="half" idx="2"/>
            <p:extLst>
              <p:ext uri="{D42A27DB-BD31-4B8C-83A1-F6EECF244321}">
                <p14:modId xmlns:p14="http://schemas.microsoft.com/office/powerpoint/2010/main" val="2061937302"/>
              </p:ext>
            </p:extLst>
          </p:nvPr>
        </p:nvGraphicFramePr>
        <p:xfrm>
          <a:off x="1237873" y="280871"/>
          <a:ext cx="812160" cy="609120"/>
        </p:xfrm>
        <a:graphic>
          <a:graphicData uri="http://schemas.openxmlformats.org/presentationml/2006/ole">
            <mc:AlternateContent xmlns:mc="http://schemas.openxmlformats.org/markup-compatibility/2006">
              <mc:Choice xmlns:v="urn:schemas-microsoft-com:vml" Requires="v">
                <p:oleObj spid="_x0000_s90163" name="Equation" r:id="rId3" imgW="203040" imgH="152280" progId="Equation.DSMT4">
                  <p:embed/>
                </p:oleObj>
              </mc:Choice>
              <mc:Fallback>
                <p:oleObj name="Equation" r:id="rId3" imgW="203040" imgH="152280" progId="Equation.DSMT4">
                  <p:embed/>
                  <p:pic>
                    <p:nvPicPr>
                      <p:cNvPr id="614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7873" y="280871"/>
                        <a:ext cx="812160" cy="6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7670022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00837">
                                            <p:txEl>
                                              <p:pRg st="0" end="0"/>
                                            </p:txEl>
                                          </p:spTgt>
                                        </p:tgtEl>
                                        <p:attrNameLst>
                                          <p:attrName>style.visibility</p:attrName>
                                        </p:attrNameLst>
                                      </p:cBhvr>
                                      <p:to>
                                        <p:strVal val="visible"/>
                                      </p:to>
                                    </p:set>
                                    <p:anim calcmode="lin" valueType="num">
                                      <p:cBhvr additive="base">
                                        <p:cTn id="7" dur="500" fill="hold"/>
                                        <p:tgtEl>
                                          <p:spTgt spid="140083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00837">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400837">
                                            <p:txEl>
                                              <p:pRg st="1" end="1"/>
                                            </p:txEl>
                                          </p:spTgt>
                                        </p:tgtEl>
                                        <p:attrNameLst>
                                          <p:attrName>style.visibility</p:attrName>
                                        </p:attrNameLst>
                                      </p:cBhvr>
                                      <p:to>
                                        <p:strVal val="visible"/>
                                      </p:to>
                                    </p:set>
                                    <p:anim calcmode="lin" valueType="num">
                                      <p:cBhvr additive="base">
                                        <p:cTn id="12" dur="500" fill="hold"/>
                                        <p:tgtEl>
                                          <p:spTgt spid="1400837">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0083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xit" presetSubtype="4" fill="hold" grpId="1" nodeType="clickEffect">
                                  <p:stCondLst>
                                    <p:cond delay="0"/>
                                  </p:stCondLst>
                                  <p:childTnLst>
                                    <p:anim calcmode="lin" valueType="num">
                                      <p:cBhvr additive="base">
                                        <p:cTn id="17" dur="500"/>
                                        <p:tgtEl>
                                          <p:spTgt spid="1400837">
                                            <p:txEl>
                                              <p:pRg st="0" end="0"/>
                                            </p:txEl>
                                          </p:spTgt>
                                        </p:tgtEl>
                                        <p:attrNameLst>
                                          <p:attrName>ppt_x</p:attrName>
                                        </p:attrNameLst>
                                      </p:cBhvr>
                                      <p:tavLst>
                                        <p:tav tm="0">
                                          <p:val>
                                            <p:strVal val="ppt_x"/>
                                          </p:val>
                                        </p:tav>
                                        <p:tav tm="100000">
                                          <p:val>
                                            <p:strVal val="ppt_x"/>
                                          </p:val>
                                        </p:tav>
                                      </p:tavLst>
                                    </p:anim>
                                    <p:anim calcmode="lin" valueType="num">
                                      <p:cBhvr additive="base">
                                        <p:cTn id="18" dur="500"/>
                                        <p:tgtEl>
                                          <p:spTgt spid="1400837">
                                            <p:txEl>
                                              <p:pRg st="0" end="0"/>
                                            </p:txEl>
                                          </p:spTgt>
                                        </p:tgtEl>
                                        <p:attrNameLst>
                                          <p:attrName>ppt_y</p:attrName>
                                        </p:attrNameLst>
                                      </p:cBhvr>
                                      <p:tavLst>
                                        <p:tav tm="0">
                                          <p:val>
                                            <p:strVal val="ppt_y"/>
                                          </p:val>
                                        </p:tav>
                                        <p:tav tm="100000">
                                          <p:val>
                                            <p:strVal val="1+ppt_h/2"/>
                                          </p:val>
                                        </p:tav>
                                      </p:tavLst>
                                    </p:anim>
                                    <p:set>
                                      <p:cBhvr>
                                        <p:cTn id="19" dur="1" fill="hold">
                                          <p:stCondLst>
                                            <p:cond delay="499"/>
                                          </p:stCondLst>
                                        </p:cTn>
                                        <p:tgtEl>
                                          <p:spTgt spid="1400837">
                                            <p:txEl>
                                              <p:pRg st="0" end="0"/>
                                            </p:txEl>
                                          </p:spTgt>
                                        </p:tgtEl>
                                        <p:attrNameLst>
                                          <p:attrName>style.visibility</p:attrName>
                                        </p:attrNameLst>
                                      </p:cBhvr>
                                      <p:to>
                                        <p:strVal val="hidden"/>
                                      </p:to>
                                    </p:set>
                                  </p:childTnLst>
                                </p:cTn>
                              </p:par>
                            </p:childTnLst>
                          </p:cTn>
                        </p:par>
                        <p:par>
                          <p:cTn id="20" fill="hold" nodeType="afterGroup">
                            <p:stCondLst>
                              <p:cond delay="500"/>
                            </p:stCondLst>
                            <p:childTnLst>
                              <p:par>
                                <p:cTn id="21" presetID="2" presetClass="exit" presetSubtype="4" fill="hold" grpId="1" nodeType="afterEffect">
                                  <p:stCondLst>
                                    <p:cond delay="0"/>
                                  </p:stCondLst>
                                  <p:childTnLst>
                                    <p:anim calcmode="lin" valueType="num">
                                      <p:cBhvr additive="base">
                                        <p:cTn id="22" dur="500"/>
                                        <p:tgtEl>
                                          <p:spTgt spid="1400837">
                                            <p:txEl>
                                              <p:pRg st="1" end="1"/>
                                            </p:txEl>
                                          </p:spTgt>
                                        </p:tgtEl>
                                        <p:attrNameLst>
                                          <p:attrName>ppt_x</p:attrName>
                                        </p:attrNameLst>
                                      </p:cBhvr>
                                      <p:tavLst>
                                        <p:tav tm="0">
                                          <p:val>
                                            <p:strVal val="ppt_x"/>
                                          </p:val>
                                        </p:tav>
                                        <p:tav tm="100000">
                                          <p:val>
                                            <p:strVal val="ppt_x"/>
                                          </p:val>
                                        </p:tav>
                                      </p:tavLst>
                                    </p:anim>
                                    <p:anim calcmode="lin" valueType="num">
                                      <p:cBhvr additive="base">
                                        <p:cTn id="23" dur="500"/>
                                        <p:tgtEl>
                                          <p:spTgt spid="1400837">
                                            <p:txEl>
                                              <p:pRg st="1" end="1"/>
                                            </p:txEl>
                                          </p:spTgt>
                                        </p:tgtEl>
                                        <p:attrNameLst>
                                          <p:attrName>ppt_y</p:attrName>
                                        </p:attrNameLst>
                                      </p:cBhvr>
                                      <p:tavLst>
                                        <p:tav tm="0">
                                          <p:val>
                                            <p:strVal val="ppt_y"/>
                                          </p:val>
                                        </p:tav>
                                        <p:tav tm="100000">
                                          <p:val>
                                            <p:strVal val="1+ppt_h/2"/>
                                          </p:val>
                                        </p:tav>
                                      </p:tavLst>
                                    </p:anim>
                                    <p:set>
                                      <p:cBhvr>
                                        <p:cTn id="24" dur="1" fill="hold">
                                          <p:stCondLst>
                                            <p:cond delay="499"/>
                                          </p:stCondLst>
                                        </p:cTn>
                                        <p:tgtEl>
                                          <p:spTgt spid="1400837">
                                            <p:txEl>
                                              <p:pRg st="1" end="1"/>
                                            </p:txEl>
                                          </p:spTgt>
                                        </p:tgtEl>
                                        <p:attrNameLst>
                                          <p:attrName>style.visibility</p:attrName>
                                        </p:attrNameLst>
                                      </p:cBhvr>
                                      <p:to>
                                        <p:strVal val="hidden"/>
                                      </p:to>
                                    </p:set>
                                  </p:childTnLst>
                                </p:cTn>
                              </p:par>
                            </p:childTnLst>
                          </p:cTn>
                        </p:par>
                        <p:par>
                          <p:cTn id="25" fill="hold" nodeType="afterGroup">
                            <p:stCondLst>
                              <p:cond delay="1000"/>
                            </p:stCondLst>
                            <p:childTnLst>
                              <p:par>
                                <p:cTn id="26" presetID="2" presetClass="entr" presetSubtype="4" fill="hold" grpId="0" nodeType="afterEffect">
                                  <p:stCondLst>
                                    <p:cond delay="0"/>
                                  </p:stCondLst>
                                  <p:childTnLst>
                                    <p:set>
                                      <p:cBhvr>
                                        <p:cTn id="27" dur="1" fill="hold">
                                          <p:stCondLst>
                                            <p:cond delay="0"/>
                                          </p:stCondLst>
                                        </p:cTn>
                                        <p:tgtEl>
                                          <p:spTgt spid="1400835">
                                            <p:txEl>
                                              <p:pRg st="0" end="0"/>
                                            </p:txEl>
                                          </p:spTgt>
                                        </p:tgtEl>
                                        <p:attrNameLst>
                                          <p:attrName>style.visibility</p:attrName>
                                        </p:attrNameLst>
                                      </p:cBhvr>
                                      <p:to>
                                        <p:strVal val="visible"/>
                                      </p:to>
                                    </p:set>
                                    <p:anim calcmode="lin" valueType="num">
                                      <p:cBhvr additive="base">
                                        <p:cTn id="28" dur="500" fill="hold"/>
                                        <p:tgtEl>
                                          <p:spTgt spid="1400835">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40083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0837" grpId="0" build="p"/>
      <p:bldP spid="1400837" grpId="1" build="allAtOnce"/>
      <p:bldP spid="140083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xfrm>
            <a:off x="817366" y="282347"/>
            <a:ext cx="10659387" cy="578285"/>
          </a:xfrm>
        </p:spPr>
        <p:txBody>
          <a:bodyPr/>
          <a:lstStyle/>
          <a:p>
            <a:pPr eaLnBrk="1" hangingPunct="1"/>
            <a:r>
              <a:rPr lang="en-US" altLang="zh-CN" dirty="0">
                <a:ea typeface="黑体" panose="02010609060101010101" pitchFamily="49" charset="-122"/>
              </a:rPr>
              <a:t>⑥          </a:t>
            </a:r>
            <a:r>
              <a:rPr lang="en-US" altLang="zh-CN" dirty="0"/>
              <a:t>①</a:t>
            </a:r>
            <a:r>
              <a:rPr lang="zh-CN" altLang="en-US" dirty="0"/>
              <a:t>：</a:t>
            </a:r>
          </a:p>
        </p:txBody>
      </p:sp>
      <p:sp>
        <p:nvSpPr>
          <p:cNvPr id="1401859" name="Rectangle 3"/>
          <p:cNvSpPr>
            <a:spLocks noGrp="1" noChangeArrowheads="1"/>
          </p:cNvSpPr>
          <p:nvPr>
            <p:ph type="body" sz="half" idx="1"/>
          </p:nvPr>
        </p:nvSpPr>
        <p:spPr>
          <a:xfrm>
            <a:off x="817366" y="1293286"/>
            <a:ext cx="10755684" cy="2125860"/>
          </a:xfrm>
        </p:spPr>
        <p:txBody>
          <a:bodyPr/>
          <a:lstStyle/>
          <a:p>
            <a:pPr marL="0" indent="648000">
              <a:lnSpc>
                <a:spcPct val="150000"/>
              </a:lnSpc>
              <a:buNone/>
            </a:pPr>
            <a:r>
              <a:rPr lang="zh-CN" altLang="en-US" dirty="0"/>
              <a:t>   显然</a:t>
            </a:r>
            <a:r>
              <a:rPr lang="en-US" altLang="zh-CN" dirty="0"/>
              <a:t>G</a:t>
            </a:r>
            <a:r>
              <a:rPr lang="zh-CN" altLang="en-US" dirty="0"/>
              <a:t>是连通的。若</a:t>
            </a:r>
            <a:r>
              <a:rPr lang="en-US" altLang="zh-CN" dirty="0"/>
              <a:t>G</a:t>
            </a:r>
            <a:r>
              <a:rPr lang="zh-CN" altLang="en-US" dirty="0"/>
              <a:t>中含回路，则回路上任二结点之间有两条基本通路，这与题设矛盾。因此，</a:t>
            </a:r>
            <a:r>
              <a:rPr lang="en-US" altLang="zh-CN" dirty="0"/>
              <a:t>G</a:t>
            </a:r>
            <a:r>
              <a:rPr lang="zh-CN" altLang="en-US" dirty="0"/>
              <a:t>连通且不含回路。 </a:t>
            </a:r>
          </a:p>
        </p:txBody>
      </p:sp>
      <p:graphicFrame>
        <p:nvGraphicFramePr>
          <p:cNvPr id="7170" name="Object 4"/>
          <p:cNvGraphicFramePr>
            <a:graphicFrameLocks noGrp="1" noChangeAspect="1"/>
          </p:cNvGraphicFramePr>
          <p:nvPr>
            <p:ph sz="half" idx="2"/>
            <p:extLst>
              <p:ext uri="{D42A27DB-BD31-4B8C-83A1-F6EECF244321}">
                <p14:modId xmlns:p14="http://schemas.microsoft.com/office/powerpoint/2010/main" val="2010641988"/>
              </p:ext>
            </p:extLst>
          </p:nvPr>
        </p:nvGraphicFramePr>
        <p:xfrm>
          <a:off x="1248415" y="280720"/>
          <a:ext cx="812160" cy="609120"/>
        </p:xfrm>
        <a:graphic>
          <a:graphicData uri="http://schemas.openxmlformats.org/presentationml/2006/ole">
            <mc:AlternateContent xmlns:mc="http://schemas.openxmlformats.org/markup-compatibility/2006">
              <mc:Choice xmlns:v="urn:schemas-microsoft-com:vml" Requires="v">
                <p:oleObj spid="_x0000_s91187" name="Equation" r:id="rId3" imgW="203040" imgH="152280" progId="Equation.DSMT4">
                  <p:embed/>
                </p:oleObj>
              </mc:Choice>
              <mc:Fallback>
                <p:oleObj name="Equation" r:id="rId3" imgW="203040" imgH="152280" progId="Equation.DSMT4">
                  <p:embed/>
                  <p:pic>
                    <p:nvPicPr>
                      <p:cNvPr id="717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8415" y="280720"/>
                        <a:ext cx="812160" cy="6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1861" name="Rectangle 5"/>
          <p:cNvSpPr>
            <a:spLocks noChangeArrowheads="1"/>
          </p:cNvSpPr>
          <p:nvPr/>
        </p:nvSpPr>
        <p:spPr bwMode="auto">
          <a:xfrm>
            <a:off x="817366" y="1296194"/>
            <a:ext cx="10755684" cy="1993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33400" indent="-533400"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742950" indent="-742950" algn="just" eaLnBrk="1" hangingPunct="1">
              <a:lnSpc>
                <a:spcPct val="150000"/>
              </a:lnSpc>
              <a:spcBef>
                <a:spcPts val="1200"/>
              </a:spcBef>
              <a:buClr>
                <a:srgbClr val="FF3300"/>
              </a:buClr>
              <a:buFont typeface="+mj-ea"/>
              <a:buAutoNum type="circleNumDbPlain" startAt="6"/>
            </a:pPr>
            <a:r>
              <a:rPr lang="en-US" altLang="zh-CN" sz="2400" b="1" dirty="0">
                <a:solidFill>
                  <a:srgbClr val="000000"/>
                </a:solidFill>
                <a:latin typeface="+mn-lt"/>
                <a:ea typeface="+mn-ea"/>
              </a:rPr>
              <a:t>G</a:t>
            </a:r>
            <a:r>
              <a:rPr lang="zh-CN" altLang="en-US" sz="2400" b="1" dirty="0">
                <a:solidFill>
                  <a:srgbClr val="000000"/>
                </a:solidFill>
                <a:latin typeface="+mn-lt"/>
                <a:ea typeface="+mn-ea"/>
              </a:rPr>
              <a:t>中</a:t>
            </a:r>
            <a:r>
              <a:rPr lang="zh-CN" altLang="en-US" sz="2400" b="1" dirty="0">
                <a:solidFill>
                  <a:srgbClr val="0000FF"/>
                </a:solidFill>
                <a:latin typeface="+mn-lt"/>
                <a:ea typeface="+mn-ea"/>
              </a:rPr>
              <a:t>每一对结点之间有惟一一条基本通路</a:t>
            </a:r>
            <a:r>
              <a:rPr lang="zh-CN" altLang="en-US" sz="2400" b="1" dirty="0">
                <a:solidFill>
                  <a:srgbClr val="000000"/>
                </a:solidFill>
                <a:latin typeface="+mn-lt"/>
                <a:ea typeface="+mn-ea"/>
              </a:rPr>
              <a:t> </a:t>
            </a:r>
            <a:r>
              <a:rPr lang="en-US" altLang="zh-CN" sz="2400" b="1" dirty="0">
                <a:solidFill>
                  <a:srgbClr val="000000"/>
                </a:solidFill>
                <a:latin typeface="+mn-lt"/>
                <a:ea typeface="+mn-ea"/>
              </a:rPr>
              <a:t>(n≥2)</a:t>
            </a:r>
          </a:p>
          <a:p>
            <a:pPr marL="742950" indent="-742950" algn="just" eaLnBrk="1" hangingPunct="1">
              <a:lnSpc>
                <a:spcPct val="150000"/>
              </a:lnSpc>
              <a:spcBef>
                <a:spcPts val="1200"/>
              </a:spcBef>
              <a:buClr>
                <a:srgbClr val="FF3300"/>
              </a:buClr>
              <a:buFont typeface="+mj-ea"/>
              <a:buAutoNum type="circleNumDbPlain"/>
            </a:pPr>
            <a:r>
              <a:rPr lang="en-US" altLang="zh-CN" sz="2400" b="1" dirty="0">
                <a:solidFill>
                  <a:srgbClr val="000000"/>
                </a:solidFill>
                <a:latin typeface="+mn-lt"/>
                <a:ea typeface="+mn-ea"/>
              </a:rPr>
              <a:t>G</a:t>
            </a:r>
            <a:r>
              <a:rPr lang="zh-CN" altLang="en-US" sz="2400" b="1" dirty="0">
                <a:solidFill>
                  <a:srgbClr val="0000FF"/>
                </a:solidFill>
                <a:latin typeface="+mn-lt"/>
                <a:ea typeface="+mn-ea"/>
              </a:rPr>
              <a:t>连通而不含回路</a:t>
            </a:r>
            <a:r>
              <a:rPr lang="en-US" altLang="zh-CN" sz="2400" b="1" dirty="0">
                <a:solidFill>
                  <a:srgbClr val="000000"/>
                </a:solidFill>
                <a:latin typeface="+mn-lt"/>
                <a:ea typeface="+mn-ea"/>
              </a:rPr>
              <a:t>(</a:t>
            </a:r>
            <a:r>
              <a:rPr lang="zh-CN" altLang="en-US" sz="2400" b="1" dirty="0">
                <a:solidFill>
                  <a:srgbClr val="000000"/>
                </a:solidFill>
                <a:latin typeface="+mn-lt"/>
                <a:ea typeface="+mn-ea"/>
              </a:rPr>
              <a:t>即</a:t>
            </a:r>
            <a:r>
              <a:rPr lang="en-US" altLang="zh-CN" sz="2400" b="1" dirty="0">
                <a:solidFill>
                  <a:srgbClr val="000000"/>
                </a:solidFill>
                <a:latin typeface="+mn-lt"/>
                <a:ea typeface="+mn-ea"/>
              </a:rPr>
              <a:t>G</a:t>
            </a:r>
            <a:r>
              <a:rPr lang="zh-CN" altLang="en-US" sz="2400" b="1" dirty="0">
                <a:solidFill>
                  <a:srgbClr val="000000"/>
                </a:solidFill>
                <a:latin typeface="+mn-lt"/>
                <a:ea typeface="+mn-ea"/>
              </a:rPr>
              <a:t>是树</a:t>
            </a:r>
            <a:r>
              <a:rPr lang="en-US" altLang="zh-CN" sz="2400" b="1" dirty="0">
                <a:solidFill>
                  <a:srgbClr val="000000"/>
                </a:solidFill>
                <a:latin typeface="+mn-lt"/>
                <a:ea typeface="+mn-ea"/>
              </a:rPr>
              <a:t>)</a:t>
            </a:r>
            <a:endParaRPr lang="zh-CN" altLang="en-US" sz="2400" b="1" dirty="0">
              <a:solidFill>
                <a:srgbClr val="000000"/>
              </a:solidFill>
              <a:latin typeface="+mn-lt"/>
              <a:ea typeface="+mn-ea"/>
            </a:endParaRPr>
          </a:p>
          <a:p>
            <a:pPr algn="just" eaLnBrk="1" hangingPunct="1">
              <a:lnSpc>
                <a:spcPct val="150000"/>
              </a:lnSpc>
              <a:spcBef>
                <a:spcPts val="1200"/>
              </a:spcBef>
              <a:buClr>
                <a:srgbClr val="FF3300"/>
              </a:buClr>
              <a:buFont typeface="Wingdings" panose="05000000000000000000" pitchFamily="2" charset="2"/>
              <a:buAutoNum type="circleNumDbPlain"/>
            </a:pPr>
            <a:endParaRPr lang="zh-CN" altLang="en-US" sz="2400" b="1" dirty="0">
              <a:solidFill>
                <a:srgbClr val="000000"/>
              </a:solidFill>
              <a:latin typeface="+mn-lt"/>
              <a:ea typeface="+mn-ea"/>
            </a:endParaRPr>
          </a:p>
        </p:txBody>
      </p:sp>
    </p:spTree>
    <p:extLst>
      <p:ext uri="{BB962C8B-B14F-4D97-AF65-F5344CB8AC3E}">
        <p14:creationId xmlns:p14="http://schemas.microsoft.com/office/powerpoint/2010/main" val="256642443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01861">
                                            <p:txEl>
                                              <p:pRg st="0" end="0"/>
                                            </p:txEl>
                                          </p:spTgt>
                                        </p:tgtEl>
                                        <p:attrNameLst>
                                          <p:attrName>style.visibility</p:attrName>
                                        </p:attrNameLst>
                                      </p:cBhvr>
                                      <p:to>
                                        <p:strVal val="visible"/>
                                      </p:to>
                                    </p:set>
                                    <p:anim calcmode="lin" valueType="num">
                                      <p:cBhvr additive="base">
                                        <p:cTn id="7" dur="500" fill="hold"/>
                                        <p:tgtEl>
                                          <p:spTgt spid="140186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01861">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401861">
                                            <p:txEl>
                                              <p:pRg st="1" end="1"/>
                                            </p:txEl>
                                          </p:spTgt>
                                        </p:tgtEl>
                                        <p:attrNameLst>
                                          <p:attrName>style.visibility</p:attrName>
                                        </p:attrNameLst>
                                      </p:cBhvr>
                                      <p:to>
                                        <p:strVal val="visible"/>
                                      </p:to>
                                    </p:set>
                                    <p:anim calcmode="lin" valueType="num">
                                      <p:cBhvr additive="base">
                                        <p:cTn id="12" dur="500" fill="hold"/>
                                        <p:tgtEl>
                                          <p:spTgt spid="1401861">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0186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xit" presetSubtype="4" fill="hold" grpId="1" nodeType="clickEffect">
                                  <p:stCondLst>
                                    <p:cond delay="0"/>
                                  </p:stCondLst>
                                  <p:childTnLst>
                                    <p:anim calcmode="lin" valueType="num">
                                      <p:cBhvr additive="base">
                                        <p:cTn id="17" dur="500"/>
                                        <p:tgtEl>
                                          <p:spTgt spid="1401861">
                                            <p:txEl>
                                              <p:pRg st="0" end="0"/>
                                            </p:txEl>
                                          </p:spTgt>
                                        </p:tgtEl>
                                        <p:attrNameLst>
                                          <p:attrName>ppt_x</p:attrName>
                                        </p:attrNameLst>
                                      </p:cBhvr>
                                      <p:tavLst>
                                        <p:tav tm="0">
                                          <p:val>
                                            <p:strVal val="ppt_x"/>
                                          </p:val>
                                        </p:tav>
                                        <p:tav tm="100000">
                                          <p:val>
                                            <p:strVal val="ppt_x"/>
                                          </p:val>
                                        </p:tav>
                                      </p:tavLst>
                                    </p:anim>
                                    <p:anim calcmode="lin" valueType="num">
                                      <p:cBhvr additive="base">
                                        <p:cTn id="18" dur="500"/>
                                        <p:tgtEl>
                                          <p:spTgt spid="1401861">
                                            <p:txEl>
                                              <p:pRg st="0" end="0"/>
                                            </p:txEl>
                                          </p:spTgt>
                                        </p:tgtEl>
                                        <p:attrNameLst>
                                          <p:attrName>ppt_y</p:attrName>
                                        </p:attrNameLst>
                                      </p:cBhvr>
                                      <p:tavLst>
                                        <p:tav tm="0">
                                          <p:val>
                                            <p:strVal val="ppt_y"/>
                                          </p:val>
                                        </p:tav>
                                        <p:tav tm="100000">
                                          <p:val>
                                            <p:strVal val="1+ppt_h/2"/>
                                          </p:val>
                                        </p:tav>
                                      </p:tavLst>
                                    </p:anim>
                                    <p:set>
                                      <p:cBhvr>
                                        <p:cTn id="19" dur="1" fill="hold">
                                          <p:stCondLst>
                                            <p:cond delay="499"/>
                                          </p:stCondLst>
                                        </p:cTn>
                                        <p:tgtEl>
                                          <p:spTgt spid="1401861">
                                            <p:txEl>
                                              <p:pRg st="0" end="0"/>
                                            </p:txEl>
                                          </p:spTgt>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xit" presetSubtype="4" fill="hold" grpId="1" nodeType="clickEffect">
                                  <p:stCondLst>
                                    <p:cond delay="0"/>
                                  </p:stCondLst>
                                  <p:childTnLst>
                                    <p:anim calcmode="lin" valueType="num">
                                      <p:cBhvr additive="base">
                                        <p:cTn id="23" dur="500"/>
                                        <p:tgtEl>
                                          <p:spTgt spid="1401861">
                                            <p:txEl>
                                              <p:pRg st="1" end="1"/>
                                            </p:txEl>
                                          </p:spTgt>
                                        </p:tgtEl>
                                        <p:attrNameLst>
                                          <p:attrName>ppt_x</p:attrName>
                                        </p:attrNameLst>
                                      </p:cBhvr>
                                      <p:tavLst>
                                        <p:tav tm="0">
                                          <p:val>
                                            <p:strVal val="ppt_x"/>
                                          </p:val>
                                        </p:tav>
                                        <p:tav tm="100000">
                                          <p:val>
                                            <p:strVal val="ppt_x"/>
                                          </p:val>
                                        </p:tav>
                                      </p:tavLst>
                                    </p:anim>
                                    <p:anim calcmode="lin" valueType="num">
                                      <p:cBhvr additive="base">
                                        <p:cTn id="24" dur="500"/>
                                        <p:tgtEl>
                                          <p:spTgt spid="1401861">
                                            <p:txEl>
                                              <p:pRg st="1" end="1"/>
                                            </p:txEl>
                                          </p:spTgt>
                                        </p:tgtEl>
                                        <p:attrNameLst>
                                          <p:attrName>ppt_y</p:attrName>
                                        </p:attrNameLst>
                                      </p:cBhvr>
                                      <p:tavLst>
                                        <p:tav tm="0">
                                          <p:val>
                                            <p:strVal val="ppt_y"/>
                                          </p:val>
                                        </p:tav>
                                        <p:tav tm="100000">
                                          <p:val>
                                            <p:strVal val="1+ppt_h/2"/>
                                          </p:val>
                                        </p:tav>
                                      </p:tavLst>
                                    </p:anim>
                                    <p:set>
                                      <p:cBhvr>
                                        <p:cTn id="25" dur="1" fill="hold">
                                          <p:stCondLst>
                                            <p:cond delay="499"/>
                                          </p:stCondLst>
                                        </p:cTn>
                                        <p:tgtEl>
                                          <p:spTgt spid="1401861">
                                            <p:txEl>
                                              <p:pRg st="1" end="1"/>
                                            </p:txEl>
                                          </p:spTgt>
                                        </p:tgtEl>
                                        <p:attrNameLst>
                                          <p:attrName>style.visibility</p:attrName>
                                        </p:attrNameLst>
                                      </p:cBhvr>
                                      <p:to>
                                        <p:strVal val="hidden"/>
                                      </p:to>
                                    </p:set>
                                  </p:childTnLst>
                                </p:cTn>
                              </p:par>
                            </p:childTnLst>
                          </p:cTn>
                        </p:par>
                        <p:par>
                          <p:cTn id="26" fill="hold" nodeType="afterGroup">
                            <p:stCondLst>
                              <p:cond delay="500"/>
                            </p:stCondLst>
                            <p:childTnLst>
                              <p:par>
                                <p:cTn id="27" presetID="2" presetClass="entr" presetSubtype="4" fill="hold" grpId="0" nodeType="afterEffect">
                                  <p:stCondLst>
                                    <p:cond delay="0"/>
                                  </p:stCondLst>
                                  <p:childTnLst>
                                    <p:set>
                                      <p:cBhvr>
                                        <p:cTn id="28" dur="1" fill="hold">
                                          <p:stCondLst>
                                            <p:cond delay="0"/>
                                          </p:stCondLst>
                                        </p:cTn>
                                        <p:tgtEl>
                                          <p:spTgt spid="1401859">
                                            <p:txEl>
                                              <p:pRg st="0" end="0"/>
                                            </p:txEl>
                                          </p:spTgt>
                                        </p:tgtEl>
                                        <p:attrNameLst>
                                          <p:attrName>style.visibility</p:attrName>
                                        </p:attrNameLst>
                                      </p:cBhvr>
                                      <p:to>
                                        <p:strVal val="visible"/>
                                      </p:to>
                                    </p:set>
                                    <p:anim calcmode="lin" valueType="num">
                                      <p:cBhvr additive="base">
                                        <p:cTn id="29" dur="500" fill="hold"/>
                                        <p:tgtEl>
                                          <p:spTgt spid="1401859">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4018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1859" grpId="0" build="p"/>
      <p:bldP spid="1401861" grpId="0" build="p"/>
      <p:bldP spid="1401861" grpId="1"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pPr eaLnBrk="1" hangingPunct="1"/>
            <a:r>
              <a:rPr lang="zh-CN" altLang="en-US" dirty="0"/>
              <a:t>树的特点</a:t>
            </a:r>
          </a:p>
        </p:txBody>
      </p:sp>
      <p:sp>
        <p:nvSpPr>
          <p:cNvPr id="1352707" name="Rectangle 3"/>
          <p:cNvSpPr>
            <a:spLocks noGrp="1" noChangeArrowheads="1"/>
          </p:cNvSpPr>
          <p:nvPr>
            <p:ph type="body" idx="1"/>
          </p:nvPr>
        </p:nvSpPr>
        <p:spPr>
          <a:xfrm>
            <a:off x="816870" y="1125005"/>
            <a:ext cx="8066367" cy="5185867"/>
          </a:xfrm>
        </p:spPr>
        <p:txBody>
          <a:bodyPr/>
          <a:lstStyle/>
          <a:p>
            <a:pPr marL="0" indent="0">
              <a:lnSpc>
                <a:spcPct val="150000"/>
              </a:lnSpc>
              <a:spcBef>
                <a:spcPts val="1200"/>
              </a:spcBef>
              <a:buNone/>
            </a:pPr>
            <a:r>
              <a:rPr lang="zh-CN" altLang="en-US" dirty="0"/>
              <a:t>在结点给定的无向图中，</a:t>
            </a:r>
          </a:p>
          <a:p>
            <a:pPr marL="0" indent="648000">
              <a:lnSpc>
                <a:spcPct val="150000"/>
              </a:lnSpc>
              <a:spcBef>
                <a:spcPts val="1200"/>
              </a:spcBef>
              <a:buNone/>
            </a:pPr>
            <a:r>
              <a:rPr lang="zh-CN" altLang="en-US" dirty="0">
                <a:solidFill>
                  <a:srgbClr val="800080"/>
                </a:solidFill>
              </a:rPr>
              <a:t>树是边数最多的无回路图</a:t>
            </a:r>
          </a:p>
          <a:p>
            <a:pPr marL="0" indent="648000">
              <a:lnSpc>
                <a:spcPct val="150000"/>
              </a:lnSpc>
              <a:spcBef>
                <a:spcPts val="1200"/>
              </a:spcBef>
              <a:buNone/>
            </a:pPr>
            <a:r>
              <a:rPr lang="zh-CN" altLang="en-US" dirty="0">
                <a:solidFill>
                  <a:srgbClr val="800080"/>
                </a:solidFill>
              </a:rPr>
              <a:t>树是边数最少的连通图</a:t>
            </a:r>
          </a:p>
          <a:p>
            <a:pPr marL="0" indent="0">
              <a:lnSpc>
                <a:spcPct val="150000"/>
              </a:lnSpc>
              <a:spcBef>
                <a:spcPts val="1200"/>
              </a:spcBef>
              <a:buNone/>
            </a:pPr>
            <a:r>
              <a:rPr lang="zh-CN" altLang="en-US" dirty="0"/>
              <a:t>由此可知，在无向图</a:t>
            </a:r>
            <a:r>
              <a:rPr lang="en-US" altLang="zh-CN" dirty="0"/>
              <a:t>G = (n, m)</a:t>
            </a:r>
            <a:r>
              <a:rPr lang="zh-CN" altLang="en-US" dirty="0"/>
              <a:t>中，</a:t>
            </a:r>
          </a:p>
          <a:p>
            <a:pPr marL="0" indent="648000">
              <a:lnSpc>
                <a:spcPct val="150000"/>
              </a:lnSpc>
              <a:spcBef>
                <a:spcPts val="1200"/>
              </a:spcBef>
              <a:buNone/>
            </a:pPr>
            <a:r>
              <a:rPr lang="zh-CN" altLang="en-US" dirty="0">
                <a:solidFill>
                  <a:srgbClr val="FF0000"/>
                </a:solidFill>
              </a:rPr>
              <a:t>若</a:t>
            </a:r>
            <a:r>
              <a:rPr lang="en-US" altLang="zh-CN" dirty="0">
                <a:solidFill>
                  <a:srgbClr val="FF0000"/>
                </a:solidFill>
              </a:rPr>
              <a:t>m</a:t>
            </a:r>
            <a:r>
              <a:rPr lang="zh-CN" altLang="en-US" dirty="0">
                <a:solidFill>
                  <a:srgbClr val="FF0000"/>
                </a:solidFill>
              </a:rPr>
              <a:t>＜</a:t>
            </a:r>
            <a:r>
              <a:rPr lang="en-US" altLang="zh-CN" dirty="0">
                <a:solidFill>
                  <a:srgbClr val="FF0000"/>
                </a:solidFill>
              </a:rPr>
              <a:t>n-1</a:t>
            </a:r>
            <a:r>
              <a:rPr lang="zh-CN" altLang="en-US" dirty="0">
                <a:solidFill>
                  <a:srgbClr val="FF0000"/>
                </a:solidFill>
              </a:rPr>
              <a:t>，则</a:t>
            </a:r>
            <a:r>
              <a:rPr lang="en-US" altLang="zh-CN" dirty="0">
                <a:solidFill>
                  <a:srgbClr val="FF0000"/>
                </a:solidFill>
              </a:rPr>
              <a:t>G</a:t>
            </a:r>
            <a:r>
              <a:rPr lang="zh-CN" altLang="en-US" dirty="0">
                <a:solidFill>
                  <a:srgbClr val="FF0000"/>
                </a:solidFill>
              </a:rPr>
              <a:t>是不连通的</a:t>
            </a:r>
          </a:p>
          <a:p>
            <a:pPr marL="0" indent="648000">
              <a:lnSpc>
                <a:spcPct val="150000"/>
              </a:lnSpc>
              <a:spcBef>
                <a:spcPts val="1200"/>
              </a:spcBef>
              <a:buNone/>
            </a:pPr>
            <a:r>
              <a:rPr lang="zh-CN" altLang="en-US" dirty="0">
                <a:solidFill>
                  <a:srgbClr val="FF0000"/>
                </a:solidFill>
              </a:rPr>
              <a:t>若</a:t>
            </a:r>
            <a:r>
              <a:rPr lang="en-US" altLang="zh-CN" dirty="0">
                <a:solidFill>
                  <a:srgbClr val="FF0000"/>
                </a:solidFill>
              </a:rPr>
              <a:t>m</a:t>
            </a:r>
            <a:r>
              <a:rPr lang="zh-CN" altLang="en-US" dirty="0">
                <a:solidFill>
                  <a:srgbClr val="FF0000"/>
                </a:solidFill>
              </a:rPr>
              <a:t>＞</a:t>
            </a:r>
            <a:r>
              <a:rPr lang="en-US" altLang="zh-CN" dirty="0">
                <a:solidFill>
                  <a:srgbClr val="FF0000"/>
                </a:solidFill>
              </a:rPr>
              <a:t>n-1</a:t>
            </a:r>
            <a:r>
              <a:rPr lang="zh-CN" altLang="en-US" dirty="0">
                <a:solidFill>
                  <a:srgbClr val="FF0000"/>
                </a:solidFill>
              </a:rPr>
              <a:t>，则</a:t>
            </a:r>
            <a:r>
              <a:rPr lang="en-US" altLang="zh-CN" dirty="0">
                <a:solidFill>
                  <a:srgbClr val="FF0000"/>
                </a:solidFill>
              </a:rPr>
              <a:t>G</a:t>
            </a:r>
            <a:r>
              <a:rPr lang="zh-CN" altLang="en-US" dirty="0">
                <a:solidFill>
                  <a:srgbClr val="FF0000"/>
                </a:solidFill>
              </a:rPr>
              <a:t>必含回路</a:t>
            </a:r>
          </a:p>
        </p:txBody>
      </p:sp>
      <p:sp>
        <p:nvSpPr>
          <p:cNvPr id="1352709" name="AutoShape 5"/>
          <p:cNvSpPr>
            <a:spLocks noChangeArrowheads="1"/>
          </p:cNvSpPr>
          <p:nvPr/>
        </p:nvSpPr>
        <p:spPr bwMode="auto">
          <a:xfrm>
            <a:off x="6403975" y="915194"/>
            <a:ext cx="5107249" cy="2667000"/>
          </a:xfrm>
          <a:prstGeom prst="wedgeRoundRectCallout">
            <a:avLst>
              <a:gd name="adj1" fmla="val -77537"/>
              <a:gd name="adj2" fmla="val -1314"/>
              <a:gd name="adj3" fmla="val 16667"/>
            </a:avLst>
          </a:prstGeom>
          <a:solidFill>
            <a:srgbClr val="FFFF66">
              <a:alpha val="89803"/>
            </a:srgbClr>
          </a:solidFill>
          <a:ln w="12700" algn="ctr">
            <a:solidFill>
              <a:srgbClr val="003300"/>
            </a:solidFill>
            <a:miter lim="800000"/>
            <a:headEnd/>
            <a:tailEnd/>
          </a:ln>
        </p:spPr>
        <p:txBody>
          <a:bodyPr anchor="ct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lvl="0" algn="just" eaLnBrk="1" hangingPunct="1">
              <a:lnSpc>
                <a:spcPct val="150000"/>
              </a:lnSpc>
              <a:spcBef>
                <a:spcPts val="1200"/>
              </a:spcBef>
            </a:pPr>
            <a:r>
              <a:rPr lang="zh-CN" altLang="en-US" sz="2400" b="1" dirty="0">
                <a:solidFill>
                  <a:srgbClr val="000000"/>
                </a:solidFill>
                <a:latin typeface="+mn-lt"/>
                <a:ea typeface="+mn-ea"/>
                <a:cs typeface="Times New Roman" panose="02020603050405020304" pitchFamily="18" charset="0"/>
              </a:rPr>
              <a:t>由</a:t>
            </a:r>
            <a:r>
              <a:rPr lang="zh-CN" altLang="en-US" sz="2400" b="1" dirty="0">
                <a:latin typeface="+mn-lt"/>
                <a:ea typeface="+mn-ea"/>
                <a:cs typeface="Times New Roman" panose="02020603050405020304" pitchFamily="18" charset="0"/>
              </a:rPr>
              <a:t>定理</a:t>
            </a:r>
            <a:r>
              <a:rPr lang="en-US" altLang="zh-CN" sz="2400" b="1" dirty="0">
                <a:latin typeface="+mn-lt"/>
                <a:ea typeface="+mn-ea"/>
                <a:cs typeface="Times New Roman" panose="02020603050405020304" pitchFamily="18" charset="0"/>
              </a:rPr>
              <a:t>7.1(4)</a:t>
            </a:r>
            <a:r>
              <a:rPr lang="zh-CN" altLang="en-US" sz="2400" b="1" dirty="0">
                <a:solidFill>
                  <a:srgbClr val="000000"/>
                </a:solidFill>
                <a:latin typeface="+mn-lt"/>
                <a:ea typeface="+mn-ea"/>
                <a:cs typeface="Times New Roman" panose="02020603050405020304" pitchFamily="18" charset="0"/>
              </a:rPr>
              <a:t>：</a:t>
            </a:r>
            <a:endParaRPr lang="en-US" altLang="zh-CN" sz="2400" b="1" dirty="0">
              <a:solidFill>
                <a:srgbClr val="000000"/>
              </a:solidFill>
              <a:latin typeface="+mn-lt"/>
              <a:ea typeface="+mn-ea"/>
              <a:cs typeface="Times New Roman" panose="02020603050405020304" pitchFamily="18" charset="0"/>
            </a:endParaRPr>
          </a:p>
          <a:p>
            <a:pPr indent="648000" eaLnBrk="1" hangingPunct="1">
              <a:lnSpc>
                <a:spcPct val="150000"/>
              </a:lnSpc>
              <a:spcBef>
                <a:spcPts val="1200"/>
              </a:spcBef>
            </a:pPr>
            <a:r>
              <a:rPr lang="en-US" altLang="zh-CN" sz="2400" b="1" kern="0" dirty="0">
                <a:solidFill>
                  <a:srgbClr val="000000"/>
                </a:solidFill>
                <a:latin typeface="+mn-lt"/>
                <a:ea typeface="+mn-ea"/>
                <a:cs typeface="Times New Roman" panose="02020603050405020304" pitchFamily="18" charset="0"/>
              </a:rPr>
              <a:t>G</a:t>
            </a:r>
            <a:r>
              <a:rPr lang="zh-CN" altLang="en-US" sz="2400" b="1" kern="0" dirty="0">
                <a:solidFill>
                  <a:srgbClr val="000000"/>
                </a:solidFill>
                <a:latin typeface="+mn-lt"/>
                <a:ea typeface="+mn-ea"/>
                <a:cs typeface="Times New Roman" panose="02020603050405020304" pitchFamily="18" charset="0"/>
              </a:rPr>
              <a:t>中</a:t>
            </a:r>
            <a:r>
              <a:rPr lang="zh-CN" altLang="en-US" sz="2400" b="1" kern="0" dirty="0">
                <a:solidFill>
                  <a:srgbClr val="0000FF"/>
                </a:solidFill>
                <a:latin typeface="+mn-lt"/>
                <a:ea typeface="+mn-ea"/>
                <a:cs typeface="Times New Roman" panose="02020603050405020304" pitchFamily="18" charset="0"/>
              </a:rPr>
              <a:t>无回路</a:t>
            </a:r>
            <a:r>
              <a:rPr lang="zh-CN" altLang="en-US" sz="2400" b="1" kern="0" dirty="0">
                <a:solidFill>
                  <a:srgbClr val="000000"/>
                </a:solidFill>
                <a:latin typeface="+mn-lt"/>
                <a:ea typeface="+mn-ea"/>
                <a:cs typeface="Times New Roman" panose="02020603050405020304" pitchFamily="18" charset="0"/>
              </a:rPr>
              <a:t>，但在</a:t>
            </a:r>
            <a:r>
              <a:rPr lang="en-US" altLang="zh-CN" sz="2400" b="1" kern="0" dirty="0">
                <a:solidFill>
                  <a:srgbClr val="000000"/>
                </a:solidFill>
                <a:latin typeface="+mn-lt"/>
                <a:ea typeface="+mn-ea"/>
                <a:cs typeface="Times New Roman" panose="02020603050405020304" pitchFamily="18" charset="0"/>
              </a:rPr>
              <a:t>G</a:t>
            </a:r>
            <a:r>
              <a:rPr lang="zh-CN" altLang="en-US" sz="2400" b="1" kern="0" dirty="0">
                <a:solidFill>
                  <a:srgbClr val="000000"/>
                </a:solidFill>
                <a:latin typeface="+mn-lt"/>
                <a:ea typeface="+mn-ea"/>
                <a:cs typeface="Times New Roman" panose="02020603050405020304" pitchFamily="18" charset="0"/>
              </a:rPr>
              <a:t>中</a:t>
            </a:r>
            <a:r>
              <a:rPr lang="zh-CN" altLang="en-US" sz="2400" b="1" kern="0" dirty="0">
                <a:solidFill>
                  <a:srgbClr val="0000FF"/>
                </a:solidFill>
                <a:latin typeface="+mn-lt"/>
                <a:ea typeface="+mn-ea"/>
                <a:cs typeface="Times New Roman" panose="02020603050405020304" pitchFamily="18" charset="0"/>
              </a:rPr>
              <a:t>任二结点之间增加一条新边，就得到惟一的一条基本回路。</a:t>
            </a:r>
            <a:endParaRPr lang="zh-CN" altLang="en-US" sz="2400" b="1" dirty="0">
              <a:solidFill>
                <a:srgbClr val="000000"/>
              </a:solidFill>
              <a:latin typeface="+mn-lt"/>
              <a:ea typeface="+mn-ea"/>
              <a:cs typeface="Times New Roman" panose="02020603050405020304" pitchFamily="18" charset="0"/>
            </a:endParaRPr>
          </a:p>
        </p:txBody>
      </p:sp>
      <p:sp>
        <p:nvSpPr>
          <p:cNvPr id="1352710" name="AutoShape 6"/>
          <p:cNvSpPr>
            <a:spLocks noChangeArrowheads="1"/>
          </p:cNvSpPr>
          <p:nvPr/>
        </p:nvSpPr>
        <p:spPr bwMode="auto">
          <a:xfrm>
            <a:off x="6403975" y="1133218"/>
            <a:ext cx="5107249" cy="2230953"/>
          </a:xfrm>
          <a:prstGeom prst="wedgeRoundRectCallout">
            <a:avLst>
              <a:gd name="adj1" fmla="val -83816"/>
              <a:gd name="adj2" fmla="val 29851"/>
              <a:gd name="adj3" fmla="val 16667"/>
            </a:avLst>
          </a:prstGeom>
          <a:solidFill>
            <a:srgbClr val="FFFF66">
              <a:alpha val="89803"/>
            </a:srgbClr>
          </a:solidFill>
          <a:ln w="12700" algn="ctr">
            <a:solidFill>
              <a:srgbClr val="003300"/>
            </a:solidFill>
            <a:miter lim="800000"/>
            <a:headEnd/>
            <a:tailEnd/>
          </a:ln>
        </p:spPr>
        <p:txBody>
          <a:bodyPr anchor="ct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just" eaLnBrk="1" hangingPunct="1">
              <a:lnSpc>
                <a:spcPct val="150000"/>
              </a:lnSpc>
              <a:spcBef>
                <a:spcPts val="1200"/>
              </a:spcBef>
            </a:pPr>
            <a:r>
              <a:rPr lang="zh-CN" altLang="en-US" sz="2400" b="1" dirty="0">
                <a:solidFill>
                  <a:srgbClr val="000000"/>
                </a:solidFill>
                <a:latin typeface="+mn-lt"/>
                <a:ea typeface="+mn-ea"/>
              </a:rPr>
              <a:t>由</a:t>
            </a:r>
            <a:r>
              <a:rPr lang="zh-CN" altLang="en-US" sz="2400" b="1" dirty="0">
                <a:latin typeface="+mn-lt"/>
                <a:ea typeface="+mn-ea"/>
              </a:rPr>
              <a:t>定理</a:t>
            </a:r>
            <a:r>
              <a:rPr lang="en-US" altLang="zh-CN" sz="2400" b="1" dirty="0">
                <a:latin typeface="+mn-lt"/>
                <a:ea typeface="+mn-ea"/>
              </a:rPr>
              <a:t>7.1(5)</a:t>
            </a:r>
            <a:r>
              <a:rPr lang="zh-CN" altLang="en-US" sz="2400" b="1" dirty="0">
                <a:solidFill>
                  <a:srgbClr val="000000"/>
                </a:solidFill>
                <a:latin typeface="+mn-lt"/>
                <a:ea typeface="+mn-ea"/>
              </a:rPr>
              <a:t>：</a:t>
            </a:r>
            <a:endParaRPr lang="en-US" altLang="zh-CN" sz="2400" b="1" dirty="0">
              <a:solidFill>
                <a:srgbClr val="000000"/>
              </a:solidFill>
              <a:latin typeface="+mn-lt"/>
              <a:ea typeface="+mn-ea"/>
            </a:endParaRPr>
          </a:p>
          <a:p>
            <a:pPr indent="648000" algn="just" eaLnBrk="1" hangingPunct="1">
              <a:lnSpc>
                <a:spcPct val="150000"/>
              </a:lnSpc>
              <a:spcBef>
                <a:spcPts val="1200"/>
              </a:spcBef>
            </a:pPr>
            <a:r>
              <a:rPr lang="en-US" altLang="zh-CN" sz="2400" b="1" kern="0" dirty="0">
                <a:solidFill>
                  <a:srgbClr val="000000"/>
                </a:solidFill>
                <a:latin typeface="+mn-lt"/>
                <a:ea typeface="+mn-ea"/>
                <a:cs typeface="Times New Roman" panose="02020603050405020304" pitchFamily="18" charset="0"/>
              </a:rPr>
              <a:t>G</a:t>
            </a:r>
            <a:r>
              <a:rPr lang="zh-CN" altLang="en-US" sz="2400" b="1" kern="0" dirty="0">
                <a:solidFill>
                  <a:srgbClr val="000000"/>
                </a:solidFill>
                <a:latin typeface="+mn-lt"/>
                <a:ea typeface="+mn-ea"/>
                <a:cs typeface="Times New Roman" panose="02020603050405020304" pitchFamily="18" charset="0"/>
              </a:rPr>
              <a:t>是</a:t>
            </a:r>
            <a:r>
              <a:rPr lang="zh-CN" altLang="en-US" sz="2400" b="1" kern="0" dirty="0">
                <a:solidFill>
                  <a:srgbClr val="008000"/>
                </a:solidFill>
                <a:latin typeface="+mn-lt"/>
                <a:ea typeface="+mn-ea"/>
                <a:cs typeface="Times New Roman" panose="02020603050405020304" pitchFamily="18" charset="0"/>
              </a:rPr>
              <a:t>连通的</a:t>
            </a:r>
            <a:r>
              <a:rPr lang="zh-CN" altLang="en-US" sz="2400" b="1" kern="0" dirty="0">
                <a:solidFill>
                  <a:srgbClr val="000000"/>
                </a:solidFill>
                <a:latin typeface="+mn-lt"/>
                <a:ea typeface="+mn-ea"/>
                <a:cs typeface="Times New Roman" panose="02020603050405020304" pitchFamily="18" charset="0"/>
              </a:rPr>
              <a:t>，但</a:t>
            </a:r>
            <a:r>
              <a:rPr lang="zh-CN" altLang="en-US" sz="2400" b="1" kern="0" dirty="0">
                <a:solidFill>
                  <a:srgbClr val="008000"/>
                </a:solidFill>
                <a:latin typeface="+mn-lt"/>
                <a:ea typeface="+mn-ea"/>
                <a:cs typeface="Times New Roman" panose="02020603050405020304" pitchFamily="18" charset="0"/>
              </a:rPr>
              <a:t>删除</a:t>
            </a:r>
            <a:r>
              <a:rPr lang="en-US" altLang="zh-CN" sz="2400" b="1" kern="0" dirty="0">
                <a:solidFill>
                  <a:srgbClr val="008000"/>
                </a:solidFill>
                <a:latin typeface="+mn-lt"/>
                <a:ea typeface="+mn-ea"/>
                <a:cs typeface="Times New Roman" panose="02020603050405020304" pitchFamily="18" charset="0"/>
              </a:rPr>
              <a:t>G</a:t>
            </a:r>
            <a:r>
              <a:rPr lang="zh-CN" altLang="en-US" sz="2400" b="1" kern="0" dirty="0">
                <a:solidFill>
                  <a:srgbClr val="008000"/>
                </a:solidFill>
                <a:latin typeface="+mn-lt"/>
                <a:ea typeface="+mn-ea"/>
                <a:cs typeface="Times New Roman" panose="02020603050405020304" pitchFamily="18" charset="0"/>
              </a:rPr>
              <a:t>中任一条边后，便不连通。</a:t>
            </a:r>
            <a:endParaRPr lang="zh-CN" altLang="en-US" sz="2400" b="1" dirty="0">
              <a:solidFill>
                <a:srgbClr val="000000"/>
              </a:solidFill>
              <a:latin typeface="+mn-lt"/>
              <a:ea typeface="+mn-ea"/>
            </a:endParaRPr>
          </a:p>
        </p:txBody>
      </p:sp>
    </p:spTree>
    <p:extLst>
      <p:ext uri="{BB962C8B-B14F-4D97-AF65-F5344CB8AC3E}">
        <p14:creationId xmlns:p14="http://schemas.microsoft.com/office/powerpoint/2010/main" val="16748080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1000"/>
                            </p:stCondLst>
                            <p:childTnLst>
                              <p:par>
                                <p:cTn id="5" presetID="2" presetClass="entr" presetSubtype="4" fill="hold" grpId="0" nodeType="afterEffect">
                                  <p:stCondLst>
                                    <p:cond delay="0"/>
                                  </p:stCondLst>
                                  <p:childTnLst>
                                    <p:set>
                                      <p:cBhvr>
                                        <p:cTn id="6" dur="1" fill="hold">
                                          <p:stCondLst>
                                            <p:cond delay="0"/>
                                          </p:stCondLst>
                                        </p:cTn>
                                        <p:tgtEl>
                                          <p:spTgt spid="1352707">
                                            <p:txEl>
                                              <p:pRg st="0" end="0"/>
                                            </p:txEl>
                                          </p:spTgt>
                                        </p:tgtEl>
                                        <p:attrNameLst>
                                          <p:attrName>style.visibility</p:attrName>
                                        </p:attrNameLst>
                                      </p:cBhvr>
                                      <p:to>
                                        <p:strVal val="visible"/>
                                      </p:to>
                                    </p:set>
                                    <p:anim calcmode="lin" valueType="num">
                                      <p:cBhvr additive="base">
                                        <p:cTn id="7" dur="500" fill="hold"/>
                                        <p:tgtEl>
                                          <p:spTgt spid="13527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527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52707">
                                            <p:txEl>
                                              <p:pRg st="1" end="1"/>
                                            </p:txEl>
                                          </p:spTgt>
                                        </p:tgtEl>
                                        <p:attrNameLst>
                                          <p:attrName>style.visibility</p:attrName>
                                        </p:attrNameLst>
                                      </p:cBhvr>
                                      <p:to>
                                        <p:strVal val="visible"/>
                                      </p:to>
                                    </p:set>
                                    <p:anim calcmode="lin" valueType="num">
                                      <p:cBhvr additive="base">
                                        <p:cTn id="13" dur="500" fill="hold"/>
                                        <p:tgtEl>
                                          <p:spTgt spid="135270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52707">
                                            <p:txEl>
                                              <p:pRg st="1" end="1"/>
                                            </p:txEl>
                                          </p:spTgt>
                                        </p:tgtEl>
                                        <p:attrNameLst>
                                          <p:attrName>ppt_y</p:attrName>
                                        </p:attrNameLst>
                                      </p:cBhvr>
                                      <p:tavLst>
                                        <p:tav tm="0">
                                          <p:val>
                                            <p:strVal val="1+#ppt_h/2"/>
                                          </p:val>
                                        </p:tav>
                                        <p:tav tm="100000">
                                          <p:val>
                                            <p:strVal val="#ppt_y"/>
                                          </p:val>
                                        </p:tav>
                                      </p:tavLst>
                                    </p:anim>
                                  </p:childTnLst>
                                </p:cTn>
                              </p:par>
                            </p:childTnLst>
                          </p:cTn>
                        </p:par>
                        <p:par>
                          <p:cTn id="15" fill="hold" nodeType="afterGroup">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1352709"/>
                                        </p:tgtEl>
                                        <p:attrNameLst>
                                          <p:attrName>style.visibility</p:attrName>
                                        </p:attrNameLst>
                                      </p:cBhvr>
                                      <p:to>
                                        <p:strVal val="visible"/>
                                      </p:to>
                                    </p:set>
                                    <p:anim calcmode="lin" valueType="num">
                                      <p:cBhvr additive="base">
                                        <p:cTn id="18" dur="500" fill="hold"/>
                                        <p:tgtEl>
                                          <p:spTgt spid="1352709"/>
                                        </p:tgtEl>
                                        <p:attrNameLst>
                                          <p:attrName>ppt_x</p:attrName>
                                        </p:attrNameLst>
                                      </p:cBhvr>
                                      <p:tavLst>
                                        <p:tav tm="0">
                                          <p:val>
                                            <p:strVal val="#ppt_x"/>
                                          </p:val>
                                        </p:tav>
                                        <p:tav tm="100000">
                                          <p:val>
                                            <p:strVal val="#ppt_x"/>
                                          </p:val>
                                        </p:tav>
                                      </p:tavLst>
                                    </p:anim>
                                    <p:anim calcmode="lin" valueType="num">
                                      <p:cBhvr additive="base">
                                        <p:cTn id="19" dur="500" fill="hold"/>
                                        <p:tgtEl>
                                          <p:spTgt spid="1352709"/>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xit" presetSubtype="4" fill="hold" grpId="1" nodeType="clickEffect">
                                  <p:stCondLst>
                                    <p:cond delay="0"/>
                                  </p:stCondLst>
                                  <p:childTnLst>
                                    <p:anim calcmode="lin" valueType="num">
                                      <p:cBhvr additive="base">
                                        <p:cTn id="23" dur="500"/>
                                        <p:tgtEl>
                                          <p:spTgt spid="1352709"/>
                                        </p:tgtEl>
                                        <p:attrNameLst>
                                          <p:attrName>ppt_x</p:attrName>
                                        </p:attrNameLst>
                                      </p:cBhvr>
                                      <p:tavLst>
                                        <p:tav tm="0">
                                          <p:val>
                                            <p:strVal val="ppt_x"/>
                                          </p:val>
                                        </p:tav>
                                        <p:tav tm="100000">
                                          <p:val>
                                            <p:strVal val="ppt_x"/>
                                          </p:val>
                                        </p:tav>
                                      </p:tavLst>
                                    </p:anim>
                                    <p:anim calcmode="lin" valueType="num">
                                      <p:cBhvr additive="base">
                                        <p:cTn id="24" dur="500"/>
                                        <p:tgtEl>
                                          <p:spTgt spid="1352709"/>
                                        </p:tgtEl>
                                        <p:attrNameLst>
                                          <p:attrName>ppt_y</p:attrName>
                                        </p:attrNameLst>
                                      </p:cBhvr>
                                      <p:tavLst>
                                        <p:tav tm="0">
                                          <p:val>
                                            <p:strVal val="ppt_y"/>
                                          </p:val>
                                        </p:tav>
                                        <p:tav tm="100000">
                                          <p:val>
                                            <p:strVal val="1+ppt_h/2"/>
                                          </p:val>
                                        </p:tav>
                                      </p:tavLst>
                                    </p:anim>
                                    <p:set>
                                      <p:cBhvr>
                                        <p:cTn id="25" dur="1" fill="hold">
                                          <p:stCondLst>
                                            <p:cond delay="499"/>
                                          </p:stCondLst>
                                        </p:cTn>
                                        <p:tgtEl>
                                          <p:spTgt spid="1352709"/>
                                        </p:tgtEl>
                                        <p:attrNameLst>
                                          <p:attrName>style.visibility</p:attrName>
                                        </p:attrNameLst>
                                      </p:cBhvr>
                                      <p:to>
                                        <p:strVal val="hidden"/>
                                      </p:to>
                                    </p:set>
                                  </p:childTnLst>
                                </p:cTn>
                              </p:par>
                            </p:childTnLst>
                          </p:cTn>
                        </p:par>
                        <p:par>
                          <p:cTn id="26" fill="hold" nodeType="afterGroup">
                            <p:stCondLst>
                              <p:cond delay="500"/>
                            </p:stCondLst>
                            <p:childTnLst>
                              <p:par>
                                <p:cTn id="27" presetID="2" presetClass="entr" presetSubtype="4" fill="hold" grpId="0" nodeType="afterEffect">
                                  <p:stCondLst>
                                    <p:cond delay="0"/>
                                  </p:stCondLst>
                                  <p:childTnLst>
                                    <p:set>
                                      <p:cBhvr>
                                        <p:cTn id="28" dur="1" fill="hold">
                                          <p:stCondLst>
                                            <p:cond delay="0"/>
                                          </p:stCondLst>
                                        </p:cTn>
                                        <p:tgtEl>
                                          <p:spTgt spid="1352707">
                                            <p:txEl>
                                              <p:pRg st="2" end="2"/>
                                            </p:txEl>
                                          </p:spTgt>
                                        </p:tgtEl>
                                        <p:attrNameLst>
                                          <p:attrName>style.visibility</p:attrName>
                                        </p:attrNameLst>
                                      </p:cBhvr>
                                      <p:to>
                                        <p:strVal val="visible"/>
                                      </p:to>
                                    </p:set>
                                    <p:anim calcmode="lin" valueType="num">
                                      <p:cBhvr additive="base">
                                        <p:cTn id="29" dur="500" fill="hold"/>
                                        <p:tgtEl>
                                          <p:spTgt spid="1352707">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352707">
                                            <p:txEl>
                                              <p:pRg st="2" end="2"/>
                                            </p:txEl>
                                          </p:spTgt>
                                        </p:tgtEl>
                                        <p:attrNameLst>
                                          <p:attrName>ppt_y</p:attrName>
                                        </p:attrNameLst>
                                      </p:cBhvr>
                                      <p:tavLst>
                                        <p:tav tm="0">
                                          <p:val>
                                            <p:strVal val="1+#ppt_h/2"/>
                                          </p:val>
                                        </p:tav>
                                        <p:tav tm="100000">
                                          <p:val>
                                            <p:strVal val="#ppt_y"/>
                                          </p:val>
                                        </p:tav>
                                      </p:tavLst>
                                    </p:anim>
                                  </p:childTnLst>
                                </p:cTn>
                              </p:par>
                            </p:childTnLst>
                          </p:cTn>
                        </p:par>
                        <p:par>
                          <p:cTn id="31" fill="hold" nodeType="afterGroup">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1352710"/>
                                        </p:tgtEl>
                                        <p:attrNameLst>
                                          <p:attrName>style.visibility</p:attrName>
                                        </p:attrNameLst>
                                      </p:cBhvr>
                                      <p:to>
                                        <p:strVal val="visible"/>
                                      </p:to>
                                    </p:set>
                                    <p:anim calcmode="lin" valueType="num">
                                      <p:cBhvr additive="base">
                                        <p:cTn id="34" dur="500" fill="hold"/>
                                        <p:tgtEl>
                                          <p:spTgt spid="1352710"/>
                                        </p:tgtEl>
                                        <p:attrNameLst>
                                          <p:attrName>ppt_x</p:attrName>
                                        </p:attrNameLst>
                                      </p:cBhvr>
                                      <p:tavLst>
                                        <p:tav tm="0">
                                          <p:val>
                                            <p:strVal val="#ppt_x"/>
                                          </p:val>
                                        </p:tav>
                                        <p:tav tm="100000">
                                          <p:val>
                                            <p:strVal val="#ppt_x"/>
                                          </p:val>
                                        </p:tav>
                                      </p:tavLst>
                                    </p:anim>
                                    <p:anim calcmode="lin" valueType="num">
                                      <p:cBhvr additive="base">
                                        <p:cTn id="35" dur="500" fill="hold"/>
                                        <p:tgtEl>
                                          <p:spTgt spid="1352710"/>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xit" presetSubtype="4" fill="hold" grpId="1" nodeType="clickEffect">
                                  <p:stCondLst>
                                    <p:cond delay="0"/>
                                  </p:stCondLst>
                                  <p:childTnLst>
                                    <p:anim calcmode="lin" valueType="num">
                                      <p:cBhvr additive="base">
                                        <p:cTn id="39" dur="500"/>
                                        <p:tgtEl>
                                          <p:spTgt spid="1352710"/>
                                        </p:tgtEl>
                                        <p:attrNameLst>
                                          <p:attrName>ppt_x</p:attrName>
                                        </p:attrNameLst>
                                      </p:cBhvr>
                                      <p:tavLst>
                                        <p:tav tm="0">
                                          <p:val>
                                            <p:strVal val="ppt_x"/>
                                          </p:val>
                                        </p:tav>
                                        <p:tav tm="100000">
                                          <p:val>
                                            <p:strVal val="ppt_x"/>
                                          </p:val>
                                        </p:tav>
                                      </p:tavLst>
                                    </p:anim>
                                    <p:anim calcmode="lin" valueType="num">
                                      <p:cBhvr additive="base">
                                        <p:cTn id="40" dur="500"/>
                                        <p:tgtEl>
                                          <p:spTgt spid="1352710"/>
                                        </p:tgtEl>
                                        <p:attrNameLst>
                                          <p:attrName>ppt_y</p:attrName>
                                        </p:attrNameLst>
                                      </p:cBhvr>
                                      <p:tavLst>
                                        <p:tav tm="0">
                                          <p:val>
                                            <p:strVal val="ppt_y"/>
                                          </p:val>
                                        </p:tav>
                                        <p:tav tm="100000">
                                          <p:val>
                                            <p:strVal val="1+ppt_h/2"/>
                                          </p:val>
                                        </p:tav>
                                      </p:tavLst>
                                    </p:anim>
                                    <p:set>
                                      <p:cBhvr>
                                        <p:cTn id="41" dur="1" fill="hold">
                                          <p:stCondLst>
                                            <p:cond delay="499"/>
                                          </p:stCondLst>
                                        </p:cTn>
                                        <p:tgtEl>
                                          <p:spTgt spid="1352710"/>
                                        </p:tgtEl>
                                        <p:attrNameLst>
                                          <p:attrName>style.visibility</p:attrName>
                                        </p:attrNameLst>
                                      </p:cBhvr>
                                      <p:to>
                                        <p:strVal val="hidden"/>
                                      </p:to>
                                    </p:set>
                                  </p:childTnLst>
                                </p:cTn>
                              </p:par>
                            </p:childTnLst>
                          </p:cTn>
                        </p:par>
                        <p:par>
                          <p:cTn id="42" fill="hold" nodeType="afterGroup">
                            <p:stCondLst>
                              <p:cond delay="500"/>
                            </p:stCondLst>
                            <p:childTnLst>
                              <p:par>
                                <p:cTn id="43" presetID="2" presetClass="entr" presetSubtype="4" fill="hold" grpId="0" nodeType="afterEffect">
                                  <p:stCondLst>
                                    <p:cond delay="0"/>
                                  </p:stCondLst>
                                  <p:childTnLst>
                                    <p:set>
                                      <p:cBhvr>
                                        <p:cTn id="44" dur="1" fill="hold">
                                          <p:stCondLst>
                                            <p:cond delay="0"/>
                                          </p:stCondLst>
                                        </p:cTn>
                                        <p:tgtEl>
                                          <p:spTgt spid="1352707">
                                            <p:txEl>
                                              <p:pRg st="3" end="3"/>
                                            </p:txEl>
                                          </p:spTgt>
                                        </p:tgtEl>
                                        <p:attrNameLst>
                                          <p:attrName>style.visibility</p:attrName>
                                        </p:attrNameLst>
                                      </p:cBhvr>
                                      <p:to>
                                        <p:strVal val="visible"/>
                                      </p:to>
                                    </p:set>
                                    <p:anim calcmode="lin" valueType="num">
                                      <p:cBhvr additive="base">
                                        <p:cTn id="45" dur="500" fill="hold"/>
                                        <p:tgtEl>
                                          <p:spTgt spid="1352707">
                                            <p:txEl>
                                              <p:pRg st="3" end="3"/>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35270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52707">
                                            <p:txEl>
                                              <p:pRg st="4" end="4"/>
                                            </p:txEl>
                                          </p:spTgt>
                                        </p:tgtEl>
                                        <p:attrNameLst>
                                          <p:attrName>style.visibility</p:attrName>
                                        </p:attrNameLst>
                                      </p:cBhvr>
                                      <p:to>
                                        <p:strVal val="visible"/>
                                      </p:to>
                                    </p:set>
                                    <p:anim calcmode="lin" valueType="num">
                                      <p:cBhvr additive="base">
                                        <p:cTn id="51" dur="500" fill="hold"/>
                                        <p:tgtEl>
                                          <p:spTgt spid="1352707">
                                            <p:txEl>
                                              <p:pRg st="4" end="4"/>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35270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352707">
                                            <p:txEl>
                                              <p:pRg st="5" end="5"/>
                                            </p:txEl>
                                          </p:spTgt>
                                        </p:tgtEl>
                                        <p:attrNameLst>
                                          <p:attrName>style.visibility</p:attrName>
                                        </p:attrNameLst>
                                      </p:cBhvr>
                                      <p:to>
                                        <p:strVal val="visible"/>
                                      </p:to>
                                    </p:set>
                                    <p:anim calcmode="lin" valueType="num">
                                      <p:cBhvr additive="base">
                                        <p:cTn id="57" dur="500" fill="hold"/>
                                        <p:tgtEl>
                                          <p:spTgt spid="1352707">
                                            <p:txEl>
                                              <p:pRg st="5" end="5"/>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35270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2707" grpId="0" build="p"/>
      <p:bldP spid="1352709" grpId="0" animBg="1"/>
      <p:bldP spid="1352709" grpId="1" animBg="1"/>
      <p:bldP spid="1352710" grpId="0" animBg="1"/>
      <p:bldP spid="1352710"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lstStyle/>
          <a:p>
            <a:pPr eaLnBrk="1" hangingPunct="1"/>
            <a:r>
              <a:rPr lang="zh-CN" altLang="en-US" dirty="0"/>
              <a:t>定理</a:t>
            </a:r>
            <a:r>
              <a:rPr lang="en-US" altLang="zh-CN" dirty="0"/>
              <a:t>7.2</a:t>
            </a:r>
            <a:endParaRPr lang="zh-CN" altLang="en-US" dirty="0"/>
          </a:p>
        </p:txBody>
      </p:sp>
      <p:sp>
        <p:nvSpPr>
          <p:cNvPr id="1353731" name="Rectangle 3"/>
          <p:cNvSpPr>
            <a:spLocks noGrp="1" noChangeArrowheads="1"/>
          </p:cNvSpPr>
          <p:nvPr>
            <p:ph type="body" idx="1"/>
          </p:nvPr>
        </p:nvSpPr>
        <p:spPr>
          <a:xfrm>
            <a:off x="625300" y="1163487"/>
            <a:ext cx="11235848" cy="4704707"/>
          </a:xfrm>
        </p:spPr>
        <p:txBody>
          <a:bodyPr>
            <a:normAutofit/>
          </a:bodyPr>
          <a:lstStyle/>
          <a:p>
            <a:pPr marL="0" indent="0">
              <a:lnSpc>
                <a:spcPct val="150000"/>
              </a:lnSpc>
              <a:spcBef>
                <a:spcPts val="600"/>
              </a:spcBef>
              <a:buNone/>
            </a:pPr>
            <a:r>
              <a:rPr lang="zh-CN" altLang="en-US" dirty="0">
                <a:solidFill>
                  <a:srgbClr val="800080"/>
                </a:solidFill>
              </a:rPr>
              <a:t>任意非平凡树</a:t>
            </a:r>
            <a:r>
              <a:rPr lang="en-US" altLang="zh-CN" dirty="0">
                <a:solidFill>
                  <a:srgbClr val="800080"/>
                </a:solidFill>
              </a:rPr>
              <a:t>T = (n, m) </a:t>
            </a:r>
            <a:r>
              <a:rPr lang="zh-CN" altLang="en-US" dirty="0">
                <a:solidFill>
                  <a:srgbClr val="800080"/>
                </a:solidFill>
              </a:rPr>
              <a:t>都至少有两片叶。</a:t>
            </a:r>
            <a:endParaRPr lang="en-US" altLang="zh-CN" dirty="0">
              <a:solidFill>
                <a:srgbClr val="800080"/>
              </a:solidFill>
            </a:endParaRPr>
          </a:p>
          <a:p>
            <a:pPr marL="0" indent="0">
              <a:lnSpc>
                <a:spcPct val="150000"/>
              </a:lnSpc>
              <a:spcBef>
                <a:spcPts val="600"/>
              </a:spcBef>
              <a:buNone/>
            </a:pPr>
            <a:r>
              <a:rPr lang="zh-CN" altLang="en-US" dirty="0">
                <a:solidFill>
                  <a:srgbClr val="C00000"/>
                </a:solidFill>
              </a:rPr>
              <a:t>证明  </a:t>
            </a:r>
            <a:r>
              <a:rPr lang="zh-CN" altLang="en-US" dirty="0"/>
              <a:t>因</a:t>
            </a:r>
            <a:r>
              <a:rPr lang="zh-CN" altLang="en-US" dirty="0">
                <a:solidFill>
                  <a:srgbClr val="0000FF"/>
                </a:solidFill>
              </a:rPr>
              <a:t>非平凡</a:t>
            </a:r>
            <a:r>
              <a:rPr lang="zh-CN" altLang="en-US" dirty="0"/>
              <a:t>树</a:t>
            </a:r>
            <a:r>
              <a:rPr lang="en-US" altLang="zh-CN" dirty="0"/>
              <a:t>T</a:t>
            </a:r>
            <a:r>
              <a:rPr lang="zh-CN" altLang="en-US" dirty="0"/>
              <a:t>是连通的，从而</a:t>
            </a:r>
            <a:r>
              <a:rPr lang="en-US" altLang="zh-CN" dirty="0"/>
              <a:t>T</a:t>
            </a:r>
            <a:r>
              <a:rPr lang="zh-CN" altLang="en-US" dirty="0"/>
              <a:t>中各结点的度数均大于等于</a:t>
            </a:r>
            <a:r>
              <a:rPr lang="en-US" altLang="zh-CN" dirty="0"/>
              <a:t>1</a:t>
            </a:r>
            <a:r>
              <a:rPr lang="zh-CN" altLang="en-US" dirty="0"/>
              <a:t>。</a:t>
            </a:r>
            <a:endParaRPr lang="en-US" altLang="zh-CN" dirty="0"/>
          </a:p>
          <a:p>
            <a:pPr marL="0" indent="0">
              <a:lnSpc>
                <a:spcPct val="150000"/>
              </a:lnSpc>
              <a:spcBef>
                <a:spcPts val="600"/>
              </a:spcBef>
              <a:buNone/>
            </a:pPr>
            <a:r>
              <a:rPr lang="zh-CN" altLang="en-US" kern="0" dirty="0">
                <a:solidFill>
                  <a:srgbClr val="000000"/>
                </a:solidFill>
                <a:cs typeface="Times New Roman" panose="02020603050405020304" pitchFamily="18" charset="0"/>
              </a:rPr>
              <a:t>设</a:t>
            </a:r>
            <a:r>
              <a:rPr lang="en-US" altLang="zh-CN" kern="0" dirty="0">
                <a:solidFill>
                  <a:srgbClr val="000000"/>
                </a:solidFill>
                <a:cs typeface="Times New Roman" panose="02020603050405020304" pitchFamily="18" charset="0"/>
              </a:rPr>
              <a:t>T</a:t>
            </a:r>
            <a:r>
              <a:rPr lang="zh-CN" altLang="en-US" kern="0" dirty="0">
                <a:solidFill>
                  <a:srgbClr val="000000"/>
                </a:solidFill>
                <a:cs typeface="Times New Roman" panose="02020603050405020304" pitchFamily="18" charset="0"/>
              </a:rPr>
              <a:t>中有</a:t>
            </a:r>
            <a:r>
              <a:rPr lang="en-US" altLang="zh-CN" kern="0" dirty="0">
                <a:solidFill>
                  <a:srgbClr val="0000FF"/>
                </a:solidFill>
                <a:cs typeface="Times New Roman" panose="02020603050405020304" pitchFamily="18" charset="0"/>
              </a:rPr>
              <a:t>k</a:t>
            </a:r>
            <a:r>
              <a:rPr lang="zh-CN" altLang="en-US" kern="0" dirty="0">
                <a:solidFill>
                  <a:srgbClr val="000000"/>
                </a:solidFill>
                <a:cs typeface="Times New Roman" panose="02020603050405020304" pitchFamily="18" charset="0"/>
              </a:rPr>
              <a:t>个度数为</a:t>
            </a:r>
            <a:r>
              <a:rPr lang="en-US" altLang="zh-CN" kern="0" dirty="0">
                <a:solidFill>
                  <a:srgbClr val="000000"/>
                </a:solidFill>
                <a:cs typeface="Times New Roman" panose="02020603050405020304" pitchFamily="18" charset="0"/>
              </a:rPr>
              <a:t>1</a:t>
            </a:r>
            <a:r>
              <a:rPr lang="zh-CN" altLang="en-US" kern="0" dirty="0">
                <a:solidFill>
                  <a:srgbClr val="000000"/>
                </a:solidFill>
                <a:cs typeface="Times New Roman" panose="02020603050405020304" pitchFamily="18" charset="0"/>
              </a:rPr>
              <a:t>的结点</a:t>
            </a:r>
            <a:r>
              <a:rPr lang="en-US" altLang="zh-CN" kern="0" dirty="0">
                <a:solidFill>
                  <a:srgbClr val="000000"/>
                </a:solidFill>
                <a:cs typeface="Times New Roman" panose="02020603050405020304" pitchFamily="18" charset="0"/>
              </a:rPr>
              <a:t>(</a:t>
            </a:r>
            <a:r>
              <a:rPr lang="zh-CN" altLang="en-US" kern="0" dirty="0">
                <a:solidFill>
                  <a:srgbClr val="000000"/>
                </a:solidFill>
                <a:cs typeface="Times New Roman" panose="02020603050405020304" pitchFamily="18" charset="0"/>
              </a:rPr>
              <a:t>即</a:t>
            </a:r>
            <a:r>
              <a:rPr lang="en-US" altLang="zh-CN" kern="0" dirty="0">
                <a:solidFill>
                  <a:srgbClr val="000000"/>
                </a:solidFill>
                <a:cs typeface="Times New Roman" panose="02020603050405020304" pitchFamily="18" charset="0"/>
              </a:rPr>
              <a:t>k</a:t>
            </a:r>
            <a:r>
              <a:rPr lang="zh-CN" altLang="en-US" kern="0" dirty="0">
                <a:solidFill>
                  <a:srgbClr val="000000"/>
                </a:solidFill>
                <a:cs typeface="Times New Roman" panose="02020603050405020304" pitchFamily="18" charset="0"/>
              </a:rPr>
              <a:t>片叶</a:t>
            </a:r>
            <a:r>
              <a:rPr lang="en-US" altLang="zh-CN" kern="0" dirty="0">
                <a:solidFill>
                  <a:srgbClr val="000000"/>
                </a:solidFill>
                <a:cs typeface="Times New Roman" panose="02020603050405020304" pitchFamily="18" charset="0"/>
              </a:rPr>
              <a:t>)</a:t>
            </a:r>
            <a:r>
              <a:rPr lang="zh-CN" altLang="en-US" kern="0" dirty="0">
                <a:solidFill>
                  <a:srgbClr val="000000"/>
                </a:solidFill>
                <a:cs typeface="Times New Roman" panose="02020603050405020304" pitchFamily="18" charset="0"/>
              </a:rPr>
              <a:t>，其余的结点度数均大于等于</a:t>
            </a:r>
            <a:r>
              <a:rPr lang="en-US" altLang="zh-CN" kern="0" dirty="0">
                <a:solidFill>
                  <a:srgbClr val="000000"/>
                </a:solidFill>
                <a:cs typeface="Times New Roman" panose="02020603050405020304" pitchFamily="18" charset="0"/>
              </a:rPr>
              <a:t>2</a:t>
            </a:r>
            <a:r>
              <a:rPr lang="zh-CN" altLang="en-US" kern="0" dirty="0">
                <a:solidFill>
                  <a:srgbClr val="000000"/>
                </a:solidFill>
                <a:cs typeface="Times New Roman" panose="02020603050405020304" pitchFamily="18" charset="0"/>
              </a:rPr>
              <a:t>。</a:t>
            </a:r>
            <a:endParaRPr lang="en-US" altLang="zh-CN" kern="0" dirty="0">
              <a:solidFill>
                <a:srgbClr val="000000"/>
              </a:solidFill>
              <a:cs typeface="Times New Roman" panose="02020603050405020304" pitchFamily="18" charset="0"/>
            </a:endParaRPr>
          </a:p>
          <a:p>
            <a:pPr marL="0" indent="0">
              <a:lnSpc>
                <a:spcPct val="150000"/>
              </a:lnSpc>
              <a:spcBef>
                <a:spcPts val="600"/>
              </a:spcBef>
              <a:buNone/>
            </a:pPr>
            <a:r>
              <a:rPr lang="zh-CN" altLang="en-US" dirty="0"/>
              <a:t>由握手定理得</a:t>
            </a:r>
            <a:endParaRPr lang="en-US" altLang="zh-CN" dirty="0"/>
          </a:p>
          <a:p>
            <a:pPr marL="0" indent="0">
              <a:lnSpc>
                <a:spcPct val="150000"/>
              </a:lnSpc>
              <a:spcBef>
                <a:spcPts val="1200"/>
              </a:spcBef>
              <a:spcAft>
                <a:spcPts val="600"/>
              </a:spcAft>
              <a:buNone/>
            </a:pPr>
            <a:endParaRPr lang="en-US" altLang="zh-CN" dirty="0"/>
          </a:p>
          <a:p>
            <a:pPr marL="0" indent="0">
              <a:lnSpc>
                <a:spcPct val="150000"/>
              </a:lnSpc>
              <a:spcBef>
                <a:spcPts val="600"/>
              </a:spcBef>
              <a:buNone/>
            </a:pPr>
            <a:r>
              <a:rPr lang="zh-CN" altLang="en-US" dirty="0"/>
              <a:t>由于树中有</a:t>
            </a:r>
            <a:r>
              <a:rPr lang="en-US" altLang="zh-CN" dirty="0"/>
              <a:t>m = n-1</a:t>
            </a:r>
            <a:r>
              <a:rPr lang="zh-CN" altLang="en-US" dirty="0"/>
              <a:t>，</a:t>
            </a:r>
            <a:endParaRPr lang="en-US" altLang="zh-CN" dirty="0"/>
          </a:p>
          <a:p>
            <a:pPr marL="0" indent="0">
              <a:lnSpc>
                <a:spcPct val="150000"/>
              </a:lnSpc>
              <a:spcBef>
                <a:spcPts val="600"/>
              </a:spcBef>
              <a:buNone/>
            </a:pPr>
            <a:r>
              <a:rPr lang="zh-CN" altLang="en-US" dirty="0"/>
              <a:t>因此可得</a:t>
            </a:r>
            <a:r>
              <a:rPr lang="en-US" altLang="zh-CN" dirty="0"/>
              <a:t>k ≥ 2</a:t>
            </a:r>
            <a:r>
              <a:rPr lang="zh-CN" altLang="en-US" dirty="0"/>
              <a:t>，</a:t>
            </a:r>
          </a:p>
        </p:txBody>
      </p:sp>
      <p:graphicFrame>
        <p:nvGraphicFramePr>
          <p:cNvPr id="1353733" name="Object 5"/>
          <p:cNvGraphicFramePr>
            <a:graphicFrameLocks noChangeAspect="1"/>
          </p:cNvGraphicFramePr>
          <p:nvPr>
            <p:extLst>
              <p:ext uri="{D42A27DB-BD31-4B8C-83A1-F6EECF244321}">
                <p14:modId xmlns:p14="http://schemas.microsoft.com/office/powerpoint/2010/main" val="4220613286"/>
              </p:ext>
            </p:extLst>
          </p:nvPr>
        </p:nvGraphicFramePr>
        <p:xfrm>
          <a:off x="2617788" y="3725474"/>
          <a:ext cx="5514480" cy="771120"/>
        </p:xfrm>
        <a:graphic>
          <a:graphicData uri="http://schemas.openxmlformats.org/presentationml/2006/ole">
            <mc:AlternateContent xmlns:mc="http://schemas.openxmlformats.org/markup-compatibility/2006">
              <mc:Choice xmlns:v="urn:schemas-microsoft-com:vml" Requires="v">
                <p:oleObj spid="_x0000_s92211" name="Equation" r:id="rId3" imgW="2450880" imgH="342720" progId="Equation.DSMT4">
                  <p:embed/>
                </p:oleObj>
              </mc:Choice>
              <mc:Fallback>
                <p:oleObj name="Equation" r:id="rId3" imgW="2450880" imgH="342720" progId="Equation.DSMT4">
                  <p:embed/>
                  <p:pic>
                    <p:nvPicPr>
                      <p:cNvPr id="1353733" name="Object 5"/>
                      <p:cNvPicPr>
                        <a:picLocks noChangeAspect="1" noChangeArrowheads="1"/>
                      </p:cNvPicPr>
                      <p:nvPr/>
                    </p:nvPicPr>
                    <p:blipFill>
                      <a:blip r:embed="rId4"/>
                      <a:srcRect/>
                      <a:stretch>
                        <a:fillRect/>
                      </a:stretch>
                    </p:blipFill>
                    <p:spPr bwMode="auto">
                      <a:xfrm>
                        <a:off x="2617788" y="3725474"/>
                        <a:ext cx="5514480" cy="7711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53735" name="Rectangle 7"/>
          <p:cNvSpPr>
            <a:spLocks noChangeArrowheads="1"/>
          </p:cNvSpPr>
          <p:nvPr/>
        </p:nvSpPr>
        <p:spPr bwMode="auto">
          <a:xfrm>
            <a:off x="629899" y="2589888"/>
            <a:ext cx="11135217"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lnSpc>
                <a:spcPct val="150000"/>
              </a:lnSpc>
              <a:spcBef>
                <a:spcPts val="600"/>
              </a:spcBef>
            </a:pPr>
            <a:r>
              <a:rPr lang="zh-CN" altLang="en-US" sz="2400" b="1" kern="0" dirty="0">
                <a:solidFill>
                  <a:srgbClr val="000000"/>
                </a:solidFill>
                <a:latin typeface="+mn-lt"/>
                <a:ea typeface="+mn-ea"/>
                <a:cs typeface="Times New Roman" panose="02020603050405020304" pitchFamily="18" charset="0"/>
              </a:rPr>
              <a:t>                          </a:t>
            </a:r>
            <a:endParaRPr lang="zh-CN" altLang="en-US" sz="2400" b="1" dirty="0">
              <a:solidFill>
                <a:srgbClr val="000000"/>
              </a:solidFill>
              <a:latin typeface="+mn-lt"/>
              <a:ea typeface="+mn-ea"/>
            </a:endParaRPr>
          </a:p>
        </p:txBody>
      </p:sp>
      <p:sp>
        <p:nvSpPr>
          <p:cNvPr id="7" name="Rectangle 7"/>
          <p:cNvSpPr>
            <a:spLocks noChangeArrowheads="1"/>
          </p:cNvSpPr>
          <p:nvPr/>
        </p:nvSpPr>
        <p:spPr bwMode="auto">
          <a:xfrm>
            <a:off x="2897730" y="4472800"/>
            <a:ext cx="4801645" cy="1211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lnSpc>
                <a:spcPct val="150000"/>
              </a:lnSpc>
              <a:spcBef>
                <a:spcPts val="600"/>
              </a:spcBef>
            </a:pPr>
            <a:r>
              <a:rPr lang="zh-CN" altLang="en-US" sz="2400" b="1" dirty="0">
                <a:solidFill>
                  <a:srgbClr val="800080"/>
                </a:solidFill>
                <a:latin typeface="+mn-lt"/>
                <a:ea typeface="+mn-ea"/>
                <a:cs typeface="Times New Roman" panose="02020603050405020304" pitchFamily="18" charset="0"/>
              </a:rPr>
              <a:t>        于是</a:t>
            </a:r>
            <a:r>
              <a:rPr lang="en-US" altLang="zh-CN" sz="2400" b="1" dirty="0">
                <a:solidFill>
                  <a:srgbClr val="800080"/>
                </a:solidFill>
                <a:latin typeface="+mn-lt"/>
                <a:ea typeface="+mn-ea"/>
                <a:cs typeface="Times New Roman" panose="02020603050405020304" pitchFamily="18" charset="0"/>
              </a:rPr>
              <a:t>2(n-1) ≥ 2n-k</a:t>
            </a:r>
            <a:r>
              <a:rPr lang="zh-CN" altLang="en-US" sz="2400" b="1" dirty="0">
                <a:solidFill>
                  <a:srgbClr val="800080"/>
                </a:solidFill>
                <a:latin typeface="+mn-lt"/>
                <a:ea typeface="+mn-ea"/>
                <a:cs typeface="Times New Roman" panose="02020603050405020304" pitchFamily="18" charset="0"/>
              </a:rPr>
              <a:t>，</a:t>
            </a:r>
            <a:endParaRPr lang="en-US" altLang="zh-CN" sz="2400" b="1" dirty="0">
              <a:solidFill>
                <a:srgbClr val="800080"/>
              </a:solidFill>
              <a:latin typeface="+mn-lt"/>
              <a:ea typeface="+mn-ea"/>
              <a:cs typeface="Times New Roman" panose="02020603050405020304" pitchFamily="18" charset="0"/>
            </a:endParaRPr>
          </a:p>
          <a:p>
            <a:pPr eaLnBrk="1" hangingPunct="1">
              <a:lnSpc>
                <a:spcPct val="150000"/>
              </a:lnSpc>
              <a:spcBef>
                <a:spcPts val="600"/>
              </a:spcBef>
            </a:pPr>
            <a:r>
              <a:rPr lang="zh-CN" altLang="en-US" sz="2400" b="1" dirty="0">
                <a:solidFill>
                  <a:srgbClr val="0000FF"/>
                </a:solidFill>
                <a:latin typeface="微软雅黑" panose="020B0503020204020204" pitchFamily="34" charset="-122"/>
                <a:ea typeface="微软雅黑" panose="020B0503020204020204" pitchFamily="34" charset="-122"/>
              </a:rPr>
              <a:t>这说明</a:t>
            </a:r>
            <a:r>
              <a:rPr lang="en-US" altLang="zh-CN" sz="2400" b="1" dirty="0">
                <a:solidFill>
                  <a:srgbClr val="0000FF"/>
                </a:solidFill>
                <a:latin typeface="微软雅黑" panose="020B0503020204020204" pitchFamily="34" charset="-122"/>
                <a:ea typeface="微软雅黑" panose="020B0503020204020204" pitchFamily="34" charset="-122"/>
              </a:rPr>
              <a:t>T</a:t>
            </a:r>
            <a:r>
              <a:rPr lang="zh-CN" altLang="en-US" sz="2400" b="1" dirty="0">
                <a:solidFill>
                  <a:srgbClr val="0000FF"/>
                </a:solidFill>
                <a:latin typeface="微软雅黑" panose="020B0503020204020204" pitchFamily="34" charset="-122"/>
                <a:ea typeface="微软雅黑" panose="020B0503020204020204" pitchFamily="34" charset="-122"/>
              </a:rPr>
              <a:t>中至少有两片叶。</a:t>
            </a:r>
            <a:endParaRPr lang="en-US" altLang="zh-CN" sz="24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 name="组合 2">
            <a:extLst>
              <a:ext uri="{FF2B5EF4-FFF2-40B4-BE49-F238E27FC236}">
                <a16:creationId xmlns:a16="http://schemas.microsoft.com/office/drawing/2014/main" id="{D96D69B0-A04C-4DEF-986A-5D4D16F6005D}"/>
              </a:ext>
            </a:extLst>
          </p:cNvPr>
          <p:cNvGrpSpPr/>
          <p:nvPr/>
        </p:nvGrpSpPr>
        <p:grpSpPr>
          <a:xfrm>
            <a:off x="8689981" y="3959372"/>
            <a:ext cx="2743194" cy="1101618"/>
            <a:chOff x="8689981" y="3959372"/>
            <a:chExt cx="2743194" cy="1101618"/>
          </a:xfrm>
        </p:grpSpPr>
        <p:sp>
          <p:nvSpPr>
            <p:cNvPr id="2" name="动作按钮: 帮助 1">
              <a:hlinkClick r:id="" action="ppaction://noaction" highlightClick="1"/>
              <a:extLst>
                <a:ext uri="{FF2B5EF4-FFF2-40B4-BE49-F238E27FC236}">
                  <a16:creationId xmlns:a16="http://schemas.microsoft.com/office/drawing/2014/main" id="{94D78844-7A0C-4924-811F-6C33E3BE08F1}"/>
                </a:ext>
              </a:extLst>
            </p:cNvPr>
            <p:cNvSpPr>
              <a:spLocks noChangeAspect="1"/>
            </p:cNvSpPr>
            <p:nvPr/>
          </p:nvSpPr>
          <p:spPr>
            <a:xfrm>
              <a:off x="8689981" y="3963194"/>
              <a:ext cx="1252524" cy="1097796"/>
            </a:xfrm>
            <a:prstGeom prst="actionButtonHelp">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3">
              <a:extLst>
                <a:ext uri="{FF2B5EF4-FFF2-40B4-BE49-F238E27FC236}">
                  <a16:creationId xmlns:a16="http://schemas.microsoft.com/office/drawing/2014/main" id="{7C92C0F7-8A6A-4071-A291-CE0280A0CFAD}"/>
                </a:ext>
              </a:extLst>
            </p:cNvPr>
            <p:cNvSpPr txBox="1">
              <a:spLocks noChangeArrowheads="1"/>
            </p:cNvSpPr>
            <p:nvPr/>
          </p:nvSpPr>
          <p:spPr>
            <a:xfrm>
              <a:off x="9939652" y="3959372"/>
              <a:ext cx="1493523" cy="1097796"/>
            </a:xfrm>
            <a:prstGeom prst="rect">
              <a:avLst/>
            </a:prstGeom>
            <a:ln w="25400">
              <a:solidFill>
                <a:srgbClr val="0000FF"/>
              </a:solidFill>
            </a:ln>
          </p:spPr>
          <p:txBody>
            <a:bodyPr vert="horz" lIns="121917" tIns="60958" rIns="121917" bIns="60958" rtlCol="0">
              <a:normAutofit lnSpcReduction="10000"/>
            </a:bodyPr>
            <a:lstStyle>
              <a:lvl1pPr marL="457360" indent="-457360" algn="l" defTabSz="1219627" rtl="0" eaLnBrk="1" latinLnBrk="0" hangingPunct="1">
                <a:lnSpc>
                  <a:spcPct val="120000"/>
                </a:lnSpc>
                <a:spcBef>
                  <a:spcPct val="20000"/>
                </a:spcBef>
                <a:buSzPct val="80000"/>
                <a:buFont typeface="Wingdings" pitchFamily="2" charset="2"/>
                <a:buChar char="l"/>
                <a:defRPr sz="2400" b="1"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2200" b="1"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0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ctr">
                <a:lnSpc>
                  <a:spcPct val="150000"/>
                </a:lnSpc>
                <a:spcBef>
                  <a:spcPts val="600"/>
                </a:spcBef>
                <a:buFont typeface="Wingdings" pitchFamily="2" charset="2"/>
                <a:buNone/>
              </a:pPr>
              <a:r>
                <a:rPr lang="zh-CN" altLang="en-US" dirty="0">
                  <a:solidFill>
                    <a:srgbClr val="800080"/>
                  </a:solidFill>
                </a:rPr>
                <a:t>平凡树有多少片叶</a:t>
              </a:r>
              <a:endParaRPr lang="zh-CN" altLang="en-US" dirty="0"/>
            </a:p>
          </p:txBody>
        </p:sp>
      </p:grpSp>
      <p:sp>
        <p:nvSpPr>
          <p:cNvPr id="10" name="Rectangle 3">
            <a:extLst>
              <a:ext uri="{FF2B5EF4-FFF2-40B4-BE49-F238E27FC236}">
                <a16:creationId xmlns:a16="http://schemas.microsoft.com/office/drawing/2014/main" id="{6DF4B1E1-9A70-453A-98ED-8A5337E5F487}"/>
              </a:ext>
            </a:extLst>
          </p:cNvPr>
          <p:cNvSpPr txBox="1">
            <a:spLocks noChangeArrowheads="1"/>
          </p:cNvSpPr>
          <p:nvPr/>
        </p:nvSpPr>
        <p:spPr>
          <a:xfrm>
            <a:off x="9414520" y="5144939"/>
            <a:ext cx="1080000" cy="1080000"/>
          </a:xfrm>
          <a:prstGeom prst="rect">
            <a:avLst/>
          </a:prstGeom>
          <a:solidFill>
            <a:srgbClr val="92D050"/>
          </a:solidFill>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400" b="1"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2200" b="1"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0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ctr">
              <a:lnSpc>
                <a:spcPct val="100000"/>
              </a:lnSpc>
              <a:spcBef>
                <a:spcPts val="0"/>
              </a:spcBef>
              <a:buFont typeface="Wingdings" pitchFamily="2" charset="2"/>
              <a:buNone/>
            </a:pPr>
            <a:r>
              <a:rPr lang="en-US" altLang="zh-CN" sz="6000" dirty="0"/>
              <a:t>0</a:t>
            </a:r>
            <a:endParaRPr lang="zh-CN" altLang="en-US" sz="6000" dirty="0"/>
          </a:p>
        </p:txBody>
      </p:sp>
    </p:spTree>
    <p:extLst>
      <p:ext uri="{BB962C8B-B14F-4D97-AF65-F5344CB8AC3E}">
        <p14:creationId xmlns:p14="http://schemas.microsoft.com/office/powerpoint/2010/main" val="26051746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53731">
                                            <p:txEl>
                                              <p:pRg st="0" end="0"/>
                                            </p:txEl>
                                          </p:spTgt>
                                        </p:tgtEl>
                                        <p:attrNameLst>
                                          <p:attrName>style.visibility</p:attrName>
                                        </p:attrNameLst>
                                      </p:cBhvr>
                                      <p:to>
                                        <p:strVal val="visible"/>
                                      </p:to>
                                    </p:set>
                                    <p:anim calcmode="lin" valueType="num">
                                      <p:cBhvr additive="base">
                                        <p:cTn id="7" dur="500" fill="hold"/>
                                        <p:tgtEl>
                                          <p:spTgt spid="13537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537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53731">
                                            <p:txEl>
                                              <p:pRg st="1" end="1"/>
                                            </p:txEl>
                                          </p:spTgt>
                                        </p:tgtEl>
                                        <p:attrNameLst>
                                          <p:attrName>style.visibility</p:attrName>
                                        </p:attrNameLst>
                                      </p:cBhvr>
                                      <p:to>
                                        <p:strVal val="visible"/>
                                      </p:to>
                                    </p:set>
                                    <p:anim calcmode="lin" valueType="num">
                                      <p:cBhvr additive="base">
                                        <p:cTn id="13" dur="500" fill="hold"/>
                                        <p:tgtEl>
                                          <p:spTgt spid="135373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537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53731">
                                            <p:txEl>
                                              <p:pRg st="2" end="2"/>
                                            </p:txEl>
                                          </p:spTgt>
                                        </p:tgtEl>
                                        <p:attrNameLst>
                                          <p:attrName>style.visibility</p:attrName>
                                        </p:attrNameLst>
                                      </p:cBhvr>
                                      <p:to>
                                        <p:strVal val="visible"/>
                                      </p:to>
                                    </p:set>
                                    <p:anim calcmode="lin" valueType="num">
                                      <p:cBhvr additive="base">
                                        <p:cTn id="19" dur="500" fill="hold"/>
                                        <p:tgtEl>
                                          <p:spTgt spid="135373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537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53731">
                                            <p:txEl>
                                              <p:pRg st="3" end="3"/>
                                            </p:txEl>
                                          </p:spTgt>
                                        </p:tgtEl>
                                        <p:attrNameLst>
                                          <p:attrName>style.visibility</p:attrName>
                                        </p:attrNameLst>
                                      </p:cBhvr>
                                      <p:to>
                                        <p:strVal val="visible"/>
                                      </p:to>
                                    </p:set>
                                    <p:anim calcmode="lin" valueType="num">
                                      <p:cBhvr additive="base">
                                        <p:cTn id="25" dur="500" fill="hold"/>
                                        <p:tgtEl>
                                          <p:spTgt spid="135373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53731">
                                            <p:txEl>
                                              <p:pRg st="3" end="3"/>
                                            </p:txEl>
                                          </p:spTgt>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4" fill="hold" nodeType="afterEffect">
                                  <p:stCondLst>
                                    <p:cond delay="0"/>
                                  </p:stCondLst>
                                  <p:childTnLst>
                                    <p:set>
                                      <p:cBhvr>
                                        <p:cTn id="29" dur="1" fill="hold">
                                          <p:stCondLst>
                                            <p:cond delay="0"/>
                                          </p:stCondLst>
                                        </p:cTn>
                                        <p:tgtEl>
                                          <p:spTgt spid="1353733"/>
                                        </p:tgtEl>
                                        <p:attrNameLst>
                                          <p:attrName>style.visibility</p:attrName>
                                        </p:attrNameLst>
                                      </p:cBhvr>
                                      <p:to>
                                        <p:strVal val="visible"/>
                                      </p:to>
                                    </p:set>
                                    <p:anim calcmode="lin" valueType="num">
                                      <p:cBhvr additive="base">
                                        <p:cTn id="30" dur="500" fill="hold"/>
                                        <p:tgtEl>
                                          <p:spTgt spid="1353733"/>
                                        </p:tgtEl>
                                        <p:attrNameLst>
                                          <p:attrName>ppt_x</p:attrName>
                                        </p:attrNameLst>
                                      </p:cBhvr>
                                      <p:tavLst>
                                        <p:tav tm="0">
                                          <p:val>
                                            <p:strVal val="#ppt_x"/>
                                          </p:val>
                                        </p:tav>
                                        <p:tav tm="100000">
                                          <p:val>
                                            <p:strVal val="#ppt_x"/>
                                          </p:val>
                                        </p:tav>
                                      </p:tavLst>
                                    </p:anim>
                                    <p:anim calcmode="lin" valueType="num">
                                      <p:cBhvr additive="base">
                                        <p:cTn id="31" dur="500" fill="hold"/>
                                        <p:tgtEl>
                                          <p:spTgt spid="1353733"/>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353731">
                                            <p:txEl>
                                              <p:pRg st="5" end="5"/>
                                            </p:txEl>
                                          </p:spTgt>
                                        </p:tgtEl>
                                        <p:attrNameLst>
                                          <p:attrName>style.visibility</p:attrName>
                                        </p:attrNameLst>
                                      </p:cBhvr>
                                      <p:to>
                                        <p:strVal val="visible"/>
                                      </p:to>
                                    </p:set>
                                    <p:anim calcmode="lin" valueType="num">
                                      <p:cBhvr additive="base">
                                        <p:cTn id="36" dur="500" fill="hold"/>
                                        <p:tgtEl>
                                          <p:spTgt spid="1353731">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35373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
                                            <p:txEl>
                                              <p:pRg st="0" end="0"/>
                                            </p:txEl>
                                          </p:spTgt>
                                        </p:tgtEl>
                                        <p:attrNameLst>
                                          <p:attrName>style.visibility</p:attrName>
                                        </p:attrNameLst>
                                      </p:cBhvr>
                                      <p:to>
                                        <p:strVal val="visible"/>
                                      </p:to>
                                    </p:set>
                                    <p:animEffect transition="in" filter="wipe(left)">
                                      <p:cBhvr>
                                        <p:cTn id="42" dur="500"/>
                                        <p:tgtEl>
                                          <p:spTgt spid="7">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353731">
                                            <p:txEl>
                                              <p:pRg st="6" end="6"/>
                                            </p:txEl>
                                          </p:spTgt>
                                        </p:tgtEl>
                                        <p:attrNameLst>
                                          <p:attrName>style.visibility</p:attrName>
                                        </p:attrNameLst>
                                      </p:cBhvr>
                                      <p:to>
                                        <p:strVal val="visible"/>
                                      </p:to>
                                    </p:set>
                                    <p:anim calcmode="lin" valueType="num">
                                      <p:cBhvr additive="base">
                                        <p:cTn id="47" dur="500" fill="hold"/>
                                        <p:tgtEl>
                                          <p:spTgt spid="1353731">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35373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7">
                                            <p:txEl>
                                              <p:pRg st="1" end="1"/>
                                            </p:txEl>
                                          </p:spTgt>
                                        </p:tgtEl>
                                        <p:attrNameLst>
                                          <p:attrName>style.visibility</p:attrName>
                                        </p:attrNameLst>
                                      </p:cBhvr>
                                      <p:to>
                                        <p:strVal val="visible"/>
                                      </p:to>
                                    </p:set>
                                    <p:animEffect transition="in" filter="wipe(left)">
                                      <p:cBhvr>
                                        <p:cTn id="53" dur="500"/>
                                        <p:tgtEl>
                                          <p:spTgt spid="7">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9" presetClass="entr" presetSubtype="10" fill="hold" nodeType="clickEffect">
                                  <p:stCondLst>
                                    <p:cond delay="0"/>
                                  </p:stCondLst>
                                  <p:childTnLst>
                                    <p:set>
                                      <p:cBhvr>
                                        <p:cTn id="57" dur="1" fill="hold">
                                          <p:stCondLst>
                                            <p:cond delay="0"/>
                                          </p:stCondLst>
                                        </p:cTn>
                                        <p:tgtEl>
                                          <p:spTgt spid="3"/>
                                        </p:tgtEl>
                                        <p:attrNameLst>
                                          <p:attrName>style.visibility</p:attrName>
                                        </p:attrNameLst>
                                      </p:cBhvr>
                                      <p:to>
                                        <p:strVal val="visible"/>
                                      </p:to>
                                    </p:set>
                                    <p:anim calcmode="lin" valueType="num">
                                      <p:cBhvr>
                                        <p:cTn id="58" dur="3000" fill="hold"/>
                                        <p:tgtEl>
                                          <p:spTgt spid="3"/>
                                        </p:tgtEl>
                                        <p:attrNameLst>
                                          <p:attrName>ppt_w</p:attrName>
                                        </p:attrNameLst>
                                      </p:cBhvr>
                                      <p:tavLst>
                                        <p:tav tm="0" fmla="#ppt_w*sin(2.5*pi*$)">
                                          <p:val>
                                            <p:fltVal val="0"/>
                                          </p:val>
                                        </p:tav>
                                        <p:tav tm="100000">
                                          <p:val>
                                            <p:fltVal val="1"/>
                                          </p:val>
                                        </p:tav>
                                      </p:tavLst>
                                    </p:anim>
                                    <p:anim calcmode="lin" valueType="num">
                                      <p:cBhvr>
                                        <p:cTn id="59" dur="3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10"/>
                                        </p:tgtEl>
                                        <p:attrNameLst>
                                          <p:attrName>style.visibility</p:attrName>
                                        </p:attrNameLst>
                                      </p:cBhvr>
                                      <p:to>
                                        <p:strVal val="visible"/>
                                      </p:to>
                                    </p:set>
                                    <p:anim calcmode="lin" valueType="num">
                                      <p:cBhvr>
                                        <p:cTn id="64" dur="500" fill="hold"/>
                                        <p:tgtEl>
                                          <p:spTgt spid="10"/>
                                        </p:tgtEl>
                                        <p:attrNameLst>
                                          <p:attrName>ppt_w</p:attrName>
                                        </p:attrNameLst>
                                      </p:cBhvr>
                                      <p:tavLst>
                                        <p:tav tm="0">
                                          <p:val>
                                            <p:fltVal val="0"/>
                                          </p:val>
                                        </p:tav>
                                        <p:tav tm="100000">
                                          <p:val>
                                            <p:strVal val="#ppt_w"/>
                                          </p:val>
                                        </p:tav>
                                      </p:tavLst>
                                    </p:anim>
                                    <p:anim calcmode="lin" valueType="num">
                                      <p:cBhvr>
                                        <p:cTn id="65" dur="500" fill="hold"/>
                                        <p:tgtEl>
                                          <p:spTgt spid="10"/>
                                        </p:tgtEl>
                                        <p:attrNameLst>
                                          <p:attrName>ppt_h</p:attrName>
                                        </p:attrNameLst>
                                      </p:cBhvr>
                                      <p:tavLst>
                                        <p:tav tm="0">
                                          <p:val>
                                            <p:fltVal val="0"/>
                                          </p:val>
                                        </p:tav>
                                        <p:tav tm="100000">
                                          <p:val>
                                            <p:strVal val="#ppt_h"/>
                                          </p:val>
                                        </p:tav>
                                      </p:tavLst>
                                    </p:anim>
                                    <p:animEffect transition="in" filter="fade">
                                      <p:cBhvr>
                                        <p:cTn id="66" dur="500"/>
                                        <p:tgtEl>
                                          <p:spTgt spid="10"/>
                                        </p:tgtEl>
                                      </p:cBhvr>
                                    </p:animEffect>
                                  </p:childTnLst>
                                </p:cTn>
                              </p:par>
                            </p:childTnLst>
                          </p:cTn>
                        </p:par>
                        <p:par>
                          <p:cTn id="67" fill="hold">
                            <p:stCondLst>
                              <p:cond delay="500"/>
                            </p:stCondLst>
                            <p:childTnLst>
                              <p:par>
                                <p:cTn id="68" presetID="26" presetClass="emph" presetSubtype="0" repeatCount="3000" fill="hold" grpId="1" nodeType="afterEffect">
                                  <p:stCondLst>
                                    <p:cond delay="0"/>
                                  </p:stCondLst>
                                  <p:childTnLst>
                                    <p:animEffect transition="out" filter="fade">
                                      <p:cBhvr>
                                        <p:cTn id="69" dur="1000" tmFilter="0, 0; .2, .5; .8, .5; 1, 0"/>
                                        <p:tgtEl>
                                          <p:spTgt spid="10"/>
                                        </p:tgtEl>
                                      </p:cBhvr>
                                    </p:animEffect>
                                    <p:animScale>
                                      <p:cBhvr>
                                        <p:cTn id="70"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3731" grpId="0" uiExpand="1" build="p"/>
      <p:bldP spid="7" grpId="0" uiExpand="1" build="p"/>
      <p:bldP spid="10" grpId="0" animBg="1"/>
      <p:bldP spid="10"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单选题</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5465" y="1221038"/>
            <a:ext cx="6097939" cy="884201"/>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705" y="2469466"/>
            <a:ext cx="8130586" cy="1128118"/>
          </a:xfrm>
          <a:prstGeom prst="rect">
            <a:avLst/>
          </a:prstGeom>
        </p:spPr>
      </p:pic>
      <p:pic>
        <p:nvPicPr>
          <p:cNvPr id="8" name="图片 7">
            <a:extLst>
              <a:ext uri="{FF2B5EF4-FFF2-40B4-BE49-F238E27FC236}">
                <a16:creationId xmlns:a16="http://schemas.microsoft.com/office/drawing/2014/main" id="{8158D35C-0DAE-443F-B5A4-7B668A32BC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556" y="3947365"/>
            <a:ext cx="8130586" cy="782569"/>
          </a:xfrm>
          <a:prstGeom prst="rect">
            <a:avLst/>
          </a:prstGeom>
        </p:spPr>
      </p:pic>
    </p:spTree>
    <p:extLst>
      <p:ext uri="{BB962C8B-B14F-4D97-AF65-F5344CB8AC3E}">
        <p14:creationId xmlns:p14="http://schemas.microsoft.com/office/powerpoint/2010/main" val="130188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多选题</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399" y="1413104"/>
            <a:ext cx="8130586" cy="1554975"/>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432" y="3215136"/>
            <a:ext cx="8130586" cy="1372036"/>
          </a:xfrm>
          <a:prstGeom prst="rect">
            <a:avLst/>
          </a:prstGeom>
        </p:spPr>
      </p:pic>
    </p:spTree>
    <p:extLst>
      <p:ext uri="{BB962C8B-B14F-4D97-AF65-F5344CB8AC3E}">
        <p14:creationId xmlns:p14="http://schemas.microsoft.com/office/powerpoint/2010/main" val="290000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72DB-89BB-4A48-83FB-032A780382B7}"/>
              </a:ext>
            </a:extLst>
          </p:cNvPr>
          <p:cNvSpPr>
            <a:spLocks noGrp="1"/>
          </p:cNvSpPr>
          <p:nvPr>
            <p:ph type="title"/>
          </p:nvPr>
        </p:nvSpPr>
        <p:spPr/>
        <p:txBody>
          <a:bodyPr/>
          <a:lstStyle/>
          <a:p>
            <a:r>
              <a:rPr lang="zh-CN" altLang="en-US" dirty="0"/>
              <a:t>本章导读</a:t>
            </a:r>
          </a:p>
        </p:txBody>
      </p:sp>
      <p:sp>
        <p:nvSpPr>
          <p:cNvPr id="3" name="Content Placeholder 2">
            <a:extLst>
              <a:ext uri="{FF2B5EF4-FFF2-40B4-BE49-F238E27FC236}">
                <a16:creationId xmlns:a16="http://schemas.microsoft.com/office/drawing/2014/main" id="{82C84325-8E27-461A-9546-72307D9E5943}"/>
              </a:ext>
            </a:extLst>
          </p:cNvPr>
          <p:cNvSpPr>
            <a:spLocks noGrp="1"/>
          </p:cNvSpPr>
          <p:nvPr>
            <p:ph idx="1"/>
          </p:nvPr>
        </p:nvSpPr>
        <p:spPr>
          <a:xfrm>
            <a:off x="381317" y="991394"/>
            <a:ext cx="11356658" cy="5638800"/>
          </a:xfrm>
        </p:spPr>
        <p:txBody>
          <a:bodyPr>
            <a:normAutofit/>
          </a:bodyPr>
          <a:lstStyle/>
          <a:p>
            <a:pPr marL="0" indent="0" algn="just">
              <a:lnSpc>
                <a:spcPct val="150000"/>
              </a:lnSpc>
              <a:buNone/>
            </a:pPr>
            <a:r>
              <a:rPr lang="zh-CN" altLang="zh-CN" sz="2400" kern="100" dirty="0">
                <a:effectLst/>
              </a:rPr>
              <a:t>本章介绍几种特殊的图：</a:t>
            </a:r>
            <a:endParaRPr lang="en-US" altLang="zh-CN" sz="2400" kern="100" dirty="0">
              <a:effectLst/>
            </a:endParaRPr>
          </a:p>
          <a:p>
            <a:pPr marL="648000" indent="-648000" algn="just">
              <a:lnSpc>
                <a:spcPct val="150000"/>
              </a:lnSpc>
              <a:buClr>
                <a:srgbClr val="7030A0"/>
              </a:buClr>
              <a:buFont typeface="Wingdings" panose="05000000000000000000" pitchFamily="2" charset="2"/>
              <a:buChar char="u"/>
            </a:pPr>
            <a:r>
              <a:rPr lang="zh-CN" altLang="zh-CN" sz="2400" kern="100" dirty="0">
                <a:solidFill>
                  <a:srgbClr val="0000FF"/>
                </a:solidFill>
                <a:effectLst/>
              </a:rPr>
              <a:t>树</a:t>
            </a:r>
            <a:endParaRPr lang="en-US" altLang="zh-CN" sz="2400" kern="100" dirty="0">
              <a:solidFill>
                <a:srgbClr val="0000FF"/>
              </a:solidFill>
              <a:effectLst/>
            </a:endParaRPr>
          </a:p>
          <a:p>
            <a:pPr marL="648000" indent="-648000" algn="just">
              <a:lnSpc>
                <a:spcPct val="150000"/>
              </a:lnSpc>
              <a:buClr>
                <a:srgbClr val="7030A0"/>
              </a:buClr>
              <a:buFont typeface="Wingdings" panose="05000000000000000000" pitchFamily="2" charset="2"/>
              <a:buChar char="u"/>
            </a:pPr>
            <a:r>
              <a:rPr lang="zh-CN" altLang="zh-CN" sz="2400" kern="100" dirty="0">
                <a:solidFill>
                  <a:srgbClr val="0000FF"/>
                </a:solidFill>
                <a:effectLst/>
              </a:rPr>
              <a:t>欧拉图</a:t>
            </a:r>
            <a:endParaRPr lang="en-US" altLang="zh-CN" sz="2400" kern="100" dirty="0">
              <a:solidFill>
                <a:srgbClr val="0000FF"/>
              </a:solidFill>
              <a:effectLst/>
            </a:endParaRPr>
          </a:p>
          <a:p>
            <a:pPr marL="648000" indent="-648000" algn="just">
              <a:lnSpc>
                <a:spcPct val="150000"/>
              </a:lnSpc>
              <a:buClr>
                <a:srgbClr val="7030A0"/>
              </a:buClr>
              <a:buFont typeface="Wingdings" panose="05000000000000000000" pitchFamily="2" charset="2"/>
              <a:buChar char="u"/>
            </a:pPr>
            <a:r>
              <a:rPr lang="zh-CN" altLang="zh-CN" sz="2400" kern="100" dirty="0">
                <a:solidFill>
                  <a:srgbClr val="0000FF"/>
                </a:solidFill>
                <a:effectLst/>
              </a:rPr>
              <a:t>哈密顿图</a:t>
            </a:r>
            <a:endParaRPr lang="en-US" altLang="zh-CN" sz="2400" kern="100" dirty="0">
              <a:solidFill>
                <a:srgbClr val="0000FF"/>
              </a:solidFill>
              <a:effectLst/>
            </a:endParaRPr>
          </a:p>
          <a:p>
            <a:pPr marL="648000" indent="-648000" algn="just">
              <a:lnSpc>
                <a:spcPct val="150000"/>
              </a:lnSpc>
              <a:buClr>
                <a:srgbClr val="7030A0"/>
              </a:buClr>
              <a:buFont typeface="Wingdings" panose="05000000000000000000" pitchFamily="2" charset="2"/>
              <a:buChar char="u"/>
            </a:pPr>
            <a:r>
              <a:rPr lang="zh-CN" altLang="zh-CN" sz="2400" kern="100" dirty="0">
                <a:solidFill>
                  <a:srgbClr val="0000FF"/>
                </a:solidFill>
                <a:effectLst/>
              </a:rPr>
              <a:t>偶图</a:t>
            </a:r>
            <a:endParaRPr lang="en-US" altLang="zh-CN" sz="2400" kern="100" dirty="0">
              <a:solidFill>
                <a:srgbClr val="0000FF"/>
              </a:solidFill>
              <a:effectLst/>
            </a:endParaRPr>
          </a:p>
          <a:p>
            <a:pPr marL="648000" indent="-648000" algn="just">
              <a:lnSpc>
                <a:spcPct val="150000"/>
              </a:lnSpc>
              <a:buClr>
                <a:srgbClr val="7030A0"/>
              </a:buClr>
              <a:buFont typeface="Wingdings" panose="05000000000000000000" pitchFamily="2" charset="2"/>
              <a:buChar char="u"/>
            </a:pPr>
            <a:r>
              <a:rPr lang="zh-CN" altLang="zh-CN" sz="2400" kern="100" dirty="0">
                <a:solidFill>
                  <a:srgbClr val="0000FF"/>
                </a:solidFill>
                <a:effectLst/>
              </a:rPr>
              <a:t>平面图</a:t>
            </a:r>
          </a:p>
          <a:p>
            <a:pPr>
              <a:lnSpc>
                <a:spcPct val="150000"/>
              </a:lnSpc>
            </a:pPr>
            <a:endParaRPr lang="zh-CN" altLang="en-US" dirty="0"/>
          </a:p>
        </p:txBody>
      </p:sp>
    </p:spTree>
    <p:custDataLst>
      <p:tags r:id="rId1"/>
    </p:custDataLst>
    <p:extLst>
      <p:ext uri="{BB962C8B-B14F-4D97-AF65-F5344CB8AC3E}">
        <p14:creationId xmlns:p14="http://schemas.microsoft.com/office/powerpoint/2010/main" val="415211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774700" y="333375"/>
            <a:ext cx="5334000" cy="429419"/>
          </a:xfrm>
        </p:spPr>
        <p:txBody>
          <a:bodyPr/>
          <a:lstStyle/>
          <a:p>
            <a:pPr eaLnBrk="1" hangingPunct="1"/>
            <a:r>
              <a:rPr lang="en-US" altLang="zh-CN" dirty="0"/>
              <a:t>7..2 </a:t>
            </a:r>
            <a:r>
              <a:rPr lang="zh-CN" altLang="en-US" dirty="0"/>
              <a:t>生成树及算法 </a:t>
            </a:r>
          </a:p>
        </p:txBody>
      </p:sp>
      <p:sp>
        <p:nvSpPr>
          <p:cNvPr id="23556" name="Rectangle 3"/>
          <p:cNvSpPr>
            <a:spLocks noGrp="1" noChangeArrowheads="1"/>
          </p:cNvSpPr>
          <p:nvPr>
            <p:ph type="body" idx="1"/>
          </p:nvPr>
        </p:nvSpPr>
        <p:spPr>
          <a:xfrm>
            <a:off x="816870" y="1222659"/>
            <a:ext cx="10755156" cy="3273935"/>
          </a:xfrm>
        </p:spPr>
        <p:txBody>
          <a:bodyPr/>
          <a:lstStyle/>
          <a:p>
            <a:pPr marL="0" indent="0">
              <a:lnSpc>
                <a:spcPct val="150000"/>
              </a:lnSpc>
              <a:buNone/>
            </a:pPr>
            <a:r>
              <a:rPr lang="zh-CN" altLang="en-US" dirty="0">
                <a:solidFill>
                  <a:srgbClr val="C00000"/>
                </a:solidFill>
              </a:rPr>
              <a:t>定义</a:t>
            </a:r>
            <a:r>
              <a:rPr lang="en-US" altLang="zh-CN" dirty="0">
                <a:solidFill>
                  <a:srgbClr val="C00000"/>
                </a:solidFill>
              </a:rPr>
              <a:t>7.2  </a:t>
            </a:r>
            <a:r>
              <a:rPr lang="zh-CN" altLang="en-US" dirty="0"/>
              <a:t>给定图</a:t>
            </a:r>
            <a:r>
              <a:rPr lang="en-US" altLang="zh-CN" dirty="0"/>
              <a:t>G = &lt;V, E&gt;</a:t>
            </a:r>
            <a:r>
              <a:rPr lang="zh-CN" altLang="en-US" dirty="0"/>
              <a:t>，若</a:t>
            </a:r>
            <a:r>
              <a:rPr lang="en-US" altLang="zh-CN" dirty="0"/>
              <a:t>G</a:t>
            </a:r>
            <a:r>
              <a:rPr lang="zh-CN" altLang="en-US" dirty="0"/>
              <a:t>的某个</a:t>
            </a:r>
            <a:r>
              <a:rPr lang="zh-CN" altLang="en-US" dirty="0">
                <a:solidFill>
                  <a:srgbClr val="0000FF"/>
                </a:solidFill>
              </a:rPr>
              <a:t>生成子图</a:t>
            </a:r>
            <a:r>
              <a:rPr lang="zh-CN" altLang="en-US" dirty="0"/>
              <a:t>是</a:t>
            </a:r>
            <a:r>
              <a:rPr lang="zh-CN" altLang="en-US" dirty="0">
                <a:solidFill>
                  <a:srgbClr val="800080"/>
                </a:solidFill>
              </a:rPr>
              <a:t>树</a:t>
            </a:r>
            <a:r>
              <a:rPr lang="zh-CN" altLang="en-US" dirty="0"/>
              <a:t>，则称之为</a:t>
            </a:r>
            <a:r>
              <a:rPr lang="en-US" altLang="zh-CN" dirty="0"/>
              <a:t>G</a:t>
            </a:r>
            <a:r>
              <a:rPr lang="zh-CN" altLang="en-US" dirty="0"/>
              <a:t>的</a:t>
            </a:r>
            <a:r>
              <a:rPr lang="zh-CN" altLang="en-US" dirty="0">
                <a:solidFill>
                  <a:srgbClr val="C00000"/>
                </a:solidFill>
              </a:rPr>
              <a:t>生成树</a:t>
            </a:r>
            <a:r>
              <a:rPr lang="en-US" altLang="zh-CN" dirty="0"/>
              <a:t>(Spanning Tree)</a:t>
            </a:r>
            <a:r>
              <a:rPr lang="zh-CN" altLang="en-US" dirty="0"/>
              <a:t>，记为</a:t>
            </a:r>
            <a:r>
              <a:rPr lang="en-US" altLang="zh-CN" dirty="0">
                <a:solidFill>
                  <a:srgbClr val="C00000"/>
                </a:solidFill>
              </a:rPr>
              <a:t>T</a:t>
            </a:r>
            <a:r>
              <a:rPr lang="en-US" altLang="zh-CN" baseline="-25000" dirty="0">
                <a:solidFill>
                  <a:srgbClr val="C00000"/>
                </a:solidFill>
              </a:rPr>
              <a:t>G</a:t>
            </a:r>
            <a:r>
              <a:rPr lang="zh-CN" altLang="en-US" dirty="0"/>
              <a:t>。</a:t>
            </a:r>
            <a:endParaRPr lang="en-US" altLang="zh-CN" dirty="0"/>
          </a:p>
          <a:p>
            <a:pPr marL="480096" indent="-480096">
              <a:lnSpc>
                <a:spcPct val="150000"/>
              </a:lnSpc>
              <a:buClr>
                <a:srgbClr val="800080"/>
              </a:buClr>
              <a:buFont typeface="Wingdings" panose="05000000000000000000" pitchFamily="2" charset="2"/>
              <a:buChar char="n"/>
            </a:pPr>
            <a:r>
              <a:rPr lang="zh-CN" altLang="en-US" dirty="0"/>
              <a:t>生成树</a:t>
            </a:r>
            <a:r>
              <a:rPr lang="en-US" altLang="zh-CN" dirty="0"/>
              <a:t>T</a:t>
            </a:r>
            <a:r>
              <a:rPr lang="en-US" altLang="zh-CN" baseline="-25000" dirty="0"/>
              <a:t>G</a:t>
            </a:r>
            <a:r>
              <a:rPr lang="zh-CN" altLang="en-US" dirty="0"/>
              <a:t>中的边称为</a:t>
            </a:r>
            <a:r>
              <a:rPr lang="zh-CN" altLang="en-US" dirty="0">
                <a:solidFill>
                  <a:srgbClr val="C00000"/>
                </a:solidFill>
              </a:rPr>
              <a:t>树枝</a:t>
            </a:r>
            <a:r>
              <a:rPr lang="en-US" altLang="zh-CN" dirty="0"/>
              <a:t>(Branch)</a:t>
            </a:r>
          </a:p>
          <a:p>
            <a:pPr marL="480096" indent="-480096">
              <a:lnSpc>
                <a:spcPct val="150000"/>
              </a:lnSpc>
              <a:buClr>
                <a:srgbClr val="800080"/>
              </a:buClr>
              <a:buFont typeface="Wingdings" panose="05000000000000000000" pitchFamily="2" charset="2"/>
              <a:buChar char="n"/>
            </a:pPr>
            <a:r>
              <a:rPr lang="en-US" altLang="zh-CN" dirty="0"/>
              <a:t>G</a:t>
            </a:r>
            <a:r>
              <a:rPr lang="zh-CN" altLang="en-US" dirty="0"/>
              <a:t>中不在</a:t>
            </a:r>
            <a:r>
              <a:rPr lang="en-US" altLang="zh-CN" dirty="0"/>
              <a:t>T</a:t>
            </a:r>
            <a:r>
              <a:rPr lang="en-US" altLang="zh-CN" baseline="-25000" dirty="0"/>
              <a:t>G</a:t>
            </a:r>
            <a:r>
              <a:rPr lang="zh-CN" altLang="en-US" dirty="0"/>
              <a:t>中的边称为</a:t>
            </a:r>
            <a:r>
              <a:rPr lang="zh-CN" altLang="en-US" dirty="0">
                <a:solidFill>
                  <a:srgbClr val="C00000"/>
                </a:solidFill>
              </a:rPr>
              <a:t>弦</a:t>
            </a:r>
            <a:r>
              <a:rPr lang="en-US" altLang="zh-CN" dirty="0"/>
              <a:t>(Chord)</a:t>
            </a:r>
          </a:p>
          <a:p>
            <a:pPr marL="480096" indent="-480096">
              <a:lnSpc>
                <a:spcPct val="150000"/>
              </a:lnSpc>
              <a:buClr>
                <a:srgbClr val="800080"/>
              </a:buClr>
              <a:buFont typeface="Wingdings" panose="05000000000000000000" pitchFamily="2" charset="2"/>
              <a:buChar char="n"/>
            </a:pPr>
            <a:r>
              <a:rPr lang="en-US" altLang="zh-CN" dirty="0"/>
              <a:t>T</a:t>
            </a:r>
            <a:r>
              <a:rPr lang="en-US" altLang="zh-CN" baseline="-25000" dirty="0"/>
              <a:t>G</a:t>
            </a:r>
            <a:r>
              <a:rPr lang="zh-CN" altLang="en-US" dirty="0"/>
              <a:t>的所有弦的集合称为生成树的</a:t>
            </a:r>
            <a:r>
              <a:rPr lang="zh-CN" altLang="en-US" dirty="0">
                <a:solidFill>
                  <a:srgbClr val="C00000"/>
                </a:solidFill>
              </a:rPr>
              <a:t>补</a:t>
            </a:r>
            <a:r>
              <a:rPr lang="en-US" altLang="zh-CN" dirty="0"/>
              <a:t>(Complement)</a:t>
            </a:r>
            <a:r>
              <a:rPr lang="zh-CN" altLang="en-US" dirty="0"/>
              <a:t> </a:t>
            </a:r>
          </a:p>
        </p:txBody>
      </p:sp>
      <p:sp>
        <p:nvSpPr>
          <p:cNvPr id="4" name="Text Box 371">
            <a:extLst>
              <a:ext uri="{FF2B5EF4-FFF2-40B4-BE49-F238E27FC236}">
                <a16:creationId xmlns:a16="http://schemas.microsoft.com/office/drawing/2014/main" id="{63AC27CB-0CFD-4250-B9E2-1CF308FC44F9}"/>
              </a:ext>
            </a:extLst>
          </p:cNvPr>
          <p:cNvSpPr txBox="1">
            <a:spLocks noChangeArrowheads="1"/>
          </p:cNvSpPr>
          <p:nvPr/>
        </p:nvSpPr>
        <p:spPr bwMode="auto">
          <a:xfrm>
            <a:off x="2724502" y="4559295"/>
            <a:ext cx="6939892" cy="1842299"/>
          </a:xfrm>
          <a:prstGeom prst="rect">
            <a:avLst/>
          </a:prstGeom>
          <a:solidFill>
            <a:sysClr val="window" lastClr="FFFFFF">
              <a:lumMod val="85000"/>
              <a:lumOff val="0"/>
            </a:sysClr>
          </a:solidFill>
          <a:ln w="9525">
            <a:solidFill>
              <a:srgbClr val="000000"/>
            </a:solidFill>
            <a:miter lim="800000"/>
            <a:headEnd/>
            <a:tailEnd/>
          </a:ln>
        </p:spPr>
        <p:txBody>
          <a:bodyPr rot="0" vert="horz" wrap="square" lIns="91440" tIns="45720" rIns="91440" bIns="45720" anchor="t" anchorCtr="0" upright="1">
            <a:spAutoFit/>
          </a:bodyPr>
          <a:lstStyle/>
          <a:p>
            <a:pPr algn="just">
              <a:lnSpc>
                <a:spcPct val="150000"/>
              </a:lnSpc>
              <a:spcBef>
                <a:spcPts val="600"/>
              </a:spcBef>
            </a:pPr>
            <a:r>
              <a:rPr lang="zh-CN" b="1" kern="100" dirty="0">
                <a:solidFill>
                  <a:srgbClr val="7030A0"/>
                </a:solidFill>
                <a:effectLst/>
                <a:cs typeface="宋体" panose="02010600030101010101" pitchFamily="2" charset="-122"/>
              </a:rPr>
              <a:t>解题小贴士</a:t>
            </a:r>
            <a:r>
              <a:rPr lang="en-US" altLang="zh-CN" b="1" kern="100" dirty="0">
                <a:solidFill>
                  <a:srgbClr val="7030A0"/>
                </a:solidFill>
                <a:effectLst/>
                <a:cs typeface="宋体" panose="02010600030101010101" pitchFamily="2" charset="-122"/>
              </a:rPr>
              <a:t>——</a:t>
            </a:r>
            <a:r>
              <a:rPr lang="zh-CN" b="1" kern="100" dirty="0">
                <a:solidFill>
                  <a:srgbClr val="7030A0"/>
                </a:solidFill>
                <a:effectLst/>
                <a:cs typeface="宋体" panose="02010600030101010101" pitchFamily="2" charset="-122"/>
              </a:rPr>
              <a:t>图</a:t>
            </a:r>
            <a:r>
              <a:rPr lang="en-US" b="1" kern="100" dirty="0">
                <a:solidFill>
                  <a:srgbClr val="7030A0"/>
                </a:solidFill>
                <a:effectLst/>
                <a:cs typeface="宋体" panose="02010600030101010101" pitchFamily="2" charset="-122"/>
              </a:rPr>
              <a:t>G'</a:t>
            </a:r>
            <a:r>
              <a:rPr lang="zh-CN" b="1" kern="100" dirty="0">
                <a:solidFill>
                  <a:srgbClr val="7030A0"/>
                </a:solidFill>
                <a:effectLst/>
                <a:cs typeface="宋体" panose="02010600030101010101" pitchFamily="2" charset="-122"/>
              </a:rPr>
              <a:t>是图</a:t>
            </a:r>
            <a:r>
              <a:rPr lang="en-US" b="1" kern="100" dirty="0">
                <a:solidFill>
                  <a:srgbClr val="7030A0"/>
                </a:solidFill>
                <a:effectLst/>
                <a:cs typeface="宋体" panose="02010600030101010101" pitchFamily="2" charset="-122"/>
              </a:rPr>
              <a:t>G</a:t>
            </a:r>
            <a:r>
              <a:rPr lang="zh-CN" b="1" kern="100" dirty="0">
                <a:solidFill>
                  <a:srgbClr val="7030A0"/>
                </a:solidFill>
                <a:effectLst/>
                <a:cs typeface="宋体" panose="02010600030101010101" pitchFamily="2" charset="-122"/>
              </a:rPr>
              <a:t>的生成树的判断</a:t>
            </a:r>
          </a:p>
          <a:p>
            <a:pPr algn="just">
              <a:lnSpc>
                <a:spcPct val="150000"/>
              </a:lnSpc>
              <a:spcBef>
                <a:spcPts val="600"/>
              </a:spcBef>
            </a:pPr>
            <a:r>
              <a:rPr lang="zh-CN" b="1" kern="100" dirty="0">
                <a:solidFill>
                  <a:srgbClr val="0000FF"/>
                </a:solidFill>
                <a:effectLst/>
                <a:cs typeface="宋体" panose="02010600030101010101" pitchFamily="2" charset="-122"/>
              </a:rPr>
              <a:t>（</a:t>
            </a:r>
            <a:r>
              <a:rPr lang="en-US" b="1" kern="100" dirty="0">
                <a:solidFill>
                  <a:srgbClr val="0000FF"/>
                </a:solidFill>
                <a:effectLst/>
                <a:cs typeface="宋体" panose="02010600030101010101" pitchFamily="2" charset="-122"/>
              </a:rPr>
              <a:t>1</a:t>
            </a:r>
            <a:r>
              <a:rPr lang="zh-CN" b="1" kern="100" dirty="0">
                <a:solidFill>
                  <a:srgbClr val="0000FF"/>
                </a:solidFill>
                <a:effectLst/>
                <a:cs typeface="宋体" panose="02010600030101010101" pitchFamily="2" charset="-122"/>
              </a:rPr>
              <a:t>）</a:t>
            </a:r>
            <a:r>
              <a:rPr lang="zh-CN" b="1" kern="0" dirty="0">
                <a:effectLst/>
                <a:cs typeface="宋体" panose="02010600030101010101" pitchFamily="2" charset="-122"/>
              </a:rPr>
              <a:t>图</a:t>
            </a:r>
            <a:r>
              <a:rPr lang="en-US" b="1" kern="0" dirty="0">
                <a:effectLst/>
                <a:cs typeface="宋体" panose="02010600030101010101" pitchFamily="2" charset="-122"/>
              </a:rPr>
              <a:t>G</a:t>
            </a:r>
            <a:r>
              <a:rPr lang="en-US" b="1" kern="100" dirty="0">
                <a:effectLst/>
                <a:cs typeface="宋体" panose="02010600030101010101" pitchFamily="2" charset="-122"/>
              </a:rPr>
              <a:t>'</a:t>
            </a:r>
            <a:r>
              <a:rPr lang="zh-CN" b="1" kern="0" dirty="0">
                <a:effectLst/>
                <a:cs typeface="宋体" panose="02010600030101010101" pitchFamily="2" charset="-122"/>
              </a:rPr>
              <a:t>是图</a:t>
            </a:r>
            <a:r>
              <a:rPr lang="en-US" b="1" kern="0" dirty="0">
                <a:effectLst/>
                <a:cs typeface="宋体" panose="02010600030101010101" pitchFamily="2" charset="-122"/>
              </a:rPr>
              <a:t>G</a:t>
            </a:r>
            <a:r>
              <a:rPr lang="zh-CN" b="1" kern="0" dirty="0">
                <a:effectLst/>
                <a:cs typeface="宋体" panose="02010600030101010101" pitchFamily="2" charset="-122"/>
              </a:rPr>
              <a:t>的生成子图。</a:t>
            </a:r>
            <a:endParaRPr lang="zh-CN" b="1" kern="100" dirty="0">
              <a:effectLst/>
              <a:cs typeface="宋体" panose="02010600030101010101" pitchFamily="2" charset="-122"/>
            </a:endParaRPr>
          </a:p>
          <a:p>
            <a:pPr algn="just">
              <a:lnSpc>
                <a:spcPct val="150000"/>
              </a:lnSpc>
              <a:spcBef>
                <a:spcPts val="600"/>
              </a:spcBef>
            </a:pPr>
            <a:r>
              <a:rPr lang="zh-CN" b="1" kern="100" dirty="0">
                <a:solidFill>
                  <a:srgbClr val="0000FF"/>
                </a:solidFill>
                <a:effectLst/>
                <a:cs typeface="宋体" panose="02010600030101010101" pitchFamily="2" charset="-122"/>
              </a:rPr>
              <a:t>（</a:t>
            </a:r>
            <a:r>
              <a:rPr lang="en-US" b="1" kern="100" dirty="0">
                <a:solidFill>
                  <a:srgbClr val="0000FF"/>
                </a:solidFill>
                <a:effectLst/>
                <a:cs typeface="宋体" panose="02010600030101010101" pitchFamily="2" charset="-122"/>
              </a:rPr>
              <a:t>2</a:t>
            </a:r>
            <a:r>
              <a:rPr lang="zh-CN" b="1" kern="100" dirty="0">
                <a:solidFill>
                  <a:srgbClr val="0000FF"/>
                </a:solidFill>
                <a:effectLst/>
                <a:cs typeface="宋体" panose="02010600030101010101" pitchFamily="2" charset="-122"/>
              </a:rPr>
              <a:t>）</a:t>
            </a:r>
            <a:r>
              <a:rPr lang="zh-CN" b="1" kern="0" dirty="0">
                <a:effectLst/>
                <a:cs typeface="宋体" panose="02010600030101010101" pitchFamily="2" charset="-122"/>
              </a:rPr>
              <a:t>图</a:t>
            </a:r>
            <a:r>
              <a:rPr lang="en-US" b="1" kern="0" dirty="0">
                <a:effectLst/>
                <a:cs typeface="宋体" panose="02010600030101010101" pitchFamily="2" charset="-122"/>
              </a:rPr>
              <a:t>G</a:t>
            </a:r>
            <a:r>
              <a:rPr lang="en-US" b="1" kern="100" dirty="0">
                <a:effectLst/>
                <a:cs typeface="宋体" panose="02010600030101010101" pitchFamily="2" charset="-122"/>
              </a:rPr>
              <a:t>'</a:t>
            </a:r>
            <a:r>
              <a:rPr lang="zh-CN" b="1" kern="0" dirty="0">
                <a:effectLst/>
                <a:cs typeface="宋体" panose="02010600030101010101" pitchFamily="2" charset="-122"/>
              </a:rPr>
              <a:t>是</a:t>
            </a:r>
            <a:r>
              <a:rPr lang="zh-CN" b="1" kern="100" dirty="0">
                <a:effectLst/>
                <a:cs typeface="宋体" panose="02010600030101010101" pitchFamily="2" charset="-122"/>
              </a:rPr>
              <a:t>树</a:t>
            </a:r>
            <a:r>
              <a:rPr lang="zh-CN" b="1" kern="0" dirty="0">
                <a:effectLst/>
                <a:cs typeface="宋体" panose="02010600030101010101" pitchFamily="2" charset="-122"/>
              </a:rPr>
              <a:t>。</a:t>
            </a:r>
            <a:endParaRPr lang="zh-CN" b="1" kern="100" dirty="0">
              <a:effectLst/>
              <a:cs typeface="宋体" panose="02010600030101010101" pitchFamily="2" charset="-122"/>
            </a:endParaRPr>
          </a:p>
        </p:txBody>
      </p:sp>
    </p:spTree>
    <p:extLst>
      <p:ext uri="{BB962C8B-B14F-4D97-AF65-F5344CB8AC3E}">
        <p14:creationId xmlns:p14="http://schemas.microsoft.com/office/powerpoint/2010/main" val="3401672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wd">
                                    <p:tmPct val="8000"/>
                                  </p:iterate>
                                  <p:childTnLst>
                                    <p:set>
                                      <p:cBhvr>
                                        <p:cTn id="6" dur="1" fill="hold">
                                          <p:stCondLst>
                                            <p:cond delay="0"/>
                                          </p:stCondLst>
                                        </p:cTn>
                                        <p:tgtEl>
                                          <p:spTgt spid="23556">
                                            <p:txEl>
                                              <p:pRg st="0" end="0"/>
                                            </p:txEl>
                                          </p:spTgt>
                                        </p:tgtEl>
                                        <p:attrNameLst>
                                          <p:attrName>style.visibility</p:attrName>
                                        </p:attrNameLst>
                                      </p:cBhvr>
                                      <p:to>
                                        <p:strVal val="visible"/>
                                      </p:to>
                                    </p:set>
                                    <p:animEffect transition="in" filter="wipe(left)">
                                      <p:cBhvr>
                                        <p:cTn id="7" dur="500"/>
                                        <p:tgtEl>
                                          <p:spTgt spid="235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wd">
                                    <p:tmPct val="8000"/>
                                  </p:iterate>
                                  <p:childTnLst>
                                    <p:set>
                                      <p:cBhvr>
                                        <p:cTn id="11" dur="1" fill="hold">
                                          <p:stCondLst>
                                            <p:cond delay="0"/>
                                          </p:stCondLst>
                                        </p:cTn>
                                        <p:tgtEl>
                                          <p:spTgt spid="23556">
                                            <p:txEl>
                                              <p:pRg st="1" end="1"/>
                                            </p:txEl>
                                          </p:spTgt>
                                        </p:tgtEl>
                                        <p:attrNameLst>
                                          <p:attrName>style.visibility</p:attrName>
                                        </p:attrNameLst>
                                      </p:cBhvr>
                                      <p:to>
                                        <p:strVal val="visible"/>
                                      </p:to>
                                    </p:set>
                                    <p:animEffect transition="in" filter="wipe(left)">
                                      <p:cBhvr>
                                        <p:cTn id="12" dur="500"/>
                                        <p:tgtEl>
                                          <p:spTgt spid="235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wd">
                                    <p:tmPct val="8000"/>
                                  </p:iterate>
                                  <p:childTnLst>
                                    <p:set>
                                      <p:cBhvr>
                                        <p:cTn id="16" dur="1" fill="hold">
                                          <p:stCondLst>
                                            <p:cond delay="0"/>
                                          </p:stCondLst>
                                        </p:cTn>
                                        <p:tgtEl>
                                          <p:spTgt spid="23556">
                                            <p:txEl>
                                              <p:pRg st="2" end="2"/>
                                            </p:txEl>
                                          </p:spTgt>
                                        </p:tgtEl>
                                        <p:attrNameLst>
                                          <p:attrName>style.visibility</p:attrName>
                                        </p:attrNameLst>
                                      </p:cBhvr>
                                      <p:to>
                                        <p:strVal val="visible"/>
                                      </p:to>
                                    </p:set>
                                    <p:animEffect transition="in" filter="wipe(left)">
                                      <p:cBhvr>
                                        <p:cTn id="17" dur="500"/>
                                        <p:tgtEl>
                                          <p:spTgt spid="235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wd">
                                    <p:tmPct val="8000"/>
                                  </p:iterate>
                                  <p:childTnLst>
                                    <p:set>
                                      <p:cBhvr>
                                        <p:cTn id="21" dur="1" fill="hold">
                                          <p:stCondLst>
                                            <p:cond delay="0"/>
                                          </p:stCondLst>
                                        </p:cTn>
                                        <p:tgtEl>
                                          <p:spTgt spid="23556">
                                            <p:txEl>
                                              <p:pRg st="3" end="3"/>
                                            </p:txEl>
                                          </p:spTgt>
                                        </p:tgtEl>
                                        <p:attrNameLst>
                                          <p:attrName>style.visibility</p:attrName>
                                        </p:attrNameLst>
                                      </p:cBhvr>
                                      <p:to>
                                        <p:strVal val="visible"/>
                                      </p:to>
                                    </p:set>
                                    <p:animEffect transition="in" filter="wipe(left)">
                                      <p:cBhvr>
                                        <p:cTn id="22" dur="500"/>
                                        <p:tgtEl>
                                          <p:spTgt spid="2355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uiExpand="1" build="p"/>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a:graphicFrameLocks noGrp="1"/>
          </p:cNvGraphicFramePr>
          <p:nvPr>
            <p:extLst>
              <p:ext uri="{D42A27DB-BD31-4B8C-83A1-F6EECF244321}">
                <p14:modId xmlns:p14="http://schemas.microsoft.com/office/powerpoint/2010/main" val="1063224140"/>
              </p:ext>
            </p:extLst>
          </p:nvPr>
        </p:nvGraphicFramePr>
        <p:xfrm>
          <a:off x="384175" y="1829594"/>
          <a:ext cx="11436725" cy="2680150"/>
        </p:xfrm>
        <a:graphic>
          <a:graphicData uri="http://schemas.openxmlformats.org/drawingml/2006/table">
            <a:tbl>
              <a:tblPr firstRow="1" bandRow="1">
                <a:tableStyleId>{5C22544A-7EE6-4342-B048-85BDC9FD1C3A}</a:tableStyleId>
              </a:tblPr>
              <a:tblGrid>
                <a:gridCol w="2287345">
                  <a:extLst>
                    <a:ext uri="{9D8B030D-6E8A-4147-A177-3AD203B41FA5}">
                      <a16:colId xmlns:a16="http://schemas.microsoft.com/office/drawing/2014/main" val="20000"/>
                    </a:ext>
                  </a:extLst>
                </a:gridCol>
                <a:gridCol w="2287345">
                  <a:extLst>
                    <a:ext uri="{9D8B030D-6E8A-4147-A177-3AD203B41FA5}">
                      <a16:colId xmlns:a16="http://schemas.microsoft.com/office/drawing/2014/main" val="20001"/>
                    </a:ext>
                  </a:extLst>
                </a:gridCol>
                <a:gridCol w="2287345">
                  <a:extLst>
                    <a:ext uri="{9D8B030D-6E8A-4147-A177-3AD203B41FA5}">
                      <a16:colId xmlns:a16="http://schemas.microsoft.com/office/drawing/2014/main" val="20002"/>
                    </a:ext>
                  </a:extLst>
                </a:gridCol>
                <a:gridCol w="2287345">
                  <a:extLst>
                    <a:ext uri="{9D8B030D-6E8A-4147-A177-3AD203B41FA5}">
                      <a16:colId xmlns:a16="http://schemas.microsoft.com/office/drawing/2014/main" val="20003"/>
                    </a:ext>
                  </a:extLst>
                </a:gridCol>
                <a:gridCol w="2287345">
                  <a:extLst>
                    <a:ext uri="{9D8B030D-6E8A-4147-A177-3AD203B41FA5}">
                      <a16:colId xmlns:a16="http://schemas.microsoft.com/office/drawing/2014/main" val="20004"/>
                    </a:ext>
                  </a:extLst>
                </a:gridCol>
              </a:tblGrid>
              <a:tr h="2680150">
                <a:tc>
                  <a:txBody>
                    <a:bodyPr/>
                    <a:lstStyle/>
                    <a:p>
                      <a:endParaRPr lang="zh-CN" altLang="en-US" sz="3200" dirty="0"/>
                    </a:p>
                  </a:txBody>
                  <a:tcPr marL="121948" marR="121948" marT="60974" marB="60974">
                    <a:lnL w="19050" cap="flat" cmpd="sng" algn="ctr">
                      <a:solidFill>
                        <a:srgbClr val="BCE292"/>
                      </a:solidFill>
                      <a:prstDash val="solid"/>
                      <a:round/>
                      <a:headEnd type="none" w="med" len="med"/>
                      <a:tailEnd type="none" w="med" len="med"/>
                    </a:lnL>
                    <a:lnR w="19050" cap="flat" cmpd="sng" algn="ctr">
                      <a:solidFill>
                        <a:srgbClr val="BCE292"/>
                      </a:solidFill>
                      <a:prstDash val="solid"/>
                      <a:round/>
                      <a:headEnd type="none" w="med" len="med"/>
                      <a:tailEnd type="none" w="med" len="med"/>
                    </a:lnR>
                    <a:lnT w="19050" cap="flat" cmpd="sng" algn="ctr">
                      <a:solidFill>
                        <a:srgbClr val="BCE292"/>
                      </a:solidFill>
                      <a:prstDash val="solid"/>
                      <a:round/>
                      <a:headEnd type="none" w="med" len="med"/>
                      <a:tailEnd type="none" w="med" len="med"/>
                    </a:lnT>
                    <a:lnB w="19050" cap="flat" cmpd="sng" algn="ctr">
                      <a:solidFill>
                        <a:srgbClr val="BCE292"/>
                      </a:solidFill>
                      <a:prstDash val="solid"/>
                      <a:round/>
                      <a:headEnd type="none" w="med" len="med"/>
                      <a:tailEnd type="none" w="med" len="med"/>
                    </a:lnB>
                    <a:noFill/>
                  </a:tcPr>
                </a:tc>
                <a:tc>
                  <a:txBody>
                    <a:bodyPr/>
                    <a:lstStyle/>
                    <a:p>
                      <a:endParaRPr lang="zh-CN" altLang="en-US" sz="3200" dirty="0"/>
                    </a:p>
                  </a:txBody>
                  <a:tcPr marL="121948" marR="121948" marT="60974" marB="60974">
                    <a:lnL w="19050" cap="flat" cmpd="sng" algn="ctr">
                      <a:solidFill>
                        <a:srgbClr val="BCE292"/>
                      </a:solidFill>
                      <a:prstDash val="solid"/>
                      <a:round/>
                      <a:headEnd type="none" w="med" len="med"/>
                      <a:tailEnd type="none" w="med" len="med"/>
                    </a:lnL>
                    <a:lnR w="19050" cap="flat" cmpd="sng" algn="ctr">
                      <a:solidFill>
                        <a:srgbClr val="BCE292"/>
                      </a:solidFill>
                      <a:prstDash val="solid"/>
                      <a:round/>
                      <a:headEnd type="none" w="med" len="med"/>
                      <a:tailEnd type="none" w="med" len="med"/>
                    </a:lnR>
                    <a:lnT w="19050" cap="flat" cmpd="sng" algn="ctr">
                      <a:solidFill>
                        <a:srgbClr val="BCE292"/>
                      </a:solidFill>
                      <a:prstDash val="solid"/>
                      <a:round/>
                      <a:headEnd type="none" w="med" len="med"/>
                      <a:tailEnd type="none" w="med" len="med"/>
                    </a:lnT>
                    <a:lnB w="19050" cap="flat" cmpd="sng" algn="ctr">
                      <a:solidFill>
                        <a:srgbClr val="BCE292"/>
                      </a:solidFill>
                      <a:prstDash val="solid"/>
                      <a:round/>
                      <a:headEnd type="none" w="med" len="med"/>
                      <a:tailEnd type="none" w="med" len="med"/>
                    </a:lnB>
                    <a:noFill/>
                  </a:tcPr>
                </a:tc>
                <a:tc>
                  <a:txBody>
                    <a:bodyPr/>
                    <a:lstStyle/>
                    <a:p>
                      <a:endParaRPr lang="zh-CN" altLang="en-US" sz="3200" dirty="0"/>
                    </a:p>
                  </a:txBody>
                  <a:tcPr marL="121948" marR="121948" marT="60974" marB="60974">
                    <a:lnL w="19050" cap="flat" cmpd="sng" algn="ctr">
                      <a:solidFill>
                        <a:srgbClr val="BCE292"/>
                      </a:solidFill>
                      <a:prstDash val="solid"/>
                      <a:round/>
                      <a:headEnd type="none" w="med" len="med"/>
                      <a:tailEnd type="none" w="med" len="med"/>
                    </a:lnL>
                    <a:lnR w="19050" cap="flat" cmpd="sng" algn="ctr">
                      <a:solidFill>
                        <a:srgbClr val="BCE292"/>
                      </a:solidFill>
                      <a:prstDash val="solid"/>
                      <a:round/>
                      <a:headEnd type="none" w="med" len="med"/>
                      <a:tailEnd type="none" w="med" len="med"/>
                    </a:lnR>
                    <a:lnT w="19050" cap="flat" cmpd="sng" algn="ctr">
                      <a:solidFill>
                        <a:srgbClr val="BCE292"/>
                      </a:solidFill>
                      <a:prstDash val="solid"/>
                      <a:round/>
                      <a:headEnd type="none" w="med" len="med"/>
                      <a:tailEnd type="none" w="med" len="med"/>
                    </a:lnT>
                    <a:lnB w="19050" cap="flat" cmpd="sng" algn="ctr">
                      <a:solidFill>
                        <a:srgbClr val="BCE292"/>
                      </a:solidFill>
                      <a:prstDash val="solid"/>
                      <a:round/>
                      <a:headEnd type="none" w="med" len="med"/>
                      <a:tailEnd type="none" w="med" len="med"/>
                    </a:lnB>
                    <a:noFill/>
                  </a:tcPr>
                </a:tc>
                <a:tc>
                  <a:txBody>
                    <a:bodyPr/>
                    <a:lstStyle/>
                    <a:p>
                      <a:endParaRPr lang="zh-CN" altLang="en-US" sz="3200" dirty="0"/>
                    </a:p>
                  </a:txBody>
                  <a:tcPr marL="121948" marR="121948" marT="60974" marB="60974">
                    <a:lnL w="19050" cap="flat" cmpd="sng" algn="ctr">
                      <a:solidFill>
                        <a:srgbClr val="BCE292"/>
                      </a:solidFill>
                      <a:prstDash val="solid"/>
                      <a:round/>
                      <a:headEnd type="none" w="med" len="med"/>
                      <a:tailEnd type="none" w="med" len="med"/>
                    </a:lnL>
                    <a:lnR w="19050" cap="flat" cmpd="sng" algn="ctr">
                      <a:solidFill>
                        <a:srgbClr val="BCE292"/>
                      </a:solidFill>
                      <a:prstDash val="solid"/>
                      <a:round/>
                      <a:headEnd type="none" w="med" len="med"/>
                      <a:tailEnd type="none" w="med" len="med"/>
                    </a:lnR>
                    <a:lnT w="19050" cap="flat" cmpd="sng" algn="ctr">
                      <a:solidFill>
                        <a:srgbClr val="BCE292"/>
                      </a:solidFill>
                      <a:prstDash val="solid"/>
                      <a:round/>
                      <a:headEnd type="none" w="med" len="med"/>
                      <a:tailEnd type="none" w="med" len="med"/>
                    </a:lnT>
                    <a:lnB w="19050" cap="flat" cmpd="sng" algn="ctr">
                      <a:solidFill>
                        <a:srgbClr val="BCE292"/>
                      </a:solidFill>
                      <a:prstDash val="solid"/>
                      <a:round/>
                      <a:headEnd type="none" w="med" len="med"/>
                      <a:tailEnd type="none" w="med" len="med"/>
                    </a:lnB>
                    <a:noFill/>
                  </a:tcPr>
                </a:tc>
                <a:tc>
                  <a:txBody>
                    <a:bodyPr/>
                    <a:lstStyle/>
                    <a:p>
                      <a:endParaRPr lang="zh-CN" altLang="en-US" sz="3200" dirty="0"/>
                    </a:p>
                  </a:txBody>
                  <a:tcPr marL="121948" marR="121948" marT="60974" marB="60974">
                    <a:lnL w="19050" cap="flat" cmpd="sng" algn="ctr">
                      <a:solidFill>
                        <a:srgbClr val="BCE292"/>
                      </a:solidFill>
                      <a:prstDash val="solid"/>
                      <a:round/>
                      <a:headEnd type="none" w="med" len="med"/>
                      <a:tailEnd type="none" w="med" len="med"/>
                    </a:lnL>
                    <a:lnR w="19050" cap="flat" cmpd="sng" algn="ctr">
                      <a:solidFill>
                        <a:srgbClr val="BCE292"/>
                      </a:solidFill>
                      <a:prstDash val="solid"/>
                      <a:round/>
                      <a:headEnd type="none" w="med" len="med"/>
                      <a:tailEnd type="none" w="med" len="med"/>
                    </a:lnR>
                    <a:lnT w="19050" cap="flat" cmpd="sng" algn="ctr">
                      <a:solidFill>
                        <a:srgbClr val="BCE292"/>
                      </a:solidFill>
                      <a:prstDash val="solid"/>
                      <a:round/>
                      <a:headEnd type="none" w="med" len="med"/>
                      <a:tailEnd type="none" w="med" len="med"/>
                    </a:lnT>
                    <a:lnB w="19050" cap="flat" cmpd="sng" algn="ctr">
                      <a:solidFill>
                        <a:srgbClr val="BCE292"/>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24579" name="Rectangle 2"/>
          <p:cNvSpPr>
            <a:spLocks noGrp="1" noChangeArrowheads="1"/>
          </p:cNvSpPr>
          <p:nvPr>
            <p:ph type="title"/>
          </p:nvPr>
        </p:nvSpPr>
        <p:spPr/>
        <p:txBody>
          <a:bodyPr/>
          <a:lstStyle/>
          <a:p>
            <a:pPr eaLnBrk="1" hangingPunct="1"/>
            <a:r>
              <a:rPr lang="zh-CN" altLang="en-US" dirty="0"/>
              <a:t>例</a:t>
            </a:r>
            <a:r>
              <a:rPr lang="en-US" altLang="zh-CN" dirty="0"/>
              <a:t>7.3</a:t>
            </a:r>
            <a:endParaRPr lang="zh-CN" altLang="en-US" dirty="0"/>
          </a:p>
        </p:txBody>
      </p:sp>
      <p:sp>
        <p:nvSpPr>
          <p:cNvPr id="1355779" name="Rectangle 3"/>
          <p:cNvSpPr>
            <a:spLocks noGrp="1" noChangeArrowheads="1"/>
          </p:cNvSpPr>
          <p:nvPr>
            <p:ph type="body" idx="1"/>
          </p:nvPr>
        </p:nvSpPr>
        <p:spPr>
          <a:xfrm>
            <a:off x="816871" y="1061592"/>
            <a:ext cx="10755154" cy="996602"/>
          </a:xfrm>
        </p:spPr>
        <p:txBody>
          <a:bodyPr/>
          <a:lstStyle/>
          <a:p>
            <a:pPr marL="0" indent="0">
              <a:lnSpc>
                <a:spcPct val="150000"/>
              </a:lnSpc>
              <a:buNone/>
            </a:pPr>
            <a:r>
              <a:rPr lang="zh-CN" altLang="en-US" dirty="0"/>
              <a:t>判断下图中的图</a:t>
            </a:r>
            <a:r>
              <a:rPr lang="en-US" altLang="zh-CN" dirty="0"/>
              <a:t>(b)</a:t>
            </a:r>
            <a:r>
              <a:rPr lang="zh-CN" altLang="en-US" dirty="0"/>
              <a:t>、</a:t>
            </a:r>
            <a:r>
              <a:rPr lang="en-US" altLang="zh-CN" dirty="0"/>
              <a:t>(c)</a:t>
            </a:r>
            <a:r>
              <a:rPr lang="zh-CN" altLang="en-US" dirty="0"/>
              <a:t>、</a:t>
            </a:r>
            <a:r>
              <a:rPr lang="en-US" altLang="zh-CN" dirty="0"/>
              <a:t>(d)</a:t>
            </a:r>
            <a:r>
              <a:rPr lang="zh-CN" altLang="en-US" dirty="0"/>
              <a:t>、</a:t>
            </a:r>
            <a:r>
              <a:rPr lang="en-US" altLang="zh-CN" dirty="0"/>
              <a:t>(e)</a:t>
            </a:r>
            <a:r>
              <a:rPr lang="zh-CN" altLang="en-US" dirty="0"/>
              <a:t>是否是图</a:t>
            </a:r>
            <a:r>
              <a:rPr lang="en-US" altLang="zh-CN" dirty="0"/>
              <a:t>(a)</a:t>
            </a:r>
            <a:r>
              <a:rPr lang="zh-CN" altLang="en-US" dirty="0"/>
              <a:t>的生成树。</a:t>
            </a:r>
          </a:p>
        </p:txBody>
      </p:sp>
      <p:grpSp>
        <p:nvGrpSpPr>
          <p:cNvPr id="2" name="Group 98"/>
          <p:cNvGrpSpPr>
            <a:grpSpLocks noChangeAspect="1"/>
          </p:cNvGrpSpPr>
          <p:nvPr/>
        </p:nvGrpSpPr>
        <p:grpSpPr bwMode="auto">
          <a:xfrm>
            <a:off x="585056" y="1969391"/>
            <a:ext cx="2016464" cy="2400556"/>
            <a:chOff x="158" y="1583"/>
            <a:chExt cx="966" cy="1150"/>
          </a:xfrm>
        </p:grpSpPr>
        <p:sp>
          <p:nvSpPr>
            <p:cNvPr id="24657" name="Text Box 6"/>
            <p:cNvSpPr txBox="1">
              <a:spLocks noChangeAspect="1" noChangeArrowheads="1"/>
            </p:cNvSpPr>
            <p:nvPr/>
          </p:nvSpPr>
          <p:spPr bwMode="auto">
            <a:xfrm>
              <a:off x="158" y="1583"/>
              <a:ext cx="13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a</a:t>
              </a:r>
            </a:p>
          </p:txBody>
        </p:sp>
        <p:sp>
          <p:nvSpPr>
            <p:cNvPr id="24658" name="Line 7"/>
            <p:cNvSpPr>
              <a:spLocks noChangeAspect="1" noChangeShapeType="1"/>
            </p:cNvSpPr>
            <p:nvPr/>
          </p:nvSpPr>
          <p:spPr bwMode="auto">
            <a:xfrm flipH="1">
              <a:off x="231" y="1801"/>
              <a:ext cx="0" cy="453"/>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b="1">
                <a:cs typeface="Times New Roman" panose="02020603050405020304" pitchFamily="18" charset="0"/>
              </a:endParaRPr>
            </a:p>
          </p:txBody>
        </p:sp>
        <p:sp>
          <p:nvSpPr>
            <p:cNvPr id="24659" name="Line 8"/>
            <p:cNvSpPr>
              <a:spLocks noChangeAspect="1" noChangeShapeType="1"/>
            </p:cNvSpPr>
            <p:nvPr/>
          </p:nvSpPr>
          <p:spPr bwMode="auto">
            <a:xfrm flipV="1">
              <a:off x="255" y="1781"/>
              <a:ext cx="353" cy="476"/>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b="1">
                <a:cs typeface="Times New Roman" panose="02020603050405020304" pitchFamily="18" charset="0"/>
              </a:endParaRPr>
            </a:p>
          </p:txBody>
        </p:sp>
        <p:sp>
          <p:nvSpPr>
            <p:cNvPr id="24660" name="Oval 9"/>
            <p:cNvSpPr>
              <a:spLocks noChangeAspect="1" noChangeArrowheads="1"/>
            </p:cNvSpPr>
            <p:nvPr/>
          </p:nvSpPr>
          <p:spPr bwMode="auto">
            <a:xfrm>
              <a:off x="208" y="2262"/>
              <a:ext cx="46"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cs typeface="Times New Roman" panose="02020603050405020304" pitchFamily="18" charset="0"/>
              </a:endParaRPr>
            </a:p>
          </p:txBody>
        </p:sp>
        <p:sp>
          <p:nvSpPr>
            <p:cNvPr id="24661" name="Oval 10"/>
            <p:cNvSpPr>
              <a:spLocks noChangeAspect="1" noChangeArrowheads="1"/>
            </p:cNvSpPr>
            <p:nvPr/>
          </p:nvSpPr>
          <p:spPr bwMode="auto">
            <a:xfrm>
              <a:off x="987" y="2262"/>
              <a:ext cx="45"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cs typeface="Times New Roman" panose="02020603050405020304" pitchFamily="18" charset="0"/>
              </a:endParaRPr>
            </a:p>
          </p:txBody>
        </p:sp>
        <p:sp>
          <p:nvSpPr>
            <p:cNvPr id="24662" name="Line 11"/>
            <p:cNvSpPr>
              <a:spLocks noChangeAspect="1" noChangeShapeType="1"/>
            </p:cNvSpPr>
            <p:nvPr/>
          </p:nvSpPr>
          <p:spPr bwMode="auto">
            <a:xfrm>
              <a:off x="264" y="1773"/>
              <a:ext cx="725" cy="48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b="1">
                <a:cs typeface="Times New Roman" panose="02020603050405020304" pitchFamily="18" charset="0"/>
              </a:endParaRPr>
            </a:p>
          </p:txBody>
        </p:sp>
        <p:sp>
          <p:nvSpPr>
            <p:cNvPr id="24663" name="Line 12"/>
            <p:cNvSpPr>
              <a:spLocks noChangeAspect="1" noChangeShapeType="1"/>
            </p:cNvSpPr>
            <p:nvPr/>
          </p:nvSpPr>
          <p:spPr bwMode="auto">
            <a:xfrm>
              <a:off x="1010" y="1801"/>
              <a:ext cx="0" cy="453"/>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b="1">
                <a:cs typeface="Times New Roman" panose="02020603050405020304" pitchFamily="18" charset="0"/>
              </a:endParaRPr>
            </a:p>
          </p:txBody>
        </p:sp>
        <p:sp>
          <p:nvSpPr>
            <p:cNvPr id="24664" name="Oval 13"/>
            <p:cNvSpPr>
              <a:spLocks noChangeAspect="1" noChangeArrowheads="1"/>
            </p:cNvSpPr>
            <p:nvPr/>
          </p:nvSpPr>
          <p:spPr bwMode="auto">
            <a:xfrm>
              <a:off x="987" y="1750"/>
              <a:ext cx="45"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cs typeface="Times New Roman" panose="02020603050405020304" pitchFamily="18" charset="0"/>
              </a:endParaRPr>
            </a:p>
          </p:txBody>
        </p:sp>
        <p:sp>
          <p:nvSpPr>
            <p:cNvPr id="24665" name="Oval 14"/>
            <p:cNvSpPr>
              <a:spLocks noChangeAspect="1" noChangeArrowheads="1"/>
            </p:cNvSpPr>
            <p:nvPr/>
          </p:nvSpPr>
          <p:spPr bwMode="auto">
            <a:xfrm>
              <a:off x="208" y="1750"/>
              <a:ext cx="46"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cs typeface="Times New Roman" panose="02020603050405020304" pitchFamily="18" charset="0"/>
              </a:endParaRPr>
            </a:p>
          </p:txBody>
        </p:sp>
        <p:sp>
          <p:nvSpPr>
            <p:cNvPr id="24666" name="Line 15"/>
            <p:cNvSpPr>
              <a:spLocks noChangeAspect="1" noChangeShapeType="1"/>
            </p:cNvSpPr>
            <p:nvPr/>
          </p:nvSpPr>
          <p:spPr bwMode="auto">
            <a:xfrm>
              <a:off x="255" y="1790"/>
              <a:ext cx="353" cy="476"/>
            </a:xfrm>
            <a:prstGeom prst="line">
              <a:avLst/>
            </a:prstGeom>
            <a:noFill/>
            <a:ln w="25400">
              <a:solidFill>
                <a:srgbClr val="000000"/>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b="1">
                <a:cs typeface="Times New Roman" panose="02020603050405020304" pitchFamily="18" charset="0"/>
              </a:endParaRPr>
            </a:p>
          </p:txBody>
        </p:sp>
        <p:sp>
          <p:nvSpPr>
            <p:cNvPr id="24667" name="Oval 16"/>
            <p:cNvSpPr>
              <a:spLocks noChangeAspect="1" noChangeArrowheads="1"/>
            </p:cNvSpPr>
            <p:nvPr/>
          </p:nvSpPr>
          <p:spPr bwMode="auto">
            <a:xfrm>
              <a:off x="607" y="1750"/>
              <a:ext cx="46"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cs typeface="Times New Roman" panose="02020603050405020304" pitchFamily="18" charset="0"/>
              </a:endParaRPr>
            </a:p>
          </p:txBody>
        </p:sp>
        <p:sp>
          <p:nvSpPr>
            <p:cNvPr id="24668" name="Line 17"/>
            <p:cNvSpPr>
              <a:spLocks noChangeAspect="1" noChangeShapeType="1"/>
            </p:cNvSpPr>
            <p:nvPr/>
          </p:nvSpPr>
          <p:spPr bwMode="auto">
            <a:xfrm>
              <a:off x="654" y="1773"/>
              <a:ext cx="340" cy="0"/>
            </a:xfrm>
            <a:prstGeom prst="line">
              <a:avLst/>
            </a:prstGeom>
            <a:noFill/>
            <a:ln w="25400">
              <a:solidFill>
                <a:srgbClr val="000000"/>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b="1">
                <a:cs typeface="Times New Roman" panose="02020603050405020304" pitchFamily="18" charset="0"/>
              </a:endParaRPr>
            </a:p>
          </p:txBody>
        </p:sp>
        <p:sp>
          <p:nvSpPr>
            <p:cNvPr id="24669" name="Line 18"/>
            <p:cNvSpPr>
              <a:spLocks noChangeAspect="1" noChangeShapeType="1"/>
            </p:cNvSpPr>
            <p:nvPr/>
          </p:nvSpPr>
          <p:spPr bwMode="auto">
            <a:xfrm>
              <a:off x="255" y="2286"/>
              <a:ext cx="340" cy="0"/>
            </a:xfrm>
            <a:prstGeom prst="line">
              <a:avLst/>
            </a:prstGeom>
            <a:noFill/>
            <a:ln w="25400">
              <a:solidFill>
                <a:srgbClr val="000000"/>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b="1">
                <a:cs typeface="Times New Roman" panose="02020603050405020304" pitchFamily="18" charset="0"/>
              </a:endParaRPr>
            </a:p>
          </p:txBody>
        </p:sp>
        <p:sp>
          <p:nvSpPr>
            <p:cNvPr id="24670" name="Oval 19"/>
            <p:cNvSpPr>
              <a:spLocks noChangeAspect="1" noChangeArrowheads="1"/>
            </p:cNvSpPr>
            <p:nvPr/>
          </p:nvSpPr>
          <p:spPr bwMode="auto">
            <a:xfrm>
              <a:off x="607" y="2262"/>
              <a:ext cx="46"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cs typeface="Times New Roman" panose="02020603050405020304" pitchFamily="18" charset="0"/>
              </a:endParaRPr>
            </a:p>
          </p:txBody>
        </p:sp>
        <p:sp>
          <p:nvSpPr>
            <p:cNvPr id="24671" name="Line 20"/>
            <p:cNvSpPr>
              <a:spLocks noChangeAspect="1" noChangeShapeType="1"/>
            </p:cNvSpPr>
            <p:nvPr/>
          </p:nvSpPr>
          <p:spPr bwMode="auto">
            <a:xfrm>
              <a:off x="654" y="2286"/>
              <a:ext cx="340" cy="0"/>
            </a:xfrm>
            <a:prstGeom prst="line">
              <a:avLst/>
            </a:prstGeom>
            <a:noFill/>
            <a:ln w="25400">
              <a:solidFill>
                <a:srgbClr val="000000"/>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b="1">
                <a:cs typeface="Times New Roman" panose="02020603050405020304" pitchFamily="18" charset="0"/>
              </a:endParaRPr>
            </a:p>
          </p:txBody>
        </p:sp>
        <p:sp>
          <p:nvSpPr>
            <p:cNvPr id="24672" name="Line 21"/>
            <p:cNvSpPr>
              <a:spLocks noChangeAspect="1" noChangeShapeType="1"/>
            </p:cNvSpPr>
            <p:nvPr/>
          </p:nvSpPr>
          <p:spPr bwMode="auto">
            <a:xfrm flipH="1">
              <a:off x="630" y="1801"/>
              <a:ext cx="0" cy="453"/>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b="1">
                <a:cs typeface="Times New Roman" panose="02020603050405020304" pitchFamily="18" charset="0"/>
              </a:endParaRPr>
            </a:p>
          </p:txBody>
        </p:sp>
        <p:sp>
          <p:nvSpPr>
            <p:cNvPr id="24673" name="Line 22"/>
            <p:cNvSpPr>
              <a:spLocks noChangeAspect="1" noChangeShapeType="1"/>
            </p:cNvSpPr>
            <p:nvPr/>
          </p:nvSpPr>
          <p:spPr bwMode="auto">
            <a:xfrm flipV="1">
              <a:off x="656" y="1790"/>
              <a:ext cx="340" cy="476"/>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b="1">
                <a:cs typeface="Times New Roman" panose="02020603050405020304" pitchFamily="18" charset="0"/>
              </a:endParaRPr>
            </a:p>
          </p:txBody>
        </p:sp>
        <p:sp>
          <p:nvSpPr>
            <p:cNvPr id="24674" name="Text Box 23"/>
            <p:cNvSpPr txBox="1">
              <a:spLocks noChangeAspect="1" noChangeArrowheads="1"/>
            </p:cNvSpPr>
            <p:nvPr/>
          </p:nvSpPr>
          <p:spPr bwMode="auto">
            <a:xfrm>
              <a:off x="158" y="2319"/>
              <a:ext cx="13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b</a:t>
              </a:r>
            </a:p>
          </p:txBody>
        </p:sp>
        <p:sp>
          <p:nvSpPr>
            <p:cNvPr id="24675" name="Text Box 24"/>
            <p:cNvSpPr txBox="1">
              <a:spLocks noChangeAspect="1" noChangeArrowheads="1"/>
            </p:cNvSpPr>
            <p:nvPr/>
          </p:nvSpPr>
          <p:spPr bwMode="auto">
            <a:xfrm>
              <a:off x="570" y="2319"/>
              <a:ext cx="13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cs typeface="Times New Roman" panose="02020603050405020304" pitchFamily="18" charset="0"/>
                </a:rPr>
                <a:t>c</a:t>
              </a:r>
            </a:p>
          </p:txBody>
        </p:sp>
        <p:sp>
          <p:nvSpPr>
            <p:cNvPr id="24676" name="Text Box 25"/>
            <p:cNvSpPr txBox="1">
              <a:spLocks noChangeAspect="1" noChangeArrowheads="1"/>
            </p:cNvSpPr>
            <p:nvPr/>
          </p:nvSpPr>
          <p:spPr bwMode="auto">
            <a:xfrm>
              <a:off x="988" y="2319"/>
              <a:ext cx="13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d</a:t>
              </a:r>
            </a:p>
          </p:txBody>
        </p:sp>
        <p:sp>
          <p:nvSpPr>
            <p:cNvPr id="24677" name="Text Box 26"/>
            <p:cNvSpPr txBox="1">
              <a:spLocks noChangeAspect="1" noChangeArrowheads="1"/>
            </p:cNvSpPr>
            <p:nvPr/>
          </p:nvSpPr>
          <p:spPr bwMode="auto">
            <a:xfrm>
              <a:off x="944" y="1583"/>
              <a:ext cx="13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cs typeface="Times New Roman" panose="02020603050405020304" pitchFamily="18" charset="0"/>
                </a:rPr>
                <a:t>e</a:t>
              </a:r>
            </a:p>
          </p:txBody>
        </p:sp>
        <p:sp>
          <p:nvSpPr>
            <p:cNvPr id="24678" name="Text Box 27"/>
            <p:cNvSpPr txBox="1">
              <a:spLocks noChangeAspect="1" noChangeArrowheads="1"/>
            </p:cNvSpPr>
            <p:nvPr/>
          </p:nvSpPr>
          <p:spPr bwMode="auto">
            <a:xfrm>
              <a:off x="570" y="1583"/>
              <a:ext cx="13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cs typeface="Times New Roman" panose="02020603050405020304" pitchFamily="18" charset="0"/>
                </a:rPr>
                <a:t>f</a:t>
              </a:r>
            </a:p>
          </p:txBody>
        </p:sp>
        <p:sp>
          <p:nvSpPr>
            <p:cNvPr id="24679" name="Text Box 28"/>
            <p:cNvSpPr txBox="1">
              <a:spLocks noChangeAspect="1" noChangeArrowheads="1"/>
            </p:cNvSpPr>
            <p:nvPr/>
          </p:nvSpPr>
          <p:spPr bwMode="auto">
            <a:xfrm>
              <a:off x="491" y="2507"/>
              <a:ext cx="272"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800080"/>
                  </a:solidFill>
                  <a:latin typeface="+mn-lt"/>
                  <a:ea typeface="+mn-ea"/>
                  <a:cs typeface="Times New Roman" panose="02020603050405020304" pitchFamily="18" charset="0"/>
                </a:rPr>
                <a:t>(a)</a:t>
              </a:r>
            </a:p>
          </p:txBody>
        </p:sp>
      </p:grpSp>
      <p:grpSp>
        <p:nvGrpSpPr>
          <p:cNvPr id="3" name="Group 99"/>
          <p:cNvGrpSpPr>
            <a:grpSpLocks noChangeAspect="1"/>
          </p:cNvGrpSpPr>
          <p:nvPr/>
        </p:nvGrpSpPr>
        <p:grpSpPr bwMode="auto">
          <a:xfrm>
            <a:off x="2816832" y="1969391"/>
            <a:ext cx="1993503" cy="2400556"/>
            <a:chOff x="1260" y="1583"/>
            <a:chExt cx="955" cy="1150"/>
          </a:xfrm>
        </p:grpSpPr>
        <p:sp>
          <p:nvSpPr>
            <p:cNvPr id="24640" name="Text Box 29"/>
            <p:cNvSpPr txBox="1">
              <a:spLocks noChangeAspect="1" noChangeArrowheads="1"/>
            </p:cNvSpPr>
            <p:nvPr/>
          </p:nvSpPr>
          <p:spPr bwMode="auto">
            <a:xfrm>
              <a:off x="1260" y="1583"/>
              <a:ext cx="13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a</a:t>
              </a:r>
            </a:p>
          </p:txBody>
        </p:sp>
        <p:sp>
          <p:nvSpPr>
            <p:cNvPr id="24641" name="Line 30"/>
            <p:cNvSpPr>
              <a:spLocks noChangeAspect="1" noChangeShapeType="1"/>
            </p:cNvSpPr>
            <p:nvPr/>
          </p:nvSpPr>
          <p:spPr bwMode="auto">
            <a:xfrm flipH="1">
              <a:off x="1333" y="1801"/>
              <a:ext cx="0" cy="453"/>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b="1">
                <a:cs typeface="Times New Roman" panose="02020603050405020304" pitchFamily="18" charset="0"/>
              </a:endParaRPr>
            </a:p>
          </p:txBody>
        </p:sp>
        <p:sp>
          <p:nvSpPr>
            <p:cNvPr id="24642" name="Line 31"/>
            <p:cNvSpPr>
              <a:spLocks noChangeAspect="1" noChangeShapeType="1"/>
            </p:cNvSpPr>
            <p:nvPr/>
          </p:nvSpPr>
          <p:spPr bwMode="auto">
            <a:xfrm flipV="1">
              <a:off x="1357" y="1781"/>
              <a:ext cx="353" cy="476"/>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b="1">
                <a:cs typeface="Times New Roman" panose="02020603050405020304" pitchFamily="18" charset="0"/>
              </a:endParaRPr>
            </a:p>
          </p:txBody>
        </p:sp>
        <p:sp>
          <p:nvSpPr>
            <p:cNvPr id="24643" name="Oval 32"/>
            <p:cNvSpPr>
              <a:spLocks noChangeAspect="1" noChangeArrowheads="1"/>
            </p:cNvSpPr>
            <p:nvPr/>
          </p:nvSpPr>
          <p:spPr bwMode="auto">
            <a:xfrm>
              <a:off x="1310" y="2262"/>
              <a:ext cx="46"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cs typeface="Times New Roman" panose="02020603050405020304" pitchFamily="18" charset="0"/>
              </a:endParaRPr>
            </a:p>
          </p:txBody>
        </p:sp>
        <p:sp>
          <p:nvSpPr>
            <p:cNvPr id="24644" name="Oval 33"/>
            <p:cNvSpPr>
              <a:spLocks noChangeAspect="1" noChangeArrowheads="1"/>
            </p:cNvSpPr>
            <p:nvPr/>
          </p:nvSpPr>
          <p:spPr bwMode="auto">
            <a:xfrm>
              <a:off x="2089" y="2262"/>
              <a:ext cx="45"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cs typeface="Times New Roman" panose="02020603050405020304" pitchFamily="18" charset="0"/>
              </a:endParaRPr>
            </a:p>
          </p:txBody>
        </p:sp>
        <p:sp>
          <p:nvSpPr>
            <p:cNvPr id="24645" name="Oval 34"/>
            <p:cNvSpPr>
              <a:spLocks noChangeAspect="1" noChangeArrowheads="1"/>
            </p:cNvSpPr>
            <p:nvPr/>
          </p:nvSpPr>
          <p:spPr bwMode="auto">
            <a:xfrm>
              <a:off x="2089" y="1750"/>
              <a:ext cx="45"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cs typeface="Times New Roman" panose="02020603050405020304" pitchFamily="18" charset="0"/>
              </a:endParaRPr>
            </a:p>
          </p:txBody>
        </p:sp>
        <p:sp>
          <p:nvSpPr>
            <p:cNvPr id="24646" name="Oval 35"/>
            <p:cNvSpPr>
              <a:spLocks noChangeAspect="1" noChangeArrowheads="1"/>
            </p:cNvSpPr>
            <p:nvPr/>
          </p:nvSpPr>
          <p:spPr bwMode="auto">
            <a:xfrm>
              <a:off x="1310" y="1750"/>
              <a:ext cx="46"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cs typeface="Times New Roman" panose="02020603050405020304" pitchFamily="18" charset="0"/>
              </a:endParaRPr>
            </a:p>
          </p:txBody>
        </p:sp>
        <p:sp>
          <p:nvSpPr>
            <p:cNvPr id="24647" name="Oval 36"/>
            <p:cNvSpPr>
              <a:spLocks noChangeAspect="1" noChangeArrowheads="1"/>
            </p:cNvSpPr>
            <p:nvPr/>
          </p:nvSpPr>
          <p:spPr bwMode="auto">
            <a:xfrm>
              <a:off x="1710" y="1750"/>
              <a:ext cx="45"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cs typeface="Times New Roman" panose="02020603050405020304" pitchFamily="18" charset="0"/>
              </a:endParaRPr>
            </a:p>
          </p:txBody>
        </p:sp>
        <p:sp>
          <p:nvSpPr>
            <p:cNvPr id="24648" name="Oval 37"/>
            <p:cNvSpPr>
              <a:spLocks noChangeAspect="1" noChangeArrowheads="1"/>
            </p:cNvSpPr>
            <p:nvPr/>
          </p:nvSpPr>
          <p:spPr bwMode="auto">
            <a:xfrm>
              <a:off x="1710" y="2262"/>
              <a:ext cx="45"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cs typeface="Times New Roman" panose="02020603050405020304" pitchFamily="18" charset="0"/>
              </a:endParaRPr>
            </a:p>
          </p:txBody>
        </p:sp>
        <p:sp>
          <p:nvSpPr>
            <p:cNvPr id="24649" name="Line 38"/>
            <p:cNvSpPr>
              <a:spLocks noChangeAspect="1" noChangeShapeType="1"/>
            </p:cNvSpPr>
            <p:nvPr/>
          </p:nvSpPr>
          <p:spPr bwMode="auto">
            <a:xfrm>
              <a:off x="1756" y="2286"/>
              <a:ext cx="340" cy="0"/>
            </a:xfrm>
            <a:prstGeom prst="line">
              <a:avLst/>
            </a:prstGeom>
            <a:noFill/>
            <a:ln w="25400">
              <a:solidFill>
                <a:srgbClr val="000000"/>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b="1">
                <a:cs typeface="Times New Roman" panose="02020603050405020304" pitchFamily="18" charset="0"/>
              </a:endParaRPr>
            </a:p>
          </p:txBody>
        </p:sp>
        <p:sp>
          <p:nvSpPr>
            <p:cNvPr id="24650" name="Line 39"/>
            <p:cNvSpPr>
              <a:spLocks noChangeAspect="1" noChangeShapeType="1"/>
            </p:cNvSpPr>
            <p:nvPr/>
          </p:nvSpPr>
          <p:spPr bwMode="auto">
            <a:xfrm flipV="1">
              <a:off x="1758" y="1790"/>
              <a:ext cx="340" cy="476"/>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b="1">
                <a:cs typeface="Times New Roman" panose="02020603050405020304" pitchFamily="18" charset="0"/>
              </a:endParaRPr>
            </a:p>
          </p:txBody>
        </p:sp>
        <p:sp>
          <p:nvSpPr>
            <p:cNvPr id="24651" name="Text Box 40"/>
            <p:cNvSpPr txBox="1">
              <a:spLocks noChangeAspect="1" noChangeArrowheads="1"/>
            </p:cNvSpPr>
            <p:nvPr/>
          </p:nvSpPr>
          <p:spPr bwMode="auto">
            <a:xfrm>
              <a:off x="1260" y="2310"/>
              <a:ext cx="13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b</a:t>
              </a:r>
            </a:p>
          </p:txBody>
        </p:sp>
        <p:sp>
          <p:nvSpPr>
            <p:cNvPr id="24652" name="Text Box 41"/>
            <p:cNvSpPr txBox="1">
              <a:spLocks noChangeAspect="1" noChangeArrowheads="1"/>
            </p:cNvSpPr>
            <p:nvPr/>
          </p:nvSpPr>
          <p:spPr bwMode="auto">
            <a:xfrm>
              <a:off x="1672" y="2310"/>
              <a:ext cx="13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cs typeface="Times New Roman" panose="02020603050405020304" pitchFamily="18" charset="0"/>
                </a:rPr>
                <a:t>c</a:t>
              </a:r>
            </a:p>
          </p:txBody>
        </p:sp>
        <p:sp>
          <p:nvSpPr>
            <p:cNvPr id="24653" name="Text Box 42"/>
            <p:cNvSpPr txBox="1">
              <a:spLocks noChangeAspect="1" noChangeArrowheads="1"/>
            </p:cNvSpPr>
            <p:nvPr/>
          </p:nvSpPr>
          <p:spPr bwMode="auto">
            <a:xfrm>
              <a:off x="2079" y="2310"/>
              <a:ext cx="13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d</a:t>
              </a:r>
            </a:p>
          </p:txBody>
        </p:sp>
        <p:sp>
          <p:nvSpPr>
            <p:cNvPr id="24654" name="Text Box 43"/>
            <p:cNvSpPr txBox="1">
              <a:spLocks noChangeAspect="1" noChangeArrowheads="1"/>
            </p:cNvSpPr>
            <p:nvPr/>
          </p:nvSpPr>
          <p:spPr bwMode="auto">
            <a:xfrm>
              <a:off x="2046" y="1583"/>
              <a:ext cx="13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cs typeface="Times New Roman" panose="02020603050405020304" pitchFamily="18" charset="0"/>
                </a:rPr>
                <a:t>e</a:t>
              </a:r>
            </a:p>
          </p:txBody>
        </p:sp>
        <p:sp>
          <p:nvSpPr>
            <p:cNvPr id="24655" name="Text Box 44"/>
            <p:cNvSpPr txBox="1">
              <a:spLocks noChangeAspect="1" noChangeArrowheads="1"/>
            </p:cNvSpPr>
            <p:nvPr/>
          </p:nvSpPr>
          <p:spPr bwMode="auto">
            <a:xfrm>
              <a:off x="1672" y="1583"/>
              <a:ext cx="13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cs typeface="Times New Roman" panose="02020603050405020304" pitchFamily="18" charset="0"/>
                </a:rPr>
                <a:t>f</a:t>
              </a:r>
            </a:p>
          </p:txBody>
        </p:sp>
        <p:sp>
          <p:nvSpPr>
            <p:cNvPr id="24656" name="Text Box 45"/>
            <p:cNvSpPr txBox="1">
              <a:spLocks noChangeAspect="1" noChangeArrowheads="1"/>
            </p:cNvSpPr>
            <p:nvPr/>
          </p:nvSpPr>
          <p:spPr bwMode="auto">
            <a:xfrm>
              <a:off x="1594" y="2507"/>
              <a:ext cx="271"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800080"/>
                  </a:solidFill>
                  <a:latin typeface="+mn-lt"/>
                  <a:ea typeface="+mn-ea"/>
                  <a:cs typeface="Times New Roman" panose="02020603050405020304" pitchFamily="18" charset="0"/>
                </a:rPr>
                <a:t>(b)</a:t>
              </a:r>
            </a:p>
          </p:txBody>
        </p:sp>
      </p:grpSp>
      <p:grpSp>
        <p:nvGrpSpPr>
          <p:cNvPr id="4" name="Group 100"/>
          <p:cNvGrpSpPr>
            <a:grpSpLocks noChangeAspect="1"/>
          </p:cNvGrpSpPr>
          <p:nvPr/>
        </p:nvGrpSpPr>
        <p:grpSpPr bwMode="auto">
          <a:xfrm>
            <a:off x="5144752" y="1969391"/>
            <a:ext cx="1970541" cy="2400556"/>
            <a:chOff x="2363" y="1583"/>
            <a:chExt cx="944" cy="1150"/>
          </a:xfrm>
        </p:grpSpPr>
        <p:sp>
          <p:nvSpPr>
            <p:cNvPr id="24622" name="Text Box 46"/>
            <p:cNvSpPr txBox="1">
              <a:spLocks noChangeAspect="1" noChangeArrowheads="1"/>
            </p:cNvSpPr>
            <p:nvPr/>
          </p:nvSpPr>
          <p:spPr bwMode="auto">
            <a:xfrm>
              <a:off x="2363" y="1583"/>
              <a:ext cx="13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a</a:t>
              </a:r>
            </a:p>
          </p:txBody>
        </p:sp>
        <p:sp>
          <p:nvSpPr>
            <p:cNvPr id="24623" name="Line 47"/>
            <p:cNvSpPr>
              <a:spLocks noChangeAspect="1" noChangeShapeType="1"/>
            </p:cNvSpPr>
            <p:nvPr/>
          </p:nvSpPr>
          <p:spPr bwMode="auto">
            <a:xfrm flipV="1">
              <a:off x="2460" y="1781"/>
              <a:ext cx="353" cy="476"/>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b="1">
                <a:cs typeface="Times New Roman" panose="02020603050405020304" pitchFamily="18" charset="0"/>
              </a:endParaRPr>
            </a:p>
          </p:txBody>
        </p:sp>
        <p:sp>
          <p:nvSpPr>
            <p:cNvPr id="24624" name="Oval 48"/>
            <p:cNvSpPr>
              <a:spLocks noChangeAspect="1" noChangeArrowheads="1"/>
            </p:cNvSpPr>
            <p:nvPr/>
          </p:nvSpPr>
          <p:spPr bwMode="auto">
            <a:xfrm>
              <a:off x="2413" y="2262"/>
              <a:ext cx="46"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cs typeface="Times New Roman" panose="02020603050405020304" pitchFamily="18" charset="0"/>
              </a:endParaRPr>
            </a:p>
          </p:txBody>
        </p:sp>
        <p:sp>
          <p:nvSpPr>
            <p:cNvPr id="24625" name="Oval 49"/>
            <p:cNvSpPr>
              <a:spLocks noChangeAspect="1" noChangeArrowheads="1"/>
            </p:cNvSpPr>
            <p:nvPr/>
          </p:nvSpPr>
          <p:spPr bwMode="auto">
            <a:xfrm>
              <a:off x="3191" y="2262"/>
              <a:ext cx="46"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cs typeface="Times New Roman" panose="02020603050405020304" pitchFamily="18" charset="0"/>
              </a:endParaRPr>
            </a:p>
          </p:txBody>
        </p:sp>
        <p:sp>
          <p:nvSpPr>
            <p:cNvPr id="24626" name="Line 50"/>
            <p:cNvSpPr>
              <a:spLocks noChangeAspect="1" noChangeShapeType="1"/>
            </p:cNvSpPr>
            <p:nvPr/>
          </p:nvSpPr>
          <p:spPr bwMode="auto">
            <a:xfrm>
              <a:off x="2469" y="1773"/>
              <a:ext cx="725" cy="48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b="1">
                <a:cs typeface="Times New Roman" panose="02020603050405020304" pitchFamily="18" charset="0"/>
              </a:endParaRPr>
            </a:p>
          </p:txBody>
        </p:sp>
        <p:sp>
          <p:nvSpPr>
            <p:cNvPr id="24627" name="Oval 51"/>
            <p:cNvSpPr>
              <a:spLocks noChangeAspect="1" noChangeArrowheads="1"/>
            </p:cNvSpPr>
            <p:nvPr/>
          </p:nvSpPr>
          <p:spPr bwMode="auto">
            <a:xfrm>
              <a:off x="3191" y="1750"/>
              <a:ext cx="46"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cs typeface="Times New Roman" panose="02020603050405020304" pitchFamily="18" charset="0"/>
              </a:endParaRPr>
            </a:p>
          </p:txBody>
        </p:sp>
        <p:sp>
          <p:nvSpPr>
            <p:cNvPr id="24628" name="Oval 52"/>
            <p:cNvSpPr>
              <a:spLocks noChangeAspect="1" noChangeArrowheads="1"/>
            </p:cNvSpPr>
            <p:nvPr/>
          </p:nvSpPr>
          <p:spPr bwMode="auto">
            <a:xfrm>
              <a:off x="2413" y="1750"/>
              <a:ext cx="46"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cs typeface="Times New Roman" panose="02020603050405020304" pitchFamily="18" charset="0"/>
              </a:endParaRPr>
            </a:p>
          </p:txBody>
        </p:sp>
        <p:sp>
          <p:nvSpPr>
            <p:cNvPr id="24629" name="Line 53"/>
            <p:cNvSpPr>
              <a:spLocks noChangeAspect="1" noChangeShapeType="1"/>
            </p:cNvSpPr>
            <p:nvPr/>
          </p:nvSpPr>
          <p:spPr bwMode="auto">
            <a:xfrm>
              <a:off x="2460" y="1790"/>
              <a:ext cx="353" cy="476"/>
            </a:xfrm>
            <a:prstGeom prst="line">
              <a:avLst/>
            </a:prstGeom>
            <a:noFill/>
            <a:ln w="25400">
              <a:solidFill>
                <a:srgbClr val="000000"/>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b="1">
                <a:cs typeface="Times New Roman" panose="02020603050405020304" pitchFamily="18" charset="0"/>
              </a:endParaRPr>
            </a:p>
          </p:txBody>
        </p:sp>
        <p:sp>
          <p:nvSpPr>
            <p:cNvPr id="24630" name="Oval 54"/>
            <p:cNvSpPr>
              <a:spLocks noChangeAspect="1" noChangeArrowheads="1"/>
            </p:cNvSpPr>
            <p:nvPr/>
          </p:nvSpPr>
          <p:spPr bwMode="auto">
            <a:xfrm>
              <a:off x="2812" y="1750"/>
              <a:ext cx="46"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cs typeface="Times New Roman" panose="02020603050405020304" pitchFamily="18" charset="0"/>
              </a:endParaRPr>
            </a:p>
          </p:txBody>
        </p:sp>
        <p:sp>
          <p:nvSpPr>
            <p:cNvPr id="24631" name="Oval 55"/>
            <p:cNvSpPr>
              <a:spLocks noChangeAspect="1" noChangeArrowheads="1"/>
            </p:cNvSpPr>
            <p:nvPr/>
          </p:nvSpPr>
          <p:spPr bwMode="auto">
            <a:xfrm>
              <a:off x="2812" y="2262"/>
              <a:ext cx="46"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cs typeface="Times New Roman" panose="02020603050405020304" pitchFamily="18" charset="0"/>
              </a:endParaRPr>
            </a:p>
          </p:txBody>
        </p:sp>
        <p:sp>
          <p:nvSpPr>
            <p:cNvPr id="24632" name="Line 56"/>
            <p:cNvSpPr>
              <a:spLocks noChangeAspect="1" noChangeShapeType="1"/>
            </p:cNvSpPr>
            <p:nvPr/>
          </p:nvSpPr>
          <p:spPr bwMode="auto">
            <a:xfrm flipH="1">
              <a:off x="2835" y="1801"/>
              <a:ext cx="0" cy="453"/>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b="1">
                <a:cs typeface="Times New Roman" panose="02020603050405020304" pitchFamily="18" charset="0"/>
              </a:endParaRPr>
            </a:p>
          </p:txBody>
        </p:sp>
        <p:sp>
          <p:nvSpPr>
            <p:cNvPr id="24633" name="Line 57"/>
            <p:cNvSpPr>
              <a:spLocks noChangeAspect="1" noChangeShapeType="1"/>
            </p:cNvSpPr>
            <p:nvPr/>
          </p:nvSpPr>
          <p:spPr bwMode="auto">
            <a:xfrm flipV="1">
              <a:off x="2861" y="1790"/>
              <a:ext cx="340" cy="476"/>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b="1">
                <a:cs typeface="Times New Roman" panose="02020603050405020304" pitchFamily="18" charset="0"/>
              </a:endParaRPr>
            </a:p>
          </p:txBody>
        </p:sp>
        <p:sp>
          <p:nvSpPr>
            <p:cNvPr id="24634" name="Text Box 58"/>
            <p:cNvSpPr txBox="1">
              <a:spLocks noChangeAspect="1" noChangeArrowheads="1"/>
            </p:cNvSpPr>
            <p:nvPr/>
          </p:nvSpPr>
          <p:spPr bwMode="auto">
            <a:xfrm>
              <a:off x="2363" y="2310"/>
              <a:ext cx="13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cs typeface="Times New Roman" panose="02020603050405020304" pitchFamily="18" charset="0"/>
                </a:rPr>
                <a:t>b</a:t>
              </a:r>
            </a:p>
          </p:txBody>
        </p:sp>
        <p:sp>
          <p:nvSpPr>
            <p:cNvPr id="24635" name="Text Box 59"/>
            <p:cNvSpPr txBox="1">
              <a:spLocks noChangeAspect="1" noChangeArrowheads="1"/>
            </p:cNvSpPr>
            <p:nvPr/>
          </p:nvSpPr>
          <p:spPr bwMode="auto">
            <a:xfrm>
              <a:off x="2775" y="2310"/>
              <a:ext cx="13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cs typeface="Times New Roman" panose="02020603050405020304" pitchFamily="18" charset="0"/>
                </a:rPr>
                <a:t>c</a:t>
              </a:r>
            </a:p>
          </p:txBody>
        </p:sp>
        <p:sp>
          <p:nvSpPr>
            <p:cNvPr id="24636" name="Text Box 60"/>
            <p:cNvSpPr txBox="1">
              <a:spLocks noChangeAspect="1" noChangeArrowheads="1"/>
            </p:cNvSpPr>
            <p:nvPr/>
          </p:nvSpPr>
          <p:spPr bwMode="auto">
            <a:xfrm>
              <a:off x="3171" y="2310"/>
              <a:ext cx="13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d</a:t>
              </a:r>
            </a:p>
          </p:txBody>
        </p:sp>
        <p:sp>
          <p:nvSpPr>
            <p:cNvPr id="24637" name="Text Box 61"/>
            <p:cNvSpPr txBox="1">
              <a:spLocks noChangeAspect="1" noChangeArrowheads="1"/>
            </p:cNvSpPr>
            <p:nvPr/>
          </p:nvSpPr>
          <p:spPr bwMode="auto">
            <a:xfrm>
              <a:off x="3149" y="1583"/>
              <a:ext cx="13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cs typeface="Times New Roman" panose="02020603050405020304" pitchFamily="18" charset="0"/>
                </a:rPr>
                <a:t>e</a:t>
              </a:r>
            </a:p>
          </p:txBody>
        </p:sp>
        <p:sp>
          <p:nvSpPr>
            <p:cNvPr id="24638" name="Text Box 62"/>
            <p:cNvSpPr txBox="1">
              <a:spLocks noChangeAspect="1" noChangeArrowheads="1"/>
            </p:cNvSpPr>
            <p:nvPr/>
          </p:nvSpPr>
          <p:spPr bwMode="auto">
            <a:xfrm>
              <a:off x="2775" y="1583"/>
              <a:ext cx="13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cs typeface="Times New Roman" panose="02020603050405020304" pitchFamily="18" charset="0"/>
                </a:rPr>
                <a:t>f</a:t>
              </a:r>
            </a:p>
          </p:txBody>
        </p:sp>
        <p:sp>
          <p:nvSpPr>
            <p:cNvPr id="24639" name="Text Box 63"/>
            <p:cNvSpPr txBox="1">
              <a:spLocks noChangeAspect="1" noChangeArrowheads="1"/>
            </p:cNvSpPr>
            <p:nvPr/>
          </p:nvSpPr>
          <p:spPr bwMode="auto">
            <a:xfrm>
              <a:off x="2696" y="2507"/>
              <a:ext cx="272"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800080"/>
                  </a:solidFill>
                  <a:latin typeface="+mn-lt"/>
                  <a:ea typeface="+mn-ea"/>
                  <a:cs typeface="Times New Roman" panose="02020603050405020304" pitchFamily="18" charset="0"/>
                </a:rPr>
                <a:t>(c)</a:t>
              </a:r>
            </a:p>
          </p:txBody>
        </p:sp>
      </p:grpSp>
      <p:grpSp>
        <p:nvGrpSpPr>
          <p:cNvPr id="5" name="Group 101"/>
          <p:cNvGrpSpPr>
            <a:grpSpLocks noChangeAspect="1"/>
          </p:cNvGrpSpPr>
          <p:nvPr/>
        </p:nvGrpSpPr>
        <p:grpSpPr bwMode="auto">
          <a:xfrm>
            <a:off x="7405384" y="1969391"/>
            <a:ext cx="1974716" cy="2400556"/>
            <a:chOff x="3465" y="1583"/>
            <a:chExt cx="946" cy="1150"/>
          </a:xfrm>
        </p:grpSpPr>
        <p:sp>
          <p:nvSpPr>
            <p:cNvPr id="24603" name="Text Box 64"/>
            <p:cNvSpPr txBox="1">
              <a:spLocks noChangeAspect="1" noChangeArrowheads="1"/>
            </p:cNvSpPr>
            <p:nvPr/>
          </p:nvSpPr>
          <p:spPr bwMode="auto">
            <a:xfrm>
              <a:off x="3465" y="1583"/>
              <a:ext cx="13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a</a:t>
              </a:r>
            </a:p>
          </p:txBody>
        </p:sp>
        <p:sp>
          <p:nvSpPr>
            <p:cNvPr id="24604" name="Oval 65"/>
            <p:cNvSpPr>
              <a:spLocks noChangeAspect="1" noChangeArrowheads="1"/>
            </p:cNvSpPr>
            <p:nvPr/>
          </p:nvSpPr>
          <p:spPr bwMode="auto">
            <a:xfrm>
              <a:off x="3515" y="2262"/>
              <a:ext cx="46"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cs typeface="Times New Roman" panose="02020603050405020304" pitchFamily="18" charset="0"/>
              </a:endParaRPr>
            </a:p>
          </p:txBody>
        </p:sp>
        <p:sp>
          <p:nvSpPr>
            <p:cNvPr id="24605" name="Oval 66"/>
            <p:cNvSpPr>
              <a:spLocks noChangeAspect="1" noChangeArrowheads="1"/>
            </p:cNvSpPr>
            <p:nvPr/>
          </p:nvSpPr>
          <p:spPr bwMode="auto">
            <a:xfrm>
              <a:off x="4294" y="2262"/>
              <a:ext cx="45"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cs typeface="Times New Roman" panose="02020603050405020304" pitchFamily="18" charset="0"/>
              </a:endParaRPr>
            </a:p>
          </p:txBody>
        </p:sp>
        <p:sp>
          <p:nvSpPr>
            <p:cNvPr id="24606" name="Line 67"/>
            <p:cNvSpPr>
              <a:spLocks noChangeAspect="1" noChangeShapeType="1"/>
            </p:cNvSpPr>
            <p:nvPr/>
          </p:nvSpPr>
          <p:spPr bwMode="auto">
            <a:xfrm>
              <a:off x="3571" y="1773"/>
              <a:ext cx="725" cy="48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b="1">
                <a:cs typeface="Times New Roman" panose="02020603050405020304" pitchFamily="18" charset="0"/>
              </a:endParaRPr>
            </a:p>
          </p:txBody>
        </p:sp>
        <p:sp>
          <p:nvSpPr>
            <p:cNvPr id="24607" name="Line 68"/>
            <p:cNvSpPr>
              <a:spLocks noChangeAspect="1" noChangeShapeType="1"/>
            </p:cNvSpPr>
            <p:nvPr/>
          </p:nvSpPr>
          <p:spPr bwMode="auto">
            <a:xfrm>
              <a:off x="4317" y="1801"/>
              <a:ext cx="0" cy="453"/>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b="1">
                <a:cs typeface="Times New Roman" panose="02020603050405020304" pitchFamily="18" charset="0"/>
              </a:endParaRPr>
            </a:p>
          </p:txBody>
        </p:sp>
        <p:sp>
          <p:nvSpPr>
            <p:cNvPr id="24608" name="Oval 69"/>
            <p:cNvSpPr>
              <a:spLocks noChangeAspect="1" noChangeArrowheads="1"/>
            </p:cNvSpPr>
            <p:nvPr/>
          </p:nvSpPr>
          <p:spPr bwMode="auto">
            <a:xfrm>
              <a:off x="4294" y="1750"/>
              <a:ext cx="45"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cs typeface="Times New Roman" panose="02020603050405020304" pitchFamily="18" charset="0"/>
              </a:endParaRPr>
            </a:p>
          </p:txBody>
        </p:sp>
        <p:sp>
          <p:nvSpPr>
            <p:cNvPr id="24609" name="Oval 70"/>
            <p:cNvSpPr>
              <a:spLocks noChangeAspect="1" noChangeArrowheads="1"/>
            </p:cNvSpPr>
            <p:nvPr/>
          </p:nvSpPr>
          <p:spPr bwMode="auto">
            <a:xfrm>
              <a:off x="3515" y="1750"/>
              <a:ext cx="46"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cs typeface="Times New Roman" panose="02020603050405020304" pitchFamily="18" charset="0"/>
              </a:endParaRPr>
            </a:p>
          </p:txBody>
        </p:sp>
        <p:sp>
          <p:nvSpPr>
            <p:cNvPr id="24610" name="Line 71"/>
            <p:cNvSpPr>
              <a:spLocks noChangeAspect="1" noChangeShapeType="1"/>
            </p:cNvSpPr>
            <p:nvPr/>
          </p:nvSpPr>
          <p:spPr bwMode="auto">
            <a:xfrm>
              <a:off x="3562" y="1790"/>
              <a:ext cx="353" cy="476"/>
            </a:xfrm>
            <a:prstGeom prst="line">
              <a:avLst/>
            </a:prstGeom>
            <a:noFill/>
            <a:ln w="25400">
              <a:solidFill>
                <a:srgbClr val="000000"/>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b="1">
                <a:cs typeface="Times New Roman" panose="02020603050405020304" pitchFamily="18" charset="0"/>
              </a:endParaRPr>
            </a:p>
          </p:txBody>
        </p:sp>
        <p:sp>
          <p:nvSpPr>
            <p:cNvPr id="24611" name="Oval 72"/>
            <p:cNvSpPr>
              <a:spLocks noChangeAspect="1" noChangeArrowheads="1"/>
            </p:cNvSpPr>
            <p:nvPr/>
          </p:nvSpPr>
          <p:spPr bwMode="auto">
            <a:xfrm>
              <a:off x="3914" y="1750"/>
              <a:ext cx="46"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cs typeface="Times New Roman" panose="02020603050405020304" pitchFamily="18" charset="0"/>
              </a:endParaRPr>
            </a:p>
          </p:txBody>
        </p:sp>
        <p:sp>
          <p:nvSpPr>
            <p:cNvPr id="24612" name="Line 73"/>
            <p:cNvSpPr>
              <a:spLocks noChangeAspect="1" noChangeShapeType="1"/>
            </p:cNvSpPr>
            <p:nvPr/>
          </p:nvSpPr>
          <p:spPr bwMode="auto">
            <a:xfrm>
              <a:off x="3562" y="2286"/>
              <a:ext cx="340" cy="0"/>
            </a:xfrm>
            <a:prstGeom prst="line">
              <a:avLst/>
            </a:prstGeom>
            <a:noFill/>
            <a:ln w="25400">
              <a:solidFill>
                <a:srgbClr val="000000"/>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b="1">
                <a:cs typeface="Times New Roman" panose="02020603050405020304" pitchFamily="18" charset="0"/>
              </a:endParaRPr>
            </a:p>
          </p:txBody>
        </p:sp>
        <p:sp>
          <p:nvSpPr>
            <p:cNvPr id="24613" name="Oval 74"/>
            <p:cNvSpPr>
              <a:spLocks noChangeAspect="1" noChangeArrowheads="1"/>
            </p:cNvSpPr>
            <p:nvPr/>
          </p:nvSpPr>
          <p:spPr bwMode="auto">
            <a:xfrm>
              <a:off x="3914" y="2262"/>
              <a:ext cx="46"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cs typeface="Times New Roman" panose="02020603050405020304" pitchFamily="18" charset="0"/>
              </a:endParaRPr>
            </a:p>
          </p:txBody>
        </p:sp>
        <p:sp>
          <p:nvSpPr>
            <p:cNvPr id="24614" name="Line 75"/>
            <p:cNvSpPr>
              <a:spLocks noChangeAspect="1" noChangeShapeType="1"/>
            </p:cNvSpPr>
            <p:nvPr/>
          </p:nvSpPr>
          <p:spPr bwMode="auto">
            <a:xfrm>
              <a:off x="3961" y="2286"/>
              <a:ext cx="340" cy="0"/>
            </a:xfrm>
            <a:prstGeom prst="line">
              <a:avLst/>
            </a:prstGeom>
            <a:noFill/>
            <a:ln w="25400">
              <a:solidFill>
                <a:srgbClr val="000000"/>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b="1">
                <a:cs typeface="Times New Roman" panose="02020603050405020304" pitchFamily="18" charset="0"/>
              </a:endParaRPr>
            </a:p>
          </p:txBody>
        </p:sp>
        <p:sp>
          <p:nvSpPr>
            <p:cNvPr id="24615" name="Line 76"/>
            <p:cNvSpPr>
              <a:spLocks noChangeAspect="1" noChangeShapeType="1"/>
            </p:cNvSpPr>
            <p:nvPr/>
          </p:nvSpPr>
          <p:spPr bwMode="auto">
            <a:xfrm flipH="1">
              <a:off x="3937" y="1801"/>
              <a:ext cx="0" cy="453"/>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b="1">
                <a:cs typeface="Times New Roman" panose="02020603050405020304" pitchFamily="18" charset="0"/>
              </a:endParaRPr>
            </a:p>
          </p:txBody>
        </p:sp>
        <p:sp>
          <p:nvSpPr>
            <p:cNvPr id="24616" name="Text Box 77"/>
            <p:cNvSpPr txBox="1">
              <a:spLocks noChangeAspect="1" noChangeArrowheads="1"/>
            </p:cNvSpPr>
            <p:nvPr/>
          </p:nvSpPr>
          <p:spPr bwMode="auto">
            <a:xfrm>
              <a:off x="3465" y="2310"/>
              <a:ext cx="13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cs typeface="Times New Roman" panose="02020603050405020304" pitchFamily="18" charset="0"/>
                </a:rPr>
                <a:t>b</a:t>
              </a:r>
            </a:p>
          </p:txBody>
        </p:sp>
        <p:sp>
          <p:nvSpPr>
            <p:cNvPr id="24617" name="Text Box 78"/>
            <p:cNvSpPr txBox="1">
              <a:spLocks noChangeAspect="1" noChangeArrowheads="1"/>
            </p:cNvSpPr>
            <p:nvPr/>
          </p:nvSpPr>
          <p:spPr bwMode="auto">
            <a:xfrm>
              <a:off x="3877" y="2310"/>
              <a:ext cx="13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cs typeface="Times New Roman" panose="02020603050405020304" pitchFamily="18" charset="0"/>
                </a:rPr>
                <a:t>c</a:t>
              </a:r>
            </a:p>
          </p:txBody>
        </p:sp>
        <p:sp>
          <p:nvSpPr>
            <p:cNvPr id="24618" name="Text Box 79"/>
            <p:cNvSpPr txBox="1">
              <a:spLocks noChangeAspect="1" noChangeArrowheads="1"/>
            </p:cNvSpPr>
            <p:nvPr/>
          </p:nvSpPr>
          <p:spPr bwMode="auto">
            <a:xfrm>
              <a:off x="4275" y="2310"/>
              <a:ext cx="13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d</a:t>
              </a:r>
            </a:p>
          </p:txBody>
        </p:sp>
        <p:sp>
          <p:nvSpPr>
            <p:cNvPr id="24619" name="Text Box 80"/>
            <p:cNvSpPr txBox="1">
              <a:spLocks noChangeAspect="1" noChangeArrowheads="1"/>
            </p:cNvSpPr>
            <p:nvPr/>
          </p:nvSpPr>
          <p:spPr bwMode="auto">
            <a:xfrm>
              <a:off x="4251" y="1583"/>
              <a:ext cx="13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cs typeface="Times New Roman" panose="02020603050405020304" pitchFamily="18" charset="0"/>
                </a:rPr>
                <a:t>e</a:t>
              </a:r>
            </a:p>
          </p:txBody>
        </p:sp>
        <p:sp>
          <p:nvSpPr>
            <p:cNvPr id="24620" name="Text Box 81"/>
            <p:cNvSpPr txBox="1">
              <a:spLocks noChangeAspect="1" noChangeArrowheads="1"/>
            </p:cNvSpPr>
            <p:nvPr/>
          </p:nvSpPr>
          <p:spPr bwMode="auto">
            <a:xfrm>
              <a:off x="3877" y="1583"/>
              <a:ext cx="13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cs typeface="Times New Roman" panose="02020603050405020304" pitchFamily="18" charset="0"/>
                </a:rPr>
                <a:t>f</a:t>
              </a:r>
            </a:p>
          </p:txBody>
        </p:sp>
        <p:sp>
          <p:nvSpPr>
            <p:cNvPr id="24621" name="Text Box 82"/>
            <p:cNvSpPr txBox="1">
              <a:spLocks noChangeAspect="1" noChangeArrowheads="1"/>
            </p:cNvSpPr>
            <p:nvPr/>
          </p:nvSpPr>
          <p:spPr bwMode="auto">
            <a:xfrm>
              <a:off x="3799" y="2507"/>
              <a:ext cx="271"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lnSpc>
                  <a:spcPct val="130000"/>
                </a:lnSpc>
              </a:pPr>
              <a:r>
                <a:rPr lang="en-US" altLang="zh-CN" sz="2400" b="1" dirty="0">
                  <a:solidFill>
                    <a:srgbClr val="800080"/>
                  </a:solidFill>
                  <a:latin typeface="+mn-lt"/>
                  <a:ea typeface="+mn-ea"/>
                  <a:cs typeface="Times New Roman" panose="02020603050405020304" pitchFamily="18" charset="0"/>
                </a:rPr>
                <a:t>(d)</a:t>
              </a:r>
            </a:p>
          </p:txBody>
        </p:sp>
      </p:grpSp>
      <p:grpSp>
        <p:nvGrpSpPr>
          <p:cNvPr id="6" name="Group 102"/>
          <p:cNvGrpSpPr>
            <a:grpSpLocks noChangeAspect="1"/>
          </p:cNvGrpSpPr>
          <p:nvPr/>
        </p:nvGrpSpPr>
        <p:grpSpPr bwMode="auto">
          <a:xfrm>
            <a:off x="9684241" y="1969391"/>
            <a:ext cx="2020640" cy="2400556"/>
            <a:chOff x="4568" y="1583"/>
            <a:chExt cx="968" cy="1150"/>
          </a:xfrm>
        </p:grpSpPr>
        <p:sp>
          <p:nvSpPr>
            <p:cNvPr id="24588" name="Line 83"/>
            <p:cNvSpPr>
              <a:spLocks noChangeAspect="1" noChangeShapeType="1"/>
            </p:cNvSpPr>
            <p:nvPr/>
          </p:nvSpPr>
          <p:spPr bwMode="auto">
            <a:xfrm flipV="1">
              <a:off x="4665" y="1781"/>
              <a:ext cx="353" cy="476"/>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b="1">
                <a:cs typeface="Times New Roman" panose="02020603050405020304" pitchFamily="18" charset="0"/>
              </a:endParaRPr>
            </a:p>
          </p:txBody>
        </p:sp>
        <p:sp>
          <p:nvSpPr>
            <p:cNvPr id="24589" name="Oval 84"/>
            <p:cNvSpPr>
              <a:spLocks noChangeAspect="1" noChangeArrowheads="1"/>
            </p:cNvSpPr>
            <p:nvPr/>
          </p:nvSpPr>
          <p:spPr bwMode="auto">
            <a:xfrm>
              <a:off x="4618" y="2262"/>
              <a:ext cx="46"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cs typeface="Times New Roman" panose="02020603050405020304" pitchFamily="18" charset="0"/>
              </a:endParaRPr>
            </a:p>
          </p:txBody>
        </p:sp>
        <p:sp>
          <p:nvSpPr>
            <p:cNvPr id="24590" name="Oval 85"/>
            <p:cNvSpPr>
              <a:spLocks noChangeAspect="1" noChangeArrowheads="1"/>
            </p:cNvSpPr>
            <p:nvPr/>
          </p:nvSpPr>
          <p:spPr bwMode="auto">
            <a:xfrm>
              <a:off x="5396" y="2262"/>
              <a:ext cx="46"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cs typeface="Times New Roman" panose="02020603050405020304" pitchFamily="18" charset="0"/>
              </a:endParaRPr>
            </a:p>
          </p:txBody>
        </p:sp>
        <p:sp>
          <p:nvSpPr>
            <p:cNvPr id="24591" name="Line 86"/>
            <p:cNvSpPr>
              <a:spLocks noChangeAspect="1" noChangeShapeType="1"/>
            </p:cNvSpPr>
            <p:nvPr/>
          </p:nvSpPr>
          <p:spPr bwMode="auto">
            <a:xfrm>
              <a:off x="5420" y="1801"/>
              <a:ext cx="0" cy="453"/>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b="1">
                <a:cs typeface="Times New Roman" panose="02020603050405020304" pitchFamily="18" charset="0"/>
              </a:endParaRPr>
            </a:p>
          </p:txBody>
        </p:sp>
        <p:sp>
          <p:nvSpPr>
            <p:cNvPr id="24592" name="Oval 87"/>
            <p:cNvSpPr>
              <a:spLocks noChangeAspect="1" noChangeArrowheads="1"/>
            </p:cNvSpPr>
            <p:nvPr/>
          </p:nvSpPr>
          <p:spPr bwMode="auto">
            <a:xfrm>
              <a:off x="5396" y="1750"/>
              <a:ext cx="46"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cs typeface="Times New Roman" panose="02020603050405020304" pitchFamily="18" charset="0"/>
              </a:endParaRPr>
            </a:p>
          </p:txBody>
        </p:sp>
        <p:sp>
          <p:nvSpPr>
            <p:cNvPr id="24593" name="Oval 88"/>
            <p:cNvSpPr>
              <a:spLocks noChangeAspect="1" noChangeArrowheads="1"/>
            </p:cNvSpPr>
            <p:nvPr/>
          </p:nvSpPr>
          <p:spPr bwMode="auto">
            <a:xfrm>
              <a:off x="5017" y="1750"/>
              <a:ext cx="46"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cs typeface="Times New Roman" panose="02020603050405020304" pitchFamily="18" charset="0"/>
              </a:endParaRPr>
            </a:p>
          </p:txBody>
        </p:sp>
        <p:sp>
          <p:nvSpPr>
            <p:cNvPr id="24594" name="Line 89"/>
            <p:cNvSpPr>
              <a:spLocks noChangeAspect="1" noChangeShapeType="1"/>
            </p:cNvSpPr>
            <p:nvPr/>
          </p:nvSpPr>
          <p:spPr bwMode="auto">
            <a:xfrm>
              <a:off x="5064" y="1773"/>
              <a:ext cx="340" cy="0"/>
            </a:xfrm>
            <a:prstGeom prst="line">
              <a:avLst/>
            </a:prstGeom>
            <a:noFill/>
            <a:ln w="25400">
              <a:solidFill>
                <a:srgbClr val="000000"/>
              </a:solidFill>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b="1">
                <a:cs typeface="Times New Roman" panose="02020603050405020304" pitchFamily="18" charset="0"/>
              </a:endParaRPr>
            </a:p>
          </p:txBody>
        </p:sp>
        <p:sp>
          <p:nvSpPr>
            <p:cNvPr id="24595" name="Oval 90"/>
            <p:cNvSpPr>
              <a:spLocks noChangeAspect="1" noChangeArrowheads="1"/>
            </p:cNvSpPr>
            <p:nvPr/>
          </p:nvSpPr>
          <p:spPr bwMode="auto">
            <a:xfrm>
              <a:off x="5017" y="2262"/>
              <a:ext cx="46"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cs typeface="Times New Roman" panose="02020603050405020304" pitchFamily="18" charset="0"/>
              </a:endParaRPr>
            </a:p>
          </p:txBody>
        </p:sp>
        <p:sp>
          <p:nvSpPr>
            <p:cNvPr id="24596" name="Line 91"/>
            <p:cNvSpPr>
              <a:spLocks noChangeAspect="1" noChangeShapeType="1"/>
            </p:cNvSpPr>
            <p:nvPr/>
          </p:nvSpPr>
          <p:spPr bwMode="auto">
            <a:xfrm flipH="1">
              <a:off x="5040" y="1801"/>
              <a:ext cx="0" cy="453"/>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b="1">
                <a:cs typeface="Times New Roman" panose="02020603050405020304" pitchFamily="18" charset="0"/>
              </a:endParaRPr>
            </a:p>
          </p:txBody>
        </p:sp>
        <p:sp>
          <p:nvSpPr>
            <p:cNvPr id="24597" name="Text Box 92"/>
            <p:cNvSpPr txBox="1">
              <a:spLocks noChangeAspect="1" noChangeArrowheads="1"/>
            </p:cNvSpPr>
            <p:nvPr/>
          </p:nvSpPr>
          <p:spPr bwMode="auto">
            <a:xfrm>
              <a:off x="4568" y="2310"/>
              <a:ext cx="13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cs typeface="Times New Roman" panose="02020603050405020304" pitchFamily="18" charset="0"/>
                </a:rPr>
                <a:t>b</a:t>
              </a:r>
            </a:p>
          </p:txBody>
        </p:sp>
        <p:sp>
          <p:nvSpPr>
            <p:cNvPr id="24598" name="Text Box 93"/>
            <p:cNvSpPr txBox="1">
              <a:spLocks noChangeAspect="1" noChangeArrowheads="1"/>
            </p:cNvSpPr>
            <p:nvPr/>
          </p:nvSpPr>
          <p:spPr bwMode="auto">
            <a:xfrm>
              <a:off x="4980" y="2310"/>
              <a:ext cx="13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cs typeface="Times New Roman" panose="02020603050405020304" pitchFamily="18" charset="0"/>
                </a:rPr>
                <a:t>c</a:t>
              </a:r>
            </a:p>
          </p:txBody>
        </p:sp>
        <p:sp>
          <p:nvSpPr>
            <p:cNvPr id="24599" name="Text Box 94"/>
            <p:cNvSpPr txBox="1">
              <a:spLocks noChangeAspect="1" noChangeArrowheads="1"/>
            </p:cNvSpPr>
            <p:nvPr/>
          </p:nvSpPr>
          <p:spPr bwMode="auto">
            <a:xfrm>
              <a:off x="5400" y="2310"/>
              <a:ext cx="13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d</a:t>
              </a:r>
            </a:p>
          </p:txBody>
        </p:sp>
        <p:sp>
          <p:nvSpPr>
            <p:cNvPr id="24600" name="Text Box 95"/>
            <p:cNvSpPr txBox="1">
              <a:spLocks noChangeAspect="1" noChangeArrowheads="1"/>
            </p:cNvSpPr>
            <p:nvPr/>
          </p:nvSpPr>
          <p:spPr bwMode="auto">
            <a:xfrm>
              <a:off x="5354" y="1583"/>
              <a:ext cx="13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cs typeface="Times New Roman" panose="02020603050405020304" pitchFamily="18" charset="0"/>
                </a:rPr>
                <a:t>e</a:t>
              </a:r>
            </a:p>
          </p:txBody>
        </p:sp>
        <p:sp>
          <p:nvSpPr>
            <p:cNvPr id="24601" name="Text Box 96"/>
            <p:cNvSpPr txBox="1">
              <a:spLocks noChangeAspect="1" noChangeArrowheads="1"/>
            </p:cNvSpPr>
            <p:nvPr/>
          </p:nvSpPr>
          <p:spPr bwMode="auto">
            <a:xfrm>
              <a:off x="4980" y="1583"/>
              <a:ext cx="13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f</a:t>
              </a:r>
            </a:p>
          </p:txBody>
        </p:sp>
        <p:sp>
          <p:nvSpPr>
            <p:cNvPr id="24602" name="Text Box 97"/>
            <p:cNvSpPr txBox="1">
              <a:spLocks noChangeAspect="1" noChangeArrowheads="1"/>
            </p:cNvSpPr>
            <p:nvPr/>
          </p:nvSpPr>
          <p:spPr bwMode="auto">
            <a:xfrm>
              <a:off x="4901" y="2507"/>
              <a:ext cx="272"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800080"/>
                  </a:solidFill>
                  <a:latin typeface="+mn-lt"/>
                  <a:ea typeface="+mn-ea"/>
                  <a:cs typeface="Times New Roman" panose="02020603050405020304" pitchFamily="18" charset="0"/>
                </a:rPr>
                <a:t>(e)</a:t>
              </a:r>
            </a:p>
          </p:txBody>
        </p:sp>
      </p:grpSp>
      <p:sp>
        <p:nvSpPr>
          <p:cNvPr id="10" name="矩形 9"/>
          <p:cNvSpPr/>
          <p:nvPr/>
        </p:nvSpPr>
        <p:spPr>
          <a:xfrm>
            <a:off x="3413474" y="4751018"/>
            <a:ext cx="800219" cy="461665"/>
          </a:xfrm>
          <a:prstGeom prst="rect">
            <a:avLst/>
          </a:prstGeom>
          <a:solidFill>
            <a:srgbClr val="00B050"/>
          </a:solidFill>
        </p:spPr>
        <p:txBody>
          <a:bodyPr wrap="none">
            <a:spAutoFit/>
          </a:bodyPr>
          <a:lstStyle/>
          <a:p>
            <a:r>
              <a:rPr lang="zh-CN" altLang="en-US" b="1" dirty="0">
                <a:solidFill>
                  <a:srgbClr val="800080"/>
                </a:solidFill>
                <a:cs typeface="Times New Roman" panose="02020603050405020304" pitchFamily="18" charset="0"/>
              </a:rPr>
              <a:t>不是</a:t>
            </a:r>
            <a:endParaRPr lang="zh-CN" altLang="en-US" dirty="0">
              <a:solidFill>
                <a:srgbClr val="800080"/>
              </a:solidFill>
            </a:endParaRPr>
          </a:p>
        </p:txBody>
      </p:sp>
      <p:sp>
        <p:nvSpPr>
          <p:cNvPr id="107" name="矩形 106"/>
          <p:cNvSpPr/>
          <p:nvPr/>
        </p:nvSpPr>
        <p:spPr>
          <a:xfrm>
            <a:off x="5883801" y="4725194"/>
            <a:ext cx="492443" cy="461665"/>
          </a:xfrm>
          <a:prstGeom prst="rect">
            <a:avLst/>
          </a:prstGeom>
          <a:solidFill>
            <a:srgbClr val="00B050"/>
          </a:solidFill>
        </p:spPr>
        <p:txBody>
          <a:bodyPr wrap="none">
            <a:spAutoFit/>
          </a:bodyPr>
          <a:lstStyle/>
          <a:p>
            <a:r>
              <a:rPr lang="zh-CN" altLang="en-US" b="1" dirty="0">
                <a:solidFill>
                  <a:srgbClr val="800080"/>
                </a:solidFill>
                <a:cs typeface="Times New Roman" panose="02020603050405020304" pitchFamily="18" charset="0"/>
              </a:rPr>
              <a:t>是</a:t>
            </a:r>
            <a:endParaRPr lang="zh-CN" altLang="en-US" dirty="0">
              <a:solidFill>
                <a:srgbClr val="800080"/>
              </a:solidFill>
            </a:endParaRPr>
          </a:p>
        </p:txBody>
      </p:sp>
      <p:sp>
        <p:nvSpPr>
          <p:cNvPr id="108" name="矩形 107"/>
          <p:cNvSpPr/>
          <p:nvPr/>
        </p:nvSpPr>
        <p:spPr>
          <a:xfrm>
            <a:off x="7992633" y="4749381"/>
            <a:ext cx="800219" cy="461665"/>
          </a:xfrm>
          <a:prstGeom prst="rect">
            <a:avLst/>
          </a:prstGeom>
          <a:solidFill>
            <a:srgbClr val="00B050"/>
          </a:solidFill>
        </p:spPr>
        <p:txBody>
          <a:bodyPr wrap="none">
            <a:spAutoFit/>
          </a:bodyPr>
          <a:lstStyle/>
          <a:p>
            <a:r>
              <a:rPr lang="zh-CN" altLang="en-US" b="1" dirty="0">
                <a:solidFill>
                  <a:srgbClr val="800080"/>
                </a:solidFill>
                <a:cs typeface="Times New Roman" panose="02020603050405020304" pitchFamily="18" charset="0"/>
              </a:rPr>
              <a:t>不是</a:t>
            </a:r>
            <a:endParaRPr lang="zh-CN" altLang="en-US" dirty="0">
              <a:solidFill>
                <a:srgbClr val="800080"/>
              </a:solidFill>
            </a:endParaRPr>
          </a:p>
        </p:txBody>
      </p:sp>
      <p:sp>
        <p:nvSpPr>
          <p:cNvPr id="109" name="矩形 108"/>
          <p:cNvSpPr/>
          <p:nvPr/>
        </p:nvSpPr>
        <p:spPr>
          <a:xfrm>
            <a:off x="10294452" y="4749381"/>
            <a:ext cx="800219" cy="461665"/>
          </a:xfrm>
          <a:prstGeom prst="rect">
            <a:avLst/>
          </a:prstGeom>
          <a:solidFill>
            <a:srgbClr val="00B050"/>
          </a:solidFill>
        </p:spPr>
        <p:txBody>
          <a:bodyPr wrap="none">
            <a:spAutoFit/>
          </a:bodyPr>
          <a:lstStyle/>
          <a:p>
            <a:r>
              <a:rPr lang="zh-CN" altLang="en-US" b="1" dirty="0">
                <a:solidFill>
                  <a:srgbClr val="800080"/>
                </a:solidFill>
                <a:cs typeface="Times New Roman" panose="02020603050405020304" pitchFamily="18" charset="0"/>
              </a:rPr>
              <a:t>不是</a:t>
            </a:r>
            <a:endParaRPr lang="zh-CN" altLang="en-US" dirty="0">
              <a:solidFill>
                <a:srgbClr val="800080"/>
              </a:solidFill>
            </a:endParaRPr>
          </a:p>
        </p:txBody>
      </p:sp>
      <p:sp>
        <p:nvSpPr>
          <p:cNvPr id="11" name="圆角矩形标注 10"/>
          <p:cNvSpPr/>
          <p:nvPr/>
        </p:nvSpPr>
        <p:spPr bwMode="auto">
          <a:xfrm>
            <a:off x="1744592" y="5257927"/>
            <a:ext cx="8899712" cy="1398739"/>
          </a:xfrm>
          <a:prstGeom prst="wedgeRoundRectCallout">
            <a:avLst>
              <a:gd name="adj1" fmla="val -2270"/>
              <a:gd name="adj2" fmla="val -149414"/>
              <a:gd name="adj3" fmla="val 16667"/>
            </a:avLst>
          </a:prstGeom>
          <a:solidFill>
            <a:srgbClr val="FFFF66">
              <a:alpha val="89999"/>
            </a:srgbClr>
          </a:solidFill>
          <a:ln w="12700" cap="flat" cmpd="sng" algn="ctr">
            <a:solidFill>
              <a:srgbClr val="00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48" tIns="60974" rIns="121948" bIns="60974" numCol="1" rtlCol="0" anchor="ctr" anchorCtr="0" compatLnSpc="1">
            <a:prstTxWarp prst="textNoShape">
              <a:avLst/>
            </a:prstTxWarp>
          </a:bodyPr>
          <a:lstStyle/>
          <a:p>
            <a:pPr>
              <a:lnSpc>
                <a:spcPct val="150000"/>
              </a:lnSpc>
            </a:pPr>
            <a:r>
              <a:rPr lang="zh-CN" altLang="en-US" b="1" dirty="0">
                <a:solidFill>
                  <a:srgbClr val="0000FF"/>
                </a:solidFill>
                <a:cs typeface="Times New Roman" panose="02020603050405020304" pitchFamily="18" charset="0"/>
              </a:rPr>
              <a:t>树枝：</a:t>
            </a:r>
            <a:r>
              <a:rPr lang="en-US" altLang="zh-CN" b="1" dirty="0">
                <a:solidFill>
                  <a:srgbClr val="0000FF"/>
                </a:solidFill>
                <a:cs typeface="Times New Roman" panose="02020603050405020304" pitchFamily="18" charset="0"/>
              </a:rPr>
              <a:t>(a, c)</a:t>
            </a:r>
            <a:r>
              <a:rPr lang="zh-CN" altLang="en-US" b="1" dirty="0">
                <a:solidFill>
                  <a:srgbClr val="0000FF"/>
                </a:solidFill>
                <a:cs typeface="Times New Roman" panose="02020603050405020304" pitchFamily="18" charset="0"/>
              </a:rPr>
              <a:t>、</a:t>
            </a:r>
            <a:r>
              <a:rPr lang="en-US" altLang="zh-CN" b="1" dirty="0">
                <a:solidFill>
                  <a:srgbClr val="0000FF"/>
                </a:solidFill>
                <a:cs typeface="Times New Roman" panose="02020603050405020304" pitchFamily="18" charset="0"/>
              </a:rPr>
              <a:t>(a, d)</a:t>
            </a:r>
            <a:r>
              <a:rPr lang="zh-CN" altLang="en-US" b="1" dirty="0">
                <a:solidFill>
                  <a:srgbClr val="0000FF"/>
                </a:solidFill>
                <a:cs typeface="Times New Roman" panose="02020603050405020304" pitchFamily="18" charset="0"/>
              </a:rPr>
              <a:t>、</a:t>
            </a:r>
            <a:r>
              <a:rPr lang="en-US" altLang="zh-CN" b="1" dirty="0">
                <a:solidFill>
                  <a:srgbClr val="0000FF"/>
                </a:solidFill>
                <a:cs typeface="Times New Roman" panose="02020603050405020304" pitchFamily="18" charset="0"/>
              </a:rPr>
              <a:t>(b, f)</a:t>
            </a:r>
            <a:r>
              <a:rPr lang="zh-CN" altLang="en-US" b="1" dirty="0">
                <a:solidFill>
                  <a:srgbClr val="0000FF"/>
                </a:solidFill>
                <a:cs typeface="Times New Roman" panose="02020603050405020304" pitchFamily="18" charset="0"/>
              </a:rPr>
              <a:t>、</a:t>
            </a:r>
            <a:r>
              <a:rPr lang="en-US" altLang="zh-CN" b="1" dirty="0">
                <a:solidFill>
                  <a:srgbClr val="0000FF"/>
                </a:solidFill>
                <a:cs typeface="Times New Roman" panose="02020603050405020304" pitchFamily="18" charset="0"/>
              </a:rPr>
              <a:t>(c, f)</a:t>
            </a:r>
            <a:r>
              <a:rPr lang="zh-CN" altLang="en-US" b="1" dirty="0">
                <a:solidFill>
                  <a:srgbClr val="0000FF"/>
                </a:solidFill>
                <a:cs typeface="Times New Roman" panose="02020603050405020304" pitchFamily="18" charset="0"/>
              </a:rPr>
              <a:t>、</a:t>
            </a:r>
            <a:r>
              <a:rPr lang="en-US" altLang="zh-CN" b="1" dirty="0">
                <a:solidFill>
                  <a:srgbClr val="0000FF"/>
                </a:solidFill>
                <a:cs typeface="Times New Roman" panose="02020603050405020304" pitchFamily="18" charset="0"/>
              </a:rPr>
              <a:t>(c, e)</a:t>
            </a:r>
          </a:p>
          <a:p>
            <a:pPr>
              <a:lnSpc>
                <a:spcPct val="150000"/>
              </a:lnSpc>
            </a:pPr>
            <a:r>
              <a:rPr lang="zh-CN" altLang="en-US" b="1" dirty="0">
                <a:solidFill>
                  <a:srgbClr val="0000FF"/>
                </a:solidFill>
                <a:cs typeface="Times New Roman" panose="02020603050405020304" pitchFamily="18" charset="0"/>
              </a:rPr>
              <a:t>   弦：</a:t>
            </a:r>
            <a:r>
              <a:rPr lang="en-US" altLang="zh-CN" b="1" dirty="0">
                <a:solidFill>
                  <a:srgbClr val="0000FF"/>
                </a:solidFill>
                <a:cs typeface="Times New Roman" panose="02020603050405020304" pitchFamily="18" charset="0"/>
              </a:rPr>
              <a:t>(a, b)</a:t>
            </a:r>
            <a:r>
              <a:rPr lang="zh-CN" altLang="en-US" b="1" dirty="0">
                <a:solidFill>
                  <a:srgbClr val="0000FF"/>
                </a:solidFill>
                <a:cs typeface="Times New Roman" panose="02020603050405020304" pitchFamily="18" charset="0"/>
              </a:rPr>
              <a:t>、</a:t>
            </a:r>
            <a:r>
              <a:rPr lang="en-US" altLang="zh-CN" b="1" dirty="0">
                <a:solidFill>
                  <a:srgbClr val="0000FF"/>
                </a:solidFill>
                <a:cs typeface="Times New Roman" panose="02020603050405020304" pitchFamily="18" charset="0"/>
              </a:rPr>
              <a:t>(b, c)</a:t>
            </a:r>
            <a:r>
              <a:rPr lang="zh-CN" altLang="en-US" b="1" dirty="0">
                <a:solidFill>
                  <a:srgbClr val="0000FF"/>
                </a:solidFill>
                <a:cs typeface="Times New Roman" panose="02020603050405020304" pitchFamily="18" charset="0"/>
              </a:rPr>
              <a:t>、</a:t>
            </a:r>
            <a:r>
              <a:rPr lang="en-US" altLang="zh-CN" b="1" dirty="0">
                <a:solidFill>
                  <a:srgbClr val="0000FF"/>
                </a:solidFill>
                <a:cs typeface="Times New Roman" panose="02020603050405020304" pitchFamily="18" charset="0"/>
              </a:rPr>
              <a:t>(c, d)</a:t>
            </a:r>
            <a:r>
              <a:rPr lang="zh-CN" altLang="en-US" b="1" dirty="0">
                <a:solidFill>
                  <a:srgbClr val="0000FF"/>
                </a:solidFill>
                <a:cs typeface="Times New Roman" panose="02020603050405020304" pitchFamily="18" charset="0"/>
              </a:rPr>
              <a:t>、</a:t>
            </a:r>
            <a:r>
              <a:rPr lang="en-US" altLang="zh-CN" b="1" dirty="0">
                <a:solidFill>
                  <a:srgbClr val="0000FF"/>
                </a:solidFill>
                <a:cs typeface="Times New Roman" panose="02020603050405020304" pitchFamily="18" charset="0"/>
              </a:rPr>
              <a:t>(d, e)</a:t>
            </a:r>
            <a:r>
              <a:rPr lang="zh-CN" altLang="en-US" b="1" dirty="0">
                <a:solidFill>
                  <a:srgbClr val="0000FF"/>
                </a:solidFill>
                <a:cs typeface="Times New Roman" panose="02020603050405020304" pitchFamily="18" charset="0"/>
              </a:rPr>
              <a:t>、</a:t>
            </a:r>
            <a:r>
              <a:rPr lang="en-US" altLang="zh-CN" b="1" dirty="0">
                <a:solidFill>
                  <a:srgbClr val="0000FF"/>
                </a:solidFill>
                <a:cs typeface="Times New Roman" panose="02020603050405020304" pitchFamily="18" charset="0"/>
              </a:rPr>
              <a:t>(e, f)</a:t>
            </a:r>
            <a:endParaRPr lang="zh-CN" altLang="en-US" dirty="0">
              <a:solidFill>
                <a:srgbClr val="0000FF"/>
              </a:solidFill>
            </a:endParaRPr>
          </a:p>
        </p:txBody>
      </p:sp>
    </p:spTree>
    <p:extLst>
      <p:ext uri="{BB962C8B-B14F-4D97-AF65-F5344CB8AC3E}">
        <p14:creationId xmlns:p14="http://schemas.microsoft.com/office/powerpoint/2010/main" val="6362635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55779">
                                            <p:txEl>
                                              <p:pRg st="0" end="0"/>
                                            </p:txEl>
                                          </p:spTgt>
                                        </p:tgtEl>
                                        <p:attrNameLst>
                                          <p:attrName>style.visibility</p:attrName>
                                        </p:attrNameLst>
                                      </p:cBhvr>
                                      <p:to>
                                        <p:strVal val="visible"/>
                                      </p:to>
                                    </p:set>
                                    <p:anim calcmode="lin" valueType="num">
                                      <p:cBhvr additive="base">
                                        <p:cTn id="7" dur="500" fill="hold"/>
                                        <p:tgtEl>
                                          <p:spTgt spid="13557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55779">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5"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2"/>
                                        </p:tgtEl>
                                      </p:cBhvr>
                                    </p:animEffect>
                                  </p:childTnLst>
                                </p:cTn>
                              </p:par>
                              <p:par>
                                <p:cTn id="20" presetID="25"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23"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4"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25" dur="1000" fill="hold"/>
                                        <p:tgtEl>
                                          <p:spTgt spid="3"/>
                                        </p:tgtEl>
                                        <p:attrNameLst>
                                          <p:attrName>ppt_h</p:attrName>
                                        </p:attrNameLst>
                                      </p:cBhvr>
                                      <p:tavLst>
                                        <p:tav tm="0">
                                          <p:val>
                                            <p:strVal val="#ppt_h"/>
                                          </p:val>
                                        </p:tav>
                                        <p:tav tm="100000">
                                          <p:val>
                                            <p:strVal val="#ppt_h"/>
                                          </p:val>
                                        </p:tav>
                                      </p:tavLst>
                                    </p:anim>
                                    <p:anim calcmode="lin" valueType="num">
                                      <p:cBhvr>
                                        <p:cTn id="26"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27"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28"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29" dur="1000" decel="50000">
                                          <p:stCondLst>
                                            <p:cond delay="0"/>
                                          </p:stCondLst>
                                        </p:cTn>
                                        <p:tgtEl>
                                          <p:spTgt spid="3"/>
                                        </p:tgtEl>
                                      </p:cBhvr>
                                    </p:animEffect>
                                  </p:childTnLst>
                                </p:cTn>
                              </p:par>
                              <p:par>
                                <p:cTn id="30" presetID="25"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33"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4"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35" dur="1000" fill="hold"/>
                                        <p:tgtEl>
                                          <p:spTgt spid="4"/>
                                        </p:tgtEl>
                                        <p:attrNameLst>
                                          <p:attrName>ppt_h</p:attrName>
                                        </p:attrNameLst>
                                      </p:cBhvr>
                                      <p:tavLst>
                                        <p:tav tm="0">
                                          <p:val>
                                            <p:strVal val="#ppt_h"/>
                                          </p:val>
                                        </p:tav>
                                        <p:tav tm="100000">
                                          <p:val>
                                            <p:strVal val="#ppt_h"/>
                                          </p:val>
                                        </p:tav>
                                      </p:tavLst>
                                    </p:anim>
                                    <p:anim calcmode="lin" valueType="num">
                                      <p:cBhvr>
                                        <p:cTn id="36"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37"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38"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39" dur="1000" decel="50000">
                                          <p:stCondLst>
                                            <p:cond delay="0"/>
                                          </p:stCondLst>
                                        </p:cTn>
                                        <p:tgtEl>
                                          <p:spTgt spid="4"/>
                                        </p:tgtEl>
                                      </p:cBhvr>
                                    </p:animEffect>
                                  </p:childTnLst>
                                </p:cTn>
                              </p:par>
                              <p:par>
                                <p:cTn id="40" presetID="25"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p:cTn id="42"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43"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44"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45" dur="1000" fill="hold"/>
                                        <p:tgtEl>
                                          <p:spTgt spid="5"/>
                                        </p:tgtEl>
                                        <p:attrNameLst>
                                          <p:attrName>ppt_h</p:attrName>
                                        </p:attrNameLst>
                                      </p:cBhvr>
                                      <p:tavLst>
                                        <p:tav tm="0">
                                          <p:val>
                                            <p:strVal val="#ppt_h"/>
                                          </p:val>
                                        </p:tav>
                                        <p:tav tm="100000">
                                          <p:val>
                                            <p:strVal val="#ppt_h"/>
                                          </p:val>
                                        </p:tav>
                                      </p:tavLst>
                                    </p:anim>
                                    <p:anim calcmode="lin" valueType="num">
                                      <p:cBhvr>
                                        <p:cTn id="46"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47"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48"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49" dur="1000" decel="50000">
                                          <p:stCondLst>
                                            <p:cond delay="0"/>
                                          </p:stCondLst>
                                        </p:cTn>
                                        <p:tgtEl>
                                          <p:spTgt spid="5"/>
                                        </p:tgtEl>
                                      </p:cBhvr>
                                    </p:animEffect>
                                  </p:childTnLst>
                                </p:cTn>
                              </p:par>
                              <p:par>
                                <p:cTn id="50" presetID="25" presetClass="entr" presetSubtype="0" fill="hold" nodeType="with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p:cTn id="52"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53"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54"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55" dur="1000" fill="hold"/>
                                        <p:tgtEl>
                                          <p:spTgt spid="6"/>
                                        </p:tgtEl>
                                        <p:attrNameLst>
                                          <p:attrName>ppt_h</p:attrName>
                                        </p:attrNameLst>
                                      </p:cBhvr>
                                      <p:tavLst>
                                        <p:tav tm="0">
                                          <p:val>
                                            <p:strVal val="#ppt_h"/>
                                          </p:val>
                                        </p:tav>
                                        <p:tav tm="100000">
                                          <p:val>
                                            <p:strVal val="#ppt_h"/>
                                          </p:val>
                                        </p:tav>
                                      </p:tavLst>
                                    </p:anim>
                                    <p:anim calcmode="lin" valueType="num">
                                      <p:cBhvr>
                                        <p:cTn id="56"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57"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58"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59" dur="1000" decel="50000">
                                          <p:stCondLst>
                                            <p:cond delay="0"/>
                                          </p:stCondLst>
                                        </p:cTn>
                                        <p:tgtEl>
                                          <p:spTgt spid="6"/>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10"/>
                                        </p:tgtEl>
                                        <p:attrNameLst>
                                          <p:attrName>style.visibility</p:attrName>
                                        </p:attrNameLst>
                                      </p:cBhvr>
                                      <p:to>
                                        <p:strVal val="visible"/>
                                      </p:to>
                                    </p:set>
                                    <p:anim calcmode="lin" valueType="num">
                                      <p:cBhvr additive="base">
                                        <p:cTn id="64" dur="500" fill="hold"/>
                                        <p:tgtEl>
                                          <p:spTgt spid="10"/>
                                        </p:tgtEl>
                                        <p:attrNameLst>
                                          <p:attrName>ppt_x</p:attrName>
                                        </p:attrNameLst>
                                      </p:cBhvr>
                                      <p:tavLst>
                                        <p:tav tm="0">
                                          <p:val>
                                            <p:strVal val="#ppt_x"/>
                                          </p:val>
                                        </p:tav>
                                        <p:tav tm="100000">
                                          <p:val>
                                            <p:strVal val="#ppt_x"/>
                                          </p:val>
                                        </p:tav>
                                      </p:tavLst>
                                    </p:anim>
                                    <p:anim calcmode="lin" valueType="num">
                                      <p:cBhvr additive="base">
                                        <p:cTn id="6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107"/>
                                        </p:tgtEl>
                                        <p:attrNameLst>
                                          <p:attrName>style.visibility</p:attrName>
                                        </p:attrNameLst>
                                      </p:cBhvr>
                                      <p:to>
                                        <p:strVal val="visible"/>
                                      </p:to>
                                    </p:set>
                                    <p:anim calcmode="lin" valueType="num">
                                      <p:cBhvr additive="base">
                                        <p:cTn id="70" dur="500" fill="hold"/>
                                        <p:tgtEl>
                                          <p:spTgt spid="107"/>
                                        </p:tgtEl>
                                        <p:attrNameLst>
                                          <p:attrName>ppt_x</p:attrName>
                                        </p:attrNameLst>
                                      </p:cBhvr>
                                      <p:tavLst>
                                        <p:tav tm="0">
                                          <p:val>
                                            <p:strVal val="#ppt_x"/>
                                          </p:val>
                                        </p:tav>
                                        <p:tav tm="100000">
                                          <p:val>
                                            <p:strVal val="#ppt_x"/>
                                          </p:val>
                                        </p:tav>
                                      </p:tavLst>
                                    </p:anim>
                                    <p:anim calcmode="lin" valueType="num">
                                      <p:cBhvr additive="base">
                                        <p:cTn id="71"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p:cTn id="76" dur="500" fill="hold"/>
                                        <p:tgtEl>
                                          <p:spTgt spid="11"/>
                                        </p:tgtEl>
                                        <p:attrNameLst>
                                          <p:attrName>ppt_w</p:attrName>
                                        </p:attrNameLst>
                                      </p:cBhvr>
                                      <p:tavLst>
                                        <p:tav tm="0">
                                          <p:val>
                                            <p:fltVal val="0"/>
                                          </p:val>
                                        </p:tav>
                                        <p:tav tm="100000">
                                          <p:val>
                                            <p:strVal val="#ppt_w"/>
                                          </p:val>
                                        </p:tav>
                                      </p:tavLst>
                                    </p:anim>
                                    <p:anim calcmode="lin" valueType="num">
                                      <p:cBhvr>
                                        <p:cTn id="77" dur="500" fill="hold"/>
                                        <p:tgtEl>
                                          <p:spTgt spid="11"/>
                                        </p:tgtEl>
                                        <p:attrNameLst>
                                          <p:attrName>ppt_h</p:attrName>
                                        </p:attrNameLst>
                                      </p:cBhvr>
                                      <p:tavLst>
                                        <p:tav tm="0">
                                          <p:val>
                                            <p:fltVal val="0"/>
                                          </p:val>
                                        </p:tav>
                                        <p:tav tm="100000">
                                          <p:val>
                                            <p:strVal val="#ppt_h"/>
                                          </p:val>
                                        </p:tav>
                                      </p:tavLst>
                                    </p:anim>
                                    <p:animEffect transition="in" filter="fade">
                                      <p:cBhvr>
                                        <p:cTn id="78" dur="500"/>
                                        <p:tgtEl>
                                          <p:spTgt spid="11"/>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xit" presetSubtype="32" fill="hold" grpId="1" nodeType="clickEffect">
                                  <p:stCondLst>
                                    <p:cond delay="0"/>
                                  </p:stCondLst>
                                  <p:childTnLst>
                                    <p:anim calcmode="lin" valueType="num">
                                      <p:cBhvr>
                                        <p:cTn id="82" dur="500"/>
                                        <p:tgtEl>
                                          <p:spTgt spid="11"/>
                                        </p:tgtEl>
                                        <p:attrNameLst>
                                          <p:attrName>ppt_w</p:attrName>
                                        </p:attrNameLst>
                                      </p:cBhvr>
                                      <p:tavLst>
                                        <p:tav tm="0">
                                          <p:val>
                                            <p:strVal val="ppt_w"/>
                                          </p:val>
                                        </p:tav>
                                        <p:tav tm="100000">
                                          <p:val>
                                            <p:fltVal val="0"/>
                                          </p:val>
                                        </p:tav>
                                      </p:tavLst>
                                    </p:anim>
                                    <p:anim calcmode="lin" valueType="num">
                                      <p:cBhvr>
                                        <p:cTn id="83" dur="500"/>
                                        <p:tgtEl>
                                          <p:spTgt spid="11"/>
                                        </p:tgtEl>
                                        <p:attrNameLst>
                                          <p:attrName>ppt_h</p:attrName>
                                        </p:attrNameLst>
                                      </p:cBhvr>
                                      <p:tavLst>
                                        <p:tav tm="0">
                                          <p:val>
                                            <p:strVal val="ppt_h"/>
                                          </p:val>
                                        </p:tav>
                                        <p:tav tm="100000">
                                          <p:val>
                                            <p:fltVal val="0"/>
                                          </p:val>
                                        </p:tav>
                                      </p:tavLst>
                                    </p:anim>
                                    <p:animEffect transition="out" filter="fade">
                                      <p:cBhvr>
                                        <p:cTn id="84" dur="500"/>
                                        <p:tgtEl>
                                          <p:spTgt spid="11"/>
                                        </p:tgtEl>
                                      </p:cBhvr>
                                    </p:animEffect>
                                    <p:set>
                                      <p:cBhvr>
                                        <p:cTn id="85" dur="1" fill="hold">
                                          <p:stCondLst>
                                            <p:cond delay="499"/>
                                          </p:stCondLst>
                                        </p:cTn>
                                        <p:tgtEl>
                                          <p:spTgt spid="11"/>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108"/>
                                        </p:tgtEl>
                                        <p:attrNameLst>
                                          <p:attrName>style.visibility</p:attrName>
                                        </p:attrNameLst>
                                      </p:cBhvr>
                                      <p:to>
                                        <p:strVal val="visible"/>
                                      </p:to>
                                    </p:set>
                                    <p:anim calcmode="lin" valueType="num">
                                      <p:cBhvr additive="base">
                                        <p:cTn id="90" dur="500" fill="hold"/>
                                        <p:tgtEl>
                                          <p:spTgt spid="108"/>
                                        </p:tgtEl>
                                        <p:attrNameLst>
                                          <p:attrName>ppt_x</p:attrName>
                                        </p:attrNameLst>
                                      </p:cBhvr>
                                      <p:tavLst>
                                        <p:tav tm="0">
                                          <p:val>
                                            <p:strVal val="#ppt_x"/>
                                          </p:val>
                                        </p:tav>
                                        <p:tav tm="100000">
                                          <p:val>
                                            <p:strVal val="#ppt_x"/>
                                          </p:val>
                                        </p:tav>
                                      </p:tavLst>
                                    </p:anim>
                                    <p:anim calcmode="lin" valueType="num">
                                      <p:cBhvr additive="base">
                                        <p:cTn id="91"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109"/>
                                        </p:tgtEl>
                                        <p:attrNameLst>
                                          <p:attrName>style.visibility</p:attrName>
                                        </p:attrNameLst>
                                      </p:cBhvr>
                                      <p:to>
                                        <p:strVal val="visible"/>
                                      </p:to>
                                    </p:set>
                                    <p:anim calcmode="lin" valueType="num">
                                      <p:cBhvr additive="base">
                                        <p:cTn id="96" dur="500" fill="hold"/>
                                        <p:tgtEl>
                                          <p:spTgt spid="109"/>
                                        </p:tgtEl>
                                        <p:attrNameLst>
                                          <p:attrName>ppt_x</p:attrName>
                                        </p:attrNameLst>
                                      </p:cBhvr>
                                      <p:tavLst>
                                        <p:tav tm="0">
                                          <p:val>
                                            <p:strVal val="#ppt_x"/>
                                          </p:val>
                                        </p:tav>
                                        <p:tav tm="100000">
                                          <p:val>
                                            <p:strVal val="#ppt_x"/>
                                          </p:val>
                                        </p:tav>
                                      </p:tavLst>
                                    </p:anim>
                                    <p:anim calcmode="lin" valueType="num">
                                      <p:cBhvr additive="base">
                                        <p:cTn id="97"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5779" grpId="0" build="p"/>
      <p:bldP spid="10" grpId="0" animBg="1"/>
      <p:bldP spid="107" grpId="0" animBg="1"/>
      <p:bldP spid="108" grpId="0" animBg="1"/>
      <p:bldP spid="109" grpId="0" animBg="1"/>
      <p:bldP spid="11" grpId="0" animBg="1"/>
      <p:bldP spid="11"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zh-CN" altLang="en-US" dirty="0"/>
              <a:t>定理</a:t>
            </a:r>
            <a:r>
              <a:rPr lang="en-US" altLang="zh-CN" dirty="0"/>
              <a:t>7.3</a:t>
            </a:r>
            <a:endParaRPr lang="zh-CN" altLang="en-US" dirty="0"/>
          </a:p>
        </p:txBody>
      </p:sp>
      <p:sp>
        <p:nvSpPr>
          <p:cNvPr id="1356803" name="Rectangle 3"/>
          <p:cNvSpPr>
            <a:spLocks noGrp="1" noChangeArrowheads="1"/>
          </p:cNvSpPr>
          <p:nvPr>
            <p:ph type="body" idx="1"/>
          </p:nvPr>
        </p:nvSpPr>
        <p:spPr>
          <a:xfrm>
            <a:off x="816871" y="991394"/>
            <a:ext cx="10755154" cy="5585342"/>
          </a:xfrm>
        </p:spPr>
        <p:txBody>
          <a:bodyPr>
            <a:normAutofit/>
          </a:bodyPr>
          <a:lstStyle/>
          <a:p>
            <a:pPr marL="0" indent="0">
              <a:lnSpc>
                <a:spcPct val="150000"/>
              </a:lnSpc>
              <a:buNone/>
            </a:pPr>
            <a:r>
              <a:rPr lang="zh-CN" altLang="en-US" dirty="0">
                <a:solidFill>
                  <a:srgbClr val="800080"/>
                </a:solidFill>
              </a:rPr>
              <a:t>一个图</a:t>
            </a:r>
            <a:r>
              <a:rPr lang="en-US" altLang="zh-CN" dirty="0">
                <a:solidFill>
                  <a:srgbClr val="800080"/>
                </a:solidFill>
              </a:rPr>
              <a:t>G = &lt;V, E&gt;</a:t>
            </a:r>
            <a:r>
              <a:rPr lang="zh-CN" altLang="en-US" dirty="0">
                <a:solidFill>
                  <a:srgbClr val="800080"/>
                </a:solidFill>
              </a:rPr>
              <a:t>存在生成树</a:t>
            </a:r>
            <a:r>
              <a:rPr lang="en-US" altLang="zh-CN" dirty="0">
                <a:solidFill>
                  <a:srgbClr val="800080"/>
                </a:solidFill>
              </a:rPr>
              <a:t>T</a:t>
            </a:r>
            <a:r>
              <a:rPr lang="en-US" altLang="zh-CN" baseline="-25000" dirty="0">
                <a:solidFill>
                  <a:srgbClr val="800080"/>
                </a:solidFill>
              </a:rPr>
              <a:t>G</a:t>
            </a:r>
            <a:r>
              <a:rPr lang="en-US" altLang="zh-CN" dirty="0">
                <a:solidFill>
                  <a:srgbClr val="800080"/>
                </a:solidFill>
              </a:rPr>
              <a:t> = &lt;V, E</a:t>
            </a:r>
            <a:r>
              <a:rPr lang="en-US" altLang="zh-CN" baseline="-25000" dirty="0">
                <a:solidFill>
                  <a:srgbClr val="800080"/>
                </a:solidFill>
              </a:rPr>
              <a:t>T</a:t>
            </a:r>
            <a:r>
              <a:rPr lang="en-US" altLang="zh-CN" dirty="0">
                <a:solidFill>
                  <a:srgbClr val="800080"/>
                </a:solidFill>
              </a:rPr>
              <a:t>&gt;</a:t>
            </a:r>
            <a:r>
              <a:rPr lang="zh-CN" altLang="en-US" dirty="0">
                <a:solidFill>
                  <a:srgbClr val="800080"/>
                </a:solidFill>
              </a:rPr>
              <a:t>的充分必要条件是</a:t>
            </a:r>
            <a:r>
              <a:rPr lang="en-US" altLang="zh-CN" dirty="0">
                <a:solidFill>
                  <a:srgbClr val="800080"/>
                </a:solidFill>
              </a:rPr>
              <a:t>G</a:t>
            </a:r>
            <a:r>
              <a:rPr lang="zh-CN" altLang="en-US" dirty="0">
                <a:solidFill>
                  <a:srgbClr val="800080"/>
                </a:solidFill>
              </a:rPr>
              <a:t>是连通的。</a:t>
            </a:r>
          </a:p>
          <a:p>
            <a:pPr marL="0" indent="0">
              <a:lnSpc>
                <a:spcPct val="150000"/>
              </a:lnSpc>
              <a:buNone/>
            </a:pPr>
            <a:r>
              <a:rPr lang="zh-CN" altLang="en-US" kern="1200" dirty="0">
                <a:solidFill>
                  <a:srgbClr val="DF0029"/>
                </a:solidFill>
              </a:rPr>
              <a:t>证明</a:t>
            </a:r>
            <a:r>
              <a:rPr lang="zh-CN" altLang="en-US" kern="1200" dirty="0"/>
              <a:t>  </a:t>
            </a:r>
            <a:r>
              <a:rPr lang="zh-CN" altLang="en-US" kern="1200" dirty="0">
                <a:solidFill>
                  <a:srgbClr val="800080"/>
                </a:solidFill>
              </a:rPr>
              <a:t>必要性</a:t>
            </a:r>
            <a:r>
              <a:rPr lang="zh-CN" altLang="en-US" kern="1200" dirty="0"/>
              <a:t>：假设</a:t>
            </a:r>
            <a:r>
              <a:rPr lang="en-US" altLang="zh-CN" kern="1200" dirty="0"/>
              <a:t>T</a:t>
            </a:r>
            <a:r>
              <a:rPr lang="en-US" altLang="zh-CN" kern="1200" baseline="-25000" dirty="0"/>
              <a:t>G</a:t>
            </a:r>
            <a:r>
              <a:rPr lang="en-US" altLang="zh-CN" kern="1200" dirty="0"/>
              <a:t> = &lt;V, E</a:t>
            </a:r>
            <a:r>
              <a:rPr lang="en-US" altLang="zh-CN" kern="1200" baseline="-25000" dirty="0"/>
              <a:t>T</a:t>
            </a:r>
            <a:r>
              <a:rPr lang="en-US" altLang="zh-CN" kern="1200" dirty="0"/>
              <a:t>&gt;</a:t>
            </a:r>
            <a:r>
              <a:rPr lang="zh-CN" altLang="en-US" kern="1200" dirty="0"/>
              <a:t>是</a:t>
            </a:r>
            <a:r>
              <a:rPr lang="en-US" altLang="zh-CN" kern="1200" dirty="0"/>
              <a:t>G = &lt;V, E&gt;</a:t>
            </a:r>
            <a:r>
              <a:rPr lang="zh-CN" altLang="en-US" kern="1200" dirty="0"/>
              <a:t>的生成树，由定义</a:t>
            </a:r>
            <a:r>
              <a:rPr lang="en-US" altLang="zh-CN" kern="1200" dirty="0"/>
              <a:t>10.2.1</a:t>
            </a:r>
            <a:r>
              <a:rPr lang="zh-CN" altLang="en-US" kern="1200" dirty="0"/>
              <a:t>，</a:t>
            </a:r>
            <a:r>
              <a:rPr lang="en-US" altLang="zh-CN" kern="1200" dirty="0"/>
              <a:t>T</a:t>
            </a:r>
            <a:r>
              <a:rPr lang="en-US" altLang="zh-CN" kern="1200" baseline="-25000" dirty="0"/>
              <a:t>G</a:t>
            </a:r>
            <a:r>
              <a:rPr lang="zh-CN" altLang="en-US" kern="1200" dirty="0"/>
              <a:t>是连通的，于是</a:t>
            </a:r>
            <a:r>
              <a:rPr lang="en-US" altLang="zh-CN" kern="1200" dirty="0"/>
              <a:t>G</a:t>
            </a:r>
            <a:r>
              <a:rPr lang="zh-CN" altLang="en-US" kern="1200" dirty="0"/>
              <a:t>也是连通的。</a:t>
            </a:r>
            <a:endParaRPr lang="en-US" altLang="zh-CN" kern="1200" dirty="0"/>
          </a:p>
          <a:p>
            <a:pPr marL="0" indent="0">
              <a:lnSpc>
                <a:spcPct val="150000"/>
              </a:lnSpc>
              <a:buNone/>
            </a:pPr>
            <a:r>
              <a:rPr lang="zh-CN" altLang="en-US" dirty="0">
                <a:solidFill>
                  <a:srgbClr val="800080"/>
                </a:solidFill>
                <a:cs typeface="Times New Roman" panose="02020603050405020304" pitchFamily="18" charset="0"/>
              </a:rPr>
              <a:t>充分性</a:t>
            </a:r>
            <a:r>
              <a:rPr lang="zh-CN" altLang="en-US" dirty="0">
                <a:solidFill>
                  <a:srgbClr val="000000"/>
                </a:solidFill>
                <a:cs typeface="Times New Roman" panose="02020603050405020304" pitchFamily="18" charset="0"/>
              </a:rPr>
              <a:t>：假设</a:t>
            </a:r>
            <a:r>
              <a:rPr lang="en-US" altLang="zh-CN" dirty="0">
                <a:solidFill>
                  <a:srgbClr val="000000"/>
                </a:solidFill>
                <a:cs typeface="Times New Roman" panose="02020603050405020304" pitchFamily="18" charset="0"/>
              </a:rPr>
              <a:t>G = &lt;V, E&gt;</a:t>
            </a:r>
            <a:r>
              <a:rPr lang="zh-CN" altLang="en-US" dirty="0">
                <a:solidFill>
                  <a:srgbClr val="000000"/>
                </a:solidFill>
                <a:cs typeface="Times New Roman" panose="02020603050405020304" pitchFamily="18" charset="0"/>
              </a:rPr>
              <a:t>是连通的。</a:t>
            </a:r>
            <a:endParaRPr lang="en-US" altLang="zh-CN" dirty="0">
              <a:solidFill>
                <a:srgbClr val="000000"/>
              </a:solidFill>
              <a:cs typeface="Times New Roman" panose="02020603050405020304" pitchFamily="18" charset="0"/>
            </a:endParaRPr>
          </a:p>
          <a:p>
            <a:pPr marL="0" indent="0">
              <a:lnSpc>
                <a:spcPct val="150000"/>
              </a:lnSpc>
              <a:buNone/>
            </a:pPr>
            <a:r>
              <a:rPr lang="zh-CN" altLang="en-US" dirty="0">
                <a:solidFill>
                  <a:srgbClr val="000000"/>
                </a:solidFill>
                <a:cs typeface="Times New Roman" panose="02020603050405020304" pitchFamily="18" charset="0"/>
              </a:rPr>
              <a:t>如果</a:t>
            </a:r>
            <a:r>
              <a:rPr lang="en-US" altLang="zh-CN" dirty="0">
                <a:solidFill>
                  <a:srgbClr val="000000"/>
                </a:solidFill>
                <a:cs typeface="Times New Roman" panose="02020603050405020304" pitchFamily="18" charset="0"/>
              </a:rPr>
              <a:t>G</a:t>
            </a:r>
            <a:r>
              <a:rPr lang="zh-CN" altLang="en-US" dirty="0">
                <a:solidFill>
                  <a:srgbClr val="000000"/>
                </a:solidFill>
                <a:cs typeface="Times New Roman" panose="02020603050405020304" pitchFamily="18" charset="0"/>
              </a:rPr>
              <a:t>中存在回路</a:t>
            </a:r>
            <a:r>
              <a:rPr lang="en-US" altLang="zh-CN" dirty="0">
                <a:solidFill>
                  <a:srgbClr val="000000"/>
                </a:solidFill>
                <a:cs typeface="Times New Roman" panose="02020603050405020304" pitchFamily="18" charset="0"/>
              </a:rPr>
              <a:t>C</a:t>
            </a:r>
            <a:r>
              <a:rPr lang="en-US" altLang="zh-CN" baseline="-25000" dirty="0">
                <a:solidFill>
                  <a:srgbClr val="000000"/>
                </a:solidFill>
                <a:cs typeface="Times New Roman" panose="02020603050405020304" pitchFamily="18" charset="0"/>
              </a:rPr>
              <a:t>1</a:t>
            </a:r>
            <a:r>
              <a:rPr lang="zh-CN" altLang="en-US" dirty="0">
                <a:solidFill>
                  <a:srgbClr val="000000"/>
                </a:solidFill>
                <a:cs typeface="Times New Roman" panose="02020603050405020304" pitchFamily="18" charset="0"/>
              </a:rPr>
              <a:t>，可删除</a:t>
            </a:r>
            <a:r>
              <a:rPr lang="en-US" altLang="zh-CN" dirty="0">
                <a:solidFill>
                  <a:srgbClr val="000000"/>
                </a:solidFill>
                <a:cs typeface="Times New Roman" panose="02020603050405020304" pitchFamily="18" charset="0"/>
              </a:rPr>
              <a:t>C</a:t>
            </a:r>
            <a:r>
              <a:rPr lang="en-US" altLang="zh-CN" baseline="-25000" dirty="0">
                <a:solidFill>
                  <a:srgbClr val="000000"/>
                </a:solidFill>
                <a:cs typeface="Times New Roman" panose="02020603050405020304" pitchFamily="18" charset="0"/>
              </a:rPr>
              <a:t>1</a:t>
            </a:r>
            <a:r>
              <a:rPr lang="zh-CN" altLang="en-US" dirty="0">
                <a:solidFill>
                  <a:srgbClr val="000000"/>
                </a:solidFill>
                <a:cs typeface="Times New Roman" panose="02020603050405020304" pitchFamily="18" charset="0"/>
              </a:rPr>
              <a:t>中一条边得到图</a:t>
            </a:r>
            <a:r>
              <a:rPr lang="en-US" altLang="zh-CN" dirty="0">
                <a:solidFill>
                  <a:srgbClr val="000000"/>
                </a:solidFill>
                <a:cs typeface="Times New Roman" panose="02020603050405020304" pitchFamily="18" charset="0"/>
              </a:rPr>
              <a:t>G</a:t>
            </a:r>
            <a:r>
              <a:rPr lang="en-US" altLang="zh-CN" baseline="-25000" dirty="0">
                <a:solidFill>
                  <a:srgbClr val="000000"/>
                </a:solidFill>
                <a:cs typeface="Times New Roman" panose="02020603050405020304" pitchFamily="18" charset="0"/>
              </a:rPr>
              <a:t>1</a:t>
            </a:r>
            <a:r>
              <a:rPr lang="zh-CN" altLang="en-US" dirty="0">
                <a:solidFill>
                  <a:srgbClr val="000000"/>
                </a:solidFill>
                <a:cs typeface="Times New Roman" panose="02020603050405020304" pitchFamily="18" charset="0"/>
              </a:rPr>
              <a:t>，它仍连通且与</a:t>
            </a:r>
            <a:r>
              <a:rPr lang="en-US" altLang="zh-CN" dirty="0">
                <a:solidFill>
                  <a:srgbClr val="000000"/>
                </a:solidFill>
                <a:cs typeface="Times New Roman" panose="02020603050405020304" pitchFamily="18" charset="0"/>
              </a:rPr>
              <a:t>G</a:t>
            </a:r>
            <a:r>
              <a:rPr lang="zh-CN" altLang="en-US" dirty="0">
                <a:solidFill>
                  <a:srgbClr val="000000"/>
                </a:solidFill>
                <a:cs typeface="Times New Roman" panose="02020603050405020304" pitchFamily="18" charset="0"/>
              </a:rPr>
              <a:t>有相同的结点集。</a:t>
            </a:r>
            <a:endParaRPr lang="en-US" altLang="zh-CN" dirty="0">
              <a:solidFill>
                <a:srgbClr val="000000"/>
              </a:solidFill>
              <a:cs typeface="Times New Roman" panose="02020603050405020304" pitchFamily="18" charset="0"/>
            </a:endParaRPr>
          </a:p>
          <a:p>
            <a:pPr marL="0" indent="0">
              <a:lnSpc>
                <a:spcPct val="150000"/>
              </a:lnSpc>
              <a:buNone/>
            </a:pPr>
            <a:r>
              <a:rPr lang="zh-CN" altLang="en-US" dirty="0">
                <a:solidFill>
                  <a:srgbClr val="000000"/>
                </a:solidFill>
                <a:cs typeface="Times New Roman" panose="02020603050405020304" pitchFamily="18" charset="0"/>
              </a:rPr>
              <a:t>如果</a:t>
            </a:r>
            <a:r>
              <a:rPr lang="en-US" altLang="zh-CN" dirty="0">
                <a:solidFill>
                  <a:srgbClr val="000000"/>
                </a:solidFill>
                <a:cs typeface="Times New Roman" panose="02020603050405020304" pitchFamily="18" charset="0"/>
              </a:rPr>
              <a:t>G</a:t>
            </a:r>
            <a:r>
              <a:rPr lang="en-US" altLang="zh-CN" baseline="-25000" dirty="0">
                <a:solidFill>
                  <a:srgbClr val="000000"/>
                </a:solidFill>
                <a:cs typeface="Times New Roman" panose="02020603050405020304" pitchFamily="18" charset="0"/>
              </a:rPr>
              <a:t>1</a:t>
            </a:r>
            <a:r>
              <a:rPr lang="zh-CN" altLang="en-US" dirty="0">
                <a:solidFill>
                  <a:srgbClr val="000000"/>
                </a:solidFill>
                <a:cs typeface="Times New Roman" panose="02020603050405020304" pitchFamily="18" charset="0"/>
              </a:rPr>
              <a:t>中无回路，</a:t>
            </a:r>
            <a:r>
              <a:rPr lang="en-US" altLang="zh-CN" dirty="0">
                <a:solidFill>
                  <a:srgbClr val="000000"/>
                </a:solidFill>
                <a:cs typeface="Times New Roman" panose="02020603050405020304" pitchFamily="18" charset="0"/>
              </a:rPr>
              <a:t>G</a:t>
            </a:r>
            <a:r>
              <a:rPr lang="en-US" altLang="zh-CN" baseline="-25000" dirty="0">
                <a:solidFill>
                  <a:srgbClr val="000000"/>
                </a:solidFill>
                <a:cs typeface="Times New Roman" panose="02020603050405020304" pitchFamily="18" charset="0"/>
              </a:rPr>
              <a:t>1</a:t>
            </a:r>
            <a:r>
              <a:rPr lang="zh-CN" altLang="en-US" dirty="0">
                <a:solidFill>
                  <a:srgbClr val="000000"/>
                </a:solidFill>
                <a:cs typeface="Times New Roman" panose="02020603050405020304" pitchFamily="18" charset="0"/>
              </a:rPr>
              <a:t>就是生成树。</a:t>
            </a:r>
            <a:endParaRPr lang="en-US" altLang="zh-CN" dirty="0">
              <a:solidFill>
                <a:srgbClr val="000000"/>
              </a:solidFill>
              <a:cs typeface="Times New Roman" panose="02020603050405020304" pitchFamily="18" charset="0"/>
            </a:endParaRPr>
          </a:p>
          <a:p>
            <a:pPr marL="0" indent="0">
              <a:lnSpc>
                <a:spcPct val="150000"/>
              </a:lnSpc>
              <a:buNone/>
            </a:pPr>
            <a:r>
              <a:rPr lang="zh-CN" altLang="en-US" dirty="0">
                <a:solidFill>
                  <a:srgbClr val="000000"/>
                </a:solidFill>
                <a:cs typeface="Times New Roman" panose="02020603050405020304" pitchFamily="18" charset="0"/>
              </a:rPr>
              <a:t>如果</a:t>
            </a:r>
            <a:r>
              <a:rPr lang="en-US" altLang="zh-CN" dirty="0">
                <a:solidFill>
                  <a:srgbClr val="000000"/>
                </a:solidFill>
                <a:cs typeface="Times New Roman" panose="02020603050405020304" pitchFamily="18" charset="0"/>
              </a:rPr>
              <a:t>G</a:t>
            </a:r>
            <a:r>
              <a:rPr lang="en-US" altLang="zh-CN" baseline="-25000" dirty="0">
                <a:solidFill>
                  <a:srgbClr val="000000"/>
                </a:solidFill>
                <a:cs typeface="Times New Roman" panose="02020603050405020304" pitchFamily="18" charset="0"/>
              </a:rPr>
              <a:t>1</a:t>
            </a:r>
            <a:r>
              <a:rPr lang="zh-CN" altLang="en-US" dirty="0">
                <a:solidFill>
                  <a:srgbClr val="000000"/>
                </a:solidFill>
                <a:cs typeface="Times New Roman" panose="02020603050405020304" pitchFamily="18" charset="0"/>
              </a:rPr>
              <a:t>仍存在回路</a:t>
            </a:r>
            <a:r>
              <a:rPr lang="en-US" altLang="zh-CN" dirty="0">
                <a:solidFill>
                  <a:srgbClr val="000000"/>
                </a:solidFill>
                <a:cs typeface="Times New Roman" panose="02020603050405020304" pitchFamily="18" charset="0"/>
              </a:rPr>
              <a:t>C</a:t>
            </a:r>
            <a:r>
              <a:rPr lang="en-US" altLang="zh-CN" baseline="-25000" dirty="0">
                <a:solidFill>
                  <a:srgbClr val="000000"/>
                </a:solidFill>
                <a:cs typeface="Times New Roman" panose="02020603050405020304" pitchFamily="18" charset="0"/>
              </a:rPr>
              <a:t>2</a:t>
            </a:r>
            <a:r>
              <a:rPr lang="zh-CN" altLang="en-US" dirty="0">
                <a:solidFill>
                  <a:srgbClr val="000000"/>
                </a:solidFill>
                <a:cs typeface="Times New Roman" panose="02020603050405020304" pitchFamily="18" charset="0"/>
              </a:rPr>
              <a:t>，可删除</a:t>
            </a:r>
            <a:r>
              <a:rPr lang="en-US" altLang="zh-CN" dirty="0">
                <a:solidFill>
                  <a:srgbClr val="000000"/>
                </a:solidFill>
                <a:cs typeface="Times New Roman" panose="02020603050405020304" pitchFamily="18" charset="0"/>
              </a:rPr>
              <a:t>C</a:t>
            </a:r>
            <a:r>
              <a:rPr lang="en-US" altLang="zh-CN" baseline="-25000" dirty="0">
                <a:solidFill>
                  <a:srgbClr val="000000"/>
                </a:solidFill>
                <a:cs typeface="Times New Roman" panose="02020603050405020304" pitchFamily="18" charset="0"/>
              </a:rPr>
              <a:t>2</a:t>
            </a:r>
            <a:r>
              <a:rPr lang="zh-CN" altLang="en-US" dirty="0">
                <a:solidFill>
                  <a:srgbClr val="000000"/>
                </a:solidFill>
                <a:cs typeface="Times New Roman" panose="02020603050405020304" pitchFamily="18" charset="0"/>
              </a:rPr>
              <a:t>中一条边，如此继续，直到得到一个无回路的连通图</a:t>
            </a:r>
            <a:r>
              <a:rPr lang="en-US" altLang="zh-CN" dirty="0">
                <a:solidFill>
                  <a:srgbClr val="000000"/>
                </a:solidFill>
                <a:cs typeface="Times New Roman" panose="02020603050405020304" pitchFamily="18" charset="0"/>
              </a:rPr>
              <a:t>H</a:t>
            </a:r>
            <a:r>
              <a:rPr lang="zh-CN" altLang="en-US" dirty="0">
                <a:solidFill>
                  <a:srgbClr val="000000"/>
                </a:solidFill>
                <a:cs typeface="Times New Roman" panose="02020603050405020304" pitchFamily="18" charset="0"/>
              </a:rPr>
              <a:t>为止。因此，</a:t>
            </a:r>
            <a:r>
              <a:rPr lang="en-US" altLang="zh-CN" dirty="0">
                <a:solidFill>
                  <a:srgbClr val="000000"/>
                </a:solidFill>
                <a:cs typeface="Times New Roman" panose="02020603050405020304" pitchFamily="18" charset="0"/>
              </a:rPr>
              <a:t>H</a:t>
            </a:r>
            <a:r>
              <a:rPr lang="zh-CN" altLang="en-US" dirty="0">
                <a:solidFill>
                  <a:srgbClr val="000000"/>
                </a:solidFill>
                <a:cs typeface="Times New Roman" panose="02020603050405020304" pitchFamily="18" charset="0"/>
              </a:rPr>
              <a:t>是</a:t>
            </a:r>
            <a:r>
              <a:rPr lang="en-US" altLang="zh-CN" dirty="0">
                <a:solidFill>
                  <a:srgbClr val="000000"/>
                </a:solidFill>
                <a:cs typeface="Times New Roman" panose="02020603050405020304" pitchFamily="18" charset="0"/>
              </a:rPr>
              <a:t>G</a:t>
            </a:r>
            <a:r>
              <a:rPr lang="zh-CN" altLang="en-US" dirty="0">
                <a:solidFill>
                  <a:srgbClr val="000000"/>
                </a:solidFill>
                <a:cs typeface="Times New Roman" panose="02020603050405020304" pitchFamily="18" charset="0"/>
              </a:rPr>
              <a:t>的生成树。</a:t>
            </a:r>
          </a:p>
        </p:txBody>
      </p:sp>
      <p:sp>
        <p:nvSpPr>
          <p:cNvPr id="5" name="Rectangle 4"/>
          <p:cNvSpPr>
            <a:spLocks noChangeArrowheads="1"/>
          </p:cNvSpPr>
          <p:nvPr/>
        </p:nvSpPr>
        <p:spPr bwMode="auto">
          <a:xfrm>
            <a:off x="5794375" y="2883188"/>
            <a:ext cx="5410200" cy="49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just" eaLnBrk="1" hangingPunct="1">
              <a:lnSpc>
                <a:spcPct val="120000"/>
              </a:lnSpc>
              <a:spcBef>
                <a:spcPct val="20000"/>
              </a:spcBef>
              <a:buClr>
                <a:srgbClr val="FF3300"/>
              </a:buClr>
              <a:buFont typeface="Wingdings" panose="05000000000000000000" pitchFamily="2" charset="2"/>
              <a:buNone/>
            </a:pPr>
            <a:r>
              <a:rPr lang="zh-CN" altLang="en-US" sz="2400" b="1" dirty="0">
                <a:solidFill>
                  <a:srgbClr val="000000"/>
                </a:solidFill>
                <a:latin typeface="+mn-lt"/>
                <a:ea typeface="+mn-ea"/>
                <a:cs typeface="Times New Roman" panose="02020603050405020304" pitchFamily="18" charset="0"/>
              </a:rPr>
              <a:t>如果</a:t>
            </a:r>
            <a:r>
              <a:rPr lang="en-US" altLang="zh-CN" sz="2400" b="1" dirty="0">
                <a:solidFill>
                  <a:srgbClr val="000000"/>
                </a:solidFill>
                <a:latin typeface="+mn-lt"/>
                <a:ea typeface="+mn-ea"/>
                <a:cs typeface="Times New Roman" panose="02020603050405020304" pitchFamily="18" charset="0"/>
              </a:rPr>
              <a:t>G</a:t>
            </a:r>
            <a:r>
              <a:rPr lang="zh-CN" altLang="en-US" sz="2400" b="1" dirty="0">
                <a:solidFill>
                  <a:srgbClr val="000000"/>
                </a:solidFill>
                <a:latin typeface="+mn-lt"/>
                <a:ea typeface="+mn-ea"/>
                <a:cs typeface="Times New Roman" panose="02020603050405020304" pitchFamily="18" charset="0"/>
              </a:rPr>
              <a:t>中无回路，</a:t>
            </a:r>
            <a:r>
              <a:rPr lang="en-US" altLang="zh-CN" sz="2400" b="1" dirty="0">
                <a:solidFill>
                  <a:srgbClr val="000000"/>
                </a:solidFill>
                <a:latin typeface="+mn-lt"/>
                <a:ea typeface="+mn-ea"/>
                <a:cs typeface="Times New Roman" panose="02020603050405020304" pitchFamily="18" charset="0"/>
              </a:rPr>
              <a:t>G</a:t>
            </a:r>
            <a:r>
              <a:rPr lang="zh-CN" altLang="en-US" sz="2400" b="1" dirty="0">
                <a:solidFill>
                  <a:srgbClr val="000000"/>
                </a:solidFill>
                <a:latin typeface="+mn-lt"/>
                <a:ea typeface="+mn-ea"/>
                <a:cs typeface="Times New Roman" panose="02020603050405020304" pitchFamily="18" charset="0"/>
              </a:rPr>
              <a:t>本身就是生成树。</a:t>
            </a:r>
          </a:p>
        </p:txBody>
      </p:sp>
      <p:sp>
        <p:nvSpPr>
          <p:cNvPr id="6" name="Rectangle 4"/>
          <p:cNvSpPr>
            <a:spLocks noChangeArrowheads="1"/>
          </p:cNvSpPr>
          <p:nvPr/>
        </p:nvSpPr>
        <p:spPr bwMode="auto">
          <a:xfrm>
            <a:off x="816871" y="3389513"/>
            <a:ext cx="10755154"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just" eaLnBrk="1" hangingPunct="1">
              <a:lnSpc>
                <a:spcPct val="150000"/>
              </a:lnSpc>
              <a:spcBef>
                <a:spcPct val="20000"/>
              </a:spcBef>
              <a:buClr>
                <a:srgbClr val="FF3300"/>
              </a:buClr>
            </a:pPr>
            <a:r>
              <a:rPr lang="zh-CN" altLang="en-US" sz="2400" b="1" dirty="0">
                <a:solidFill>
                  <a:srgbClr val="000000"/>
                </a:solidFill>
                <a:latin typeface="+mn-lt"/>
                <a:ea typeface="+mn-ea"/>
                <a:cs typeface="Times New Roman" panose="02020603050405020304" pitchFamily="18" charset="0"/>
              </a:rPr>
              <a:t>                                    </a:t>
            </a:r>
          </a:p>
        </p:txBody>
      </p:sp>
    </p:spTree>
    <p:extLst>
      <p:ext uri="{BB962C8B-B14F-4D97-AF65-F5344CB8AC3E}">
        <p14:creationId xmlns:p14="http://schemas.microsoft.com/office/powerpoint/2010/main" val="216497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56803">
                                            <p:txEl>
                                              <p:pRg st="0" end="0"/>
                                            </p:txEl>
                                          </p:spTgt>
                                        </p:tgtEl>
                                        <p:attrNameLst>
                                          <p:attrName>style.visibility</p:attrName>
                                        </p:attrNameLst>
                                      </p:cBhvr>
                                      <p:to>
                                        <p:strVal val="visible"/>
                                      </p:to>
                                    </p:set>
                                    <p:anim calcmode="lin" valueType="num">
                                      <p:cBhvr additive="base">
                                        <p:cTn id="7" dur="500" fill="hold"/>
                                        <p:tgtEl>
                                          <p:spTgt spid="13568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568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56803">
                                            <p:txEl>
                                              <p:pRg st="1" end="1"/>
                                            </p:txEl>
                                          </p:spTgt>
                                        </p:tgtEl>
                                        <p:attrNameLst>
                                          <p:attrName>style.visibility</p:attrName>
                                        </p:attrNameLst>
                                      </p:cBhvr>
                                      <p:to>
                                        <p:strVal val="visible"/>
                                      </p:to>
                                    </p:set>
                                    <p:anim calcmode="lin" valueType="num">
                                      <p:cBhvr additive="base">
                                        <p:cTn id="13" dur="500" fill="hold"/>
                                        <p:tgtEl>
                                          <p:spTgt spid="135680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568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56803">
                                            <p:txEl>
                                              <p:pRg st="2" end="2"/>
                                            </p:txEl>
                                          </p:spTgt>
                                        </p:tgtEl>
                                        <p:attrNameLst>
                                          <p:attrName>style.visibility</p:attrName>
                                        </p:attrNameLst>
                                      </p:cBhvr>
                                      <p:to>
                                        <p:strVal val="visible"/>
                                      </p:to>
                                    </p:set>
                                    <p:anim calcmode="lin" valueType="num">
                                      <p:cBhvr additive="base">
                                        <p:cTn id="19" dur="500" fill="hold"/>
                                        <p:tgtEl>
                                          <p:spTgt spid="135680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568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 calcmode="lin" valueType="num">
                                      <p:cBhvr additive="base">
                                        <p:cTn id="2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56803">
                                            <p:txEl>
                                              <p:pRg st="3" end="3"/>
                                            </p:txEl>
                                          </p:spTgt>
                                        </p:tgtEl>
                                        <p:attrNameLst>
                                          <p:attrName>style.visibility</p:attrName>
                                        </p:attrNameLst>
                                      </p:cBhvr>
                                      <p:to>
                                        <p:strVal val="visible"/>
                                      </p:to>
                                    </p:set>
                                    <p:anim calcmode="lin" valueType="num">
                                      <p:cBhvr additive="base">
                                        <p:cTn id="31" dur="500" fill="hold"/>
                                        <p:tgtEl>
                                          <p:spTgt spid="135680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5680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56803">
                                            <p:txEl>
                                              <p:pRg st="4" end="4"/>
                                            </p:txEl>
                                          </p:spTgt>
                                        </p:tgtEl>
                                        <p:attrNameLst>
                                          <p:attrName>style.visibility</p:attrName>
                                        </p:attrNameLst>
                                      </p:cBhvr>
                                      <p:to>
                                        <p:strVal val="visible"/>
                                      </p:to>
                                    </p:set>
                                    <p:anim calcmode="lin" valueType="num">
                                      <p:cBhvr additive="base">
                                        <p:cTn id="37" dur="500" fill="hold"/>
                                        <p:tgtEl>
                                          <p:spTgt spid="135680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5680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56803">
                                            <p:txEl>
                                              <p:pRg st="5" end="5"/>
                                            </p:txEl>
                                          </p:spTgt>
                                        </p:tgtEl>
                                        <p:attrNameLst>
                                          <p:attrName>style.visibility</p:attrName>
                                        </p:attrNameLst>
                                      </p:cBhvr>
                                      <p:to>
                                        <p:strVal val="visible"/>
                                      </p:to>
                                    </p:set>
                                    <p:anim calcmode="lin" valueType="num">
                                      <p:cBhvr additive="base">
                                        <p:cTn id="43" dur="500" fill="hold"/>
                                        <p:tgtEl>
                                          <p:spTgt spid="135680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35680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6803" grpId="0" uiExpand="1" build="p"/>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zh-CN" altLang="en-US" dirty="0"/>
              <a:t>说明</a:t>
            </a:r>
          </a:p>
        </p:txBody>
      </p:sp>
      <p:sp>
        <p:nvSpPr>
          <p:cNvPr id="1356803" name="Rectangle 3"/>
          <p:cNvSpPr>
            <a:spLocks noGrp="1" noChangeArrowheads="1"/>
          </p:cNvSpPr>
          <p:nvPr>
            <p:ph type="body" idx="1"/>
          </p:nvPr>
        </p:nvSpPr>
        <p:spPr>
          <a:xfrm>
            <a:off x="626325" y="991394"/>
            <a:ext cx="10945700" cy="5257800"/>
          </a:xfrm>
        </p:spPr>
        <p:txBody>
          <a:bodyPr>
            <a:normAutofit/>
          </a:bodyPr>
          <a:lstStyle/>
          <a:p>
            <a:pPr algn="just">
              <a:lnSpc>
                <a:spcPct val="150000"/>
              </a:lnSpc>
              <a:spcBef>
                <a:spcPts val="1200"/>
              </a:spcBef>
              <a:buClr>
                <a:srgbClr val="C00000"/>
              </a:buClr>
              <a:buFont typeface="Wingdings" panose="05000000000000000000" pitchFamily="2" charset="2"/>
              <a:buChar char="n"/>
            </a:pPr>
            <a:r>
              <a:rPr lang="zh-CN" altLang="en-US" dirty="0">
                <a:solidFill>
                  <a:schemeClr val="tx1"/>
                </a:solidFill>
              </a:rPr>
              <a:t>一个无向连通图</a:t>
            </a:r>
            <a:r>
              <a:rPr lang="en-US" altLang="zh-CN" dirty="0">
                <a:solidFill>
                  <a:schemeClr val="tx1"/>
                </a:solidFill>
              </a:rPr>
              <a:t>G</a:t>
            </a:r>
            <a:r>
              <a:rPr lang="zh-CN" altLang="en-US" dirty="0">
                <a:solidFill>
                  <a:schemeClr val="tx1"/>
                </a:solidFill>
              </a:rPr>
              <a:t>，如果</a:t>
            </a:r>
            <a:r>
              <a:rPr lang="en-US" altLang="zh-CN" dirty="0">
                <a:solidFill>
                  <a:srgbClr val="7030A0"/>
                </a:solidFill>
              </a:rPr>
              <a:t>G</a:t>
            </a:r>
            <a:r>
              <a:rPr lang="zh-CN" altLang="en-US" dirty="0">
                <a:solidFill>
                  <a:srgbClr val="7030A0"/>
                </a:solidFill>
              </a:rPr>
              <a:t>是树</a:t>
            </a:r>
            <a:r>
              <a:rPr lang="zh-CN" altLang="en-US" dirty="0">
                <a:solidFill>
                  <a:schemeClr val="tx1"/>
                </a:solidFill>
              </a:rPr>
              <a:t>，则它的</a:t>
            </a:r>
            <a:r>
              <a:rPr lang="zh-CN" altLang="en-US" dirty="0">
                <a:solidFill>
                  <a:srgbClr val="7030A0"/>
                </a:solidFill>
              </a:rPr>
              <a:t>生成树是唯一的，就是</a:t>
            </a:r>
            <a:r>
              <a:rPr lang="en-US" altLang="zh-CN" dirty="0">
                <a:solidFill>
                  <a:srgbClr val="7030A0"/>
                </a:solidFill>
              </a:rPr>
              <a:t>G</a:t>
            </a:r>
            <a:r>
              <a:rPr lang="zh-CN" altLang="en-US" dirty="0">
                <a:solidFill>
                  <a:srgbClr val="7030A0"/>
                </a:solidFill>
              </a:rPr>
              <a:t>本身</a:t>
            </a:r>
            <a:r>
              <a:rPr lang="zh-CN" altLang="en-US" dirty="0">
                <a:solidFill>
                  <a:schemeClr val="tx1"/>
                </a:solidFill>
              </a:rPr>
              <a:t>。</a:t>
            </a:r>
            <a:endParaRPr lang="en-US" altLang="zh-CN" dirty="0">
              <a:solidFill>
                <a:schemeClr val="tx1"/>
              </a:solidFill>
            </a:endParaRPr>
          </a:p>
          <a:p>
            <a:pPr algn="just">
              <a:lnSpc>
                <a:spcPct val="150000"/>
              </a:lnSpc>
              <a:spcBef>
                <a:spcPts val="1200"/>
              </a:spcBef>
              <a:buClr>
                <a:srgbClr val="C00000"/>
              </a:buClr>
              <a:buFont typeface="Wingdings" panose="05000000000000000000" pitchFamily="2" charset="2"/>
              <a:buChar char="n"/>
            </a:pPr>
            <a:r>
              <a:rPr lang="zh-CN" altLang="en-US" dirty="0">
                <a:solidFill>
                  <a:schemeClr val="tx1"/>
                </a:solidFill>
              </a:rPr>
              <a:t>如果</a:t>
            </a:r>
            <a:r>
              <a:rPr lang="en-US" altLang="zh-CN" dirty="0">
                <a:solidFill>
                  <a:srgbClr val="0000FF"/>
                </a:solidFill>
              </a:rPr>
              <a:t>G</a:t>
            </a:r>
            <a:r>
              <a:rPr lang="zh-CN" altLang="en-US" dirty="0">
                <a:solidFill>
                  <a:srgbClr val="0000FF"/>
                </a:solidFill>
              </a:rPr>
              <a:t>不是树</a:t>
            </a:r>
            <a:r>
              <a:rPr lang="zh-CN" altLang="en-US" dirty="0">
                <a:solidFill>
                  <a:schemeClr val="tx1"/>
                </a:solidFill>
              </a:rPr>
              <a:t>，那么它的</a:t>
            </a:r>
            <a:r>
              <a:rPr lang="zh-CN" altLang="en-US" dirty="0">
                <a:solidFill>
                  <a:srgbClr val="0000FF"/>
                </a:solidFill>
              </a:rPr>
              <a:t>生成树就不唯一</a:t>
            </a:r>
            <a:r>
              <a:rPr lang="zh-CN" altLang="en-US" dirty="0">
                <a:solidFill>
                  <a:schemeClr val="tx1"/>
                </a:solidFill>
              </a:rPr>
              <a:t>了。</a:t>
            </a:r>
            <a:endParaRPr lang="en-US" altLang="zh-CN" dirty="0">
              <a:solidFill>
                <a:schemeClr val="tx1"/>
              </a:solidFill>
            </a:endParaRPr>
          </a:p>
          <a:p>
            <a:pPr algn="just">
              <a:lnSpc>
                <a:spcPct val="150000"/>
              </a:lnSpc>
              <a:spcBef>
                <a:spcPts val="1200"/>
              </a:spcBef>
              <a:buClr>
                <a:srgbClr val="C00000"/>
              </a:buClr>
              <a:buFont typeface="Wingdings" panose="05000000000000000000" pitchFamily="2" charset="2"/>
              <a:buChar char="n"/>
            </a:pPr>
            <a:r>
              <a:rPr lang="zh-CN" altLang="en-US" dirty="0">
                <a:solidFill>
                  <a:schemeClr val="tx1"/>
                </a:solidFill>
              </a:rPr>
              <a:t>定理</a:t>
            </a:r>
            <a:r>
              <a:rPr lang="en-US" altLang="zh-CN" dirty="0">
                <a:solidFill>
                  <a:schemeClr val="tx1"/>
                </a:solidFill>
              </a:rPr>
              <a:t>7.3</a:t>
            </a:r>
            <a:r>
              <a:rPr lang="zh-CN" altLang="en-US" dirty="0">
                <a:solidFill>
                  <a:schemeClr val="tx1"/>
                </a:solidFill>
              </a:rPr>
              <a:t>的证明过程就给出了求连通图</a:t>
            </a:r>
            <a:r>
              <a:rPr lang="en-US" altLang="zh-CN" dirty="0">
                <a:solidFill>
                  <a:schemeClr val="tx1"/>
                </a:solidFill>
              </a:rPr>
              <a:t>G</a:t>
            </a:r>
            <a:r>
              <a:rPr lang="zh-CN" altLang="en-US" dirty="0">
                <a:solidFill>
                  <a:schemeClr val="tx1"/>
                </a:solidFill>
              </a:rPr>
              <a:t>＝</a:t>
            </a:r>
            <a:r>
              <a:rPr lang="en-US" altLang="zh-CN" dirty="0">
                <a:solidFill>
                  <a:schemeClr val="tx1"/>
                </a:solidFill>
              </a:rPr>
              <a:t>(n, m)</a:t>
            </a:r>
            <a:r>
              <a:rPr lang="zh-CN" altLang="en-US" dirty="0">
                <a:solidFill>
                  <a:schemeClr val="tx1"/>
                </a:solidFill>
              </a:rPr>
              <a:t>的生成树的一种算法，称为“</a:t>
            </a:r>
            <a:r>
              <a:rPr lang="zh-CN" altLang="en-US" dirty="0">
                <a:solidFill>
                  <a:srgbClr val="FF0000"/>
                </a:solidFill>
              </a:rPr>
              <a:t>破圈法</a:t>
            </a:r>
            <a:r>
              <a:rPr lang="zh-CN" altLang="en-US" dirty="0">
                <a:solidFill>
                  <a:schemeClr val="tx1"/>
                </a:solidFill>
              </a:rPr>
              <a:t>”，算法的关键是判断</a:t>
            </a:r>
            <a:r>
              <a:rPr lang="en-US" altLang="zh-CN" dirty="0">
                <a:solidFill>
                  <a:schemeClr val="tx1"/>
                </a:solidFill>
              </a:rPr>
              <a:t>G</a:t>
            </a:r>
            <a:r>
              <a:rPr lang="zh-CN" altLang="en-US" dirty="0">
                <a:solidFill>
                  <a:schemeClr val="tx1"/>
                </a:solidFill>
              </a:rPr>
              <a:t>中是否有回路。若有回路，则</a:t>
            </a:r>
            <a:r>
              <a:rPr lang="zh-CN" altLang="en-US" dirty="0">
                <a:solidFill>
                  <a:srgbClr val="009900"/>
                </a:solidFill>
              </a:rPr>
              <a:t>删除回路中的一条边</a:t>
            </a:r>
            <a:r>
              <a:rPr lang="zh-CN" altLang="en-US" dirty="0">
                <a:solidFill>
                  <a:schemeClr val="tx1"/>
                </a:solidFill>
              </a:rPr>
              <a:t>，直到剩下的图中无回路为止，由定理</a:t>
            </a:r>
            <a:r>
              <a:rPr lang="en-US" altLang="zh-CN" dirty="0">
                <a:solidFill>
                  <a:schemeClr val="tx1"/>
                </a:solidFill>
              </a:rPr>
              <a:t>7.1</a:t>
            </a:r>
            <a:r>
              <a:rPr lang="zh-CN" altLang="en-US" dirty="0">
                <a:solidFill>
                  <a:schemeClr val="tx1"/>
                </a:solidFill>
              </a:rPr>
              <a:t>知，</a:t>
            </a:r>
            <a:r>
              <a:rPr lang="zh-CN" altLang="en-US" dirty="0">
                <a:solidFill>
                  <a:srgbClr val="0000FF"/>
                </a:solidFill>
              </a:rPr>
              <a:t>共删除</a:t>
            </a:r>
            <a:r>
              <a:rPr lang="en-US" altLang="zh-CN" dirty="0">
                <a:solidFill>
                  <a:srgbClr val="0000FF"/>
                </a:solidFill>
              </a:rPr>
              <a:t>m-n+1</a:t>
            </a:r>
            <a:r>
              <a:rPr lang="zh-CN" altLang="en-US" dirty="0">
                <a:solidFill>
                  <a:srgbClr val="0000FF"/>
                </a:solidFill>
              </a:rPr>
              <a:t>条边</a:t>
            </a:r>
            <a:r>
              <a:rPr lang="zh-CN" altLang="en-US" dirty="0">
                <a:solidFill>
                  <a:schemeClr val="tx1"/>
                </a:solidFill>
              </a:rPr>
              <a:t>。</a:t>
            </a:r>
            <a:endParaRPr lang="en-US" altLang="zh-CN" dirty="0">
              <a:solidFill>
                <a:schemeClr val="tx1"/>
              </a:solidFill>
            </a:endParaRPr>
          </a:p>
          <a:p>
            <a:pPr algn="just">
              <a:lnSpc>
                <a:spcPct val="150000"/>
              </a:lnSpc>
              <a:spcBef>
                <a:spcPts val="1200"/>
              </a:spcBef>
              <a:buClr>
                <a:srgbClr val="C00000"/>
              </a:buClr>
              <a:buFont typeface="Wingdings" panose="05000000000000000000" pitchFamily="2" charset="2"/>
              <a:buChar char="n"/>
            </a:pPr>
            <a:r>
              <a:rPr lang="zh-CN" altLang="en-US" dirty="0">
                <a:solidFill>
                  <a:schemeClr val="tx1"/>
                </a:solidFill>
              </a:rPr>
              <a:t>由定理</a:t>
            </a:r>
            <a:r>
              <a:rPr lang="en-US" altLang="zh-CN" dirty="0">
                <a:solidFill>
                  <a:schemeClr val="tx1"/>
                </a:solidFill>
              </a:rPr>
              <a:t>7.3</a:t>
            </a:r>
            <a:r>
              <a:rPr lang="zh-CN" altLang="en-US" dirty="0">
                <a:solidFill>
                  <a:schemeClr val="tx1"/>
                </a:solidFill>
              </a:rPr>
              <a:t>和定理</a:t>
            </a:r>
            <a:r>
              <a:rPr lang="en-US" altLang="zh-CN" dirty="0">
                <a:solidFill>
                  <a:schemeClr val="tx1"/>
                </a:solidFill>
              </a:rPr>
              <a:t>7.1</a:t>
            </a:r>
            <a:r>
              <a:rPr lang="zh-CN" altLang="en-US" dirty="0">
                <a:solidFill>
                  <a:schemeClr val="tx1"/>
                </a:solidFill>
              </a:rPr>
              <a:t>，连通图</a:t>
            </a:r>
            <a:r>
              <a:rPr lang="en-US" altLang="zh-CN" dirty="0">
                <a:solidFill>
                  <a:schemeClr val="tx1"/>
                </a:solidFill>
              </a:rPr>
              <a:t>G</a:t>
            </a:r>
            <a:r>
              <a:rPr lang="zh-CN" altLang="en-US" dirty="0">
                <a:solidFill>
                  <a:schemeClr val="tx1"/>
                </a:solidFill>
              </a:rPr>
              <a:t>＝</a:t>
            </a:r>
            <a:r>
              <a:rPr lang="en-US" altLang="zh-CN" dirty="0">
                <a:solidFill>
                  <a:schemeClr val="tx1"/>
                </a:solidFill>
              </a:rPr>
              <a:t>(n, m)</a:t>
            </a:r>
            <a:r>
              <a:rPr lang="zh-CN" altLang="en-US" dirty="0">
                <a:solidFill>
                  <a:schemeClr val="tx1"/>
                </a:solidFill>
              </a:rPr>
              <a:t>一定存在生成树，且其有</a:t>
            </a:r>
            <a:r>
              <a:rPr lang="en-US" altLang="zh-CN" dirty="0">
                <a:solidFill>
                  <a:schemeClr val="tx1"/>
                </a:solidFill>
              </a:rPr>
              <a:t>n</a:t>
            </a:r>
            <a:r>
              <a:rPr lang="zh-CN" altLang="en-US" dirty="0">
                <a:solidFill>
                  <a:schemeClr val="tx1"/>
                </a:solidFill>
              </a:rPr>
              <a:t>个结点，</a:t>
            </a:r>
            <a:r>
              <a:rPr lang="en-US" altLang="zh-CN" dirty="0">
                <a:solidFill>
                  <a:schemeClr val="tx1"/>
                </a:solidFill>
              </a:rPr>
              <a:t>n-1</a:t>
            </a:r>
            <a:r>
              <a:rPr lang="zh-CN" altLang="en-US" dirty="0">
                <a:solidFill>
                  <a:schemeClr val="tx1"/>
                </a:solidFill>
              </a:rPr>
              <a:t>条树枝，</a:t>
            </a:r>
            <a:r>
              <a:rPr lang="en-US" altLang="zh-CN" dirty="0">
                <a:solidFill>
                  <a:schemeClr val="tx1"/>
                </a:solidFill>
              </a:rPr>
              <a:t>m-n+1</a:t>
            </a:r>
            <a:r>
              <a:rPr lang="zh-CN" altLang="en-US" dirty="0">
                <a:solidFill>
                  <a:schemeClr val="tx1"/>
                </a:solidFill>
              </a:rPr>
              <a:t>条弦，因此</a:t>
            </a:r>
            <a:r>
              <a:rPr lang="zh-CN" altLang="en-US" dirty="0">
                <a:solidFill>
                  <a:srgbClr val="0000FF"/>
                </a:solidFill>
              </a:rPr>
              <a:t>选择</a:t>
            </a:r>
            <a:r>
              <a:rPr lang="en-US" altLang="zh-CN" dirty="0">
                <a:solidFill>
                  <a:srgbClr val="0000FF"/>
                </a:solidFill>
              </a:rPr>
              <a:t>G</a:t>
            </a:r>
            <a:r>
              <a:rPr lang="zh-CN" altLang="en-US" dirty="0">
                <a:solidFill>
                  <a:srgbClr val="0000FF"/>
                </a:solidFill>
              </a:rPr>
              <a:t>中不构成任何回路的</a:t>
            </a:r>
            <a:r>
              <a:rPr lang="en-US" altLang="zh-CN" dirty="0">
                <a:solidFill>
                  <a:srgbClr val="0000FF"/>
                </a:solidFill>
              </a:rPr>
              <a:t>n-1</a:t>
            </a:r>
            <a:r>
              <a:rPr lang="zh-CN" altLang="en-US" dirty="0">
                <a:solidFill>
                  <a:srgbClr val="0000FF"/>
                </a:solidFill>
              </a:rPr>
              <a:t>条边</a:t>
            </a:r>
            <a:r>
              <a:rPr lang="zh-CN" altLang="en-US" dirty="0">
                <a:solidFill>
                  <a:schemeClr val="tx1"/>
                </a:solidFill>
              </a:rPr>
              <a:t>，就得到</a:t>
            </a:r>
            <a:r>
              <a:rPr lang="en-US" altLang="zh-CN" dirty="0">
                <a:solidFill>
                  <a:schemeClr val="tx1"/>
                </a:solidFill>
              </a:rPr>
              <a:t>G</a:t>
            </a:r>
            <a:r>
              <a:rPr lang="zh-CN" altLang="en-US" dirty="0">
                <a:solidFill>
                  <a:schemeClr val="tx1"/>
                </a:solidFill>
              </a:rPr>
              <a:t>的生成树，这种方法称为“</a:t>
            </a:r>
            <a:r>
              <a:rPr lang="zh-CN" altLang="en-US" dirty="0">
                <a:solidFill>
                  <a:srgbClr val="FF0000"/>
                </a:solidFill>
              </a:rPr>
              <a:t>避圈法</a:t>
            </a:r>
            <a:r>
              <a:rPr lang="zh-CN" altLang="en-US" dirty="0">
                <a:solidFill>
                  <a:schemeClr val="tx1"/>
                </a:solidFill>
              </a:rPr>
              <a:t>”。</a:t>
            </a:r>
          </a:p>
        </p:txBody>
      </p:sp>
      <p:sp>
        <p:nvSpPr>
          <p:cNvPr id="6" name="Rectangle 4"/>
          <p:cNvSpPr>
            <a:spLocks noChangeArrowheads="1"/>
          </p:cNvSpPr>
          <p:nvPr/>
        </p:nvSpPr>
        <p:spPr bwMode="auto">
          <a:xfrm>
            <a:off x="816871" y="3389513"/>
            <a:ext cx="10755154"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just" eaLnBrk="1" hangingPunct="1">
              <a:lnSpc>
                <a:spcPct val="150000"/>
              </a:lnSpc>
              <a:spcBef>
                <a:spcPct val="20000"/>
              </a:spcBef>
              <a:buClr>
                <a:srgbClr val="FF3300"/>
              </a:buClr>
            </a:pPr>
            <a:r>
              <a:rPr lang="zh-CN" altLang="en-US" sz="2400" b="1" dirty="0">
                <a:solidFill>
                  <a:srgbClr val="000000"/>
                </a:solidFill>
                <a:latin typeface="+mn-lt"/>
                <a:ea typeface="+mn-ea"/>
                <a:cs typeface="Times New Roman" panose="02020603050405020304" pitchFamily="18" charset="0"/>
              </a:rPr>
              <a:t>                                    </a:t>
            </a:r>
          </a:p>
        </p:txBody>
      </p:sp>
    </p:spTree>
    <p:extLst>
      <p:ext uri="{BB962C8B-B14F-4D97-AF65-F5344CB8AC3E}">
        <p14:creationId xmlns:p14="http://schemas.microsoft.com/office/powerpoint/2010/main" val="303819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56803">
                                            <p:txEl>
                                              <p:pRg st="0" end="0"/>
                                            </p:txEl>
                                          </p:spTgt>
                                        </p:tgtEl>
                                        <p:attrNameLst>
                                          <p:attrName>style.visibility</p:attrName>
                                        </p:attrNameLst>
                                      </p:cBhvr>
                                      <p:to>
                                        <p:strVal val="visible"/>
                                      </p:to>
                                    </p:set>
                                    <p:anim calcmode="lin" valueType="num">
                                      <p:cBhvr additive="base">
                                        <p:cTn id="7" dur="500" fill="hold"/>
                                        <p:tgtEl>
                                          <p:spTgt spid="13568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568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56803">
                                            <p:txEl>
                                              <p:pRg st="1" end="1"/>
                                            </p:txEl>
                                          </p:spTgt>
                                        </p:tgtEl>
                                        <p:attrNameLst>
                                          <p:attrName>style.visibility</p:attrName>
                                        </p:attrNameLst>
                                      </p:cBhvr>
                                      <p:to>
                                        <p:strVal val="visible"/>
                                      </p:to>
                                    </p:set>
                                    <p:anim calcmode="lin" valueType="num">
                                      <p:cBhvr additive="base">
                                        <p:cTn id="13" dur="500" fill="hold"/>
                                        <p:tgtEl>
                                          <p:spTgt spid="135680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568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56803">
                                            <p:txEl>
                                              <p:pRg st="2" end="2"/>
                                            </p:txEl>
                                          </p:spTgt>
                                        </p:tgtEl>
                                        <p:attrNameLst>
                                          <p:attrName>style.visibility</p:attrName>
                                        </p:attrNameLst>
                                      </p:cBhvr>
                                      <p:to>
                                        <p:strVal val="visible"/>
                                      </p:to>
                                    </p:set>
                                    <p:anim calcmode="lin" valueType="num">
                                      <p:cBhvr additive="base">
                                        <p:cTn id="19" dur="500" fill="hold"/>
                                        <p:tgtEl>
                                          <p:spTgt spid="135680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568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56803">
                                            <p:txEl>
                                              <p:pRg st="3" end="3"/>
                                            </p:txEl>
                                          </p:spTgt>
                                        </p:tgtEl>
                                        <p:attrNameLst>
                                          <p:attrName>style.visibility</p:attrName>
                                        </p:attrNameLst>
                                      </p:cBhvr>
                                      <p:to>
                                        <p:strVal val="visible"/>
                                      </p:to>
                                    </p:set>
                                    <p:anim calcmode="lin" valueType="num">
                                      <p:cBhvr additive="base">
                                        <p:cTn id="25" dur="500" fill="hold"/>
                                        <p:tgtEl>
                                          <p:spTgt spid="135680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5680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680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eaLnBrk="1" hangingPunct="1"/>
            <a:r>
              <a:rPr lang="zh-CN" altLang="en-US"/>
              <a:t>破圈法与避圈法</a:t>
            </a:r>
          </a:p>
        </p:txBody>
      </p:sp>
      <p:sp>
        <p:nvSpPr>
          <p:cNvPr id="1357827" name="Rectangle 3"/>
          <p:cNvSpPr>
            <a:spLocks noGrp="1" noChangeArrowheads="1"/>
          </p:cNvSpPr>
          <p:nvPr>
            <p:ph type="body" idx="1"/>
          </p:nvPr>
        </p:nvSpPr>
        <p:spPr>
          <a:xfrm>
            <a:off x="529267" y="991394"/>
            <a:ext cx="11223935" cy="4648200"/>
          </a:xfrm>
        </p:spPr>
        <p:txBody>
          <a:bodyPr>
            <a:normAutofit/>
          </a:bodyPr>
          <a:lstStyle/>
          <a:p>
            <a:pPr marL="533507" indent="-533507">
              <a:lnSpc>
                <a:spcPct val="150000"/>
              </a:lnSpc>
              <a:spcBef>
                <a:spcPts val="600"/>
              </a:spcBef>
              <a:buClr>
                <a:srgbClr val="800080"/>
              </a:buClr>
              <a:buFont typeface="Wingdings" panose="05000000000000000000" pitchFamily="2" charset="2"/>
              <a:buChar char="n"/>
            </a:pPr>
            <a:r>
              <a:rPr lang="zh-CN" altLang="en-US" dirty="0">
                <a:solidFill>
                  <a:srgbClr val="FF0000"/>
                </a:solidFill>
              </a:rPr>
              <a:t>算法</a:t>
            </a:r>
            <a:r>
              <a:rPr lang="en-US" altLang="zh-CN" dirty="0">
                <a:solidFill>
                  <a:srgbClr val="FF0000"/>
                </a:solidFill>
              </a:rPr>
              <a:t>7.1</a:t>
            </a:r>
            <a:r>
              <a:rPr lang="en-US" altLang="zh-CN" dirty="0"/>
              <a:t>  </a:t>
            </a:r>
            <a:r>
              <a:rPr lang="zh-CN" altLang="en-US" dirty="0"/>
              <a:t>求连通图</a:t>
            </a:r>
            <a:r>
              <a:rPr lang="en-US" altLang="zh-CN" dirty="0"/>
              <a:t>G = &lt;V, E&gt;</a:t>
            </a:r>
            <a:r>
              <a:rPr lang="zh-CN" altLang="en-US" dirty="0"/>
              <a:t>的生成树的</a:t>
            </a:r>
            <a:r>
              <a:rPr lang="zh-CN" altLang="en-US" dirty="0">
                <a:solidFill>
                  <a:srgbClr val="C00000"/>
                </a:solidFill>
              </a:rPr>
              <a:t>破圈法</a:t>
            </a:r>
            <a:r>
              <a:rPr lang="zh-CN" altLang="en-US" dirty="0"/>
              <a:t>：</a:t>
            </a:r>
          </a:p>
          <a:p>
            <a:pPr marL="1067173" lvl="2" indent="0">
              <a:lnSpc>
                <a:spcPct val="150000"/>
              </a:lnSpc>
              <a:spcBef>
                <a:spcPts val="600"/>
              </a:spcBef>
              <a:buClr>
                <a:srgbClr val="800080"/>
              </a:buClr>
              <a:buNone/>
            </a:pPr>
            <a:r>
              <a:rPr lang="zh-CN" altLang="en-US" sz="2400" dirty="0"/>
              <a:t>每次</a:t>
            </a:r>
            <a:r>
              <a:rPr lang="zh-CN" altLang="en-US" sz="2400" dirty="0">
                <a:solidFill>
                  <a:srgbClr val="800080"/>
                </a:solidFill>
              </a:rPr>
              <a:t>删除回路中的一条边</a:t>
            </a:r>
            <a:r>
              <a:rPr lang="zh-CN" altLang="en-US" sz="2400" dirty="0"/>
              <a:t>，</a:t>
            </a:r>
            <a:endParaRPr lang="en-US" altLang="zh-CN" sz="2400" dirty="0"/>
          </a:p>
          <a:p>
            <a:pPr marL="1067173" lvl="2" indent="0">
              <a:lnSpc>
                <a:spcPct val="150000"/>
              </a:lnSpc>
              <a:spcBef>
                <a:spcPts val="600"/>
              </a:spcBef>
              <a:buClr>
                <a:srgbClr val="800080"/>
              </a:buClr>
              <a:buNone/>
            </a:pPr>
            <a:r>
              <a:rPr lang="zh-CN" altLang="en-US" sz="2400" dirty="0"/>
              <a:t>其删除的边的总数为</a:t>
            </a:r>
            <a:r>
              <a:rPr lang="en-US" altLang="zh-CN" sz="2400" dirty="0">
                <a:solidFill>
                  <a:srgbClr val="0000FF"/>
                </a:solidFill>
              </a:rPr>
              <a:t>m-n+1</a:t>
            </a:r>
            <a:r>
              <a:rPr lang="zh-CN" altLang="en-US" sz="2400" dirty="0"/>
              <a:t>。</a:t>
            </a:r>
            <a:endParaRPr lang="en-US" altLang="zh-CN" sz="2400" dirty="0"/>
          </a:p>
          <a:p>
            <a:pPr marL="1067173" lvl="2" indent="0">
              <a:lnSpc>
                <a:spcPct val="150000"/>
              </a:lnSpc>
              <a:spcBef>
                <a:spcPts val="600"/>
              </a:spcBef>
              <a:buClr>
                <a:srgbClr val="800080"/>
              </a:buClr>
              <a:buNone/>
            </a:pPr>
            <a:endParaRPr lang="zh-CN" altLang="en-US" sz="2400" dirty="0"/>
          </a:p>
          <a:p>
            <a:pPr marL="533507" indent="-533507">
              <a:lnSpc>
                <a:spcPct val="150000"/>
              </a:lnSpc>
              <a:spcBef>
                <a:spcPts val="600"/>
              </a:spcBef>
              <a:buClr>
                <a:srgbClr val="800080"/>
              </a:buClr>
              <a:buFont typeface="Wingdings" panose="05000000000000000000" pitchFamily="2" charset="2"/>
              <a:buChar char="n"/>
            </a:pPr>
            <a:r>
              <a:rPr lang="zh-CN" altLang="en-US" dirty="0">
                <a:solidFill>
                  <a:srgbClr val="FF0000"/>
                </a:solidFill>
              </a:rPr>
              <a:t>算法</a:t>
            </a:r>
            <a:r>
              <a:rPr lang="en-US" altLang="zh-CN" dirty="0">
                <a:solidFill>
                  <a:srgbClr val="FF0000"/>
                </a:solidFill>
              </a:rPr>
              <a:t>7.2</a:t>
            </a:r>
            <a:r>
              <a:rPr lang="en-US" altLang="zh-CN" dirty="0"/>
              <a:t>  </a:t>
            </a:r>
            <a:r>
              <a:rPr lang="zh-CN" altLang="en-US" dirty="0"/>
              <a:t>求连通图</a:t>
            </a:r>
            <a:r>
              <a:rPr lang="en-US" altLang="zh-CN" dirty="0"/>
              <a:t>G = &lt;V, E&gt;</a:t>
            </a:r>
            <a:r>
              <a:rPr lang="zh-CN" altLang="en-US" dirty="0"/>
              <a:t>的生成树的</a:t>
            </a:r>
            <a:r>
              <a:rPr lang="zh-CN" altLang="en-US" dirty="0">
                <a:solidFill>
                  <a:srgbClr val="C00000"/>
                </a:solidFill>
              </a:rPr>
              <a:t>避圈法</a:t>
            </a:r>
            <a:r>
              <a:rPr lang="zh-CN" altLang="en-US" dirty="0"/>
              <a:t>：</a:t>
            </a:r>
          </a:p>
          <a:p>
            <a:pPr marL="1067173" lvl="2" indent="0">
              <a:lnSpc>
                <a:spcPct val="150000"/>
              </a:lnSpc>
              <a:spcBef>
                <a:spcPts val="600"/>
              </a:spcBef>
              <a:buClr>
                <a:srgbClr val="800080"/>
              </a:buClr>
              <a:buNone/>
            </a:pPr>
            <a:r>
              <a:rPr lang="zh-CN" altLang="en-US" sz="2400" dirty="0"/>
              <a:t>每次</a:t>
            </a:r>
            <a:r>
              <a:rPr lang="zh-CN" altLang="en-US" sz="2400" dirty="0">
                <a:solidFill>
                  <a:srgbClr val="800080"/>
                </a:solidFill>
              </a:rPr>
              <a:t>选取</a:t>
            </a:r>
            <a:r>
              <a:rPr lang="en-US" altLang="zh-CN" sz="2400" dirty="0">
                <a:solidFill>
                  <a:srgbClr val="800080"/>
                </a:solidFill>
              </a:rPr>
              <a:t>G</a:t>
            </a:r>
            <a:r>
              <a:rPr lang="zh-CN" altLang="en-US" sz="2400" dirty="0">
                <a:solidFill>
                  <a:srgbClr val="800080"/>
                </a:solidFill>
              </a:rPr>
              <a:t>中一条与已选取的边不构成回路的边</a:t>
            </a:r>
            <a:r>
              <a:rPr lang="zh-CN" altLang="en-US" sz="2400" dirty="0"/>
              <a:t>，</a:t>
            </a:r>
            <a:endParaRPr lang="en-US" altLang="zh-CN" sz="2400" dirty="0">
              <a:solidFill>
                <a:srgbClr val="800080"/>
              </a:solidFill>
            </a:endParaRPr>
          </a:p>
          <a:p>
            <a:pPr marL="1067173" lvl="2" indent="0">
              <a:lnSpc>
                <a:spcPct val="150000"/>
              </a:lnSpc>
              <a:spcBef>
                <a:spcPts val="600"/>
              </a:spcBef>
              <a:buClr>
                <a:srgbClr val="800080"/>
              </a:buClr>
              <a:buNone/>
            </a:pPr>
            <a:r>
              <a:rPr lang="zh-CN" altLang="en-US" sz="2400" dirty="0"/>
              <a:t>选取的边的总数为</a:t>
            </a:r>
            <a:r>
              <a:rPr lang="en-US" altLang="zh-CN" sz="2400" dirty="0">
                <a:solidFill>
                  <a:srgbClr val="0000FF"/>
                </a:solidFill>
              </a:rPr>
              <a:t>n-1</a:t>
            </a:r>
            <a:r>
              <a:rPr lang="zh-CN" altLang="en-US" sz="2400" dirty="0"/>
              <a:t>。</a:t>
            </a:r>
          </a:p>
        </p:txBody>
      </p:sp>
      <p:sp>
        <p:nvSpPr>
          <p:cNvPr id="4" name="横卷形 3"/>
          <p:cNvSpPr/>
          <p:nvPr/>
        </p:nvSpPr>
        <p:spPr bwMode="auto">
          <a:xfrm>
            <a:off x="1131880" y="2025835"/>
            <a:ext cx="10018709" cy="3156559"/>
          </a:xfrm>
          <a:prstGeom prst="horizontalScroll">
            <a:avLst/>
          </a:prstGeom>
          <a:solidFill>
            <a:srgbClr val="FFFF66"/>
          </a:solidFill>
          <a:ln w="12700" cap="flat" cmpd="sng" algn="ctr">
            <a:solidFill>
              <a:srgbClr val="003300"/>
            </a:solidFill>
            <a:prstDash val="solid"/>
            <a:round/>
            <a:headEnd type="none" w="med" len="med"/>
            <a:tailEnd type="none" w="med" len="med"/>
          </a:ln>
          <a:effectLst/>
        </p:spPr>
        <p:txBody>
          <a:bodyPr vert="horz" wrap="square" lIns="121948" tIns="60974" rIns="121948" bIns="60974" numCol="1" rtlCol="0" anchor="ctr" anchorCtr="0" compatLnSpc="1">
            <a:prstTxWarp prst="textNoShape">
              <a:avLst/>
            </a:prstTxWarp>
          </a:bodyPr>
          <a:lstStyle/>
          <a:p>
            <a:pPr marL="711342" indent="-711342" algn="just">
              <a:lnSpc>
                <a:spcPct val="150000"/>
              </a:lnSpc>
              <a:spcBef>
                <a:spcPct val="20000"/>
              </a:spcBef>
              <a:buClr>
                <a:srgbClr val="800080"/>
              </a:buClr>
            </a:pPr>
            <a:r>
              <a:rPr lang="zh-CN" altLang="en-US" sz="3200" b="1" kern="0" dirty="0">
                <a:solidFill>
                  <a:srgbClr val="000000"/>
                </a:solidFill>
                <a:latin typeface="黑体"/>
                <a:ea typeface="黑体"/>
              </a:rPr>
              <a:t> 由于</a:t>
            </a:r>
            <a:r>
              <a:rPr lang="zh-CN" altLang="en-US" sz="3200" b="1" kern="0" dirty="0">
                <a:solidFill>
                  <a:srgbClr val="0000FF"/>
                </a:solidFill>
                <a:latin typeface="黑体"/>
                <a:ea typeface="黑体"/>
              </a:rPr>
              <a:t>删除回路上的边</a:t>
            </a:r>
            <a:r>
              <a:rPr lang="zh-CN" altLang="en-US" sz="3200" b="1" kern="0" dirty="0">
                <a:solidFill>
                  <a:srgbClr val="000000"/>
                </a:solidFill>
                <a:latin typeface="黑体"/>
                <a:ea typeface="黑体"/>
              </a:rPr>
              <a:t>和</a:t>
            </a:r>
            <a:r>
              <a:rPr lang="zh-CN" altLang="en-US" sz="3200" b="1" kern="0" dirty="0">
                <a:solidFill>
                  <a:srgbClr val="0000FF"/>
                </a:solidFill>
                <a:latin typeface="黑体"/>
                <a:ea typeface="黑体"/>
              </a:rPr>
              <a:t>选择不构成任何回路的边</a:t>
            </a:r>
            <a:endParaRPr lang="en-US" altLang="zh-CN" sz="3200" b="1" kern="0" dirty="0">
              <a:solidFill>
                <a:srgbClr val="0000FF"/>
              </a:solidFill>
              <a:latin typeface="黑体"/>
              <a:ea typeface="黑体"/>
            </a:endParaRPr>
          </a:p>
          <a:p>
            <a:pPr marL="711342" indent="-711342" algn="just">
              <a:lnSpc>
                <a:spcPct val="150000"/>
              </a:lnSpc>
              <a:spcBef>
                <a:spcPct val="20000"/>
              </a:spcBef>
              <a:buClr>
                <a:srgbClr val="800080"/>
              </a:buClr>
            </a:pPr>
            <a:r>
              <a:rPr lang="zh-CN" altLang="en-US" sz="3200" b="1" kern="0" dirty="0">
                <a:solidFill>
                  <a:srgbClr val="C00000"/>
                </a:solidFill>
                <a:latin typeface="黑体"/>
                <a:ea typeface="黑体"/>
              </a:rPr>
              <a:t> 有多种选法</a:t>
            </a:r>
            <a:r>
              <a:rPr lang="zh-CN" altLang="en-US" sz="3200" b="1" kern="0" dirty="0">
                <a:solidFill>
                  <a:srgbClr val="000000"/>
                </a:solidFill>
                <a:latin typeface="黑体"/>
                <a:ea typeface="黑体"/>
              </a:rPr>
              <a:t>，所以产生的</a:t>
            </a:r>
            <a:r>
              <a:rPr lang="zh-CN" altLang="en-US" sz="3200" b="1" kern="0" dirty="0">
                <a:solidFill>
                  <a:srgbClr val="DF0029"/>
                </a:solidFill>
                <a:latin typeface="黑体"/>
                <a:ea typeface="黑体"/>
              </a:rPr>
              <a:t>生成树不是惟一的</a:t>
            </a:r>
            <a:r>
              <a:rPr lang="zh-CN" altLang="en-US" sz="3200" b="1" kern="0" dirty="0">
                <a:solidFill>
                  <a:srgbClr val="000000"/>
                </a:solidFill>
                <a:latin typeface="黑体"/>
                <a:ea typeface="黑体"/>
              </a:rPr>
              <a:t>。 </a:t>
            </a:r>
          </a:p>
        </p:txBody>
      </p:sp>
      <p:sp>
        <p:nvSpPr>
          <p:cNvPr id="6" name="Text Box 371">
            <a:extLst>
              <a:ext uri="{FF2B5EF4-FFF2-40B4-BE49-F238E27FC236}">
                <a16:creationId xmlns:a16="http://schemas.microsoft.com/office/drawing/2014/main" id="{B312927B-EF5C-4491-9756-8B16E3DF6248}"/>
              </a:ext>
            </a:extLst>
          </p:cNvPr>
          <p:cNvSpPr txBox="1">
            <a:spLocks noChangeArrowheads="1"/>
          </p:cNvSpPr>
          <p:nvPr/>
        </p:nvSpPr>
        <p:spPr bwMode="auto">
          <a:xfrm>
            <a:off x="1131879" y="1143794"/>
            <a:ext cx="10225095" cy="4333714"/>
          </a:xfrm>
          <a:prstGeom prst="rect">
            <a:avLst/>
          </a:prstGeom>
          <a:solidFill>
            <a:sysClr val="window" lastClr="FFFFFF">
              <a:lumMod val="85000"/>
              <a:lumOff val="0"/>
            </a:sysClr>
          </a:solidFill>
          <a:ln w="9525">
            <a:solidFill>
              <a:srgbClr val="000000"/>
            </a:solidFill>
            <a:miter lim="800000"/>
            <a:headEnd/>
            <a:tailEnd/>
          </a:ln>
        </p:spPr>
        <p:txBody>
          <a:bodyPr rot="0" vert="horz" wrap="square" lIns="360000" tIns="72000" rIns="360000" bIns="216000" anchor="t" anchorCtr="0" upright="1">
            <a:spAutoFit/>
          </a:bodyPr>
          <a:lstStyle/>
          <a:p>
            <a:pPr algn="just">
              <a:lnSpc>
                <a:spcPct val="200000"/>
              </a:lnSpc>
              <a:spcBef>
                <a:spcPts val="1800"/>
              </a:spcBef>
            </a:pPr>
            <a:r>
              <a:rPr lang="zh-CN" b="1" kern="100" dirty="0">
                <a:solidFill>
                  <a:srgbClr val="7030A0"/>
                </a:solidFill>
                <a:effectLst/>
                <a:latin typeface="Arial" panose="020B0604020202020204" pitchFamily="34" charset="0"/>
                <a:cs typeface="Arial" panose="020B0604020202020204" pitchFamily="34" charset="0"/>
              </a:rPr>
              <a:t>解题小贴士</a:t>
            </a:r>
            <a:r>
              <a:rPr lang="en-US" altLang="zh-CN" b="1" kern="100" dirty="0">
                <a:solidFill>
                  <a:srgbClr val="7030A0"/>
                </a:solidFill>
                <a:effectLst/>
                <a:latin typeface="Arial" panose="020B0604020202020204" pitchFamily="34" charset="0"/>
                <a:cs typeface="Arial" panose="020B0604020202020204" pitchFamily="34" charset="0"/>
              </a:rPr>
              <a:t>——</a:t>
            </a:r>
            <a:r>
              <a:rPr lang="zh-CN" b="1" kern="100" dirty="0">
                <a:solidFill>
                  <a:srgbClr val="7030A0"/>
                </a:solidFill>
                <a:effectLst/>
                <a:latin typeface="Arial" panose="020B0604020202020204" pitchFamily="34" charset="0"/>
                <a:cs typeface="Arial" panose="020B0604020202020204" pitchFamily="34" charset="0"/>
              </a:rPr>
              <a:t>求连通图</a:t>
            </a:r>
            <a:r>
              <a:rPr lang="en-US" b="1" kern="100" dirty="0">
                <a:solidFill>
                  <a:srgbClr val="7030A0"/>
                </a:solidFill>
                <a:effectLst/>
                <a:latin typeface="Arial" panose="020B0604020202020204" pitchFamily="34" charset="0"/>
                <a:cs typeface="Arial" panose="020B0604020202020204" pitchFamily="34" charset="0"/>
              </a:rPr>
              <a:t>G</a:t>
            </a:r>
            <a:r>
              <a:rPr lang="zh-CN" b="1" kern="100" dirty="0">
                <a:solidFill>
                  <a:srgbClr val="7030A0"/>
                </a:solidFill>
                <a:effectLst/>
                <a:latin typeface="Arial" panose="020B0604020202020204" pitchFamily="34" charset="0"/>
                <a:cs typeface="Arial" panose="020B0604020202020204" pitchFamily="34" charset="0"/>
              </a:rPr>
              <a:t>＝</a:t>
            </a:r>
            <a:r>
              <a:rPr lang="en-US" b="1" kern="100" dirty="0">
                <a:solidFill>
                  <a:srgbClr val="7030A0"/>
                </a:solidFill>
                <a:effectLst/>
                <a:latin typeface="Arial" panose="020B0604020202020204" pitchFamily="34" charset="0"/>
                <a:cs typeface="Arial" panose="020B0604020202020204" pitchFamily="34" charset="0"/>
              </a:rPr>
              <a:t>(n, m)</a:t>
            </a:r>
            <a:r>
              <a:rPr lang="zh-CN" b="1" kern="100" dirty="0">
                <a:solidFill>
                  <a:srgbClr val="7030A0"/>
                </a:solidFill>
                <a:effectLst/>
                <a:latin typeface="Arial" panose="020B0604020202020204" pitchFamily="34" charset="0"/>
                <a:cs typeface="Arial" panose="020B0604020202020204" pitchFamily="34" charset="0"/>
              </a:rPr>
              <a:t>的生成树</a:t>
            </a:r>
          </a:p>
          <a:p>
            <a:pPr marL="432000" indent="-432000" algn="just">
              <a:lnSpc>
                <a:spcPct val="200000"/>
              </a:lnSpc>
              <a:spcBef>
                <a:spcPts val="1800"/>
              </a:spcBef>
              <a:buClr>
                <a:srgbClr val="0000FF"/>
              </a:buClr>
              <a:buSzPct val="80000"/>
              <a:buFont typeface="Wingdings" panose="05000000000000000000" pitchFamily="2" charset="2"/>
              <a:buChar char="u"/>
            </a:pPr>
            <a:r>
              <a:rPr lang="zh-CN" b="1" kern="0" dirty="0">
                <a:effectLst/>
                <a:latin typeface="Arial" panose="020B0604020202020204" pitchFamily="34" charset="0"/>
                <a:cs typeface="Arial" panose="020B0604020202020204" pitchFamily="34" charset="0"/>
              </a:rPr>
              <a:t>使用</a:t>
            </a:r>
            <a:r>
              <a:rPr lang="zh-CN" b="1" kern="100" dirty="0">
                <a:effectLst/>
                <a:latin typeface="Arial" panose="020B0604020202020204" pitchFamily="34" charset="0"/>
                <a:cs typeface="Arial" panose="020B0604020202020204" pitchFamily="34" charset="0"/>
              </a:rPr>
              <a:t>破圈法：找出一条回路，并删除该回路中的一条边，直到图中没有回路为止，删除的边的总数为</a:t>
            </a:r>
            <a:r>
              <a:rPr lang="en-US" b="1" kern="100" dirty="0">
                <a:effectLst/>
                <a:latin typeface="Arial" panose="020B0604020202020204" pitchFamily="34" charset="0"/>
                <a:cs typeface="Arial" panose="020B0604020202020204" pitchFamily="34" charset="0"/>
              </a:rPr>
              <a:t>m</a:t>
            </a:r>
            <a:r>
              <a:rPr lang="en-US" altLang="zh-CN" b="1" kern="100" dirty="0">
                <a:effectLst/>
                <a:latin typeface="Arial" panose="020B0604020202020204" pitchFamily="34" charset="0"/>
                <a:cs typeface="Arial" panose="020B0604020202020204" pitchFamily="34" charset="0"/>
              </a:rPr>
              <a:t>-</a:t>
            </a:r>
            <a:r>
              <a:rPr lang="en-US" b="1" kern="100" dirty="0">
                <a:effectLst/>
                <a:latin typeface="Arial" panose="020B0604020202020204" pitchFamily="34" charset="0"/>
                <a:cs typeface="Arial" panose="020B0604020202020204" pitchFamily="34" charset="0"/>
              </a:rPr>
              <a:t>n</a:t>
            </a:r>
            <a:r>
              <a:rPr lang="en-US" altLang="zh-CN" b="1" kern="100" dirty="0">
                <a:effectLst/>
                <a:latin typeface="Arial" panose="020B0604020202020204" pitchFamily="34" charset="0"/>
                <a:cs typeface="Arial" panose="020B0604020202020204" pitchFamily="34" charset="0"/>
              </a:rPr>
              <a:t>+</a:t>
            </a:r>
            <a:r>
              <a:rPr lang="en-US" b="1" kern="100" dirty="0">
                <a:effectLst/>
                <a:latin typeface="Arial" panose="020B0604020202020204" pitchFamily="34" charset="0"/>
                <a:cs typeface="Arial" panose="020B0604020202020204" pitchFamily="34" charset="0"/>
              </a:rPr>
              <a:t>1</a:t>
            </a:r>
            <a:r>
              <a:rPr lang="zh-CN" b="1" kern="100" dirty="0">
                <a:effectLst/>
                <a:latin typeface="Arial" panose="020B0604020202020204" pitchFamily="34" charset="0"/>
                <a:cs typeface="Arial" panose="020B0604020202020204" pitchFamily="34" charset="0"/>
              </a:rPr>
              <a:t>。</a:t>
            </a:r>
          </a:p>
          <a:p>
            <a:pPr marL="432000" indent="-432000" algn="just">
              <a:lnSpc>
                <a:spcPct val="200000"/>
              </a:lnSpc>
              <a:spcBef>
                <a:spcPts val="1800"/>
              </a:spcBef>
              <a:buClr>
                <a:srgbClr val="0000FF"/>
              </a:buClr>
              <a:buSzPct val="80000"/>
              <a:buFont typeface="Wingdings" panose="05000000000000000000" pitchFamily="2" charset="2"/>
              <a:buChar char="u"/>
            </a:pPr>
            <a:r>
              <a:rPr lang="zh-CN" b="1" kern="0" dirty="0">
                <a:effectLst/>
                <a:latin typeface="Arial" panose="020B0604020202020204" pitchFamily="34" charset="0"/>
                <a:cs typeface="Arial" panose="020B0604020202020204" pitchFamily="34" charset="0"/>
              </a:rPr>
              <a:t>使用</a:t>
            </a:r>
            <a:r>
              <a:rPr lang="zh-CN" b="1" kern="100" dirty="0">
                <a:effectLst/>
                <a:latin typeface="Arial" panose="020B0604020202020204" pitchFamily="34" charset="0"/>
                <a:cs typeface="Arial" panose="020B0604020202020204" pitchFamily="34" charset="0"/>
              </a:rPr>
              <a:t>避圈法：</a:t>
            </a:r>
            <a:r>
              <a:rPr lang="zh-CN" b="1" kern="100" spc="30" dirty="0">
                <a:effectLst/>
                <a:latin typeface="Arial" panose="020B0604020202020204" pitchFamily="34" charset="0"/>
                <a:cs typeface="Arial" panose="020B0604020202020204" pitchFamily="34" charset="0"/>
              </a:rPr>
              <a:t>选取一条边，验证该边与已选取的边不构成回路，选取的边的总数为</a:t>
            </a:r>
            <a:r>
              <a:rPr lang="en-US" b="1" kern="100" spc="30" dirty="0">
                <a:effectLst/>
                <a:latin typeface="Arial" panose="020B0604020202020204" pitchFamily="34" charset="0"/>
                <a:cs typeface="Arial" panose="020B0604020202020204" pitchFamily="34" charset="0"/>
              </a:rPr>
              <a:t>n</a:t>
            </a:r>
            <a:r>
              <a:rPr lang="en-US" altLang="zh-CN" b="1" kern="100" spc="30" dirty="0">
                <a:effectLst/>
                <a:latin typeface="Arial" panose="020B0604020202020204" pitchFamily="34" charset="0"/>
                <a:cs typeface="Arial" panose="020B0604020202020204" pitchFamily="34" charset="0"/>
              </a:rPr>
              <a:t>-</a:t>
            </a:r>
            <a:r>
              <a:rPr lang="en-US" b="1" kern="100" spc="30" dirty="0">
                <a:effectLst/>
                <a:latin typeface="Arial" panose="020B0604020202020204" pitchFamily="34" charset="0"/>
                <a:cs typeface="Arial" panose="020B0604020202020204" pitchFamily="34" charset="0"/>
              </a:rPr>
              <a:t>1</a:t>
            </a:r>
            <a:r>
              <a:rPr lang="zh-CN" b="1" kern="100" spc="30" dirty="0">
                <a:effectLst/>
                <a:latin typeface="Arial" panose="020B0604020202020204" pitchFamily="34" charset="0"/>
                <a:cs typeface="Arial" panose="020B0604020202020204" pitchFamily="34" charset="0"/>
              </a:rPr>
              <a:t>。</a:t>
            </a:r>
            <a:endParaRPr lang="zh-CN" b="1" kern="10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41101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57827">
                                            <p:txEl>
                                              <p:pRg st="0" end="0"/>
                                            </p:txEl>
                                          </p:spTgt>
                                        </p:tgtEl>
                                        <p:attrNameLst>
                                          <p:attrName>style.visibility</p:attrName>
                                        </p:attrNameLst>
                                      </p:cBhvr>
                                      <p:to>
                                        <p:strVal val="visible"/>
                                      </p:to>
                                    </p:set>
                                    <p:anim calcmode="lin" valueType="num">
                                      <p:cBhvr additive="base">
                                        <p:cTn id="7" dur="500" fill="hold"/>
                                        <p:tgtEl>
                                          <p:spTgt spid="13578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57827">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57827">
                                            <p:txEl>
                                              <p:pRg st="1" end="1"/>
                                            </p:txEl>
                                          </p:spTgt>
                                        </p:tgtEl>
                                        <p:attrNameLst>
                                          <p:attrName>style.visibility</p:attrName>
                                        </p:attrNameLst>
                                      </p:cBhvr>
                                      <p:to>
                                        <p:strVal val="visible"/>
                                      </p:to>
                                    </p:set>
                                    <p:anim calcmode="lin" valueType="num">
                                      <p:cBhvr additive="base">
                                        <p:cTn id="12" dur="500" fill="hold"/>
                                        <p:tgtEl>
                                          <p:spTgt spid="1357827">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357827">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357827">
                                            <p:txEl>
                                              <p:pRg st="2" end="2"/>
                                            </p:txEl>
                                          </p:spTgt>
                                        </p:tgtEl>
                                        <p:attrNameLst>
                                          <p:attrName>style.visibility</p:attrName>
                                        </p:attrNameLst>
                                      </p:cBhvr>
                                      <p:to>
                                        <p:strVal val="visible"/>
                                      </p:to>
                                    </p:set>
                                    <p:anim calcmode="lin" valueType="num">
                                      <p:cBhvr additive="base">
                                        <p:cTn id="17" dur="500" fill="hold"/>
                                        <p:tgtEl>
                                          <p:spTgt spid="135782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5782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57827">
                                            <p:txEl>
                                              <p:pRg st="4" end="4"/>
                                            </p:txEl>
                                          </p:spTgt>
                                        </p:tgtEl>
                                        <p:attrNameLst>
                                          <p:attrName>style.visibility</p:attrName>
                                        </p:attrNameLst>
                                      </p:cBhvr>
                                      <p:to>
                                        <p:strVal val="visible"/>
                                      </p:to>
                                    </p:set>
                                    <p:anim calcmode="lin" valueType="num">
                                      <p:cBhvr additive="base">
                                        <p:cTn id="21" dur="500" fill="hold"/>
                                        <p:tgtEl>
                                          <p:spTgt spid="1357827">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57827">
                                            <p:txEl>
                                              <p:pRg st="4" end="4"/>
                                            </p:txEl>
                                          </p:spTgt>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grpId="0" nodeType="afterEffect">
                                  <p:stCondLst>
                                    <p:cond delay="0"/>
                                  </p:stCondLst>
                                  <p:childTnLst>
                                    <p:set>
                                      <p:cBhvr>
                                        <p:cTn id="25" dur="1" fill="hold">
                                          <p:stCondLst>
                                            <p:cond delay="0"/>
                                          </p:stCondLst>
                                        </p:cTn>
                                        <p:tgtEl>
                                          <p:spTgt spid="1357827">
                                            <p:txEl>
                                              <p:pRg st="5" end="5"/>
                                            </p:txEl>
                                          </p:spTgt>
                                        </p:tgtEl>
                                        <p:attrNameLst>
                                          <p:attrName>style.visibility</p:attrName>
                                        </p:attrNameLst>
                                      </p:cBhvr>
                                      <p:to>
                                        <p:strVal val="visible"/>
                                      </p:to>
                                    </p:set>
                                    <p:anim calcmode="lin" valueType="num">
                                      <p:cBhvr additive="base">
                                        <p:cTn id="26" dur="500" fill="hold"/>
                                        <p:tgtEl>
                                          <p:spTgt spid="1357827">
                                            <p:txEl>
                                              <p:pRg st="5" end="5"/>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357827">
                                            <p:txEl>
                                              <p:pRg st="5" end="5"/>
                                            </p:txEl>
                                          </p:spTgt>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 presetClass="entr" presetSubtype="4" fill="hold" grpId="0" nodeType="afterEffect">
                                  <p:stCondLst>
                                    <p:cond delay="0"/>
                                  </p:stCondLst>
                                  <p:childTnLst>
                                    <p:set>
                                      <p:cBhvr>
                                        <p:cTn id="30" dur="1" fill="hold">
                                          <p:stCondLst>
                                            <p:cond delay="0"/>
                                          </p:stCondLst>
                                        </p:cTn>
                                        <p:tgtEl>
                                          <p:spTgt spid="1357827">
                                            <p:txEl>
                                              <p:pRg st="6" end="6"/>
                                            </p:txEl>
                                          </p:spTgt>
                                        </p:tgtEl>
                                        <p:attrNameLst>
                                          <p:attrName>style.visibility</p:attrName>
                                        </p:attrNameLst>
                                      </p:cBhvr>
                                      <p:to>
                                        <p:strVal val="visible"/>
                                      </p:to>
                                    </p:set>
                                    <p:anim calcmode="lin" valueType="num">
                                      <p:cBhvr additive="base">
                                        <p:cTn id="31" dur="500" fill="hold"/>
                                        <p:tgtEl>
                                          <p:spTgt spid="135782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5782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25" presetClass="entr" presetSubtype="0" fill="hold" grpId="0" nodeType="click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p:cTn id="44"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45"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46"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47" dur="1000" fill="hold"/>
                                        <p:tgtEl>
                                          <p:spTgt spid="6"/>
                                        </p:tgtEl>
                                        <p:attrNameLst>
                                          <p:attrName>ppt_h</p:attrName>
                                        </p:attrNameLst>
                                      </p:cBhvr>
                                      <p:tavLst>
                                        <p:tav tm="0">
                                          <p:val>
                                            <p:strVal val="#ppt_h"/>
                                          </p:val>
                                        </p:tav>
                                        <p:tav tm="100000">
                                          <p:val>
                                            <p:strVal val="#ppt_h"/>
                                          </p:val>
                                        </p:tav>
                                      </p:tavLst>
                                    </p:anim>
                                    <p:anim calcmode="lin" valueType="num">
                                      <p:cBhvr>
                                        <p:cTn id="48"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49"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50"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51" dur="1000" decel="50000">
                                          <p:stCondLst>
                                            <p:cond delay="0"/>
                                          </p:stCondLst>
                                        </p:cTn>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7827" grpId="0" uiExpand="1" build="p"/>
      <p:bldP spid="4"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774699" y="352424"/>
            <a:ext cx="7153275" cy="429419"/>
          </a:xfrm>
        </p:spPr>
        <p:txBody>
          <a:bodyPr/>
          <a:lstStyle/>
          <a:p>
            <a:pPr eaLnBrk="1" hangingPunct="1"/>
            <a:r>
              <a:rPr lang="zh-CN" altLang="en-US" dirty="0"/>
              <a:t>例</a:t>
            </a:r>
            <a:r>
              <a:rPr lang="en-US" altLang="zh-CN" dirty="0"/>
              <a:t>7.4  </a:t>
            </a:r>
            <a:r>
              <a:rPr lang="zh-CN" altLang="en-US" dirty="0">
                <a:solidFill>
                  <a:srgbClr val="FFFF00"/>
                </a:solidFill>
              </a:rPr>
              <a:t>用破圈法生成树</a:t>
            </a:r>
          </a:p>
        </p:txBody>
      </p:sp>
      <p:sp>
        <p:nvSpPr>
          <p:cNvPr id="1358851" name="Rectangle 3"/>
          <p:cNvSpPr>
            <a:spLocks noGrp="1" noChangeArrowheads="1"/>
          </p:cNvSpPr>
          <p:nvPr>
            <p:ph type="body" idx="1"/>
          </p:nvPr>
        </p:nvSpPr>
        <p:spPr>
          <a:xfrm>
            <a:off x="384175" y="5207804"/>
            <a:ext cx="11193683" cy="812790"/>
          </a:xfrm>
        </p:spPr>
        <p:txBody>
          <a:bodyPr>
            <a:normAutofit/>
          </a:bodyPr>
          <a:lstStyle/>
          <a:p>
            <a:pPr marL="576000" indent="-576000">
              <a:lnSpc>
                <a:spcPct val="150000"/>
              </a:lnSpc>
              <a:spcBef>
                <a:spcPts val="600"/>
              </a:spcBef>
              <a:buFont typeface="Wingdings" panose="05000000000000000000" pitchFamily="2" charset="2"/>
              <a:buChar char="Ø"/>
            </a:pPr>
            <a:r>
              <a:rPr lang="zh-CN" altLang="en-US" dirty="0"/>
              <a:t>由于</a:t>
            </a:r>
            <a:r>
              <a:rPr lang="en-US" altLang="zh-CN" dirty="0">
                <a:solidFill>
                  <a:srgbClr val="0000FF"/>
                </a:solidFill>
              </a:rPr>
              <a:t>n = 6</a:t>
            </a:r>
            <a:r>
              <a:rPr lang="zh-CN" altLang="en-US" dirty="0">
                <a:solidFill>
                  <a:srgbClr val="0000FF"/>
                </a:solidFill>
              </a:rPr>
              <a:t>，</a:t>
            </a:r>
            <a:r>
              <a:rPr lang="en-US" altLang="zh-CN" dirty="0">
                <a:solidFill>
                  <a:srgbClr val="0000FF"/>
                </a:solidFill>
              </a:rPr>
              <a:t>m = 9</a:t>
            </a:r>
            <a:r>
              <a:rPr lang="zh-CN" altLang="en-US" dirty="0"/>
              <a:t>，所以</a:t>
            </a:r>
            <a:r>
              <a:rPr lang="en-US" altLang="zh-CN" dirty="0">
                <a:solidFill>
                  <a:srgbClr val="C00000"/>
                </a:solidFill>
              </a:rPr>
              <a:t>m-n+1 = 4</a:t>
            </a:r>
            <a:r>
              <a:rPr lang="zh-CN" altLang="en-US" dirty="0"/>
              <a:t>，故要删除的边数为</a:t>
            </a:r>
            <a:r>
              <a:rPr lang="en-US" altLang="zh-CN" dirty="0"/>
              <a:t>4</a:t>
            </a:r>
            <a:r>
              <a:rPr lang="zh-CN" altLang="en-US" dirty="0"/>
              <a:t>，因此只需</a:t>
            </a:r>
            <a:r>
              <a:rPr lang="en-US" altLang="zh-CN" dirty="0"/>
              <a:t>4</a:t>
            </a:r>
            <a:r>
              <a:rPr lang="zh-CN" altLang="en-US" dirty="0"/>
              <a:t>步即可。</a:t>
            </a:r>
          </a:p>
        </p:txBody>
      </p:sp>
      <p:sp>
        <p:nvSpPr>
          <p:cNvPr id="1359019" name="Line 171"/>
          <p:cNvSpPr>
            <a:spLocks noChangeShapeType="1"/>
          </p:cNvSpPr>
          <p:nvPr/>
        </p:nvSpPr>
        <p:spPr bwMode="auto">
          <a:xfrm flipH="1">
            <a:off x="3822670" y="1701202"/>
            <a:ext cx="576133" cy="124828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sz="2000">
              <a:latin typeface="Arial" panose="020B0604020202020204" pitchFamily="34" charset="0"/>
              <a:cs typeface="Arial" panose="020B0604020202020204" pitchFamily="34" charset="0"/>
            </a:endParaRPr>
          </a:p>
        </p:txBody>
      </p:sp>
      <p:sp>
        <p:nvSpPr>
          <p:cNvPr id="1359020" name="Line 172"/>
          <p:cNvSpPr>
            <a:spLocks noChangeShapeType="1"/>
          </p:cNvSpPr>
          <p:nvPr/>
        </p:nvSpPr>
        <p:spPr bwMode="auto">
          <a:xfrm>
            <a:off x="3890696" y="2971448"/>
            <a:ext cx="249657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Arial" panose="020B0604020202020204" pitchFamily="34" charset="0"/>
              <a:cs typeface="Arial" panose="020B0604020202020204" pitchFamily="34" charset="0"/>
            </a:endParaRPr>
          </a:p>
        </p:txBody>
      </p:sp>
      <p:sp>
        <p:nvSpPr>
          <p:cNvPr id="1359021" name="Line 173"/>
          <p:cNvSpPr>
            <a:spLocks noChangeShapeType="1"/>
          </p:cNvSpPr>
          <p:nvPr/>
        </p:nvSpPr>
        <p:spPr bwMode="auto">
          <a:xfrm flipH="1">
            <a:off x="3288815" y="2990523"/>
            <a:ext cx="528122" cy="1632378"/>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sz="2000">
              <a:latin typeface="Arial" panose="020B0604020202020204" pitchFamily="34" charset="0"/>
              <a:cs typeface="Arial" panose="020B0604020202020204" pitchFamily="34" charset="0"/>
            </a:endParaRPr>
          </a:p>
        </p:txBody>
      </p:sp>
      <p:sp>
        <p:nvSpPr>
          <p:cNvPr id="1359022" name="Line 174"/>
          <p:cNvSpPr>
            <a:spLocks noChangeShapeType="1"/>
          </p:cNvSpPr>
          <p:nvPr/>
        </p:nvSpPr>
        <p:spPr bwMode="auto">
          <a:xfrm>
            <a:off x="2373708" y="2973831"/>
            <a:ext cx="144033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Arial" panose="020B0604020202020204" pitchFamily="34" charset="0"/>
              <a:cs typeface="Arial" panose="020B0604020202020204" pitchFamily="34" charset="0"/>
            </a:endParaRPr>
          </a:p>
        </p:txBody>
      </p:sp>
      <p:sp>
        <p:nvSpPr>
          <p:cNvPr id="1359023" name="Line 175"/>
          <p:cNvSpPr>
            <a:spLocks noChangeShapeType="1"/>
          </p:cNvSpPr>
          <p:nvPr/>
        </p:nvSpPr>
        <p:spPr bwMode="auto">
          <a:xfrm flipH="1">
            <a:off x="2353891" y="1701202"/>
            <a:ext cx="2016467" cy="12482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Arial" panose="020B0604020202020204" pitchFamily="34" charset="0"/>
              <a:cs typeface="Arial" panose="020B0604020202020204" pitchFamily="34" charset="0"/>
            </a:endParaRPr>
          </a:p>
        </p:txBody>
      </p:sp>
      <p:sp>
        <p:nvSpPr>
          <p:cNvPr id="1359024" name="Line 176"/>
          <p:cNvSpPr>
            <a:spLocks noChangeShapeType="1"/>
          </p:cNvSpPr>
          <p:nvPr/>
        </p:nvSpPr>
        <p:spPr bwMode="auto">
          <a:xfrm flipH="1">
            <a:off x="5522978" y="2990524"/>
            <a:ext cx="924142" cy="163237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Arial" panose="020B0604020202020204" pitchFamily="34" charset="0"/>
              <a:cs typeface="Arial" panose="020B0604020202020204" pitchFamily="34" charset="0"/>
            </a:endParaRPr>
          </a:p>
        </p:txBody>
      </p:sp>
      <p:sp>
        <p:nvSpPr>
          <p:cNvPr id="1359025" name="Line 177"/>
          <p:cNvSpPr>
            <a:spLocks noChangeShapeType="1"/>
          </p:cNvSpPr>
          <p:nvPr/>
        </p:nvSpPr>
        <p:spPr bwMode="auto">
          <a:xfrm>
            <a:off x="3305587" y="4649474"/>
            <a:ext cx="216050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Arial" panose="020B0604020202020204" pitchFamily="34" charset="0"/>
              <a:cs typeface="Arial" panose="020B0604020202020204" pitchFamily="34" charset="0"/>
            </a:endParaRPr>
          </a:p>
        </p:txBody>
      </p:sp>
      <p:sp>
        <p:nvSpPr>
          <p:cNvPr id="1359026" name="Line 178"/>
          <p:cNvSpPr>
            <a:spLocks noChangeShapeType="1"/>
          </p:cNvSpPr>
          <p:nvPr/>
        </p:nvSpPr>
        <p:spPr bwMode="auto">
          <a:xfrm>
            <a:off x="4418224" y="1701202"/>
            <a:ext cx="2016467" cy="12482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Arial" panose="020B0604020202020204" pitchFamily="34" charset="0"/>
              <a:cs typeface="Arial" panose="020B0604020202020204" pitchFamily="34" charset="0"/>
            </a:endParaRPr>
          </a:p>
        </p:txBody>
      </p:sp>
      <p:sp>
        <p:nvSpPr>
          <p:cNvPr id="1359027" name="Line 179"/>
          <p:cNvSpPr>
            <a:spLocks noChangeShapeType="1"/>
          </p:cNvSpPr>
          <p:nvPr/>
        </p:nvSpPr>
        <p:spPr bwMode="auto">
          <a:xfrm>
            <a:off x="2353893" y="2990523"/>
            <a:ext cx="874118" cy="163237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Arial" panose="020B0604020202020204" pitchFamily="34" charset="0"/>
              <a:cs typeface="Arial" panose="020B0604020202020204" pitchFamily="34" charset="0"/>
            </a:endParaRPr>
          </a:p>
        </p:txBody>
      </p:sp>
      <p:sp>
        <p:nvSpPr>
          <p:cNvPr id="1359028" name="Text Box 180"/>
          <p:cNvSpPr txBox="1">
            <a:spLocks noChangeAspect="1" noChangeArrowheads="1"/>
          </p:cNvSpPr>
          <p:nvPr/>
        </p:nvSpPr>
        <p:spPr bwMode="auto">
          <a:xfrm>
            <a:off x="4257845" y="1296194"/>
            <a:ext cx="3239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000" dirty="0">
                <a:latin typeface="Arial" panose="020B0604020202020204" pitchFamily="34" charset="0"/>
                <a:cs typeface="Arial" panose="020B0604020202020204" pitchFamily="34" charset="0"/>
              </a:rPr>
              <a:t>1</a:t>
            </a:r>
          </a:p>
        </p:txBody>
      </p:sp>
      <p:sp>
        <p:nvSpPr>
          <p:cNvPr id="1359029" name="Oval 181"/>
          <p:cNvSpPr>
            <a:spLocks noChangeArrowheads="1"/>
          </p:cNvSpPr>
          <p:nvPr/>
        </p:nvSpPr>
        <p:spPr bwMode="auto">
          <a:xfrm>
            <a:off x="3212731" y="4577457"/>
            <a:ext cx="144033" cy="144033"/>
          </a:xfrm>
          <a:prstGeom prst="ellipse">
            <a:avLst/>
          </a:prstGeom>
          <a:solidFill>
            <a:srgbClr val="FFFFFF"/>
          </a:solidFill>
          <a:ln w="25400">
            <a:solidFill>
              <a:srgbClr val="0000FF"/>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000">
              <a:latin typeface="Arial" panose="020B0604020202020204" pitchFamily="34" charset="0"/>
              <a:cs typeface="Arial" panose="020B0604020202020204" pitchFamily="34" charset="0"/>
            </a:endParaRPr>
          </a:p>
        </p:txBody>
      </p:sp>
      <p:sp>
        <p:nvSpPr>
          <p:cNvPr id="1359030" name="Oval 182"/>
          <p:cNvSpPr>
            <a:spLocks noChangeArrowheads="1"/>
          </p:cNvSpPr>
          <p:nvPr/>
        </p:nvSpPr>
        <p:spPr bwMode="auto">
          <a:xfrm>
            <a:off x="2271456" y="2901815"/>
            <a:ext cx="144033" cy="144033"/>
          </a:xfrm>
          <a:prstGeom prst="ellipse">
            <a:avLst/>
          </a:prstGeom>
          <a:solidFill>
            <a:srgbClr val="FFFFFF"/>
          </a:solidFill>
          <a:ln w="25400">
            <a:solidFill>
              <a:srgbClr val="0000FF"/>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000">
              <a:latin typeface="Arial" panose="020B0604020202020204" pitchFamily="34" charset="0"/>
              <a:cs typeface="Arial" panose="020B0604020202020204" pitchFamily="34" charset="0"/>
            </a:endParaRPr>
          </a:p>
        </p:txBody>
      </p:sp>
      <p:sp>
        <p:nvSpPr>
          <p:cNvPr id="1359031" name="Oval 183"/>
          <p:cNvSpPr>
            <a:spLocks noChangeArrowheads="1"/>
          </p:cNvSpPr>
          <p:nvPr/>
        </p:nvSpPr>
        <p:spPr bwMode="auto">
          <a:xfrm>
            <a:off x="5440276" y="4577457"/>
            <a:ext cx="144033" cy="144033"/>
          </a:xfrm>
          <a:prstGeom prst="ellipse">
            <a:avLst/>
          </a:prstGeom>
          <a:solidFill>
            <a:srgbClr val="FFFFFF"/>
          </a:solidFill>
          <a:ln w="25400">
            <a:solidFill>
              <a:srgbClr val="0000FF"/>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000">
              <a:latin typeface="Arial" panose="020B0604020202020204" pitchFamily="34" charset="0"/>
              <a:cs typeface="Arial" panose="020B0604020202020204" pitchFamily="34" charset="0"/>
            </a:endParaRPr>
          </a:p>
        </p:txBody>
      </p:sp>
      <p:sp>
        <p:nvSpPr>
          <p:cNvPr id="1359032" name="Oval 184"/>
          <p:cNvSpPr>
            <a:spLocks noChangeArrowheads="1"/>
          </p:cNvSpPr>
          <p:nvPr/>
        </p:nvSpPr>
        <p:spPr bwMode="auto">
          <a:xfrm>
            <a:off x="4334063" y="1605169"/>
            <a:ext cx="144033" cy="144033"/>
          </a:xfrm>
          <a:prstGeom prst="ellipse">
            <a:avLst/>
          </a:prstGeom>
          <a:solidFill>
            <a:srgbClr val="FFFFFF"/>
          </a:solidFill>
          <a:ln w="25400">
            <a:solidFill>
              <a:srgbClr val="0000FF"/>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000">
              <a:latin typeface="Arial" panose="020B0604020202020204" pitchFamily="34" charset="0"/>
              <a:cs typeface="Arial" panose="020B0604020202020204" pitchFamily="34" charset="0"/>
            </a:endParaRPr>
          </a:p>
        </p:txBody>
      </p:sp>
      <p:sp>
        <p:nvSpPr>
          <p:cNvPr id="1359033" name="Oval 185"/>
          <p:cNvSpPr>
            <a:spLocks noChangeArrowheads="1"/>
          </p:cNvSpPr>
          <p:nvPr/>
        </p:nvSpPr>
        <p:spPr bwMode="auto">
          <a:xfrm>
            <a:off x="6359321" y="2901815"/>
            <a:ext cx="144033" cy="144033"/>
          </a:xfrm>
          <a:prstGeom prst="ellipse">
            <a:avLst/>
          </a:prstGeom>
          <a:solidFill>
            <a:srgbClr val="FFFFFF"/>
          </a:solidFill>
          <a:ln w="25400">
            <a:solidFill>
              <a:srgbClr val="0000FF"/>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000">
              <a:latin typeface="Arial" panose="020B0604020202020204" pitchFamily="34" charset="0"/>
              <a:cs typeface="Arial" panose="020B0604020202020204" pitchFamily="34" charset="0"/>
            </a:endParaRPr>
          </a:p>
        </p:txBody>
      </p:sp>
      <p:sp>
        <p:nvSpPr>
          <p:cNvPr id="1359034" name="Oval 186"/>
          <p:cNvSpPr>
            <a:spLocks noChangeArrowheads="1"/>
          </p:cNvSpPr>
          <p:nvPr/>
        </p:nvSpPr>
        <p:spPr bwMode="auto">
          <a:xfrm>
            <a:off x="3762810" y="2901815"/>
            <a:ext cx="144033" cy="144033"/>
          </a:xfrm>
          <a:prstGeom prst="ellipse">
            <a:avLst/>
          </a:prstGeom>
          <a:solidFill>
            <a:srgbClr val="FFFFFF"/>
          </a:solidFill>
          <a:ln w="25400">
            <a:solidFill>
              <a:srgbClr val="0000FF"/>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000">
              <a:latin typeface="Arial" panose="020B0604020202020204" pitchFamily="34" charset="0"/>
              <a:cs typeface="Arial" panose="020B0604020202020204" pitchFamily="34" charset="0"/>
            </a:endParaRPr>
          </a:p>
        </p:txBody>
      </p:sp>
      <p:sp>
        <p:nvSpPr>
          <p:cNvPr id="1359035" name="Text Box 187"/>
          <p:cNvSpPr txBox="1">
            <a:spLocks noChangeAspect="1" noChangeArrowheads="1"/>
          </p:cNvSpPr>
          <p:nvPr/>
        </p:nvSpPr>
        <p:spPr bwMode="auto">
          <a:xfrm>
            <a:off x="1969760" y="2827713"/>
            <a:ext cx="3239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000">
                <a:latin typeface="Arial" panose="020B0604020202020204" pitchFamily="34" charset="0"/>
                <a:cs typeface="Arial" panose="020B0604020202020204" pitchFamily="34" charset="0"/>
              </a:rPr>
              <a:t>2</a:t>
            </a:r>
          </a:p>
        </p:txBody>
      </p:sp>
      <p:sp>
        <p:nvSpPr>
          <p:cNvPr id="1359036" name="Text Box 188"/>
          <p:cNvSpPr txBox="1">
            <a:spLocks noChangeAspect="1" noChangeArrowheads="1"/>
          </p:cNvSpPr>
          <p:nvPr/>
        </p:nvSpPr>
        <p:spPr bwMode="auto">
          <a:xfrm>
            <a:off x="2930090" y="4558997"/>
            <a:ext cx="32233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000">
                <a:latin typeface="Arial" panose="020B0604020202020204" pitchFamily="34" charset="0"/>
                <a:cs typeface="Arial" panose="020B0604020202020204" pitchFamily="34" charset="0"/>
              </a:rPr>
              <a:t>3</a:t>
            </a:r>
          </a:p>
        </p:txBody>
      </p:sp>
      <p:sp>
        <p:nvSpPr>
          <p:cNvPr id="1359037" name="Text Box 189"/>
          <p:cNvSpPr txBox="1">
            <a:spLocks noChangeAspect="1" noChangeArrowheads="1"/>
          </p:cNvSpPr>
          <p:nvPr/>
        </p:nvSpPr>
        <p:spPr bwMode="auto">
          <a:xfrm>
            <a:off x="5489575" y="4662143"/>
            <a:ext cx="3239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000" dirty="0">
                <a:latin typeface="Arial" panose="020B0604020202020204" pitchFamily="34" charset="0"/>
                <a:cs typeface="Arial" panose="020B0604020202020204" pitchFamily="34" charset="0"/>
              </a:rPr>
              <a:t>4</a:t>
            </a:r>
          </a:p>
        </p:txBody>
      </p:sp>
      <p:sp>
        <p:nvSpPr>
          <p:cNvPr id="1359038" name="Text Box 190"/>
          <p:cNvSpPr txBox="1">
            <a:spLocks noChangeAspect="1" noChangeArrowheads="1"/>
          </p:cNvSpPr>
          <p:nvPr/>
        </p:nvSpPr>
        <p:spPr bwMode="auto">
          <a:xfrm>
            <a:off x="6505403" y="2827713"/>
            <a:ext cx="3239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000">
                <a:latin typeface="Arial" panose="020B0604020202020204" pitchFamily="34" charset="0"/>
                <a:cs typeface="Arial" panose="020B0604020202020204" pitchFamily="34" charset="0"/>
              </a:rPr>
              <a:t>5</a:t>
            </a:r>
          </a:p>
        </p:txBody>
      </p:sp>
      <p:sp>
        <p:nvSpPr>
          <p:cNvPr id="1359039" name="Text Box 191"/>
          <p:cNvSpPr txBox="1">
            <a:spLocks noChangeAspect="1" noChangeArrowheads="1"/>
          </p:cNvSpPr>
          <p:nvPr/>
        </p:nvSpPr>
        <p:spPr bwMode="auto">
          <a:xfrm>
            <a:off x="3889657" y="2975384"/>
            <a:ext cx="3239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000">
                <a:latin typeface="Arial" panose="020B0604020202020204" pitchFamily="34" charset="0"/>
                <a:cs typeface="Arial" panose="020B0604020202020204" pitchFamily="34" charset="0"/>
              </a:rPr>
              <a:t>6</a:t>
            </a:r>
          </a:p>
        </p:txBody>
      </p:sp>
    </p:spTree>
    <p:extLst>
      <p:ext uri="{BB962C8B-B14F-4D97-AF65-F5344CB8AC3E}">
        <p14:creationId xmlns:p14="http://schemas.microsoft.com/office/powerpoint/2010/main" val="1624539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1359019"/>
                                        </p:tgtEl>
                                        <p:attrNameLst>
                                          <p:attrName>style.visibility</p:attrName>
                                        </p:attrNameLst>
                                      </p:cBhvr>
                                      <p:to>
                                        <p:strVal val="visible"/>
                                      </p:to>
                                    </p:set>
                                    <p:anim calcmode="lin" valueType="num">
                                      <p:cBhvr>
                                        <p:cTn id="7" dur="500" decel="50000" fill="hold">
                                          <p:stCondLst>
                                            <p:cond delay="0"/>
                                          </p:stCondLst>
                                        </p:cTn>
                                        <p:tgtEl>
                                          <p:spTgt spid="1359019"/>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359019"/>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359019"/>
                                        </p:tgtEl>
                                        <p:attrNameLst>
                                          <p:attrName>ppt_w</p:attrName>
                                        </p:attrNameLst>
                                      </p:cBhvr>
                                      <p:tavLst>
                                        <p:tav tm="0">
                                          <p:val>
                                            <p:strVal val="#ppt_w*.05"/>
                                          </p:val>
                                        </p:tav>
                                        <p:tav tm="100000">
                                          <p:val>
                                            <p:strVal val="#ppt_w"/>
                                          </p:val>
                                        </p:tav>
                                      </p:tavLst>
                                    </p:anim>
                                    <p:anim calcmode="lin" valueType="num">
                                      <p:cBhvr>
                                        <p:cTn id="10" dur="1000" fill="hold"/>
                                        <p:tgtEl>
                                          <p:spTgt spid="1359019"/>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359019"/>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359019"/>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359019"/>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359019"/>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1359020"/>
                                        </p:tgtEl>
                                        <p:attrNameLst>
                                          <p:attrName>style.visibility</p:attrName>
                                        </p:attrNameLst>
                                      </p:cBhvr>
                                      <p:to>
                                        <p:strVal val="visible"/>
                                      </p:to>
                                    </p:set>
                                    <p:anim calcmode="lin" valueType="num">
                                      <p:cBhvr>
                                        <p:cTn id="17" dur="500" decel="50000" fill="hold">
                                          <p:stCondLst>
                                            <p:cond delay="0"/>
                                          </p:stCondLst>
                                        </p:cTn>
                                        <p:tgtEl>
                                          <p:spTgt spid="1359020"/>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1359020"/>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1359020"/>
                                        </p:tgtEl>
                                        <p:attrNameLst>
                                          <p:attrName>ppt_w</p:attrName>
                                        </p:attrNameLst>
                                      </p:cBhvr>
                                      <p:tavLst>
                                        <p:tav tm="0">
                                          <p:val>
                                            <p:strVal val="#ppt_w*.05"/>
                                          </p:val>
                                        </p:tav>
                                        <p:tav tm="100000">
                                          <p:val>
                                            <p:strVal val="#ppt_w"/>
                                          </p:val>
                                        </p:tav>
                                      </p:tavLst>
                                    </p:anim>
                                    <p:anim calcmode="lin" valueType="num">
                                      <p:cBhvr>
                                        <p:cTn id="20" dur="1000" fill="hold"/>
                                        <p:tgtEl>
                                          <p:spTgt spid="1359020"/>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1359020"/>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1359020"/>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1359020"/>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1359020"/>
                                        </p:tgtEl>
                                      </p:cBhvr>
                                    </p:animEffect>
                                  </p:childTnLst>
                                </p:cTn>
                              </p:par>
                              <p:par>
                                <p:cTn id="25" presetID="25" presetClass="entr" presetSubtype="0" fill="hold" grpId="0" nodeType="withEffect">
                                  <p:stCondLst>
                                    <p:cond delay="0"/>
                                  </p:stCondLst>
                                  <p:childTnLst>
                                    <p:set>
                                      <p:cBhvr>
                                        <p:cTn id="26" dur="1" fill="hold">
                                          <p:stCondLst>
                                            <p:cond delay="0"/>
                                          </p:stCondLst>
                                        </p:cTn>
                                        <p:tgtEl>
                                          <p:spTgt spid="1359021"/>
                                        </p:tgtEl>
                                        <p:attrNameLst>
                                          <p:attrName>style.visibility</p:attrName>
                                        </p:attrNameLst>
                                      </p:cBhvr>
                                      <p:to>
                                        <p:strVal val="visible"/>
                                      </p:to>
                                    </p:set>
                                    <p:anim calcmode="lin" valueType="num">
                                      <p:cBhvr>
                                        <p:cTn id="27" dur="500" decel="50000" fill="hold">
                                          <p:stCondLst>
                                            <p:cond delay="0"/>
                                          </p:stCondLst>
                                        </p:cTn>
                                        <p:tgtEl>
                                          <p:spTgt spid="1359021"/>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1359021"/>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1359021"/>
                                        </p:tgtEl>
                                        <p:attrNameLst>
                                          <p:attrName>ppt_w</p:attrName>
                                        </p:attrNameLst>
                                      </p:cBhvr>
                                      <p:tavLst>
                                        <p:tav tm="0">
                                          <p:val>
                                            <p:strVal val="#ppt_w*.05"/>
                                          </p:val>
                                        </p:tav>
                                        <p:tav tm="100000">
                                          <p:val>
                                            <p:strVal val="#ppt_w"/>
                                          </p:val>
                                        </p:tav>
                                      </p:tavLst>
                                    </p:anim>
                                    <p:anim calcmode="lin" valueType="num">
                                      <p:cBhvr>
                                        <p:cTn id="30" dur="1000" fill="hold"/>
                                        <p:tgtEl>
                                          <p:spTgt spid="1359021"/>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1359021"/>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1359021"/>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1359021"/>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1359021"/>
                                        </p:tgtEl>
                                      </p:cBhvr>
                                    </p:animEffect>
                                  </p:childTnLst>
                                </p:cTn>
                              </p:par>
                              <p:par>
                                <p:cTn id="35" presetID="25" presetClass="entr" presetSubtype="0" fill="hold" grpId="0" nodeType="withEffect">
                                  <p:stCondLst>
                                    <p:cond delay="0"/>
                                  </p:stCondLst>
                                  <p:childTnLst>
                                    <p:set>
                                      <p:cBhvr>
                                        <p:cTn id="36" dur="1" fill="hold">
                                          <p:stCondLst>
                                            <p:cond delay="0"/>
                                          </p:stCondLst>
                                        </p:cTn>
                                        <p:tgtEl>
                                          <p:spTgt spid="1359022"/>
                                        </p:tgtEl>
                                        <p:attrNameLst>
                                          <p:attrName>style.visibility</p:attrName>
                                        </p:attrNameLst>
                                      </p:cBhvr>
                                      <p:to>
                                        <p:strVal val="visible"/>
                                      </p:to>
                                    </p:set>
                                    <p:anim calcmode="lin" valueType="num">
                                      <p:cBhvr>
                                        <p:cTn id="37" dur="500" decel="50000" fill="hold">
                                          <p:stCondLst>
                                            <p:cond delay="0"/>
                                          </p:stCondLst>
                                        </p:cTn>
                                        <p:tgtEl>
                                          <p:spTgt spid="1359022"/>
                                        </p:tgtEl>
                                        <p:attrNameLst>
                                          <p:attrName>style.rotation</p:attrName>
                                        </p:attrNameLst>
                                      </p:cBhvr>
                                      <p:tavLst>
                                        <p:tav tm="0">
                                          <p:val>
                                            <p:fltVal val="-90"/>
                                          </p:val>
                                        </p:tav>
                                        <p:tav tm="100000">
                                          <p:val>
                                            <p:fltVal val="0"/>
                                          </p:val>
                                        </p:tav>
                                      </p:tavLst>
                                    </p:anim>
                                    <p:anim calcmode="lin" valueType="num">
                                      <p:cBhvr>
                                        <p:cTn id="38" dur="500" decel="50000" fill="hold">
                                          <p:stCondLst>
                                            <p:cond delay="0"/>
                                          </p:stCondLst>
                                        </p:cTn>
                                        <p:tgtEl>
                                          <p:spTgt spid="1359022"/>
                                        </p:tgtEl>
                                        <p:attrNameLst>
                                          <p:attrName>ppt_w</p:attrName>
                                        </p:attrNameLst>
                                      </p:cBhvr>
                                      <p:tavLst>
                                        <p:tav tm="0">
                                          <p:val>
                                            <p:strVal val="#ppt_w"/>
                                          </p:val>
                                        </p:tav>
                                        <p:tav tm="100000">
                                          <p:val>
                                            <p:strVal val="#ppt_w*.05"/>
                                          </p:val>
                                        </p:tav>
                                      </p:tavLst>
                                    </p:anim>
                                    <p:anim calcmode="lin" valueType="num">
                                      <p:cBhvr>
                                        <p:cTn id="39" dur="500" accel="50000" fill="hold">
                                          <p:stCondLst>
                                            <p:cond delay="500"/>
                                          </p:stCondLst>
                                        </p:cTn>
                                        <p:tgtEl>
                                          <p:spTgt spid="1359022"/>
                                        </p:tgtEl>
                                        <p:attrNameLst>
                                          <p:attrName>ppt_w</p:attrName>
                                        </p:attrNameLst>
                                      </p:cBhvr>
                                      <p:tavLst>
                                        <p:tav tm="0">
                                          <p:val>
                                            <p:strVal val="#ppt_w*.05"/>
                                          </p:val>
                                        </p:tav>
                                        <p:tav tm="100000">
                                          <p:val>
                                            <p:strVal val="#ppt_w"/>
                                          </p:val>
                                        </p:tav>
                                      </p:tavLst>
                                    </p:anim>
                                    <p:anim calcmode="lin" valueType="num">
                                      <p:cBhvr>
                                        <p:cTn id="40" dur="1000" fill="hold"/>
                                        <p:tgtEl>
                                          <p:spTgt spid="1359022"/>
                                        </p:tgtEl>
                                        <p:attrNameLst>
                                          <p:attrName>ppt_h</p:attrName>
                                        </p:attrNameLst>
                                      </p:cBhvr>
                                      <p:tavLst>
                                        <p:tav tm="0">
                                          <p:val>
                                            <p:strVal val="#ppt_h"/>
                                          </p:val>
                                        </p:tav>
                                        <p:tav tm="100000">
                                          <p:val>
                                            <p:strVal val="#ppt_h"/>
                                          </p:val>
                                        </p:tav>
                                      </p:tavLst>
                                    </p:anim>
                                    <p:anim calcmode="lin" valueType="num">
                                      <p:cBhvr>
                                        <p:cTn id="41" dur="500" decel="50000" fill="hold">
                                          <p:stCondLst>
                                            <p:cond delay="0"/>
                                          </p:stCondLst>
                                        </p:cTn>
                                        <p:tgtEl>
                                          <p:spTgt spid="1359022"/>
                                        </p:tgtEl>
                                        <p:attrNameLst>
                                          <p:attrName>ppt_x</p:attrName>
                                        </p:attrNameLst>
                                      </p:cBhvr>
                                      <p:tavLst>
                                        <p:tav tm="0">
                                          <p:val>
                                            <p:strVal val="#ppt_x+.4"/>
                                          </p:val>
                                        </p:tav>
                                        <p:tav tm="100000">
                                          <p:val>
                                            <p:strVal val="#ppt_x"/>
                                          </p:val>
                                        </p:tav>
                                      </p:tavLst>
                                    </p:anim>
                                    <p:anim calcmode="lin" valueType="num">
                                      <p:cBhvr>
                                        <p:cTn id="42" dur="500" decel="50000" fill="hold">
                                          <p:stCondLst>
                                            <p:cond delay="0"/>
                                          </p:stCondLst>
                                        </p:cTn>
                                        <p:tgtEl>
                                          <p:spTgt spid="1359022"/>
                                        </p:tgtEl>
                                        <p:attrNameLst>
                                          <p:attrName>ppt_y</p:attrName>
                                        </p:attrNameLst>
                                      </p:cBhvr>
                                      <p:tavLst>
                                        <p:tav tm="0">
                                          <p:val>
                                            <p:strVal val="#ppt_y-.2"/>
                                          </p:val>
                                        </p:tav>
                                        <p:tav tm="100000">
                                          <p:val>
                                            <p:strVal val="#ppt_y+.1"/>
                                          </p:val>
                                        </p:tav>
                                      </p:tavLst>
                                    </p:anim>
                                    <p:anim calcmode="lin" valueType="num">
                                      <p:cBhvr>
                                        <p:cTn id="43" dur="500" accel="50000" fill="hold">
                                          <p:stCondLst>
                                            <p:cond delay="500"/>
                                          </p:stCondLst>
                                        </p:cTn>
                                        <p:tgtEl>
                                          <p:spTgt spid="1359022"/>
                                        </p:tgtEl>
                                        <p:attrNameLst>
                                          <p:attrName>ppt_y</p:attrName>
                                        </p:attrNameLst>
                                      </p:cBhvr>
                                      <p:tavLst>
                                        <p:tav tm="0">
                                          <p:val>
                                            <p:strVal val="#ppt_y+.1"/>
                                          </p:val>
                                        </p:tav>
                                        <p:tav tm="100000">
                                          <p:val>
                                            <p:strVal val="#ppt_y"/>
                                          </p:val>
                                        </p:tav>
                                      </p:tavLst>
                                    </p:anim>
                                    <p:animEffect transition="in" filter="fade">
                                      <p:cBhvr>
                                        <p:cTn id="44" dur="1000" decel="50000">
                                          <p:stCondLst>
                                            <p:cond delay="0"/>
                                          </p:stCondLst>
                                        </p:cTn>
                                        <p:tgtEl>
                                          <p:spTgt spid="1359022"/>
                                        </p:tgtEl>
                                      </p:cBhvr>
                                    </p:animEffect>
                                  </p:childTnLst>
                                </p:cTn>
                              </p:par>
                              <p:par>
                                <p:cTn id="45" presetID="25" presetClass="entr" presetSubtype="0" fill="hold" grpId="0" nodeType="withEffect">
                                  <p:stCondLst>
                                    <p:cond delay="0"/>
                                  </p:stCondLst>
                                  <p:childTnLst>
                                    <p:set>
                                      <p:cBhvr>
                                        <p:cTn id="46" dur="1" fill="hold">
                                          <p:stCondLst>
                                            <p:cond delay="0"/>
                                          </p:stCondLst>
                                        </p:cTn>
                                        <p:tgtEl>
                                          <p:spTgt spid="1359023"/>
                                        </p:tgtEl>
                                        <p:attrNameLst>
                                          <p:attrName>style.visibility</p:attrName>
                                        </p:attrNameLst>
                                      </p:cBhvr>
                                      <p:to>
                                        <p:strVal val="visible"/>
                                      </p:to>
                                    </p:set>
                                    <p:anim calcmode="lin" valueType="num">
                                      <p:cBhvr>
                                        <p:cTn id="47" dur="500" decel="50000" fill="hold">
                                          <p:stCondLst>
                                            <p:cond delay="0"/>
                                          </p:stCondLst>
                                        </p:cTn>
                                        <p:tgtEl>
                                          <p:spTgt spid="1359023"/>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1359023"/>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1359023"/>
                                        </p:tgtEl>
                                        <p:attrNameLst>
                                          <p:attrName>ppt_w</p:attrName>
                                        </p:attrNameLst>
                                      </p:cBhvr>
                                      <p:tavLst>
                                        <p:tav tm="0">
                                          <p:val>
                                            <p:strVal val="#ppt_w*.05"/>
                                          </p:val>
                                        </p:tav>
                                        <p:tav tm="100000">
                                          <p:val>
                                            <p:strVal val="#ppt_w"/>
                                          </p:val>
                                        </p:tav>
                                      </p:tavLst>
                                    </p:anim>
                                    <p:anim calcmode="lin" valueType="num">
                                      <p:cBhvr>
                                        <p:cTn id="50" dur="1000" fill="hold"/>
                                        <p:tgtEl>
                                          <p:spTgt spid="1359023"/>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1359023"/>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1359023"/>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1359023"/>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1359023"/>
                                        </p:tgtEl>
                                      </p:cBhvr>
                                    </p:animEffect>
                                  </p:childTnLst>
                                </p:cTn>
                              </p:par>
                              <p:par>
                                <p:cTn id="55" presetID="25" presetClass="entr" presetSubtype="0" fill="hold" grpId="0" nodeType="withEffect">
                                  <p:stCondLst>
                                    <p:cond delay="0"/>
                                  </p:stCondLst>
                                  <p:childTnLst>
                                    <p:set>
                                      <p:cBhvr>
                                        <p:cTn id="56" dur="1" fill="hold">
                                          <p:stCondLst>
                                            <p:cond delay="0"/>
                                          </p:stCondLst>
                                        </p:cTn>
                                        <p:tgtEl>
                                          <p:spTgt spid="1359024"/>
                                        </p:tgtEl>
                                        <p:attrNameLst>
                                          <p:attrName>style.visibility</p:attrName>
                                        </p:attrNameLst>
                                      </p:cBhvr>
                                      <p:to>
                                        <p:strVal val="visible"/>
                                      </p:to>
                                    </p:set>
                                    <p:anim calcmode="lin" valueType="num">
                                      <p:cBhvr>
                                        <p:cTn id="57" dur="500" decel="50000" fill="hold">
                                          <p:stCondLst>
                                            <p:cond delay="0"/>
                                          </p:stCondLst>
                                        </p:cTn>
                                        <p:tgtEl>
                                          <p:spTgt spid="1359024"/>
                                        </p:tgtEl>
                                        <p:attrNameLst>
                                          <p:attrName>style.rotation</p:attrName>
                                        </p:attrNameLst>
                                      </p:cBhvr>
                                      <p:tavLst>
                                        <p:tav tm="0">
                                          <p:val>
                                            <p:fltVal val="-90"/>
                                          </p:val>
                                        </p:tav>
                                        <p:tav tm="100000">
                                          <p:val>
                                            <p:fltVal val="0"/>
                                          </p:val>
                                        </p:tav>
                                      </p:tavLst>
                                    </p:anim>
                                    <p:anim calcmode="lin" valueType="num">
                                      <p:cBhvr>
                                        <p:cTn id="58" dur="500" decel="50000" fill="hold">
                                          <p:stCondLst>
                                            <p:cond delay="0"/>
                                          </p:stCondLst>
                                        </p:cTn>
                                        <p:tgtEl>
                                          <p:spTgt spid="1359024"/>
                                        </p:tgtEl>
                                        <p:attrNameLst>
                                          <p:attrName>ppt_w</p:attrName>
                                        </p:attrNameLst>
                                      </p:cBhvr>
                                      <p:tavLst>
                                        <p:tav tm="0">
                                          <p:val>
                                            <p:strVal val="#ppt_w"/>
                                          </p:val>
                                        </p:tav>
                                        <p:tav tm="100000">
                                          <p:val>
                                            <p:strVal val="#ppt_w*.05"/>
                                          </p:val>
                                        </p:tav>
                                      </p:tavLst>
                                    </p:anim>
                                    <p:anim calcmode="lin" valueType="num">
                                      <p:cBhvr>
                                        <p:cTn id="59" dur="500" accel="50000" fill="hold">
                                          <p:stCondLst>
                                            <p:cond delay="500"/>
                                          </p:stCondLst>
                                        </p:cTn>
                                        <p:tgtEl>
                                          <p:spTgt spid="1359024"/>
                                        </p:tgtEl>
                                        <p:attrNameLst>
                                          <p:attrName>ppt_w</p:attrName>
                                        </p:attrNameLst>
                                      </p:cBhvr>
                                      <p:tavLst>
                                        <p:tav tm="0">
                                          <p:val>
                                            <p:strVal val="#ppt_w*.05"/>
                                          </p:val>
                                        </p:tav>
                                        <p:tav tm="100000">
                                          <p:val>
                                            <p:strVal val="#ppt_w"/>
                                          </p:val>
                                        </p:tav>
                                      </p:tavLst>
                                    </p:anim>
                                    <p:anim calcmode="lin" valueType="num">
                                      <p:cBhvr>
                                        <p:cTn id="60" dur="1000" fill="hold"/>
                                        <p:tgtEl>
                                          <p:spTgt spid="1359024"/>
                                        </p:tgtEl>
                                        <p:attrNameLst>
                                          <p:attrName>ppt_h</p:attrName>
                                        </p:attrNameLst>
                                      </p:cBhvr>
                                      <p:tavLst>
                                        <p:tav tm="0">
                                          <p:val>
                                            <p:strVal val="#ppt_h"/>
                                          </p:val>
                                        </p:tav>
                                        <p:tav tm="100000">
                                          <p:val>
                                            <p:strVal val="#ppt_h"/>
                                          </p:val>
                                        </p:tav>
                                      </p:tavLst>
                                    </p:anim>
                                    <p:anim calcmode="lin" valueType="num">
                                      <p:cBhvr>
                                        <p:cTn id="61" dur="500" decel="50000" fill="hold">
                                          <p:stCondLst>
                                            <p:cond delay="0"/>
                                          </p:stCondLst>
                                        </p:cTn>
                                        <p:tgtEl>
                                          <p:spTgt spid="1359024"/>
                                        </p:tgtEl>
                                        <p:attrNameLst>
                                          <p:attrName>ppt_x</p:attrName>
                                        </p:attrNameLst>
                                      </p:cBhvr>
                                      <p:tavLst>
                                        <p:tav tm="0">
                                          <p:val>
                                            <p:strVal val="#ppt_x+.4"/>
                                          </p:val>
                                        </p:tav>
                                        <p:tav tm="100000">
                                          <p:val>
                                            <p:strVal val="#ppt_x"/>
                                          </p:val>
                                        </p:tav>
                                      </p:tavLst>
                                    </p:anim>
                                    <p:anim calcmode="lin" valueType="num">
                                      <p:cBhvr>
                                        <p:cTn id="62" dur="500" decel="50000" fill="hold">
                                          <p:stCondLst>
                                            <p:cond delay="0"/>
                                          </p:stCondLst>
                                        </p:cTn>
                                        <p:tgtEl>
                                          <p:spTgt spid="1359024"/>
                                        </p:tgtEl>
                                        <p:attrNameLst>
                                          <p:attrName>ppt_y</p:attrName>
                                        </p:attrNameLst>
                                      </p:cBhvr>
                                      <p:tavLst>
                                        <p:tav tm="0">
                                          <p:val>
                                            <p:strVal val="#ppt_y-.2"/>
                                          </p:val>
                                        </p:tav>
                                        <p:tav tm="100000">
                                          <p:val>
                                            <p:strVal val="#ppt_y+.1"/>
                                          </p:val>
                                        </p:tav>
                                      </p:tavLst>
                                    </p:anim>
                                    <p:anim calcmode="lin" valueType="num">
                                      <p:cBhvr>
                                        <p:cTn id="63" dur="500" accel="50000" fill="hold">
                                          <p:stCondLst>
                                            <p:cond delay="500"/>
                                          </p:stCondLst>
                                        </p:cTn>
                                        <p:tgtEl>
                                          <p:spTgt spid="1359024"/>
                                        </p:tgtEl>
                                        <p:attrNameLst>
                                          <p:attrName>ppt_y</p:attrName>
                                        </p:attrNameLst>
                                      </p:cBhvr>
                                      <p:tavLst>
                                        <p:tav tm="0">
                                          <p:val>
                                            <p:strVal val="#ppt_y+.1"/>
                                          </p:val>
                                        </p:tav>
                                        <p:tav tm="100000">
                                          <p:val>
                                            <p:strVal val="#ppt_y"/>
                                          </p:val>
                                        </p:tav>
                                      </p:tavLst>
                                    </p:anim>
                                    <p:animEffect transition="in" filter="fade">
                                      <p:cBhvr>
                                        <p:cTn id="64" dur="1000" decel="50000">
                                          <p:stCondLst>
                                            <p:cond delay="0"/>
                                          </p:stCondLst>
                                        </p:cTn>
                                        <p:tgtEl>
                                          <p:spTgt spid="1359024"/>
                                        </p:tgtEl>
                                      </p:cBhvr>
                                    </p:animEffect>
                                  </p:childTnLst>
                                </p:cTn>
                              </p:par>
                              <p:par>
                                <p:cTn id="65" presetID="25" presetClass="entr" presetSubtype="0" fill="hold" grpId="0" nodeType="withEffect">
                                  <p:stCondLst>
                                    <p:cond delay="0"/>
                                  </p:stCondLst>
                                  <p:childTnLst>
                                    <p:set>
                                      <p:cBhvr>
                                        <p:cTn id="66" dur="1" fill="hold">
                                          <p:stCondLst>
                                            <p:cond delay="0"/>
                                          </p:stCondLst>
                                        </p:cTn>
                                        <p:tgtEl>
                                          <p:spTgt spid="1359025"/>
                                        </p:tgtEl>
                                        <p:attrNameLst>
                                          <p:attrName>style.visibility</p:attrName>
                                        </p:attrNameLst>
                                      </p:cBhvr>
                                      <p:to>
                                        <p:strVal val="visible"/>
                                      </p:to>
                                    </p:set>
                                    <p:anim calcmode="lin" valueType="num">
                                      <p:cBhvr>
                                        <p:cTn id="67" dur="500" decel="50000" fill="hold">
                                          <p:stCondLst>
                                            <p:cond delay="0"/>
                                          </p:stCondLst>
                                        </p:cTn>
                                        <p:tgtEl>
                                          <p:spTgt spid="1359025"/>
                                        </p:tgtEl>
                                        <p:attrNameLst>
                                          <p:attrName>style.rotation</p:attrName>
                                        </p:attrNameLst>
                                      </p:cBhvr>
                                      <p:tavLst>
                                        <p:tav tm="0">
                                          <p:val>
                                            <p:fltVal val="-90"/>
                                          </p:val>
                                        </p:tav>
                                        <p:tav tm="100000">
                                          <p:val>
                                            <p:fltVal val="0"/>
                                          </p:val>
                                        </p:tav>
                                      </p:tavLst>
                                    </p:anim>
                                    <p:anim calcmode="lin" valueType="num">
                                      <p:cBhvr>
                                        <p:cTn id="68" dur="500" decel="50000" fill="hold">
                                          <p:stCondLst>
                                            <p:cond delay="0"/>
                                          </p:stCondLst>
                                        </p:cTn>
                                        <p:tgtEl>
                                          <p:spTgt spid="1359025"/>
                                        </p:tgtEl>
                                        <p:attrNameLst>
                                          <p:attrName>ppt_w</p:attrName>
                                        </p:attrNameLst>
                                      </p:cBhvr>
                                      <p:tavLst>
                                        <p:tav tm="0">
                                          <p:val>
                                            <p:strVal val="#ppt_w"/>
                                          </p:val>
                                        </p:tav>
                                        <p:tav tm="100000">
                                          <p:val>
                                            <p:strVal val="#ppt_w*.05"/>
                                          </p:val>
                                        </p:tav>
                                      </p:tavLst>
                                    </p:anim>
                                    <p:anim calcmode="lin" valueType="num">
                                      <p:cBhvr>
                                        <p:cTn id="69" dur="500" accel="50000" fill="hold">
                                          <p:stCondLst>
                                            <p:cond delay="500"/>
                                          </p:stCondLst>
                                        </p:cTn>
                                        <p:tgtEl>
                                          <p:spTgt spid="1359025"/>
                                        </p:tgtEl>
                                        <p:attrNameLst>
                                          <p:attrName>ppt_w</p:attrName>
                                        </p:attrNameLst>
                                      </p:cBhvr>
                                      <p:tavLst>
                                        <p:tav tm="0">
                                          <p:val>
                                            <p:strVal val="#ppt_w*.05"/>
                                          </p:val>
                                        </p:tav>
                                        <p:tav tm="100000">
                                          <p:val>
                                            <p:strVal val="#ppt_w"/>
                                          </p:val>
                                        </p:tav>
                                      </p:tavLst>
                                    </p:anim>
                                    <p:anim calcmode="lin" valueType="num">
                                      <p:cBhvr>
                                        <p:cTn id="70" dur="1000" fill="hold"/>
                                        <p:tgtEl>
                                          <p:spTgt spid="1359025"/>
                                        </p:tgtEl>
                                        <p:attrNameLst>
                                          <p:attrName>ppt_h</p:attrName>
                                        </p:attrNameLst>
                                      </p:cBhvr>
                                      <p:tavLst>
                                        <p:tav tm="0">
                                          <p:val>
                                            <p:strVal val="#ppt_h"/>
                                          </p:val>
                                        </p:tav>
                                        <p:tav tm="100000">
                                          <p:val>
                                            <p:strVal val="#ppt_h"/>
                                          </p:val>
                                        </p:tav>
                                      </p:tavLst>
                                    </p:anim>
                                    <p:anim calcmode="lin" valueType="num">
                                      <p:cBhvr>
                                        <p:cTn id="71" dur="500" decel="50000" fill="hold">
                                          <p:stCondLst>
                                            <p:cond delay="0"/>
                                          </p:stCondLst>
                                        </p:cTn>
                                        <p:tgtEl>
                                          <p:spTgt spid="1359025"/>
                                        </p:tgtEl>
                                        <p:attrNameLst>
                                          <p:attrName>ppt_x</p:attrName>
                                        </p:attrNameLst>
                                      </p:cBhvr>
                                      <p:tavLst>
                                        <p:tav tm="0">
                                          <p:val>
                                            <p:strVal val="#ppt_x+.4"/>
                                          </p:val>
                                        </p:tav>
                                        <p:tav tm="100000">
                                          <p:val>
                                            <p:strVal val="#ppt_x"/>
                                          </p:val>
                                        </p:tav>
                                      </p:tavLst>
                                    </p:anim>
                                    <p:anim calcmode="lin" valueType="num">
                                      <p:cBhvr>
                                        <p:cTn id="72" dur="500" decel="50000" fill="hold">
                                          <p:stCondLst>
                                            <p:cond delay="0"/>
                                          </p:stCondLst>
                                        </p:cTn>
                                        <p:tgtEl>
                                          <p:spTgt spid="1359025"/>
                                        </p:tgtEl>
                                        <p:attrNameLst>
                                          <p:attrName>ppt_y</p:attrName>
                                        </p:attrNameLst>
                                      </p:cBhvr>
                                      <p:tavLst>
                                        <p:tav tm="0">
                                          <p:val>
                                            <p:strVal val="#ppt_y-.2"/>
                                          </p:val>
                                        </p:tav>
                                        <p:tav tm="100000">
                                          <p:val>
                                            <p:strVal val="#ppt_y+.1"/>
                                          </p:val>
                                        </p:tav>
                                      </p:tavLst>
                                    </p:anim>
                                    <p:anim calcmode="lin" valueType="num">
                                      <p:cBhvr>
                                        <p:cTn id="73" dur="500" accel="50000" fill="hold">
                                          <p:stCondLst>
                                            <p:cond delay="500"/>
                                          </p:stCondLst>
                                        </p:cTn>
                                        <p:tgtEl>
                                          <p:spTgt spid="1359025"/>
                                        </p:tgtEl>
                                        <p:attrNameLst>
                                          <p:attrName>ppt_y</p:attrName>
                                        </p:attrNameLst>
                                      </p:cBhvr>
                                      <p:tavLst>
                                        <p:tav tm="0">
                                          <p:val>
                                            <p:strVal val="#ppt_y+.1"/>
                                          </p:val>
                                        </p:tav>
                                        <p:tav tm="100000">
                                          <p:val>
                                            <p:strVal val="#ppt_y"/>
                                          </p:val>
                                        </p:tav>
                                      </p:tavLst>
                                    </p:anim>
                                    <p:animEffect transition="in" filter="fade">
                                      <p:cBhvr>
                                        <p:cTn id="74" dur="1000" decel="50000">
                                          <p:stCondLst>
                                            <p:cond delay="0"/>
                                          </p:stCondLst>
                                        </p:cTn>
                                        <p:tgtEl>
                                          <p:spTgt spid="1359025"/>
                                        </p:tgtEl>
                                      </p:cBhvr>
                                    </p:animEffect>
                                  </p:childTnLst>
                                </p:cTn>
                              </p:par>
                              <p:par>
                                <p:cTn id="75" presetID="25" presetClass="entr" presetSubtype="0" fill="hold" grpId="0" nodeType="withEffect">
                                  <p:stCondLst>
                                    <p:cond delay="0"/>
                                  </p:stCondLst>
                                  <p:childTnLst>
                                    <p:set>
                                      <p:cBhvr>
                                        <p:cTn id="76" dur="1" fill="hold">
                                          <p:stCondLst>
                                            <p:cond delay="0"/>
                                          </p:stCondLst>
                                        </p:cTn>
                                        <p:tgtEl>
                                          <p:spTgt spid="1359026"/>
                                        </p:tgtEl>
                                        <p:attrNameLst>
                                          <p:attrName>style.visibility</p:attrName>
                                        </p:attrNameLst>
                                      </p:cBhvr>
                                      <p:to>
                                        <p:strVal val="visible"/>
                                      </p:to>
                                    </p:set>
                                    <p:anim calcmode="lin" valueType="num">
                                      <p:cBhvr>
                                        <p:cTn id="77" dur="500" decel="50000" fill="hold">
                                          <p:stCondLst>
                                            <p:cond delay="0"/>
                                          </p:stCondLst>
                                        </p:cTn>
                                        <p:tgtEl>
                                          <p:spTgt spid="1359026"/>
                                        </p:tgtEl>
                                        <p:attrNameLst>
                                          <p:attrName>style.rotation</p:attrName>
                                        </p:attrNameLst>
                                      </p:cBhvr>
                                      <p:tavLst>
                                        <p:tav tm="0">
                                          <p:val>
                                            <p:fltVal val="-90"/>
                                          </p:val>
                                        </p:tav>
                                        <p:tav tm="100000">
                                          <p:val>
                                            <p:fltVal val="0"/>
                                          </p:val>
                                        </p:tav>
                                      </p:tavLst>
                                    </p:anim>
                                    <p:anim calcmode="lin" valueType="num">
                                      <p:cBhvr>
                                        <p:cTn id="78" dur="500" decel="50000" fill="hold">
                                          <p:stCondLst>
                                            <p:cond delay="0"/>
                                          </p:stCondLst>
                                        </p:cTn>
                                        <p:tgtEl>
                                          <p:spTgt spid="1359026"/>
                                        </p:tgtEl>
                                        <p:attrNameLst>
                                          <p:attrName>ppt_w</p:attrName>
                                        </p:attrNameLst>
                                      </p:cBhvr>
                                      <p:tavLst>
                                        <p:tav tm="0">
                                          <p:val>
                                            <p:strVal val="#ppt_w"/>
                                          </p:val>
                                        </p:tav>
                                        <p:tav tm="100000">
                                          <p:val>
                                            <p:strVal val="#ppt_w*.05"/>
                                          </p:val>
                                        </p:tav>
                                      </p:tavLst>
                                    </p:anim>
                                    <p:anim calcmode="lin" valueType="num">
                                      <p:cBhvr>
                                        <p:cTn id="79" dur="500" accel="50000" fill="hold">
                                          <p:stCondLst>
                                            <p:cond delay="500"/>
                                          </p:stCondLst>
                                        </p:cTn>
                                        <p:tgtEl>
                                          <p:spTgt spid="1359026"/>
                                        </p:tgtEl>
                                        <p:attrNameLst>
                                          <p:attrName>ppt_w</p:attrName>
                                        </p:attrNameLst>
                                      </p:cBhvr>
                                      <p:tavLst>
                                        <p:tav tm="0">
                                          <p:val>
                                            <p:strVal val="#ppt_w*.05"/>
                                          </p:val>
                                        </p:tav>
                                        <p:tav tm="100000">
                                          <p:val>
                                            <p:strVal val="#ppt_w"/>
                                          </p:val>
                                        </p:tav>
                                      </p:tavLst>
                                    </p:anim>
                                    <p:anim calcmode="lin" valueType="num">
                                      <p:cBhvr>
                                        <p:cTn id="80" dur="1000" fill="hold"/>
                                        <p:tgtEl>
                                          <p:spTgt spid="1359026"/>
                                        </p:tgtEl>
                                        <p:attrNameLst>
                                          <p:attrName>ppt_h</p:attrName>
                                        </p:attrNameLst>
                                      </p:cBhvr>
                                      <p:tavLst>
                                        <p:tav tm="0">
                                          <p:val>
                                            <p:strVal val="#ppt_h"/>
                                          </p:val>
                                        </p:tav>
                                        <p:tav tm="100000">
                                          <p:val>
                                            <p:strVal val="#ppt_h"/>
                                          </p:val>
                                        </p:tav>
                                      </p:tavLst>
                                    </p:anim>
                                    <p:anim calcmode="lin" valueType="num">
                                      <p:cBhvr>
                                        <p:cTn id="81" dur="500" decel="50000" fill="hold">
                                          <p:stCondLst>
                                            <p:cond delay="0"/>
                                          </p:stCondLst>
                                        </p:cTn>
                                        <p:tgtEl>
                                          <p:spTgt spid="1359026"/>
                                        </p:tgtEl>
                                        <p:attrNameLst>
                                          <p:attrName>ppt_x</p:attrName>
                                        </p:attrNameLst>
                                      </p:cBhvr>
                                      <p:tavLst>
                                        <p:tav tm="0">
                                          <p:val>
                                            <p:strVal val="#ppt_x+.4"/>
                                          </p:val>
                                        </p:tav>
                                        <p:tav tm="100000">
                                          <p:val>
                                            <p:strVal val="#ppt_x"/>
                                          </p:val>
                                        </p:tav>
                                      </p:tavLst>
                                    </p:anim>
                                    <p:anim calcmode="lin" valueType="num">
                                      <p:cBhvr>
                                        <p:cTn id="82" dur="500" decel="50000" fill="hold">
                                          <p:stCondLst>
                                            <p:cond delay="0"/>
                                          </p:stCondLst>
                                        </p:cTn>
                                        <p:tgtEl>
                                          <p:spTgt spid="1359026"/>
                                        </p:tgtEl>
                                        <p:attrNameLst>
                                          <p:attrName>ppt_y</p:attrName>
                                        </p:attrNameLst>
                                      </p:cBhvr>
                                      <p:tavLst>
                                        <p:tav tm="0">
                                          <p:val>
                                            <p:strVal val="#ppt_y-.2"/>
                                          </p:val>
                                        </p:tav>
                                        <p:tav tm="100000">
                                          <p:val>
                                            <p:strVal val="#ppt_y+.1"/>
                                          </p:val>
                                        </p:tav>
                                      </p:tavLst>
                                    </p:anim>
                                    <p:anim calcmode="lin" valueType="num">
                                      <p:cBhvr>
                                        <p:cTn id="83" dur="500" accel="50000" fill="hold">
                                          <p:stCondLst>
                                            <p:cond delay="500"/>
                                          </p:stCondLst>
                                        </p:cTn>
                                        <p:tgtEl>
                                          <p:spTgt spid="1359026"/>
                                        </p:tgtEl>
                                        <p:attrNameLst>
                                          <p:attrName>ppt_y</p:attrName>
                                        </p:attrNameLst>
                                      </p:cBhvr>
                                      <p:tavLst>
                                        <p:tav tm="0">
                                          <p:val>
                                            <p:strVal val="#ppt_y+.1"/>
                                          </p:val>
                                        </p:tav>
                                        <p:tav tm="100000">
                                          <p:val>
                                            <p:strVal val="#ppt_y"/>
                                          </p:val>
                                        </p:tav>
                                      </p:tavLst>
                                    </p:anim>
                                    <p:animEffect transition="in" filter="fade">
                                      <p:cBhvr>
                                        <p:cTn id="84" dur="1000" decel="50000">
                                          <p:stCondLst>
                                            <p:cond delay="0"/>
                                          </p:stCondLst>
                                        </p:cTn>
                                        <p:tgtEl>
                                          <p:spTgt spid="1359026"/>
                                        </p:tgtEl>
                                      </p:cBhvr>
                                    </p:animEffect>
                                  </p:childTnLst>
                                </p:cTn>
                              </p:par>
                              <p:par>
                                <p:cTn id="85" presetID="25" presetClass="entr" presetSubtype="0" fill="hold" grpId="0" nodeType="withEffect">
                                  <p:stCondLst>
                                    <p:cond delay="0"/>
                                  </p:stCondLst>
                                  <p:childTnLst>
                                    <p:set>
                                      <p:cBhvr>
                                        <p:cTn id="86" dur="1" fill="hold">
                                          <p:stCondLst>
                                            <p:cond delay="0"/>
                                          </p:stCondLst>
                                        </p:cTn>
                                        <p:tgtEl>
                                          <p:spTgt spid="1359027"/>
                                        </p:tgtEl>
                                        <p:attrNameLst>
                                          <p:attrName>style.visibility</p:attrName>
                                        </p:attrNameLst>
                                      </p:cBhvr>
                                      <p:to>
                                        <p:strVal val="visible"/>
                                      </p:to>
                                    </p:set>
                                    <p:anim calcmode="lin" valueType="num">
                                      <p:cBhvr>
                                        <p:cTn id="87" dur="500" decel="50000" fill="hold">
                                          <p:stCondLst>
                                            <p:cond delay="0"/>
                                          </p:stCondLst>
                                        </p:cTn>
                                        <p:tgtEl>
                                          <p:spTgt spid="1359027"/>
                                        </p:tgtEl>
                                        <p:attrNameLst>
                                          <p:attrName>style.rotation</p:attrName>
                                        </p:attrNameLst>
                                      </p:cBhvr>
                                      <p:tavLst>
                                        <p:tav tm="0">
                                          <p:val>
                                            <p:fltVal val="-90"/>
                                          </p:val>
                                        </p:tav>
                                        <p:tav tm="100000">
                                          <p:val>
                                            <p:fltVal val="0"/>
                                          </p:val>
                                        </p:tav>
                                      </p:tavLst>
                                    </p:anim>
                                    <p:anim calcmode="lin" valueType="num">
                                      <p:cBhvr>
                                        <p:cTn id="88" dur="500" decel="50000" fill="hold">
                                          <p:stCondLst>
                                            <p:cond delay="0"/>
                                          </p:stCondLst>
                                        </p:cTn>
                                        <p:tgtEl>
                                          <p:spTgt spid="1359027"/>
                                        </p:tgtEl>
                                        <p:attrNameLst>
                                          <p:attrName>ppt_w</p:attrName>
                                        </p:attrNameLst>
                                      </p:cBhvr>
                                      <p:tavLst>
                                        <p:tav tm="0">
                                          <p:val>
                                            <p:strVal val="#ppt_w"/>
                                          </p:val>
                                        </p:tav>
                                        <p:tav tm="100000">
                                          <p:val>
                                            <p:strVal val="#ppt_w*.05"/>
                                          </p:val>
                                        </p:tav>
                                      </p:tavLst>
                                    </p:anim>
                                    <p:anim calcmode="lin" valueType="num">
                                      <p:cBhvr>
                                        <p:cTn id="89" dur="500" accel="50000" fill="hold">
                                          <p:stCondLst>
                                            <p:cond delay="500"/>
                                          </p:stCondLst>
                                        </p:cTn>
                                        <p:tgtEl>
                                          <p:spTgt spid="1359027"/>
                                        </p:tgtEl>
                                        <p:attrNameLst>
                                          <p:attrName>ppt_w</p:attrName>
                                        </p:attrNameLst>
                                      </p:cBhvr>
                                      <p:tavLst>
                                        <p:tav tm="0">
                                          <p:val>
                                            <p:strVal val="#ppt_w*.05"/>
                                          </p:val>
                                        </p:tav>
                                        <p:tav tm="100000">
                                          <p:val>
                                            <p:strVal val="#ppt_w"/>
                                          </p:val>
                                        </p:tav>
                                      </p:tavLst>
                                    </p:anim>
                                    <p:anim calcmode="lin" valueType="num">
                                      <p:cBhvr>
                                        <p:cTn id="90" dur="1000" fill="hold"/>
                                        <p:tgtEl>
                                          <p:spTgt spid="1359027"/>
                                        </p:tgtEl>
                                        <p:attrNameLst>
                                          <p:attrName>ppt_h</p:attrName>
                                        </p:attrNameLst>
                                      </p:cBhvr>
                                      <p:tavLst>
                                        <p:tav tm="0">
                                          <p:val>
                                            <p:strVal val="#ppt_h"/>
                                          </p:val>
                                        </p:tav>
                                        <p:tav tm="100000">
                                          <p:val>
                                            <p:strVal val="#ppt_h"/>
                                          </p:val>
                                        </p:tav>
                                      </p:tavLst>
                                    </p:anim>
                                    <p:anim calcmode="lin" valueType="num">
                                      <p:cBhvr>
                                        <p:cTn id="91" dur="500" decel="50000" fill="hold">
                                          <p:stCondLst>
                                            <p:cond delay="0"/>
                                          </p:stCondLst>
                                        </p:cTn>
                                        <p:tgtEl>
                                          <p:spTgt spid="1359027"/>
                                        </p:tgtEl>
                                        <p:attrNameLst>
                                          <p:attrName>ppt_x</p:attrName>
                                        </p:attrNameLst>
                                      </p:cBhvr>
                                      <p:tavLst>
                                        <p:tav tm="0">
                                          <p:val>
                                            <p:strVal val="#ppt_x+.4"/>
                                          </p:val>
                                        </p:tav>
                                        <p:tav tm="100000">
                                          <p:val>
                                            <p:strVal val="#ppt_x"/>
                                          </p:val>
                                        </p:tav>
                                      </p:tavLst>
                                    </p:anim>
                                    <p:anim calcmode="lin" valueType="num">
                                      <p:cBhvr>
                                        <p:cTn id="92" dur="500" decel="50000" fill="hold">
                                          <p:stCondLst>
                                            <p:cond delay="0"/>
                                          </p:stCondLst>
                                        </p:cTn>
                                        <p:tgtEl>
                                          <p:spTgt spid="1359027"/>
                                        </p:tgtEl>
                                        <p:attrNameLst>
                                          <p:attrName>ppt_y</p:attrName>
                                        </p:attrNameLst>
                                      </p:cBhvr>
                                      <p:tavLst>
                                        <p:tav tm="0">
                                          <p:val>
                                            <p:strVal val="#ppt_y-.2"/>
                                          </p:val>
                                        </p:tav>
                                        <p:tav tm="100000">
                                          <p:val>
                                            <p:strVal val="#ppt_y+.1"/>
                                          </p:val>
                                        </p:tav>
                                      </p:tavLst>
                                    </p:anim>
                                    <p:anim calcmode="lin" valueType="num">
                                      <p:cBhvr>
                                        <p:cTn id="93" dur="500" accel="50000" fill="hold">
                                          <p:stCondLst>
                                            <p:cond delay="500"/>
                                          </p:stCondLst>
                                        </p:cTn>
                                        <p:tgtEl>
                                          <p:spTgt spid="1359027"/>
                                        </p:tgtEl>
                                        <p:attrNameLst>
                                          <p:attrName>ppt_y</p:attrName>
                                        </p:attrNameLst>
                                      </p:cBhvr>
                                      <p:tavLst>
                                        <p:tav tm="0">
                                          <p:val>
                                            <p:strVal val="#ppt_y+.1"/>
                                          </p:val>
                                        </p:tav>
                                        <p:tav tm="100000">
                                          <p:val>
                                            <p:strVal val="#ppt_y"/>
                                          </p:val>
                                        </p:tav>
                                      </p:tavLst>
                                    </p:anim>
                                    <p:animEffect transition="in" filter="fade">
                                      <p:cBhvr>
                                        <p:cTn id="94" dur="1000" decel="50000">
                                          <p:stCondLst>
                                            <p:cond delay="0"/>
                                          </p:stCondLst>
                                        </p:cTn>
                                        <p:tgtEl>
                                          <p:spTgt spid="1359027"/>
                                        </p:tgtEl>
                                      </p:cBhvr>
                                    </p:animEffect>
                                  </p:childTnLst>
                                </p:cTn>
                              </p:par>
                              <p:par>
                                <p:cTn id="95" presetID="25" presetClass="entr" presetSubtype="0" fill="hold" grpId="0" nodeType="withEffect">
                                  <p:stCondLst>
                                    <p:cond delay="0"/>
                                  </p:stCondLst>
                                  <p:childTnLst>
                                    <p:set>
                                      <p:cBhvr>
                                        <p:cTn id="96" dur="1" fill="hold">
                                          <p:stCondLst>
                                            <p:cond delay="0"/>
                                          </p:stCondLst>
                                        </p:cTn>
                                        <p:tgtEl>
                                          <p:spTgt spid="1359028"/>
                                        </p:tgtEl>
                                        <p:attrNameLst>
                                          <p:attrName>style.visibility</p:attrName>
                                        </p:attrNameLst>
                                      </p:cBhvr>
                                      <p:to>
                                        <p:strVal val="visible"/>
                                      </p:to>
                                    </p:set>
                                    <p:anim calcmode="lin" valueType="num">
                                      <p:cBhvr>
                                        <p:cTn id="97" dur="500" decel="50000" fill="hold">
                                          <p:stCondLst>
                                            <p:cond delay="0"/>
                                          </p:stCondLst>
                                        </p:cTn>
                                        <p:tgtEl>
                                          <p:spTgt spid="1359028"/>
                                        </p:tgtEl>
                                        <p:attrNameLst>
                                          <p:attrName>style.rotation</p:attrName>
                                        </p:attrNameLst>
                                      </p:cBhvr>
                                      <p:tavLst>
                                        <p:tav tm="0">
                                          <p:val>
                                            <p:fltVal val="-90"/>
                                          </p:val>
                                        </p:tav>
                                        <p:tav tm="100000">
                                          <p:val>
                                            <p:fltVal val="0"/>
                                          </p:val>
                                        </p:tav>
                                      </p:tavLst>
                                    </p:anim>
                                    <p:anim calcmode="lin" valueType="num">
                                      <p:cBhvr>
                                        <p:cTn id="98" dur="500" decel="50000" fill="hold">
                                          <p:stCondLst>
                                            <p:cond delay="0"/>
                                          </p:stCondLst>
                                        </p:cTn>
                                        <p:tgtEl>
                                          <p:spTgt spid="1359028"/>
                                        </p:tgtEl>
                                        <p:attrNameLst>
                                          <p:attrName>ppt_w</p:attrName>
                                        </p:attrNameLst>
                                      </p:cBhvr>
                                      <p:tavLst>
                                        <p:tav tm="0">
                                          <p:val>
                                            <p:strVal val="#ppt_w"/>
                                          </p:val>
                                        </p:tav>
                                        <p:tav tm="100000">
                                          <p:val>
                                            <p:strVal val="#ppt_w*.05"/>
                                          </p:val>
                                        </p:tav>
                                      </p:tavLst>
                                    </p:anim>
                                    <p:anim calcmode="lin" valueType="num">
                                      <p:cBhvr>
                                        <p:cTn id="99" dur="500" accel="50000" fill="hold">
                                          <p:stCondLst>
                                            <p:cond delay="500"/>
                                          </p:stCondLst>
                                        </p:cTn>
                                        <p:tgtEl>
                                          <p:spTgt spid="1359028"/>
                                        </p:tgtEl>
                                        <p:attrNameLst>
                                          <p:attrName>ppt_w</p:attrName>
                                        </p:attrNameLst>
                                      </p:cBhvr>
                                      <p:tavLst>
                                        <p:tav tm="0">
                                          <p:val>
                                            <p:strVal val="#ppt_w*.05"/>
                                          </p:val>
                                        </p:tav>
                                        <p:tav tm="100000">
                                          <p:val>
                                            <p:strVal val="#ppt_w"/>
                                          </p:val>
                                        </p:tav>
                                      </p:tavLst>
                                    </p:anim>
                                    <p:anim calcmode="lin" valueType="num">
                                      <p:cBhvr>
                                        <p:cTn id="100" dur="1000" fill="hold"/>
                                        <p:tgtEl>
                                          <p:spTgt spid="1359028"/>
                                        </p:tgtEl>
                                        <p:attrNameLst>
                                          <p:attrName>ppt_h</p:attrName>
                                        </p:attrNameLst>
                                      </p:cBhvr>
                                      <p:tavLst>
                                        <p:tav tm="0">
                                          <p:val>
                                            <p:strVal val="#ppt_h"/>
                                          </p:val>
                                        </p:tav>
                                        <p:tav tm="100000">
                                          <p:val>
                                            <p:strVal val="#ppt_h"/>
                                          </p:val>
                                        </p:tav>
                                      </p:tavLst>
                                    </p:anim>
                                    <p:anim calcmode="lin" valueType="num">
                                      <p:cBhvr>
                                        <p:cTn id="101" dur="500" decel="50000" fill="hold">
                                          <p:stCondLst>
                                            <p:cond delay="0"/>
                                          </p:stCondLst>
                                        </p:cTn>
                                        <p:tgtEl>
                                          <p:spTgt spid="1359028"/>
                                        </p:tgtEl>
                                        <p:attrNameLst>
                                          <p:attrName>ppt_x</p:attrName>
                                        </p:attrNameLst>
                                      </p:cBhvr>
                                      <p:tavLst>
                                        <p:tav tm="0">
                                          <p:val>
                                            <p:strVal val="#ppt_x+.4"/>
                                          </p:val>
                                        </p:tav>
                                        <p:tav tm="100000">
                                          <p:val>
                                            <p:strVal val="#ppt_x"/>
                                          </p:val>
                                        </p:tav>
                                      </p:tavLst>
                                    </p:anim>
                                    <p:anim calcmode="lin" valueType="num">
                                      <p:cBhvr>
                                        <p:cTn id="102" dur="500" decel="50000" fill="hold">
                                          <p:stCondLst>
                                            <p:cond delay="0"/>
                                          </p:stCondLst>
                                        </p:cTn>
                                        <p:tgtEl>
                                          <p:spTgt spid="1359028"/>
                                        </p:tgtEl>
                                        <p:attrNameLst>
                                          <p:attrName>ppt_y</p:attrName>
                                        </p:attrNameLst>
                                      </p:cBhvr>
                                      <p:tavLst>
                                        <p:tav tm="0">
                                          <p:val>
                                            <p:strVal val="#ppt_y-.2"/>
                                          </p:val>
                                        </p:tav>
                                        <p:tav tm="100000">
                                          <p:val>
                                            <p:strVal val="#ppt_y+.1"/>
                                          </p:val>
                                        </p:tav>
                                      </p:tavLst>
                                    </p:anim>
                                    <p:anim calcmode="lin" valueType="num">
                                      <p:cBhvr>
                                        <p:cTn id="103" dur="500" accel="50000" fill="hold">
                                          <p:stCondLst>
                                            <p:cond delay="500"/>
                                          </p:stCondLst>
                                        </p:cTn>
                                        <p:tgtEl>
                                          <p:spTgt spid="1359028"/>
                                        </p:tgtEl>
                                        <p:attrNameLst>
                                          <p:attrName>ppt_y</p:attrName>
                                        </p:attrNameLst>
                                      </p:cBhvr>
                                      <p:tavLst>
                                        <p:tav tm="0">
                                          <p:val>
                                            <p:strVal val="#ppt_y+.1"/>
                                          </p:val>
                                        </p:tav>
                                        <p:tav tm="100000">
                                          <p:val>
                                            <p:strVal val="#ppt_y"/>
                                          </p:val>
                                        </p:tav>
                                      </p:tavLst>
                                    </p:anim>
                                    <p:animEffect transition="in" filter="fade">
                                      <p:cBhvr>
                                        <p:cTn id="104" dur="1000" decel="50000">
                                          <p:stCondLst>
                                            <p:cond delay="0"/>
                                          </p:stCondLst>
                                        </p:cTn>
                                        <p:tgtEl>
                                          <p:spTgt spid="1359028"/>
                                        </p:tgtEl>
                                      </p:cBhvr>
                                    </p:animEffect>
                                  </p:childTnLst>
                                </p:cTn>
                              </p:par>
                              <p:par>
                                <p:cTn id="105" presetID="25" presetClass="entr" presetSubtype="0" fill="hold" grpId="0" nodeType="withEffect">
                                  <p:stCondLst>
                                    <p:cond delay="0"/>
                                  </p:stCondLst>
                                  <p:childTnLst>
                                    <p:set>
                                      <p:cBhvr>
                                        <p:cTn id="106" dur="1" fill="hold">
                                          <p:stCondLst>
                                            <p:cond delay="0"/>
                                          </p:stCondLst>
                                        </p:cTn>
                                        <p:tgtEl>
                                          <p:spTgt spid="1359029"/>
                                        </p:tgtEl>
                                        <p:attrNameLst>
                                          <p:attrName>style.visibility</p:attrName>
                                        </p:attrNameLst>
                                      </p:cBhvr>
                                      <p:to>
                                        <p:strVal val="visible"/>
                                      </p:to>
                                    </p:set>
                                    <p:anim calcmode="lin" valueType="num">
                                      <p:cBhvr>
                                        <p:cTn id="107" dur="500" decel="50000" fill="hold">
                                          <p:stCondLst>
                                            <p:cond delay="0"/>
                                          </p:stCondLst>
                                        </p:cTn>
                                        <p:tgtEl>
                                          <p:spTgt spid="1359029"/>
                                        </p:tgtEl>
                                        <p:attrNameLst>
                                          <p:attrName>style.rotation</p:attrName>
                                        </p:attrNameLst>
                                      </p:cBhvr>
                                      <p:tavLst>
                                        <p:tav tm="0">
                                          <p:val>
                                            <p:fltVal val="-90"/>
                                          </p:val>
                                        </p:tav>
                                        <p:tav tm="100000">
                                          <p:val>
                                            <p:fltVal val="0"/>
                                          </p:val>
                                        </p:tav>
                                      </p:tavLst>
                                    </p:anim>
                                    <p:anim calcmode="lin" valueType="num">
                                      <p:cBhvr>
                                        <p:cTn id="108" dur="500" decel="50000" fill="hold">
                                          <p:stCondLst>
                                            <p:cond delay="0"/>
                                          </p:stCondLst>
                                        </p:cTn>
                                        <p:tgtEl>
                                          <p:spTgt spid="1359029"/>
                                        </p:tgtEl>
                                        <p:attrNameLst>
                                          <p:attrName>ppt_w</p:attrName>
                                        </p:attrNameLst>
                                      </p:cBhvr>
                                      <p:tavLst>
                                        <p:tav tm="0">
                                          <p:val>
                                            <p:strVal val="#ppt_w"/>
                                          </p:val>
                                        </p:tav>
                                        <p:tav tm="100000">
                                          <p:val>
                                            <p:strVal val="#ppt_w*.05"/>
                                          </p:val>
                                        </p:tav>
                                      </p:tavLst>
                                    </p:anim>
                                    <p:anim calcmode="lin" valueType="num">
                                      <p:cBhvr>
                                        <p:cTn id="109" dur="500" accel="50000" fill="hold">
                                          <p:stCondLst>
                                            <p:cond delay="500"/>
                                          </p:stCondLst>
                                        </p:cTn>
                                        <p:tgtEl>
                                          <p:spTgt spid="1359029"/>
                                        </p:tgtEl>
                                        <p:attrNameLst>
                                          <p:attrName>ppt_w</p:attrName>
                                        </p:attrNameLst>
                                      </p:cBhvr>
                                      <p:tavLst>
                                        <p:tav tm="0">
                                          <p:val>
                                            <p:strVal val="#ppt_w*.05"/>
                                          </p:val>
                                        </p:tav>
                                        <p:tav tm="100000">
                                          <p:val>
                                            <p:strVal val="#ppt_w"/>
                                          </p:val>
                                        </p:tav>
                                      </p:tavLst>
                                    </p:anim>
                                    <p:anim calcmode="lin" valueType="num">
                                      <p:cBhvr>
                                        <p:cTn id="110" dur="1000" fill="hold"/>
                                        <p:tgtEl>
                                          <p:spTgt spid="1359029"/>
                                        </p:tgtEl>
                                        <p:attrNameLst>
                                          <p:attrName>ppt_h</p:attrName>
                                        </p:attrNameLst>
                                      </p:cBhvr>
                                      <p:tavLst>
                                        <p:tav tm="0">
                                          <p:val>
                                            <p:strVal val="#ppt_h"/>
                                          </p:val>
                                        </p:tav>
                                        <p:tav tm="100000">
                                          <p:val>
                                            <p:strVal val="#ppt_h"/>
                                          </p:val>
                                        </p:tav>
                                      </p:tavLst>
                                    </p:anim>
                                    <p:anim calcmode="lin" valueType="num">
                                      <p:cBhvr>
                                        <p:cTn id="111" dur="500" decel="50000" fill="hold">
                                          <p:stCondLst>
                                            <p:cond delay="0"/>
                                          </p:stCondLst>
                                        </p:cTn>
                                        <p:tgtEl>
                                          <p:spTgt spid="1359029"/>
                                        </p:tgtEl>
                                        <p:attrNameLst>
                                          <p:attrName>ppt_x</p:attrName>
                                        </p:attrNameLst>
                                      </p:cBhvr>
                                      <p:tavLst>
                                        <p:tav tm="0">
                                          <p:val>
                                            <p:strVal val="#ppt_x+.4"/>
                                          </p:val>
                                        </p:tav>
                                        <p:tav tm="100000">
                                          <p:val>
                                            <p:strVal val="#ppt_x"/>
                                          </p:val>
                                        </p:tav>
                                      </p:tavLst>
                                    </p:anim>
                                    <p:anim calcmode="lin" valueType="num">
                                      <p:cBhvr>
                                        <p:cTn id="112" dur="500" decel="50000" fill="hold">
                                          <p:stCondLst>
                                            <p:cond delay="0"/>
                                          </p:stCondLst>
                                        </p:cTn>
                                        <p:tgtEl>
                                          <p:spTgt spid="1359029"/>
                                        </p:tgtEl>
                                        <p:attrNameLst>
                                          <p:attrName>ppt_y</p:attrName>
                                        </p:attrNameLst>
                                      </p:cBhvr>
                                      <p:tavLst>
                                        <p:tav tm="0">
                                          <p:val>
                                            <p:strVal val="#ppt_y-.2"/>
                                          </p:val>
                                        </p:tav>
                                        <p:tav tm="100000">
                                          <p:val>
                                            <p:strVal val="#ppt_y+.1"/>
                                          </p:val>
                                        </p:tav>
                                      </p:tavLst>
                                    </p:anim>
                                    <p:anim calcmode="lin" valueType="num">
                                      <p:cBhvr>
                                        <p:cTn id="113" dur="500" accel="50000" fill="hold">
                                          <p:stCondLst>
                                            <p:cond delay="500"/>
                                          </p:stCondLst>
                                        </p:cTn>
                                        <p:tgtEl>
                                          <p:spTgt spid="1359029"/>
                                        </p:tgtEl>
                                        <p:attrNameLst>
                                          <p:attrName>ppt_y</p:attrName>
                                        </p:attrNameLst>
                                      </p:cBhvr>
                                      <p:tavLst>
                                        <p:tav tm="0">
                                          <p:val>
                                            <p:strVal val="#ppt_y+.1"/>
                                          </p:val>
                                        </p:tav>
                                        <p:tav tm="100000">
                                          <p:val>
                                            <p:strVal val="#ppt_y"/>
                                          </p:val>
                                        </p:tav>
                                      </p:tavLst>
                                    </p:anim>
                                    <p:animEffect transition="in" filter="fade">
                                      <p:cBhvr>
                                        <p:cTn id="114" dur="1000" decel="50000">
                                          <p:stCondLst>
                                            <p:cond delay="0"/>
                                          </p:stCondLst>
                                        </p:cTn>
                                        <p:tgtEl>
                                          <p:spTgt spid="1359029"/>
                                        </p:tgtEl>
                                      </p:cBhvr>
                                    </p:animEffect>
                                  </p:childTnLst>
                                </p:cTn>
                              </p:par>
                              <p:par>
                                <p:cTn id="115" presetID="25" presetClass="entr" presetSubtype="0" fill="hold" grpId="0" nodeType="withEffect">
                                  <p:stCondLst>
                                    <p:cond delay="0"/>
                                  </p:stCondLst>
                                  <p:childTnLst>
                                    <p:set>
                                      <p:cBhvr>
                                        <p:cTn id="116" dur="1" fill="hold">
                                          <p:stCondLst>
                                            <p:cond delay="0"/>
                                          </p:stCondLst>
                                        </p:cTn>
                                        <p:tgtEl>
                                          <p:spTgt spid="1359030"/>
                                        </p:tgtEl>
                                        <p:attrNameLst>
                                          <p:attrName>style.visibility</p:attrName>
                                        </p:attrNameLst>
                                      </p:cBhvr>
                                      <p:to>
                                        <p:strVal val="visible"/>
                                      </p:to>
                                    </p:set>
                                    <p:anim calcmode="lin" valueType="num">
                                      <p:cBhvr>
                                        <p:cTn id="117" dur="500" decel="50000" fill="hold">
                                          <p:stCondLst>
                                            <p:cond delay="0"/>
                                          </p:stCondLst>
                                        </p:cTn>
                                        <p:tgtEl>
                                          <p:spTgt spid="1359030"/>
                                        </p:tgtEl>
                                        <p:attrNameLst>
                                          <p:attrName>style.rotation</p:attrName>
                                        </p:attrNameLst>
                                      </p:cBhvr>
                                      <p:tavLst>
                                        <p:tav tm="0">
                                          <p:val>
                                            <p:fltVal val="-90"/>
                                          </p:val>
                                        </p:tav>
                                        <p:tav tm="100000">
                                          <p:val>
                                            <p:fltVal val="0"/>
                                          </p:val>
                                        </p:tav>
                                      </p:tavLst>
                                    </p:anim>
                                    <p:anim calcmode="lin" valueType="num">
                                      <p:cBhvr>
                                        <p:cTn id="118" dur="500" decel="50000" fill="hold">
                                          <p:stCondLst>
                                            <p:cond delay="0"/>
                                          </p:stCondLst>
                                        </p:cTn>
                                        <p:tgtEl>
                                          <p:spTgt spid="1359030"/>
                                        </p:tgtEl>
                                        <p:attrNameLst>
                                          <p:attrName>ppt_w</p:attrName>
                                        </p:attrNameLst>
                                      </p:cBhvr>
                                      <p:tavLst>
                                        <p:tav tm="0">
                                          <p:val>
                                            <p:strVal val="#ppt_w"/>
                                          </p:val>
                                        </p:tav>
                                        <p:tav tm="100000">
                                          <p:val>
                                            <p:strVal val="#ppt_w*.05"/>
                                          </p:val>
                                        </p:tav>
                                      </p:tavLst>
                                    </p:anim>
                                    <p:anim calcmode="lin" valueType="num">
                                      <p:cBhvr>
                                        <p:cTn id="119" dur="500" accel="50000" fill="hold">
                                          <p:stCondLst>
                                            <p:cond delay="500"/>
                                          </p:stCondLst>
                                        </p:cTn>
                                        <p:tgtEl>
                                          <p:spTgt spid="1359030"/>
                                        </p:tgtEl>
                                        <p:attrNameLst>
                                          <p:attrName>ppt_w</p:attrName>
                                        </p:attrNameLst>
                                      </p:cBhvr>
                                      <p:tavLst>
                                        <p:tav tm="0">
                                          <p:val>
                                            <p:strVal val="#ppt_w*.05"/>
                                          </p:val>
                                        </p:tav>
                                        <p:tav tm="100000">
                                          <p:val>
                                            <p:strVal val="#ppt_w"/>
                                          </p:val>
                                        </p:tav>
                                      </p:tavLst>
                                    </p:anim>
                                    <p:anim calcmode="lin" valueType="num">
                                      <p:cBhvr>
                                        <p:cTn id="120" dur="1000" fill="hold"/>
                                        <p:tgtEl>
                                          <p:spTgt spid="1359030"/>
                                        </p:tgtEl>
                                        <p:attrNameLst>
                                          <p:attrName>ppt_h</p:attrName>
                                        </p:attrNameLst>
                                      </p:cBhvr>
                                      <p:tavLst>
                                        <p:tav tm="0">
                                          <p:val>
                                            <p:strVal val="#ppt_h"/>
                                          </p:val>
                                        </p:tav>
                                        <p:tav tm="100000">
                                          <p:val>
                                            <p:strVal val="#ppt_h"/>
                                          </p:val>
                                        </p:tav>
                                      </p:tavLst>
                                    </p:anim>
                                    <p:anim calcmode="lin" valueType="num">
                                      <p:cBhvr>
                                        <p:cTn id="121" dur="500" decel="50000" fill="hold">
                                          <p:stCondLst>
                                            <p:cond delay="0"/>
                                          </p:stCondLst>
                                        </p:cTn>
                                        <p:tgtEl>
                                          <p:spTgt spid="1359030"/>
                                        </p:tgtEl>
                                        <p:attrNameLst>
                                          <p:attrName>ppt_x</p:attrName>
                                        </p:attrNameLst>
                                      </p:cBhvr>
                                      <p:tavLst>
                                        <p:tav tm="0">
                                          <p:val>
                                            <p:strVal val="#ppt_x+.4"/>
                                          </p:val>
                                        </p:tav>
                                        <p:tav tm="100000">
                                          <p:val>
                                            <p:strVal val="#ppt_x"/>
                                          </p:val>
                                        </p:tav>
                                      </p:tavLst>
                                    </p:anim>
                                    <p:anim calcmode="lin" valueType="num">
                                      <p:cBhvr>
                                        <p:cTn id="122" dur="500" decel="50000" fill="hold">
                                          <p:stCondLst>
                                            <p:cond delay="0"/>
                                          </p:stCondLst>
                                        </p:cTn>
                                        <p:tgtEl>
                                          <p:spTgt spid="1359030"/>
                                        </p:tgtEl>
                                        <p:attrNameLst>
                                          <p:attrName>ppt_y</p:attrName>
                                        </p:attrNameLst>
                                      </p:cBhvr>
                                      <p:tavLst>
                                        <p:tav tm="0">
                                          <p:val>
                                            <p:strVal val="#ppt_y-.2"/>
                                          </p:val>
                                        </p:tav>
                                        <p:tav tm="100000">
                                          <p:val>
                                            <p:strVal val="#ppt_y+.1"/>
                                          </p:val>
                                        </p:tav>
                                      </p:tavLst>
                                    </p:anim>
                                    <p:anim calcmode="lin" valueType="num">
                                      <p:cBhvr>
                                        <p:cTn id="123" dur="500" accel="50000" fill="hold">
                                          <p:stCondLst>
                                            <p:cond delay="500"/>
                                          </p:stCondLst>
                                        </p:cTn>
                                        <p:tgtEl>
                                          <p:spTgt spid="1359030"/>
                                        </p:tgtEl>
                                        <p:attrNameLst>
                                          <p:attrName>ppt_y</p:attrName>
                                        </p:attrNameLst>
                                      </p:cBhvr>
                                      <p:tavLst>
                                        <p:tav tm="0">
                                          <p:val>
                                            <p:strVal val="#ppt_y+.1"/>
                                          </p:val>
                                        </p:tav>
                                        <p:tav tm="100000">
                                          <p:val>
                                            <p:strVal val="#ppt_y"/>
                                          </p:val>
                                        </p:tav>
                                      </p:tavLst>
                                    </p:anim>
                                    <p:animEffect transition="in" filter="fade">
                                      <p:cBhvr>
                                        <p:cTn id="124" dur="1000" decel="50000">
                                          <p:stCondLst>
                                            <p:cond delay="0"/>
                                          </p:stCondLst>
                                        </p:cTn>
                                        <p:tgtEl>
                                          <p:spTgt spid="1359030"/>
                                        </p:tgtEl>
                                      </p:cBhvr>
                                    </p:animEffect>
                                  </p:childTnLst>
                                </p:cTn>
                              </p:par>
                              <p:par>
                                <p:cTn id="125" presetID="25" presetClass="entr" presetSubtype="0" fill="hold" grpId="0" nodeType="withEffect">
                                  <p:stCondLst>
                                    <p:cond delay="0"/>
                                  </p:stCondLst>
                                  <p:childTnLst>
                                    <p:set>
                                      <p:cBhvr>
                                        <p:cTn id="126" dur="1" fill="hold">
                                          <p:stCondLst>
                                            <p:cond delay="0"/>
                                          </p:stCondLst>
                                        </p:cTn>
                                        <p:tgtEl>
                                          <p:spTgt spid="1359031"/>
                                        </p:tgtEl>
                                        <p:attrNameLst>
                                          <p:attrName>style.visibility</p:attrName>
                                        </p:attrNameLst>
                                      </p:cBhvr>
                                      <p:to>
                                        <p:strVal val="visible"/>
                                      </p:to>
                                    </p:set>
                                    <p:anim calcmode="lin" valueType="num">
                                      <p:cBhvr>
                                        <p:cTn id="127" dur="500" decel="50000" fill="hold">
                                          <p:stCondLst>
                                            <p:cond delay="0"/>
                                          </p:stCondLst>
                                        </p:cTn>
                                        <p:tgtEl>
                                          <p:spTgt spid="1359031"/>
                                        </p:tgtEl>
                                        <p:attrNameLst>
                                          <p:attrName>style.rotation</p:attrName>
                                        </p:attrNameLst>
                                      </p:cBhvr>
                                      <p:tavLst>
                                        <p:tav tm="0">
                                          <p:val>
                                            <p:fltVal val="-90"/>
                                          </p:val>
                                        </p:tav>
                                        <p:tav tm="100000">
                                          <p:val>
                                            <p:fltVal val="0"/>
                                          </p:val>
                                        </p:tav>
                                      </p:tavLst>
                                    </p:anim>
                                    <p:anim calcmode="lin" valueType="num">
                                      <p:cBhvr>
                                        <p:cTn id="128" dur="500" decel="50000" fill="hold">
                                          <p:stCondLst>
                                            <p:cond delay="0"/>
                                          </p:stCondLst>
                                        </p:cTn>
                                        <p:tgtEl>
                                          <p:spTgt spid="1359031"/>
                                        </p:tgtEl>
                                        <p:attrNameLst>
                                          <p:attrName>ppt_w</p:attrName>
                                        </p:attrNameLst>
                                      </p:cBhvr>
                                      <p:tavLst>
                                        <p:tav tm="0">
                                          <p:val>
                                            <p:strVal val="#ppt_w"/>
                                          </p:val>
                                        </p:tav>
                                        <p:tav tm="100000">
                                          <p:val>
                                            <p:strVal val="#ppt_w*.05"/>
                                          </p:val>
                                        </p:tav>
                                      </p:tavLst>
                                    </p:anim>
                                    <p:anim calcmode="lin" valueType="num">
                                      <p:cBhvr>
                                        <p:cTn id="129" dur="500" accel="50000" fill="hold">
                                          <p:stCondLst>
                                            <p:cond delay="500"/>
                                          </p:stCondLst>
                                        </p:cTn>
                                        <p:tgtEl>
                                          <p:spTgt spid="1359031"/>
                                        </p:tgtEl>
                                        <p:attrNameLst>
                                          <p:attrName>ppt_w</p:attrName>
                                        </p:attrNameLst>
                                      </p:cBhvr>
                                      <p:tavLst>
                                        <p:tav tm="0">
                                          <p:val>
                                            <p:strVal val="#ppt_w*.05"/>
                                          </p:val>
                                        </p:tav>
                                        <p:tav tm="100000">
                                          <p:val>
                                            <p:strVal val="#ppt_w"/>
                                          </p:val>
                                        </p:tav>
                                      </p:tavLst>
                                    </p:anim>
                                    <p:anim calcmode="lin" valueType="num">
                                      <p:cBhvr>
                                        <p:cTn id="130" dur="1000" fill="hold"/>
                                        <p:tgtEl>
                                          <p:spTgt spid="1359031"/>
                                        </p:tgtEl>
                                        <p:attrNameLst>
                                          <p:attrName>ppt_h</p:attrName>
                                        </p:attrNameLst>
                                      </p:cBhvr>
                                      <p:tavLst>
                                        <p:tav tm="0">
                                          <p:val>
                                            <p:strVal val="#ppt_h"/>
                                          </p:val>
                                        </p:tav>
                                        <p:tav tm="100000">
                                          <p:val>
                                            <p:strVal val="#ppt_h"/>
                                          </p:val>
                                        </p:tav>
                                      </p:tavLst>
                                    </p:anim>
                                    <p:anim calcmode="lin" valueType="num">
                                      <p:cBhvr>
                                        <p:cTn id="131" dur="500" decel="50000" fill="hold">
                                          <p:stCondLst>
                                            <p:cond delay="0"/>
                                          </p:stCondLst>
                                        </p:cTn>
                                        <p:tgtEl>
                                          <p:spTgt spid="1359031"/>
                                        </p:tgtEl>
                                        <p:attrNameLst>
                                          <p:attrName>ppt_x</p:attrName>
                                        </p:attrNameLst>
                                      </p:cBhvr>
                                      <p:tavLst>
                                        <p:tav tm="0">
                                          <p:val>
                                            <p:strVal val="#ppt_x+.4"/>
                                          </p:val>
                                        </p:tav>
                                        <p:tav tm="100000">
                                          <p:val>
                                            <p:strVal val="#ppt_x"/>
                                          </p:val>
                                        </p:tav>
                                      </p:tavLst>
                                    </p:anim>
                                    <p:anim calcmode="lin" valueType="num">
                                      <p:cBhvr>
                                        <p:cTn id="132" dur="500" decel="50000" fill="hold">
                                          <p:stCondLst>
                                            <p:cond delay="0"/>
                                          </p:stCondLst>
                                        </p:cTn>
                                        <p:tgtEl>
                                          <p:spTgt spid="1359031"/>
                                        </p:tgtEl>
                                        <p:attrNameLst>
                                          <p:attrName>ppt_y</p:attrName>
                                        </p:attrNameLst>
                                      </p:cBhvr>
                                      <p:tavLst>
                                        <p:tav tm="0">
                                          <p:val>
                                            <p:strVal val="#ppt_y-.2"/>
                                          </p:val>
                                        </p:tav>
                                        <p:tav tm="100000">
                                          <p:val>
                                            <p:strVal val="#ppt_y+.1"/>
                                          </p:val>
                                        </p:tav>
                                      </p:tavLst>
                                    </p:anim>
                                    <p:anim calcmode="lin" valueType="num">
                                      <p:cBhvr>
                                        <p:cTn id="133" dur="500" accel="50000" fill="hold">
                                          <p:stCondLst>
                                            <p:cond delay="500"/>
                                          </p:stCondLst>
                                        </p:cTn>
                                        <p:tgtEl>
                                          <p:spTgt spid="1359031"/>
                                        </p:tgtEl>
                                        <p:attrNameLst>
                                          <p:attrName>ppt_y</p:attrName>
                                        </p:attrNameLst>
                                      </p:cBhvr>
                                      <p:tavLst>
                                        <p:tav tm="0">
                                          <p:val>
                                            <p:strVal val="#ppt_y+.1"/>
                                          </p:val>
                                        </p:tav>
                                        <p:tav tm="100000">
                                          <p:val>
                                            <p:strVal val="#ppt_y"/>
                                          </p:val>
                                        </p:tav>
                                      </p:tavLst>
                                    </p:anim>
                                    <p:animEffect transition="in" filter="fade">
                                      <p:cBhvr>
                                        <p:cTn id="134" dur="1000" decel="50000">
                                          <p:stCondLst>
                                            <p:cond delay="0"/>
                                          </p:stCondLst>
                                        </p:cTn>
                                        <p:tgtEl>
                                          <p:spTgt spid="1359031"/>
                                        </p:tgtEl>
                                      </p:cBhvr>
                                    </p:animEffect>
                                  </p:childTnLst>
                                </p:cTn>
                              </p:par>
                              <p:par>
                                <p:cTn id="135" presetID="25" presetClass="entr" presetSubtype="0" fill="hold" grpId="0" nodeType="withEffect">
                                  <p:stCondLst>
                                    <p:cond delay="0"/>
                                  </p:stCondLst>
                                  <p:childTnLst>
                                    <p:set>
                                      <p:cBhvr>
                                        <p:cTn id="136" dur="1" fill="hold">
                                          <p:stCondLst>
                                            <p:cond delay="0"/>
                                          </p:stCondLst>
                                        </p:cTn>
                                        <p:tgtEl>
                                          <p:spTgt spid="1359032"/>
                                        </p:tgtEl>
                                        <p:attrNameLst>
                                          <p:attrName>style.visibility</p:attrName>
                                        </p:attrNameLst>
                                      </p:cBhvr>
                                      <p:to>
                                        <p:strVal val="visible"/>
                                      </p:to>
                                    </p:set>
                                    <p:anim calcmode="lin" valueType="num">
                                      <p:cBhvr>
                                        <p:cTn id="137" dur="500" decel="50000" fill="hold">
                                          <p:stCondLst>
                                            <p:cond delay="0"/>
                                          </p:stCondLst>
                                        </p:cTn>
                                        <p:tgtEl>
                                          <p:spTgt spid="1359032"/>
                                        </p:tgtEl>
                                        <p:attrNameLst>
                                          <p:attrName>style.rotation</p:attrName>
                                        </p:attrNameLst>
                                      </p:cBhvr>
                                      <p:tavLst>
                                        <p:tav tm="0">
                                          <p:val>
                                            <p:fltVal val="-90"/>
                                          </p:val>
                                        </p:tav>
                                        <p:tav tm="100000">
                                          <p:val>
                                            <p:fltVal val="0"/>
                                          </p:val>
                                        </p:tav>
                                      </p:tavLst>
                                    </p:anim>
                                    <p:anim calcmode="lin" valueType="num">
                                      <p:cBhvr>
                                        <p:cTn id="138" dur="500" decel="50000" fill="hold">
                                          <p:stCondLst>
                                            <p:cond delay="0"/>
                                          </p:stCondLst>
                                        </p:cTn>
                                        <p:tgtEl>
                                          <p:spTgt spid="1359032"/>
                                        </p:tgtEl>
                                        <p:attrNameLst>
                                          <p:attrName>ppt_w</p:attrName>
                                        </p:attrNameLst>
                                      </p:cBhvr>
                                      <p:tavLst>
                                        <p:tav tm="0">
                                          <p:val>
                                            <p:strVal val="#ppt_w"/>
                                          </p:val>
                                        </p:tav>
                                        <p:tav tm="100000">
                                          <p:val>
                                            <p:strVal val="#ppt_w*.05"/>
                                          </p:val>
                                        </p:tav>
                                      </p:tavLst>
                                    </p:anim>
                                    <p:anim calcmode="lin" valueType="num">
                                      <p:cBhvr>
                                        <p:cTn id="139" dur="500" accel="50000" fill="hold">
                                          <p:stCondLst>
                                            <p:cond delay="500"/>
                                          </p:stCondLst>
                                        </p:cTn>
                                        <p:tgtEl>
                                          <p:spTgt spid="1359032"/>
                                        </p:tgtEl>
                                        <p:attrNameLst>
                                          <p:attrName>ppt_w</p:attrName>
                                        </p:attrNameLst>
                                      </p:cBhvr>
                                      <p:tavLst>
                                        <p:tav tm="0">
                                          <p:val>
                                            <p:strVal val="#ppt_w*.05"/>
                                          </p:val>
                                        </p:tav>
                                        <p:tav tm="100000">
                                          <p:val>
                                            <p:strVal val="#ppt_w"/>
                                          </p:val>
                                        </p:tav>
                                      </p:tavLst>
                                    </p:anim>
                                    <p:anim calcmode="lin" valueType="num">
                                      <p:cBhvr>
                                        <p:cTn id="140" dur="1000" fill="hold"/>
                                        <p:tgtEl>
                                          <p:spTgt spid="1359032"/>
                                        </p:tgtEl>
                                        <p:attrNameLst>
                                          <p:attrName>ppt_h</p:attrName>
                                        </p:attrNameLst>
                                      </p:cBhvr>
                                      <p:tavLst>
                                        <p:tav tm="0">
                                          <p:val>
                                            <p:strVal val="#ppt_h"/>
                                          </p:val>
                                        </p:tav>
                                        <p:tav tm="100000">
                                          <p:val>
                                            <p:strVal val="#ppt_h"/>
                                          </p:val>
                                        </p:tav>
                                      </p:tavLst>
                                    </p:anim>
                                    <p:anim calcmode="lin" valueType="num">
                                      <p:cBhvr>
                                        <p:cTn id="141" dur="500" decel="50000" fill="hold">
                                          <p:stCondLst>
                                            <p:cond delay="0"/>
                                          </p:stCondLst>
                                        </p:cTn>
                                        <p:tgtEl>
                                          <p:spTgt spid="1359032"/>
                                        </p:tgtEl>
                                        <p:attrNameLst>
                                          <p:attrName>ppt_x</p:attrName>
                                        </p:attrNameLst>
                                      </p:cBhvr>
                                      <p:tavLst>
                                        <p:tav tm="0">
                                          <p:val>
                                            <p:strVal val="#ppt_x+.4"/>
                                          </p:val>
                                        </p:tav>
                                        <p:tav tm="100000">
                                          <p:val>
                                            <p:strVal val="#ppt_x"/>
                                          </p:val>
                                        </p:tav>
                                      </p:tavLst>
                                    </p:anim>
                                    <p:anim calcmode="lin" valueType="num">
                                      <p:cBhvr>
                                        <p:cTn id="142" dur="500" decel="50000" fill="hold">
                                          <p:stCondLst>
                                            <p:cond delay="0"/>
                                          </p:stCondLst>
                                        </p:cTn>
                                        <p:tgtEl>
                                          <p:spTgt spid="1359032"/>
                                        </p:tgtEl>
                                        <p:attrNameLst>
                                          <p:attrName>ppt_y</p:attrName>
                                        </p:attrNameLst>
                                      </p:cBhvr>
                                      <p:tavLst>
                                        <p:tav tm="0">
                                          <p:val>
                                            <p:strVal val="#ppt_y-.2"/>
                                          </p:val>
                                        </p:tav>
                                        <p:tav tm="100000">
                                          <p:val>
                                            <p:strVal val="#ppt_y+.1"/>
                                          </p:val>
                                        </p:tav>
                                      </p:tavLst>
                                    </p:anim>
                                    <p:anim calcmode="lin" valueType="num">
                                      <p:cBhvr>
                                        <p:cTn id="143" dur="500" accel="50000" fill="hold">
                                          <p:stCondLst>
                                            <p:cond delay="500"/>
                                          </p:stCondLst>
                                        </p:cTn>
                                        <p:tgtEl>
                                          <p:spTgt spid="1359032"/>
                                        </p:tgtEl>
                                        <p:attrNameLst>
                                          <p:attrName>ppt_y</p:attrName>
                                        </p:attrNameLst>
                                      </p:cBhvr>
                                      <p:tavLst>
                                        <p:tav tm="0">
                                          <p:val>
                                            <p:strVal val="#ppt_y+.1"/>
                                          </p:val>
                                        </p:tav>
                                        <p:tav tm="100000">
                                          <p:val>
                                            <p:strVal val="#ppt_y"/>
                                          </p:val>
                                        </p:tav>
                                      </p:tavLst>
                                    </p:anim>
                                    <p:animEffect transition="in" filter="fade">
                                      <p:cBhvr>
                                        <p:cTn id="144" dur="1000" decel="50000">
                                          <p:stCondLst>
                                            <p:cond delay="0"/>
                                          </p:stCondLst>
                                        </p:cTn>
                                        <p:tgtEl>
                                          <p:spTgt spid="1359032"/>
                                        </p:tgtEl>
                                      </p:cBhvr>
                                    </p:animEffect>
                                  </p:childTnLst>
                                </p:cTn>
                              </p:par>
                              <p:par>
                                <p:cTn id="145" presetID="25" presetClass="entr" presetSubtype="0" fill="hold" grpId="0" nodeType="withEffect">
                                  <p:stCondLst>
                                    <p:cond delay="0"/>
                                  </p:stCondLst>
                                  <p:childTnLst>
                                    <p:set>
                                      <p:cBhvr>
                                        <p:cTn id="146" dur="1" fill="hold">
                                          <p:stCondLst>
                                            <p:cond delay="0"/>
                                          </p:stCondLst>
                                        </p:cTn>
                                        <p:tgtEl>
                                          <p:spTgt spid="1359033"/>
                                        </p:tgtEl>
                                        <p:attrNameLst>
                                          <p:attrName>style.visibility</p:attrName>
                                        </p:attrNameLst>
                                      </p:cBhvr>
                                      <p:to>
                                        <p:strVal val="visible"/>
                                      </p:to>
                                    </p:set>
                                    <p:anim calcmode="lin" valueType="num">
                                      <p:cBhvr>
                                        <p:cTn id="147" dur="500" decel="50000" fill="hold">
                                          <p:stCondLst>
                                            <p:cond delay="0"/>
                                          </p:stCondLst>
                                        </p:cTn>
                                        <p:tgtEl>
                                          <p:spTgt spid="1359033"/>
                                        </p:tgtEl>
                                        <p:attrNameLst>
                                          <p:attrName>style.rotation</p:attrName>
                                        </p:attrNameLst>
                                      </p:cBhvr>
                                      <p:tavLst>
                                        <p:tav tm="0">
                                          <p:val>
                                            <p:fltVal val="-90"/>
                                          </p:val>
                                        </p:tav>
                                        <p:tav tm="100000">
                                          <p:val>
                                            <p:fltVal val="0"/>
                                          </p:val>
                                        </p:tav>
                                      </p:tavLst>
                                    </p:anim>
                                    <p:anim calcmode="lin" valueType="num">
                                      <p:cBhvr>
                                        <p:cTn id="148" dur="500" decel="50000" fill="hold">
                                          <p:stCondLst>
                                            <p:cond delay="0"/>
                                          </p:stCondLst>
                                        </p:cTn>
                                        <p:tgtEl>
                                          <p:spTgt spid="1359033"/>
                                        </p:tgtEl>
                                        <p:attrNameLst>
                                          <p:attrName>ppt_w</p:attrName>
                                        </p:attrNameLst>
                                      </p:cBhvr>
                                      <p:tavLst>
                                        <p:tav tm="0">
                                          <p:val>
                                            <p:strVal val="#ppt_w"/>
                                          </p:val>
                                        </p:tav>
                                        <p:tav tm="100000">
                                          <p:val>
                                            <p:strVal val="#ppt_w*.05"/>
                                          </p:val>
                                        </p:tav>
                                      </p:tavLst>
                                    </p:anim>
                                    <p:anim calcmode="lin" valueType="num">
                                      <p:cBhvr>
                                        <p:cTn id="149" dur="500" accel="50000" fill="hold">
                                          <p:stCondLst>
                                            <p:cond delay="500"/>
                                          </p:stCondLst>
                                        </p:cTn>
                                        <p:tgtEl>
                                          <p:spTgt spid="1359033"/>
                                        </p:tgtEl>
                                        <p:attrNameLst>
                                          <p:attrName>ppt_w</p:attrName>
                                        </p:attrNameLst>
                                      </p:cBhvr>
                                      <p:tavLst>
                                        <p:tav tm="0">
                                          <p:val>
                                            <p:strVal val="#ppt_w*.05"/>
                                          </p:val>
                                        </p:tav>
                                        <p:tav tm="100000">
                                          <p:val>
                                            <p:strVal val="#ppt_w"/>
                                          </p:val>
                                        </p:tav>
                                      </p:tavLst>
                                    </p:anim>
                                    <p:anim calcmode="lin" valueType="num">
                                      <p:cBhvr>
                                        <p:cTn id="150" dur="1000" fill="hold"/>
                                        <p:tgtEl>
                                          <p:spTgt spid="1359033"/>
                                        </p:tgtEl>
                                        <p:attrNameLst>
                                          <p:attrName>ppt_h</p:attrName>
                                        </p:attrNameLst>
                                      </p:cBhvr>
                                      <p:tavLst>
                                        <p:tav tm="0">
                                          <p:val>
                                            <p:strVal val="#ppt_h"/>
                                          </p:val>
                                        </p:tav>
                                        <p:tav tm="100000">
                                          <p:val>
                                            <p:strVal val="#ppt_h"/>
                                          </p:val>
                                        </p:tav>
                                      </p:tavLst>
                                    </p:anim>
                                    <p:anim calcmode="lin" valueType="num">
                                      <p:cBhvr>
                                        <p:cTn id="151" dur="500" decel="50000" fill="hold">
                                          <p:stCondLst>
                                            <p:cond delay="0"/>
                                          </p:stCondLst>
                                        </p:cTn>
                                        <p:tgtEl>
                                          <p:spTgt spid="1359033"/>
                                        </p:tgtEl>
                                        <p:attrNameLst>
                                          <p:attrName>ppt_x</p:attrName>
                                        </p:attrNameLst>
                                      </p:cBhvr>
                                      <p:tavLst>
                                        <p:tav tm="0">
                                          <p:val>
                                            <p:strVal val="#ppt_x+.4"/>
                                          </p:val>
                                        </p:tav>
                                        <p:tav tm="100000">
                                          <p:val>
                                            <p:strVal val="#ppt_x"/>
                                          </p:val>
                                        </p:tav>
                                      </p:tavLst>
                                    </p:anim>
                                    <p:anim calcmode="lin" valueType="num">
                                      <p:cBhvr>
                                        <p:cTn id="152" dur="500" decel="50000" fill="hold">
                                          <p:stCondLst>
                                            <p:cond delay="0"/>
                                          </p:stCondLst>
                                        </p:cTn>
                                        <p:tgtEl>
                                          <p:spTgt spid="1359033"/>
                                        </p:tgtEl>
                                        <p:attrNameLst>
                                          <p:attrName>ppt_y</p:attrName>
                                        </p:attrNameLst>
                                      </p:cBhvr>
                                      <p:tavLst>
                                        <p:tav tm="0">
                                          <p:val>
                                            <p:strVal val="#ppt_y-.2"/>
                                          </p:val>
                                        </p:tav>
                                        <p:tav tm="100000">
                                          <p:val>
                                            <p:strVal val="#ppt_y+.1"/>
                                          </p:val>
                                        </p:tav>
                                      </p:tavLst>
                                    </p:anim>
                                    <p:anim calcmode="lin" valueType="num">
                                      <p:cBhvr>
                                        <p:cTn id="153" dur="500" accel="50000" fill="hold">
                                          <p:stCondLst>
                                            <p:cond delay="500"/>
                                          </p:stCondLst>
                                        </p:cTn>
                                        <p:tgtEl>
                                          <p:spTgt spid="1359033"/>
                                        </p:tgtEl>
                                        <p:attrNameLst>
                                          <p:attrName>ppt_y</p:attrName>
                                        </p:attrNameLst>
                                      </p:cBhvr>
                                      <p:tavLst>
                                        <p:tav tm="0">
                                          <p:val>
                                            <p:strVal val="#ppt_y+.1"/>
                                          </p:val>
                                        </p:tav>
                                        <p:tav tm="100000">
                                          <p:val>
                                            <p:strVal val="#ppt_y"/>
                                          </p:val>
                                        </p:tav>
                                      </p:tavLst>
                                    </p:anim>
                                    <p:animEffect transition="in" filter="fade">
                                      <p:cBhvr>
                                        <p:cTn id="154" dur="1000" decel="50000">
                                          <p:stCondLst>
                                            <p:cond delay="0"/>
                                          </p:stCondLst>
                                        </p:cTn>
                                        <p:tgtEl>
                                          <p:spTgt spid="1359033"/>
                                        </p:tgtEl>
                                      </p:cBhvr>
                                    </p:animEffect>
                                  </p:childTnLst>
                                </p:cTn>
                              </p:par>
                              <p:par>
                                <p:cTn id="155" presetID="25" presetClass="entr" presetSubtype="0" fill="hold" grpId="0" nodeType="withEffect">
                                  <p:stCondLst>
                                    <p:cond delay="0"/>
                                  </p:stCondLst>
                                  <p:childTnLst>
                                    <p:set>
                                      <p:cBhvr>
                                        <p:cTn id="156" dur="1" fill="hold">
                                          <p:stCondLst>
                                            <p:cond delay="0"/>
                                          </p:stCondLst>
                                        </p:cTn>
                                        <p:tgtEl>
                                          <p:spTgt spid="1359034"/>
                                        </p:tgtEl>
                                        <p:attrNameLst>
                                          <p:attrName>style.visibility</p:attrName>
                                        </p:attrNameLst>
                                      </p:cBhvr>
                                      <p:to>
                                        <p:strVal val="visible"/>
                                      </p:to>
                                    </p:set>
                                    <p:anim calcmode="lin" valueType="num">
                                      <p:cBhvr>
                                        <p:cTn id="157" dur="500" decel="50000" fill="hold">
                                          <p:stCondLst>
                                            <p:cond delay="0"/>
                                          </p:stCondLst>
                                        </p:cTn>
                                        <p:tgtEl>
                                          <p:spTgt spid="1359034"/>
                                        </p:tgtEl>
                                        <p:attrNameLst>
                                          <p:attrName>style.rotation</p:attrName>
                                        </p:attrNameLst>
                                      </p:cBhvr>
                                      <p:tavLst>
                                        <p:tav tm="0">
                                          <p:val>
                                            <p:fltVal val="-90"/>
                                          </p:val>
                                        </p:tav>
                                        <p:tav tm="100000">
                                          <p:val>
                                            <p:fltVal val="0"/>
                                          </p:val>
                                        </p:tav>
                                      </p:tavLst>
                                    </p:anim>
                                    <p:anim calcmode="lin" valueType="num">
                                      <p:cBhvr>
                                        <p:cTn id="158" dur="500" decel="50000" fill="hold">
                                          <p:stCondLst>
                                            <p:cond delay="0"/>
                                          </p:stCondLst>
                                        </p:cTn>
                                        <p:tgtEl>
                                          <p:spTgt spid="1359034"/>
                                        </p:tgtEl>
                                        <p:attrNameLst>
                                          <p:attrName>ppt_w</p:attrName>
                                        </p:attrNameLst>
                                      </p:cBhvr>
                                      <p:tavLst>
                                        <p:tav tm="0">
                                          <p:val>
                                            <p:strVal val="#ppt_w"/>
                                          </p:val>
                                        </p:tav>
                                        <p:tav tm="100000">
                                          <p:val>
                                            <p:strVal val="#ppt_w*.05"/>
                                          </p:val>
                                        </p:tav>
                                      </p:tavLst>
                                    </p:anim>
                                    <p:anim calcmode="lin" valueType="num">
                                      <p:cBhvr>
                                        <p:cTn id="159" dur="500" accel="50000" fill="hold">
                                          <p:stCondLst>
                                            <p:cond delay="500"/>
                                          </p:stCondLst>
                                        </p:cTn>
                                        <p:tgtEl>
                                          <p:spTgt spid="1359034"/>
                                        </p:tgtEl>
                                        <p:attrNameLst>
                                          <p:attrName>ppt_w</p:attrName>
                                        </p:attrNameLst>
                                      </p:cBhvr>
                                      <p:tavLst>
                                        <p:tav tm="0">
                                          <p:val>
                                            <p:strVal val="#ppt_w*.05"/>
                                          </p:val>
                                        </p:tav>
                                        <p:tav tm="100000">
                                          <p:val>
                                            <p:strVal val="#ppt_w"/>
                                          </p:val>
                                        </p:tav>
                                      </p:tavLst>
                                    </p:anim>
                                    <p:anim calcmode="lin" valueType="num">
                                      <p:cBhvr>
                                        <p:cTn id="160" dur="1000" fill="hold"/>
                                        <p:tgtEl>
                                          <p:spTgt spid="1359034"/>
                                        </p:tgtEl>
                                        <p:attrNameLst>
                                          <p:attrName>ppt_h</p:attrName>
                                        </p:attrNameLst>
                                      </p:cBhvr>
                                      <p:tavLst>
                                        <p:tav tm="0">
                                          <p:val>
                                            <p:strVal val="#ppt_h"/>
                                          </p:val>
                                        </p:tav>
                                        <p:tav tm="100000">
                                          <p:val>
                                            <p:strVal val="#ppt_h"/>
                                          </p:val>
                                        </p:tav>
                                      </p:tavLst>
                                    </p:anim>
                                    <p:anim calcmode="lin" valueType="num">
                                      <p:cBhvr>
                                        <p:cTn id="161" dur="500" decel="50000" fill="hold">
                                          <p:stCondLst>
                                            <p:cond delay="0"/>
                                          </p:stCondLst>
                                        </p:cTn>
                                        <p:tgtEl>
                                          <p:spTgt spid="1359034"/>
                                        </p:tgtEl>
                                        <p:attrNameLst>
                                          <p:attrName>ppt_x</p:attrName>
                                        </p:attrNameLst>
                                      </p:cBhvr>
                                      <p:tavLst>
                                        <p:tav tm="0">
                                          <p:val>
                                            <p:strVal val="#ppt_x+.4"/>
                                          </p:val>
                                        </p:tav>
                                        <p:tav tm="100000">
                                          <p:val>
                                            <p:strVal val="#ppt_x"/>
                                          </p:val>
                                        </p:tav>
                                      </p:tavLst>
                                    </p:anim>
                                    <p:anim calcmode="lin" valueType="num">
                                      <p:cBhvr>
                                        <p:cTn id="162" dur="500" decel="50000" fill="hold">
                                          <p:stCondLst>
                                            <p:cond delay="0"/>
                                          </p:stCondLst>
                                        </p:cTn>
                                        <p:tgtEl>
                                          <p:spTgt spid="1359034"/>
                                        </p:tgtEl>
                                        <p:attrNameLst>
                                          <p:attrName>ppt_y</p:attrName>
                                        </p:attrNameLst>
                                      </p:cBhvr>
                                      <p:tavLst>
                                        <p:tav tm="0">
                                          <p:val>
                                            <p:strVal val="#ppt_y-.2"/>
                                          </p:val>
                                        </p:tav>
                                        <p:tav tm="100000">
                                          <p:val>
                                            <p:strVal val="#ppt_y+.1"/>
                                          </p:val>
                                        </p:tav>
                                      </p:tavLst>
                                    </p:anim>
                                    <p:anim calcmode="lin" valueType="num">
                                      <p:cBhvr>
                                        <p:cTn id="163" dur="500" accel="50000" fill="hold">
                                          <p:stCondLst>
                                            <p:cond delay="500"/>
                                          </p:stCondLst>
                                        </p:cTn>
                                        <p:tgtEl>
                                          <p:spTgt spid="1359034"/>
                                        </p:tgtEl>
                                        <p:attrNameLst>
                                          <p:attrName>ppt_y</p:attrName>
                                        </p:attrNameLst>
                                      </p:cBhvr>
                                      <p:tavLst>
                                        <p:tav tm="0">
                                          <p:val>
                                            <p:strVal val="#ppt_y+.1"/>
                                          </p:val>
                                        </p:tav>
                                        <p:tav tm="100000">
                                          <p:val>
                                            <p:strVal val="#ppt_y"/>
                                          </p:val>
                                        </p:tav>
                                      </p:tavLst>
                                    </p:anim>
                                    <p:animEffect transition="in" filter="fade">
                                      <p:cBhvr>
                                        <p:cTn id="164" dur="1000" decel="50000">
                                          <p:stCondLst>
                                            <p:cond delay="0"/>
                                          </p:stCondLst>
                                        </p:cTn>
                                        <p:tgtEl>
                                          <p:spTgt spid="1359034"/>
                                        </p:tgtEl>
                                      </p:cBhvr>
                                    </p:animEffect>
                                  </p:childTnLst>
                                </p:cTn>
                              </p:par>
                              <p:par>
                                <p:cTn id="165" presetID="25" presetClass="entr" presetSubtype="0" fill="hold" grpId="0" nodeType="withEffect">
                                  <p:stCondLst>
                                    <p:cond delay="0"/>
                                  </p:stCondLst>
                                  <p:childTnLst>
                                    <p:set>
                                      <p:cBhvr>
                                        <p:cTn id="166" dur="1" fill="hold">
                                          <p:stCondLst>
                                            <p:cond delay="0"/>
                                          </p:stCondLst>
                                        </p:cTn>
                                        <p:tgtEl>
                                          <p:spTgt spid="1359035"/>
                                        </p:tgtEl>
                                        <p:attrNameLst>
                                          <p:attrName>style.visibility</p:attrName>
                                        </p:attrNameLst>
                                      </p:cBhvr>
                                      <p:to>
                                        <p:strVal val="visible"/>
                                      </p:to>
                                    </p:set>
                                    <p:anim calcmode="lin" valueType="num">
                                      <p:cBhvr>
                                        <p:cTn id="167" dur="500" decel="50000" fill="hold">
                                          <p:stCondLst>
                                            <p:cond delay="0"/>
                                          </p:stCondLst>
                                        </p:cTn>
                                        <p:tgtEl>
                                          <p:spTgt spid="1359035"/>
                                        </p:tgtEl>
                                        <p:attrNameLst>
                                          <p:attrName>style.rotation</p:attrName>
                                        </p:attrNameLst>
                                      </p:cBhvr>
                                      <p:tavLst>
                                        <p:tav tm="0">
                                          <p:val>
                                            <p:fltVal val="-90"/>
                                          </p:val>
                                        </p:tav>
                                        <p:tav tm="100000">
                                          <p:val>
                                            <p:fltVal val="0"/>
                                          </p:val>
                                        </p:tav>
                                      </p:tavLst>
                                    </p:anim>
                                    <p:anim calcmode="lin" valueType="num">
                                      <p:cBhvr>
                                        <p:cTn id="168" dur="500" decel="50000" fill="hold">
                                          <p:stCondLst>
                                            <p:cond delay="0"/>
                                          </p:stCondLst>
                                        </p:cTn>
                                        <p:tgtEl>
                                          <p:spTgt spid="1359035"/>
                                        </p:tgtEl>
                                        <p:attrNameLst>
                                          <p:attrName>ppt_w</p:attrName>
                                        </p:attrNameLst>
                                      </p:cBhvr>
                                      <p:tavLst>
                                        <p:tav tm="0">
                                          <p:val>
                                            <p:strVal val="#ppt_w"/>
                                          </p:val>
                                        </p:tav>
                                        <p:tav tm="100000">
                                          <p:val>
                                            <p:strVal val="#ppt_w*.05"/>
                                          </p:val>
                                        </p:tav>
                                      </p:tavLst>
                                    </p:anim>
                                    <p:anim calcmode="lin" valueType="num">
                                      <p:cBhvr>
                                        <p:cTn id="169" dur="500" accel="50000" fill="hold">
                                          <p:stCondLst>
                                            <p:cond delay="500"/>
                                          </p:stCondLst>
                                        </p:cTn>
                                        <p:tgtEl>
                                          <p:spTgt spid="1359035"/>
                                        </p:tgtEl>
                                        <p:attrNameLst>
                                          <p:attrName>ppt_w</p:attrName>
                                        </p:attrNameLst>
                                      </p:cBhvr>
                                      <p:tavLst>
                                        <p:tav tm="0">
                                          <p:val>
                                            <p:strVal val="#ppt_w*.05"/>
                                          </p:val>
                                        </p:tav>
                                        <p:tav tm="100000">
                                          <p:val>
                                            <p:strVal val="#ppt_w"/>
                                          </p:val>
                                        </p:tav>
                                      </p:tavLst>
                                    </p:anim>
                                    <p:anim calcmode="lin" valueType="num">
                                      <p:cBhvr>
                                        <p:cTn id="170" dur="1000" fill="hold"/>
                                        <p:tgtEl>
                                          <p:spTgt spid="1359035"/>
                                        </p:tgtEl>
                                        <p:attrNameLst>
                                          <p:attrName>ppt_h</p:attrName>
                                        </p:attrNameLst>
                                      </p:cBhvr>
                                      <p:tavLst>
                                        <p:tav tm="0">
                                          <p:val>
                                            <p:strVal val="#ppt_h"/>
                                          </p:val>
                                        </p:tav>
                                        <p:tav tm="100000">
                                          <p:val>
                                            <p:strVal val="#ppt_h"/>
                                          </p:val>
                                        </p:tav>
                                      </p:tavLst>
                                    </p:anim>
                                    <p:anim calcmode="lin" valueType="num">
                                      <p:cBhvr>
                                        <p:cTn id="171" dur="500" decel="50000" fill="hold">
                                          <p:stCondLst>
                                            <p:cond delay="0"/>
                                          </p:stCondLst>
                                        </p:cTn>
                                        <p:tgtEl>
                                          <p:spTgt spid="1359035"/>
                                        </p:tgtEl>
                                        <p:attrNameLst>
                                          <p:attrName>ppt_x</p:attrName>
                                        </p:attrNameLst>
                                      </p:cBhvr>
                                      <p:tavLst>
                                        <p:tav tm="0">
                                          <p:val>
                                            <p:strVal val="#ppt_x+.4"/>
                                          </p:val>
                                        </p:tav>
                                        <p:tav tm="100000">
                                          <p:val>
                                            <p:strVal val="#ppt_x"/>
                                          </p:val>
                                        </p:tav>
                                      </p:tavLst>
                                    </p:anim>
                                    <p:anim calcmode="lin" valueType="num">
                                      <p:cBhvr>
                                        <p:cTn id="172" dur="500" decel="50000" fill="hold">
                                          <p:stCondLst>
                                            <p:cond delay="0"/>
                                          </p:stCondLst>
                                        </p:cTn>
                                        <p:tgtEl>
                                          <p:spTgt spid="1359035"/>
                                        </p:tgtEl>
                                        <p:attrNameLst>
                                          <p:attrName>ppt_y</p:attrName>
                                        </p:attrNameLst>
                                      </p:cBhvr>
                                      <p:tavLst>
                                        <p:tav tm="0">
                                          <p:val>
                                            <p:strVal val="#ppt_y-.2"/>
                                          </p:val>
                                        </p:tav>
                                        <p:tav tm="100000">
                                          <p:val>
                                            <p:strVal val="#ppt_y+.1"/>
                                          </p:val>
                                        </p:tav>
                                      </p:tavLst>
                                    </p:anim>
                                    <p:anim calcmode="lin" valueType="num">
                                      <p:cBhvr>
                                        <p:cTn id="173" dur="500" accel="50000" fill="hold">
                                          <p:stCondLst>
                                            <p:cond delay="500"/>
                                          </p:stCondLst>
                                        </p:cTn>
                                        <p:tgtEl>
                                          <p:spTgt spid="1359035"/>
                                        </p:tgtEl>
                                        <p:attrNameLst>
                                          <p:attrName>ppt_y</p:attrName>
                                        </p:attrNameLst>
                                      </p:cBhvr>
                                      <p:tavLst>
                                        <p:tav tm="0">
                                          <p:val>
                                            <p:strVal val="#ppt_y+.1"/>
                                          </p:val>
                                        </p:tav>
                                        <p:tav tm="100000">
                                          <p:val>
                                            <p:strVal val="#ppt_y"/>
                                          </p:val>
                                        </p:tav>
                                      </p:tavLst>
                                    </p:anim>
                                    <p:animEffect transition="in" filter="fade">
                                      <p:cBhvr>
                                        <p:cTn id="174" dur="1000" decel="50000">
                                          <p:stCondLst>
                                            <p:cond delay="0"/>
                                          </p:stCondLst>
                                        </p:cTn>
                                        <p:tgtEl>
                                          <p:spTgt spid="1359035"/>
                                        </p:tgtEl>
                                      </p:cBhvr>
                                    </p:animEffect>
                                  </p:childTnLst>
                                </p:cTn>
                              </p:par>
                              <p:par>
                                <p:cTn id="175" presetID="25" presetClass="entr" presetSubtype="0" fill="hold" grpId="0" nodeType="withEffect">
                                  <p:stCondLst>
                                    <p:cond delay="0"/>
                                  </p:stCondLst>
                                  <p:childTnLst>
                                    <p:set>
                                      <p:cBhvr>
                                        <p:cTn id="176" dur="1" fill="hold">
                                          <p:stCondLst>
                                            <p:cond delay="0"/>
                                          </p:stCondLst>
                                        </p:cTn>
                                        <p:tgtEl>
                                          <p:spTgt spid="1359036"/>
                                        </p:tgtEl>
                                        <p:attrNameLst>
                                          <p:attrName>style.visibility</p:attrName>
                                        </p:attrNameLst>
                                      </p:cBhvr>
                                      <p:to>
                                        <p:strVal val="visible"/>
                                      </p:to>
                                    </p:set>
                                    <p:anim calcmode="lin" valueType="num">
                                      <p:cBhvr>
                                        <p:cTn id="177" dur="500" decel="50000" fill="hold">
                                          <p:stCondLst>
                                            <p:cond delay="0"/>
                                          </p:stCondLst>
                                        </p:cTn>
                                        <p:tgtEl>
                                          <p:spTgt spid="1359036"/>
                                        </p:tgtEl>
                                        <p:attrNameLst>
                                          <p:attrName>style.rotation</p:attrName>
                                        </p:attrNameLst>
                                      </p:cBhvr>
                                      <p:tavLst>
                                        <p:tav tm="0">
                                          <p:val>
                                            <p:fltVal val="-90"/>
                                          </p:val>
                                        </p:tav>
                                        <p:tav tm="100000">
                                          <p:val>
                                            <p:fltVal val="0"/>
                                          </p:val>
                                        </p:tav>
                                      </p:tavLst>
                                    </p:anim>
                                    <p:anim calcmode="lin" valueType="num">
                                      <p:cBhvr>
                                        <p:cTn id="178" dur="500" decel="50000" fill="hold">
                                          <p:stCondLst>
                                            <p:cond delay="0"/>
                                          </p:stCondLst>
                                        </p:cTn>
                                        <p:tgtEl>
                                          <p:spTgt spid="1359036"/>
                                        </p:tgtEl>
                                        <p:attrNameLst>
                                          <p:attrName>ppt_w</p:attrName>
                                        </p:attrNameLst>
                                      </p:cBhvr>
                                      <p:tavLst>
                                        <p:tav tm="0">
                                          <p:val>
                                            <p:strVal val="#ppt_w"/>
                                          </p:val>
                                        </p:tav>
                                        <p:tav tm="100000">
                                          <p:val>
                                            <p:strVal val="#ppt_w*.05"/>
                                          </p:val>
                                        </p:tav>
                                      </p:tavLst>
                                    </p:anim>
                                    <p:anim calcmode="lin" valueType="num">
                                      <p:cBhvr>
                                        <p:cTn id="179" dur="500" accel="50000" fill="hold">
                                          <p:stCondLst>
                                            <p:cond delay="500"/>
                                          </p:stCondLst>
                                        </p:cTn>
                                        <p:tgtEl>
                                          <p:spTgt spid="1359036"/>
                                        </p:tgtEl>
                                        <p:attrNameLst>
                                          <p:attrName>ppt_w</p:attrName>
                                        </p:attrNameLst>
                                      </p:cBhvr>
                                      <p:tavLst>
                                        <p:tav tm="0">
                                          <p:val>
                                            <p:strVal val="#ppt_w*.05"/>
                                          </p:val>
                                        </p:tav>
                                        <p:tav tm="100000">
                                          <p:val>
                                            <p:strVal val="#ppt_w"/>
                                          </p:val>
                                        </p:tav>
                                      </p:tavLst>
                                    </p:anim>
                                    <p:anim calcmode="lin" valueType="num">
                                      <p:cBhvr>
                                        <p:cTn id="180" dur="1000" fill="hold"/>
                                        <p:tgtEl>
                                          <p:spTgt spid="1359036"/>
                                        </p:tgtEl>
                                        <p:attrNameLst>
                                          <p:attrName>ppt_h</p:attrName>
                                        </p:attrNameLst>
                                      </p:cBhvr>
                                      <p:tavLst>
                                        <p:tav tm="0">
                                          <p:val>
                                            <p:strVal val="#ppt_h"/>
                                          </p:val>
                                        </p:tav>
                                        <p:tav tm="100000">
                                          <p:val>
                                            <p:strVal val="#ppt_h"/>
                                          </p:val>
                                        </p:tav>
                                      </p:tavLst>
                                    </p:anim>
                                    <p:anim calcmode="lin" valueType="num">
                                      <p:cBhvr>
                                        <p:cTn id="181" dur="500" decel="50000" fill="hold">
                                          <p:stCondLst>
                                            <p:cond delay="0"/>
                                          </p:stCondLst>
                                        </p:cTn>
                                        <p:tgtEl>
                                          <p:spTgt spid="1359036"/>
                                        </p:tgtEl>
                                        <p:attrNameLst>
                                          <p:attrName>ppt_x</p:attrName>
                                        </p:attrNameLst>
                                      </p:cBhvr>
                                      <p:tavLst>
                                        <p:tav tm="0">
                                          <p:val>
                                            <p:strVal val="#ppt_x+.4"/>
                                          </p:val>
                                        </p:tav>
                                        <p:tav tm="100000">
                                          <p:val>
                                            <p:strVal val="#ppt_x"/>
                                          </p:val>
                                        </p:tav>
                                      </p:tavLst>
                                    </p:anim>
                                    <p:anim calcmode="lin" valueType="num">
                                      <p:cBhvr>
                                        <p:cTn id="182" dur="500" decel="50000" fill="hold">
                                          <p:stCondLst>
                                            <p:cond delay="0"/>
                                          </p:stCondLst>
                                        </p:cTn>
                                        <p:tgtEl>
                                          <p:spTgt spid="1359036"/>
                                        </p:tgtEl>
                                        <p:attrNameLst>
                                          <p:attrName>ppt_y</p:attrName>
                                        </p:attrNameLst>
                                      </p:cBhvr>
                                      <p:tavLst>
                                        <p:tav tm="0">
                                          <p:val>
                                            <p:strVal val="#ppt_y-.2"/>
                                          </p:val>
                                        </p:tav>
                                        <p:tav tm="100000">
                                          <p:val>
                                            <p:strVal val="#ppt_y+.1"/>
                                          </p:val>
                                        </p:tav>
                                      </p:tavLst>
                                    </p:anim>
                                    <p:anim calcmode="lin" valueType="num">
                                      <p:cBhvr>
                                        <p:cTn id="183" dur="500" accel="50000" fill="hold">
                                          <p:stCondLst>
                                            <p:cond delay="500"/>
                                          </p:stCondLst>
                                        </p:cTn>
                                        <p:tgtEl>
                                          <p:spTgt spid="1359036"/>
                                        </p:tgtEl>
                                        <p:attrNameLst>
                                          <p:attrName>ppt_y</p:attrName>
                                        </p:attrNameLst>
                                      </p:cBhvr>
                                      <p:tavLst>
                                        <p:tav tm="0">
                                          <p:val>
                                            <p:strVal val="#ppt_y+.1"/>
                                          </p:val>
                                        </p:tav>
                                        <p:tav tm="100000">
                                          <p:val>
                                            <p:strVal val="#ppt_y"/>
                                          </p:val>
                                        </p:tav>
                                      </p:tavLst>
                                    </p:anim>
                                    <p:animEffect transition="in" filter="fade">
                                      <p:cBhvr>
                                        <p:cTn id="184" dur="1000" decel="50000">
                                          <p:stCondLst>
                                            <p:cond delay="0"/>
                                          </p:stCondLst>
                                        </p:cTn>
                                        <p:tgtEl>
                                          <p:spTgt spid="1359036"/>
                                        </p:tgtEl>
                                      </p:cBhvr>
                                    </p:animEffect>
                                  </p:childTnLst>
                                </p:cTn>
                              </p:par>
                              <p:par>
                                <p:cTn id="185" presetID="25" presetClass="entr" presetSubtype="0" fill="hold" grpId="0" nodeType="withEffect">
                                  <p:stCondLst>
                                    <p:cond delay="0"/>
                                  </p:stCondLst>
                                  <p:childTnLst>
                                    <p:set>
                                      <p:cBhvr>
                                        <p:cTn id="186" dur="1" fill="hold">
                                          <p:stCondLst>
                                            <p:cond delay="0"/>
                                          </p:stCondLst>
                                        </p:cTn>
                                        <p:tgtEl>
                                          <p:spTgt spid="1359037"/>
                                        </p:tgtEl>
                                        <p:attrNameLst>
                                          <p:attrName>style.visibility</p:attrName>
                                        </p:attrNameLst>
                                      </p:cBhvr>
                                      <p:to>
                                        <p:strVal val="visible"/>
                                      </p:to>
                                    </p:set>
                                    <p:anim calcmode="lin" valueType="num">
                                      <p:cBhvr>
                                        <p:cTn id="187" dur="500" decel="50000" fill="hold">
                                          <p:stCondLst>
                                            <p:cond delay="0"/>
                                          </p:stCondLst>
                                        </p:cTn>
                                        <p:tgtEl>
                                          <p:spTgt spid="1359037"/>
                                        </p:tgtEl>
                                        <p:attrNameLst>
                                          <p:attrName>style.rotation</p:attrName>
                                        </p:attrNameLst>
                                      </p:cBhvr>
                                      <p:tavLst>
                                        <p:tav tm="0">
                                          <p:val>
                                            <p:fltVal val="-90"/>
                                          </p:val>
                                        </p:tav>
                                        <p:tav tm="100000">
                                          <p:val>
                                            <p:fltVal val="0"/>
                                          </p:val>
                                        </p:tav>
                                      </p:tavLst>
                                    </p:anim>
                                    <p:anim calcmode="lin" valueType="num">
                                      <p:cBhvr>
                                        <p:cTn id="188" dur="500" decel="50000" fill="hold">
                                          <p:stCondLst>
                                            <p:cond delay="0"/>
                                          </p:stCondLst>
                                        </p:cTn>
                                        <p:tgtEl>
                                          <p:spTgt spid="1359037"/>
                                        </p:tgtEl>
                                        <p:attrNameLst>
                                          <p:attrName>ppt_w</p:attrName>
                                        </p:attrNameLst>
                                      </p:cBhvr>
                                      <p:tavLst>
                                        <p:tav tm="0">
                                          <p:val>
                                            <p:strVal val="#ppt_w"/>
                                          </p:val>
                                        </p:tav>
                                        <p:tav tm="100000">
                                          <p:val>
                                            <p:strVal val="#ppt_w*.05"/>
                                          </p:val>
                                        </p:tav>
                                      </p:tavLst>
                                    </p:anim>
                                    <p:anim calcmode="lin" valueType="num">
                                      <p:cBhvr>
                                        <p:cTn id="189" dur="500" accel="50000" fill="hold">
                                          <p:stCondLst>
                                            <p:cond delay="500"/>
                                          </p:stCondLst>
                                        </p:cTn>
                                        <p:tgtEl>
                                          <p:spTgt spid="1359037"/>
                                        </p:tgtEl>
                                        <p:attrNameLst>
                                          <p:attrName>ppt_w</p:attrName>
                                        </p:attrNameLst>
                                      </p:cBhvr>
                                      <p:tavLst>
                                        <p:tav tm="0">
                                          <p:val>
                                            <p:strVal val="#ppt_w*.05"/>
                                          </p:val>
                                        </p:tav>
                                        <p:tav tm="100000">
                                          <p:val>
                                            <p:strVal val="#ppt_w"/>
                                          </p:val>
                                        </p:tav>
                                      </p:tavLst>
                                    </p:anim>
                                    <p:anim calcmode="lin" valueType="num">
                                      <p:cBhvr>
                                        <p:cTn id="190" dur="1000" fill="hold"/>
                                        <p:tgtEl>
                                          <p:spTgt spid="1359037"/>
                                        </p:tgtEl>
                                        <p:attrNameLst>
                                          <p:attrName>ppt_h</p:attrName>
                                        </p:attrNameLst>
                                      </p:cBhvr>
                                      <p:tavLst>
                                        <p:tav tm="0">
                                          <p:val>
                                            <p:strVal val="#ppt_h"/>
                                          </p:val>
                                        </p:tav>
                                        <p:tav tm="100000">
                                          <p:val>
                                            <p:strVal val="#ppt_h"/>
                                          </p:val>
                                        </p:tav>
                                      </p:tavLst>
                                    </p:anim>
                                    <p:anim calcmode="lin" valueType="num">
                                      <p:cBhvr>
                                        <p:cTn id="191" dur="500" decel="50000" fill="hold">
                                          <p:stCondLst>
                                            <p:cond delay="0"/>
                                          </p:stCondLst>
                                        </p:cTn>
                                        <p:tgtEl>
                                          <p:spTgt spid="1359037"/>
                                        </p:tgtEl>
                                        <p:attrNameLst>
                                          <p:attrName>ppt_x</p:attrName>
                                        </p:attrNameLst>
                                      </p:cBhvr>
                                      <p:tavLst>
                                        <p:tav tm="0">
                                          <p:val>
                                            <p:strVal val="#ppt_x+.4"/>
                                          </p:val>
                                        </p:tav>
                                        <p:tav tm="100000">
                                          <p:val>
                                            <p:strVal val="#ppt_x"/>
                                          </p:val>
                                        </p:tav>
                                      </p:tavLst>
                                    </p:anim>
                                    <p:anim calcmode="lin" valueType="num">
                                      <p:cBhvr>
                                        <p:cTn id="192" dur="500" decel="50000" fill="hold">
                                          <p:stCondLst>
                                            <p:cond delay="0"/>
                                          </p:stCondLst>
                                        </p:cTn>
                                        <p:tgtEl>
                                          <p:spTgt spid="1359037"/>
                                        </p:tgtEl>
                                        <p:attrNameLst>
                                          <p:attrName>ppt_y</p:attrName>
                                        </p:attrNameLst>
                                      </p:cBhvr>
                                      <p:tavLst>
                                        <p:tav tm="0">
                                          <p:val>
                                            <p:strVal val="#ppt_y-.2"/>
                                          </p:val>
                                        </p:tav>
                                        <p:tav tm="100000">
                                          <p:val>
                                            <p:strVal val="#ppt_y+.1"/>
                                          </p:val>
                                        </p:tav>
                                      </p:tavLst>
                                    </p:anim>
                                    <p:anim calcmode="lin" valueType="num">
                                      <p:cBhvr>
                                        <p:cTn id="193" dur="500" accel="50000" fill="hold">
                                          <p:stCondLst>
                                            <p:cond delay="500"/>
                                          </p:stCondLst>
                                        </p:cTn>
                                        <p:tgtEl>
                                          <p:spTgt spid="1359037"/>
                                        </p:tgtEl>
                                        <p:attrNameLst>
                                          <p:attrName>ppt_y</p:attrName>
                                        </p:attrNameLst>
                                      </p:cBhvr>
                                      <p:tavLst>
                                        <p:tav tm="0">
                                          <p:val>
                                            <p:strVal val="#ppt_y+.1"/>
                                          </p:val>
                                        </p:tav>
                                        <p:tav tm="100000">
                                          <p:val>
                                            <p:strVal val="#ppt_y"/>
                                          </p:val>
                                        </p:tav>
                                      </p:tavLst>
                                    </p:anim>
                                    <p:animEffect transition="in" filter="fade">
                                      <p:cBhvr>
                                        <p:cTn id="194" dur="1000" decel="50000">
                                          <p:stCondLst>
                                            <p:cond delay="0"/>
                                          </p:stCondLst>
                                        </p:cTn>
                                        <p:tgtEl>
                                          <p:spTgt spid="1359037"/>
                                        </p:tgtEl>
                                      </p:cBhvr>
                                    </p:animEffect>
                                  </p:childTnLst>
                                </p:cTn>
                              </p:par>
                              <p:par>
                                <p:cTn id="195" presetID="25" presetClass="entr" presetSubtype="0" fill="hold" grpId="0" nodeType="withEffect">
                                  <p:stCondLst>
                                    <p:cond delay="0"/>
                                  </p:stCondLst>
                                  <p:childTnLst>
                                    <p:set>
                                      <p:cBhvr>
                                        <p:cTn id="196" dur="1" fill="hold">
                                          <p:stCondLst>
                                            <p:cond delay="0"/>
                                          </p:stCondLst>
                                        </p:cTn>
                                        <p:tgtEl>
                                          <p:spTgt spid="1359038"/>
                                        </p:tgtEl>
                                        <p:attrNameLst>
                                          <p:attrName>style.visibility</p:attrName>
                                        </p:attrNameLst>
                                      </p:cBhvr>
                                      <p:to>
                                        <p:strVal val="visible"/>
                                      </p:to>
                                    </p:set>
                                    <p:anim calcmode="lin" valueType="num">
                                      <p:cBhvr>
                                        <p:cTn id="197" dur="500" decel="50000" fill="hold">
                                          <p:stCondLst>
                                            <p:cond delay="0"/>
                                          </p:stCondLst>
                                        </p:cTn>
                                        <p:tgtEl>
                                          <p:spTgt spid="1359038"/>
                                        </p:tgtEl>
                                        <p:attrNameLst>
                                          <p:attrName>style.rotation</p:attrName>
                                        </p:attrNameLst>
                                      </p:cBhvr>
                                      <p:tavLst>
                                        <p:tav tm="0">
                                          <p:val>
                                            <p:fltVal val="-90"/>
                                          </p:val>
                                        </p:tav>
                                        <p:tav tm="100000">
                                          <p:val>
                                            <p:fltVal val="0"/>
                                          </p:val>
                                        </p:tav>
                                      </p:tavLst>
                                    </p:anim>
                                    <p:anim calcmode="lin" valueType="num">
                                      <p:cBhvr>
                                        <p:cTn id="198" dur="500" decel="50000" fill="hold">
                                          <p:stCondLst>
                                            <p:cond delay="0"/>
                                          </p:stCondLst>
                                        </p:cTn>
                                        <p:tgtEl>
                                          <p:spTgt spid="1359038"/>
                                        </p:tgtEl>
                                        <p:attrNameLst>
                                          <p:attrName>ppt_w</p:attrName>
                                        </p:attrNameLst>
                                      </p:cBhvr>
                                      <p:tavLst>
                                        <p:tav tm="0">
                                          <p:val>
                                            <p:strVal val="#ppt_w"/>
                                          </p:val>
                                        </p:tav>
                                        <p:tav tm="100000">
                                          <p:val>
                                            <p:strVal val="#ppt_w*.05"/>
                                          </p:val>
                                        </p:tav>
                                      </p:tavLst>
                                    </p:anim>
                                    <p:anim calcmode="lin" valueType="num">
                                      <p:cBhvr>
                                        <p:cTn id="199" dur="500" accel="50000" fill="hold">
                                          <p:stCondLst>
                                            <p:cond delay="500"/>
                                          </p:stCondLst>
                                        </p:cTn>
                                        <p:tgtEl>
                                          <p:spTgt spid="1359038"/>
                                        </p:tgtEl>
                                        <p:attrNameLst>
                                          <p:attrName>ppt_w</p:attrName>
                                        </p:attrNameLst>
                                      </p:cBhvr>
                                      <p:tavLst>
                                        <p:tav tm="0">
                                          <p:val>
                                            <p:strVal val="#ppt_w*.05"/>
                                          </p:val>
                                        </p:tav>
                                        <p:tav tm="100000">
                                          <p:val>
                                            <p:strVal val="#ppt_w"/>
                                          </p:val>
                                        </p:tav>
                                      </p:tavLst>
                                    </p:anim>
                                    <p:anim calcmode="lin" valueType="num">
                                      <p:cBhvr>
                                        <p:cTn id="200" dur="1000" fill="hold"/>
                                        <p:tgtEl>
                                          <p:spTgt spid="1359038"/>
                                        </p:tgtEl>
                                        <p:attrNameLst>
                                          <p:attrName>ppt_h</p:attrName>
                                        </p:attrNameLst>
                                      </p:cBhvr>
                                      <p:tavLst>
                                        <p:tav tm="0">
                                          <p:val>
                                            <p:strVal val="#ppt_h"/>
                                          </p:val>
                                        </p:tav>
                                        <p:tav tm="100000">
                                          <p:val>
                                            <p:strVal val="#ppt_h"/>
                                          </p:val>
                                        </p:tav>
                                      </p:tavLst>
                                    </p:anim>
                                    <p:anim calcmode="lin" valueType="num">
                                      <p:cBhvr>
                                        <p:cTn id="201" dur="500" decel="50000" fill="hold">
                                          <p:stCondLst>
                                            <p:cond delay="0"/>
                                          </p:stCondLst>
                                        </p:cTn>
                                        <p:tgtEl>
                                          <p:spTgt spid="1359038"/>
                                        </p:tgtEl>
                                        <p:attrNameLst>
                                          <p:attrName>ppt_x</p:attrName>
                                        </p:attrNameLst>
                                      </p:cBhvr>
                                      <p:tavLst>
                                        <p:tav tm="0">
                                          <p:val>
                                            <p:strVal val="#ppt_x+.4"/>
                                          </p:val>
                                        </p:tav>
                                        <p:tav tm="100000">
                                          <p:val>
                                            <p:strVal val="#ppt_x"/>
                                          </p:val>
                                        </p:tav>
                                      </p:tavLst>
                                    </p:anim>
                                    <p:anim calcmode="lin" valueType="num">
                                      <p:cBhvr>
                                        <p:cTn id="202" dur="500" decel="50000" fill="hold">
                                          <p:stCondLst>
                                            <p:cond delay="0"/>
                                          </p:stCondLst>
                                        </p:cTn>
                                        <p:tgtEl>
                                          <p:spTgt spid="1359038"/>
                                        </p:tgtEl>
                                        <p:attrNameLst>
                                          <p:attrName>ppt_y</p:attrName>
                                        </p:attrNameLst>
                                      </p:cBhvr>
                                      <p:tavLst>
                                        <p:tav tm="0">
                                          <p:val>
                                            <p:strVal val="#ppt_y-.2"/>
                                          </p:val>
                                        </p:tav>
                                        <p:tav tm="100000">
                                          <p:val>
                                            <p:strVal val="#ppt_y+.1"/>
                                          </p:val>
                                        </p:tav>
                                      </p:tavLst>
                                    </p:anim>
                                    <p:anim calcmode="lin" valueType="num">
                                      <p:cBhvr>
                                        <p:cTn id="203" dur="500" accel="50000" fill="hold">
                                          <p:stCondLst>
                                            <p:cond delay="500"/>
                                          </p:stCondLst>
                                        </p:cTn>
                                        <p:tgtEl>
                                          <p:spTgt spid="1359038"/>
                                        </p:tgtEl>
                                        <p:attrNameLst>
                                          <p:attrName>ppt_y</p:attrName>
                                        </p:attrNameLst>
                                      </p:cBhvr>
                                      <p:tavLst>
                                        <p:tav tm="0">
                                          <p:val>
                                            <p:strVal val="#ppt_y+.1"/>
                                          </p:val>
                                        </p:tav>
                                        <p:tav tm="100000">
                                          <p:val>
                                            <p:strVal val="#ppt_y"/>
                                          </p:val>
                                        </p:tav>
                                      </p:tavLst>
                                    </p:anim>
                                    <p:animEffect transition="in" filter="fade">
                                      <p:cBhvr>
                                        <p:cTn id="204" dur="1000" decel="50000">
                                          <p:stCondLst>
                                            <p:cond delay="0"/>
                                          </p:stCondLst>
                                        </p:cTn>
                                        <p:tgtEl>
                                          <p:spTgt spid="1359038"/>
                                        </p:tgtEl>
                                      </p:cBhvr>
                                    </p:animEffect>
                                  </p:childTnLst>
                                </p:cTn>
                              </p:par>
                              <p:par>
                                <p:cTn id="205" presetID="25" presetClass="entr" presetSubtype="0" fill="hold" grpId="0" nodeType="withEffect">
                                  <p:stCondLst>
                                    <p:cond delay="0"/>
                                  </p:stCondLst>
                                  <p:childTnLst>
                                    <p:set>
                                      <p:cBhvr>
                                        <p:cTn id="206" dur="1" fill="hold">
                                          <p:stCondLst>
                                            <p:cond delay="0"/>
                                          </p:stCondLst>
                                        </p:cTn>
                                        <p:tgtEl>
                                          <p:spTgt spid="1359039"/>
                                        </p:tgtEl>
                                        <p:attrNameLst>
                                          <p:attrName>style.visibility</p:attrName>
                                        </p:attrNameLst>
                                      </p:cBhvr>
                                      <p:to>
                                        <p:strVal val="visible"/>
                                      </p:to>
                                    </p:set>
                                    <p:anim calcmode="lin" valueType="num">
                                      <p:cBhvr>
                                        <p:cTn id="207" dur="500" decel="50000" fill="hold">
                                          <p:stCondLst>
                                            <p:cond delay="0"/>
                                          </p:stCondLst>
                                        </p:cTn>
                                        <p:tgtEl>
                                          <p:spTgt spid="1359039"/>
                                        </p:tgtEl>
                                        <p:attrNameLst>
                                          <p:attrName>style.rotation</p:attrName>
                                        </p:attrNameLst>
                                      </p:cBhvr>
                                      <p:tavLst>
                                        <p:tav tm="0">
                                          <p:val>
                                            <p:fltVal val="-90"/>
                                          </p:val>
                                        </p:tav>
                                        <p:tav tm="100000">
                                          <p:val>
                                            <p:fltVal val="0"/>
                                          </p:val>
                                        </p:tav>
                                      </p:tavLst>
                                    </p:anim>
                                    <p:anim calcmode="lin" valueType="num">
                                      <p:cBhvr>
                                        <p:cTn id="208" dur="500" decel="50000" fill="hold">
                                          <p:stCondLst>
                                            <p:cond delay="0"/>
                                          </p:stCondLst>
                                        </p:cTn>
                                        <p:tgtEl>
                                          <p:spTgt spid="1359039"/>
                                        </p:tgtEl>
                                        <p:attrNameLst>
                                          <p:attrName>ppt_w</p:attrName>
                                        </p:attrNameLst>
                                      </p:cBhvr>
                                      <p:tavLst>
                                        <p:tav tm="0">
                                          <p:val>
                                            <p:strVal val="#ppt_w"/>
                                          </p:val>
                                        </p:tav>
                                        <p:tav tm="100000">
                                          <p:val>
                                            <p:strVal val="#ppt_w*.05"/>
                                          </p:val>
                                        </p:tav>
                                      </p:tavLst>
                                    </p:anim>
                                    <p:anim calcmode="lin" valueType="num">
                                      <p:cBhvr>
                                        <p:cTn id="209" dur="500" accel="50000" fill="hold">
                                          <p:stCondLst>
                                            <p:cond delay="500"/>
                                          </p:stCondLst>
                                        </p:cTn>
                                        <p:tgtEl>
                                          <p:spTgt spid="1359039"/>
                                        </p:tgtEl>
                                        <p:attrNameLst>
                                          <p:attrName>ppt_w</p:attrName>
                                        </p:attrNameLst>
                                      </p:cBhvr>
                                      <p:tavLst>
                                        <p:tav tm="0">
                                          <p:val>
                                            <p:strVal val="#ppt_w*.05"/>
                                          </p:val>
                                        </p:tav>
                                        <p:tav tm="100000">
                                          <p:val>
                                            <p:strVal val="#ppt_w"/>
                                          </p:val>
                                        </p:tav>
                                      </p:tavLst>
                                    </p:anim>
                                    <p:anim calcmode="lin" valueType="num">
                                      <p:cBhvr>
                                        <p:cTn id="210" dur="1000" fill="hold"/>
                                        <p:tgtEl>
                                          <p:spTgt spid="1359039"/>
                                        </p:tgtEl>
                                        <p:attrNameLst>
                                          <p:attrName>ppt_h</p:attrName>
                                        </p:attrNameLst>
                                      </p:cBhvr>
                                      <p:tavLst>
                                        <p:tav tm="0">
                                          <p:val>
                                            <p:strVal val="#ppt_h"/>
                                          </p:val>
                                        </p:tav>
                                        <p:tav tm="100000">
                                          <p:val>
                                            <p:strVal val="#ppt_h"/>
                                          </p:val>
                                        </p:tav>
                                      </p:tavLst>
                                    </p:anim>
                                    <p:anim calcmode="lin" valueType="num">
                                      <p:cBhvr>
                                        <p:cTn id="211" dur="500" decel="50000" fill="hold">
                                          <p:stCondLst>
                                            <p:cond delay="0"/>
                                          </p:stCondLst>
                                        </p:cTn>
                                        <p:tgtEl>
                                          <p:spTgt spid="1359039"/>
                                        </p:tgtEl>
                                        <p:attrNameLst>
                                          <p:attrName>ppt_x</p:attrName>
                                        </p:attrNameLst>
                                      </p:cBhvr>
                                      <p:tavLst>
                                        <p:tav tm="0">
                                          <p:val>
                                            <p:strVal val="#ppt_x+.4"/>
                                          </p:val>
                                        </p:tav>
                                        <p:tav tm="100000">
                                          <p:val>
                                            <p:strVal val="#ppt_x"/>
                                          </p:val>
                                        </p:tav>
                                      </p:tavLst>
                                    </p:anim>
                                    <p:anim calcmode="lin" valueType="num">
                                      <p:cBhvr>
                                        <p:cTn id="212" dur="500" decel="50000" fill="hold">
                                          <p:stCondLst>
                                            <p:cond delay="0"/>
                                          </p:stCondLst>
                                        </p:cTn>
                                        <p:tgtEl>
                                          <p:spTgt spid="1359039"/>
                                        </p:tgtEl>
                                        <p:attrNameLst>
                                          <p:attrName>ppt_y</p:attrName>
                                        </p:attrNameLst>
                                      </p:cBhvr>
                                      <p:tavLst>
                                        <p:tav tm="0">
                                          <p:val>
                                            <p:strVal val="#ppt_y-.2"/>
                                          </p:val>
                                        </p:tav>
                                        <p:tav tm="100000">
                                          <p:val>
                                            <p:strVal val="#ppt_y+.1"/>
                                          </p:val>
                                        </p:tav>
                                      </p:tavLst>
                                    </p:anim>
                                    <p:anim calcmode="lin" valueType="num">
                                      <p:cBhvr>
                                        <p:cTn id="213" dur="500" accel="50000" fill="hold">
                                          <p:stCondLst>
                                            <p:cond delay="500"/>
                                          </p:stCondLst>
                                        </p:cTn>
                                        <p:tgtEl>
                                          <p:spTgt spid="1359039"/>
                                        </p:tgtEl>
                                        <p:attrNameLst>
                                          <p:attrName>ppt_y</p:attrName>
                                        </p:attrNameLst>
                                      </p:cBhvr>
                                      <p:tavLst>
                                        <p:tav tm="0">
                                          <p:val>
                                            <p:strVal val="#ppt_y+.1"/>
                                          </p:val>
                                        </p:tav>
                                        <p:tav tm="100000">
                                          <p:val>
                                            <p:strVal val="#ppt_y"/>
                                          </p:val>
                                        </p:tav>
                                      </p:tavLst>
                                    </p:anim>
                                    <p:animEffect transition="in" filter="fade">
                                      <p:cBhvr>
                                        <p:cTn id="214" dur="1000" decel="50000">
                                          <p:stCondLst>
                                            <p:cond delay="0"/>
                                          </p:stCondLst>
                                        </p:cTn>
                                        <p:tgtEl>
                                          <p:spTgt spid="1359039"/>
                                        </p:tgtEl>
                                      </p:cBhvr>
                                    </p:animEffect>
                                  </p:childTnLst>
                                </p:cTn>
                              </p:par>
                            </p:childTnLst>
                          </p:cTn>
                        </p:par>
                      </p:childTnLst>
                    </p:cTn>
                  </p:par>
                  <p:par>
                    <p:cTn id="215" fill="hold">
                      <p:stCondLst>
                        <p:cond delay="indefinite"/>
                      </p:stCondLst>
                      <p:childTnLst>
                        <p:par>
                          <p:cTn id="216" fill="hold">
                            <p:stCondLst>
                              <p:cond delay="0"/>
                            </p:stCondLst>
                            <p:childTnLst>
                              <p:par>
                                <p:cTn id="217" presetID="2" presetClass="entr" presetSubtype="4" fill="hold" grpId="0" nodeType="clickEffect">
                                  <p:stCondLst>
                                    <p:cond delay="0"/>
                                  </p:stCondLst>
                                  <p:childTnLst>
                                    <p:set>
                                      <p:cBhvr>
                                        <p:cTn id="218" dur="1" fill="hold">
                                          <p:stCondLst>
                                            <p:cond delay="0"/>
                                          </p:stCondLst>
                                        </p:cTn>
                                        <p:tgtEl>
                                          <p:spTgt spid="1358851">
                                            <p:txEl>
                                              <p:pRg st="0" end="0"/>
                                            </p:txEl>
                                          </p:spTgt>
                                        </p:tgtEl>
                                        <p:attrNameLst>
                                          <p:attrName>style.visibility</p:attrName>
                                        </p:attrNameLst>
                                      </p:cBhvr>
                                      <p:to>
                                        <p:strVal val="visible"/>
                                      </p:to>
                                    </p:set>
                                    <p:anim calcmode="lin" valueType="num">
                                      <p:cBhvr additive="base">
                                        <p:cTn id="219" dur="500" fill="hold"/>
                                        <p:tgtEl>
                                          <p:spTgt spid="1358851">
                                            <p:txEl>
                                              <p:pRg st="0" end="0"/>
                                            </p:txEl>
                                          </p:spTgt>
                                        </p:tgtEl>
                                        <p:attrNameLst>
                                          <p:attrName>ppt_x</p:attrName>
                                        </p:attrNameLst>
                                      </p:cBhvr>
                                      <p:tavLst>
                                        <p:tav tm="0">
                                          <p:val>
                                            <p:strVal val="#ppt_x"/>
                                          </p:val>
                                        </p:tav>
                                        <p:tav tm="100000">
                                          <p:val>
                                            <p:strVal val="#ppt_x"/>
                                          </p:val>
                                        </p:tav>
                                      </p:tavLst>
                                    </p:anim>
                                    <p:anim calcmode="lin" valueType="num">
                                      <p:cBhvr additive="base">
                                        <p:cTn id="220" dur="500" fill="hold"/>
                                        <p:tgtEl>
                                          <p:spTgt spid="13588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21" fill="hold" nodeType="clickPar">
                      <p:stCondLst>
                        <p:cond delay="indefinite"/>
                      </p:stCondLst>
                      <p:childTnLst>
                        <p:par>
                          <p:cTn id="222" fill="hold" nodeType="withGroup">
                            <p:stCondLst>
                              <p:cond delay="0"/>
                            </p:stCondLst>
                            <p:childTnLst>
                              <p:par>
                                <p:cTn id="223" presetID="7" presetClass="emph" presetSubtype="2" fill="hold" nodeType="clickEffect">
                                  <p:stCondLst>
                                    <p:cond delay="0"/>
                                  </p:stCondLst>
                                  <p:childTnLst>
                                    <p:animClr clrSpc="rgb" dir="cw">
                                      <p:cBhvr>
                                        <p:cTn id="224" dur="2000" fill="hold"/>
                                        <p:tgtEl>
                                          <p:spTgt spid="1359019"/>
                                        </p:tgtEl>
                                        <p:attrNameLst>
                                          <p:attrName>stroke.color</p:attrName>
                                        </p:attrNameLst>
                                      </p:cBhvr>
                                      <p:to>
                                        <a:schemeClr val="accent2"/>
                                      </p:to>
                                    </p:animClr>
                                    <p:set>
                                      <p:cBhvr>
                                        <p:cTn id="225" dur="2000" fill="hold"/>
                                        <p:tgtEl>
                                          <p:spTgt spid="1359019"/>
                                        </p:tgtEl>
                                        <p:attrNameLst>
                                          <p:attrName>stroke.on</p:attrName>
                                        </p:attrNameLst>
                                      </p:cBhvr>
                                      <p:to>
                                        <p:strVal val="true"/>
                                      </p:to>
                                    </p:set>
                                  </p:childTnLst>
                                </p:cTn>
                              </p:par>
                              <p:par>
                                <p:cTn id="226" presetID="7" presetClass="emph" presetSubtype="2" fill="hold" nodeType="withEffect">
                                  <p:stCondLst>
                                    <p:cond delay="0"/>
                                  </p:stCondLst>
                                  <p:childTnLst>
                                    <p:animClr clrSpc="rgb" dir="cw">
                                      <p:cBhvr>
                                        <p:cTn id="227" dur="2000" fill="hold"/>
                                        <p:tgtEl>
                                          <p:spTgt spid="1359022"/>
                                        </p:tgtEl>
                                        <p:attrNameLst>
                                          <p:attrName>stroke.color</p:attrName>
                                        </p:attrNameLst>
                                      </p:cBhvr>
                                      <p:to>
                                        <a:schemeClr val="accent2"/>
                                      </p:to>
                                    </p:animClr>
                                    <p:set>
                                      <p:cBhvr>
                                        <p:cTn id="228" dur="2000" fill="hold"/>
                                        <p:tgtEl>
                                          <p:spTgt spid="1359022"/>
                                        </p:tgtEl>
                                        <p:attrNameLst>
                                          <p:attrName>stroke.on</p:attrName>
                                        </p:attrNameLst>
                                      </p:cBhvr>
                                      <p:to>
                                        <p:strVal val="true"/>
                                      </p:to>
                                    </p:set>
                                  </p:childTnLst>
                                </p:cTn>
                              </p:par>
                              <p:par>
                                <p:cTn id="229" presetID="7" presetClass="emph" presetSubtype="2" fill="hold" nodeType="withEffect">
                                  <p:stCondLst>
                                    <p:cond delay="0"/>
                                  </p:stCondLst>
                                  <p:childTnLst>
                                    <p:animClr clrSpc="rgb" dir="cw">
                                      <p:cBhvr>
                                        <p:cTn id="230" dur="2000" fill="hold"/>
                                        <p:tgtEl>
                                          <p:spTgt spid="1359023"/>
                                        </p:tgtEl>
                                        <p:attrNameLst>
                                          <p:attrName>stroke.color</p:attrName>
                                        </p:attrNameLst>
                                      </p:cBhvr>
                                      <p:to>
                                        <a:schemeClr val="accent2"/>
                                      </p:to>
                                    </p:animClr>
                                    <p:set>
                                      <p:cBhvr>
                                        <p:cTn id="231" dur="2000" fill="hold"/>
                                        <p:tgtEl>
                                          <p:spTgt spid="1359023"/>
                                        </p:tgtEl>
                                        <p:attrNameLst>
                                          <p:attrName>stroke.on</p:attrName>
                                        </p:attrNameLst>
                                      </p:cBhvr>
                                      <p:to>
                                        <p:strVal val="true"/>
                                      </p:to>
                                    </p:set>
                                  </p:childTnLst>
                                </p:cTn>
                              </p:par>
                            </p:childTnLst>
                          </p:cTn>
                        </p:par>
                      </p:childTnLst>
                    </p:cTn>
                  </p:par>
                  <p:par>
                    <p:cTn id="232" fill="hold">
                      <p:stCondLst>
                        <p:cond delay="indefinite"/>
                      </p:stCondLst>
                      <p:childTnLst>
                        <p:par>
                          <p:cTn id="233" fill="hold">
                            <p:stCondLst>
                              <p:cond delay="0"/>
                            </p:stCondLst>
                            <p:childTnLst>
                              <p:par>
                                <p:cTn id="234" presetID="25" presetClass="exit" presetSubtype="0" fill="hold" grpId="1" nodeType="clickEffect">
                                  <p:stCondLst>
                                    <p:cond delay="0"/>
                                  </p:stCondLst>
                                  <p:childTnLst>
                                    <p:animEffect transition="out" filter="fade">
                                      <p:cBhvr>
                                        <p:cTn id="235" dur="500" accel="50000">
                                          <p:stCondLst>
                                            <p:cond delay="0"/>
                                          </p:stCondLst>
                                        </p:cTn>
                                        <p:tgtEl>
                                          <p:spTgt spid="1359022"/>
                                        </p:tgtEl>
                                      </p:cBhvr>
                                    </p:animEffect>
                                    <p:anim calcmode="lin" valueType="num">
                                      <p:cBhvr>
                                        <p:cTn id="236" dur="250" accel="50000">
                                          <p:stCondLst>
                                            <p:cond delay="0"/>
                                          </p:stCondLst>
                                        </p:cTn>
                                        <p:tgtEl>
                                          <p:spTgt spid="1359022"/>
                                        </p:tgtEl>
                                        <p:attrNameLst>
                                          <p:attrName>ppt_y</p:attrName>
                                        </p:attrNameLst>
                                      </p:cBhvr>
                                      <p:tavLst>
                                        <p:tav tm="0">
                                          <p:val>
                                            <p:strVal val="ppt_y"/>
                                          </p:val>
                                        </p:tav>
                                        <p:tav tm="100000">
                                          <p:val>
                                            <p:strVal val="ppt_y+.1"/>
                                          </p:val>
                                        </p:tav>
                                      </p:tavLst>
                                    </p:anim>
                                    <p:anim calcmode="lin" valueType="num">
                                      <p:cBhvr>
                                        <p:cTn id="237" dur="250" decel="50000">
                                          <p:stCondLst>
                                            <p:cond delay="250"/>
                                          </p:stCondLst>
                                        </p:cTn>
                                        <p:tgtEl>
                                          <p:spTgt spid="1359022"/>
                                        </p:tgtEl>
                                        <p:attrNameLst>
                                          <p:attrName>ppt_y</p:attrName>
                                        </p:attrNameLst>
                                      </p:cBhvr>
                                      <p:tavLst>
                                        <p:tav tm="0">
                                          <p:val>
                                            <p:strVal val="ppt_y"/>
                                          </p:val>
                                        </p:tav>
                                        <p:tav tm="100000">
                                          <p:val>
                                            <p:strVal val="ppt_y-.1"/>
                                          </p:val>
                                        </p:tav>
                                      </p:tavLst>
                                    </p:anim>
                                    <p:anim calcmode="lin" valueType="num">
                                      <p:cBhvr>
                                        <p:cTn id="238" dur="250" accel="50000">
                                          <p:stCondLst>
                                            <p:cond delay="250"/>
                                          </p:stCondLst>
                                        </p:cTn>
                                        <p:tgtEl>
                                          <p:spTgt spid="1359022"/>
                                        </p:tgtEl>
                                        <p:attrNameLst>
                                          <p:attrName>ppt_x</p:attrName>
                                        </p:attrNameLst>
                                      </p:cBhvr>
                                      <p:tavLst>
                                        <p:tav tm="0">
                                          <p:val>
                                            <p:strVal val="ppt_x"/>
                                          </p:val>
                                        </p:tav>
                                        <p:tav tm="100000">
                                          <p:val>
                                            <p:strVal val="ppt_x+.4"/>
                                          </p:val>
                                        </p:tav>
                                      </p:tavLst>
                                    </p:anim>
                                    <p:anim calcmode="lin" valueType="num">
                                      <p:cBhvr>
                                        <p:cTn id="239" dur="500"/>
                                        <p:tgtEl>
                                          <p:spTgt spid="1359022"/>
                                        </p:tgtEl>
                                        <p:attrNameLst>
                                          <p:attrName>ppt_h</p:attrName>
                                        </p:attrNameLst>
                                      </p:cBhvr>
                                      <p:tavLst>
                                        <p:tav tm="0">
                                          <p:val>
                                            <p:strVal val="ppt_h"/>
                                          </p:val>
                                        </p:tav>
                                        <p:tav tm="100000">
                                          <p:val>
                                            <p:strVal val="ppt_h"/>
                                          </p:val>
                                        </p:tav>
                                      </p:tavLst>
                                    </p:anim>
                                    <p:anim calcmode="lin" valueType="num">
                                      <p:cBhvr>
                                        <p:cTn id="240" dur="250" accel="50000">
                                          <p:stCondLst>
                                            <p:cond delay="0"/>
                                          </p:stCondLst>
                                        </p:cTn>
                                        <p:tgtEl>
                                          <p:spTgt spid="1359022"/>
                                        </p:tgtEl>
                                        <p:attrNameLst>
                                          <p:attrName>ppt_w</p:attrName>
                                        </p:attrNameLst>
                                      </p:cBhvr>
                                      <p:tavLst>
                                        <p:tav tm="0">
                                          <p:val>
                                            <p:strVal val="ppt_w"/>
                                          </p:val>
                                        </p:tav>
                                        <p:tav tm="100000">
                                          <p:val>
                                            <p:strVal val="ppt_w*.05"/>
                                          </p:val>
                                        </p:tav>
                                      </p:tavLst>
                                    </p:anim>
                                    <p:anim calcmode="lin" valueType="num">
                                      <p:cBhvr>
                                        <p:cTn id="241" dur="250" decel="50000">
                                          <p:stCondLst>
                                            <p:cond delay="250"/>
                                          </p:stCondLst>
                                        </p:cTn>
                                        <p:tgtEl>
                                          <p:spTgt spid="1359022"/>
                                        </p:tgtEl>
                                        <p:attrNameLst>
                                          <p:attrName>ppt_w</p:attrName>
                                        </p:attrNameLst>
                                      </p:cBhvr>
                                      <p:tavLst>
                                        <p:tav tm="0">
                                          <p:val>
                                            <p:strVal val="ppt_w"/>
                                          </p:val>
                                        </p:tav>
                                        <p:tav tm="100000">
                                          <p:val>
                                            <p:strVal val="ppt_w/.05"/>
                                          </p:val>
                                        </p:tav>
                                      </p:tavLst>
                                    </p:anim>
                                    <p:anim calcmode="lin" valueType="num">
                                      <p:cBhvr>
                                        <p:cTn id="242" dur="250" accel="50000">
                                          <p:stCondLst>
                                            <p:cond delay="250"/>
                                          </p:stCondLst>
                                        </p:cTn>
                                        <p:tgtEl>
                                          <p:spTgt spid="1359022"/>
                                        </p:tgtEl>
                                        <p:attrNameLst>
                                          <p:attrName>style.rotation</p:attrName>
                                        </p:attrNameLst>
                                      </p:cBhvr>
                                      <p:tavLst>
                                        <p:tav tm="0">
                                          <p:val>
                                            <p:fltVal val="0"/>
                                          </p:val>
                                        </p:tav>
                                        <p:tav tm="100000">
                                          <p:val>
                                            <p:fltVal val="-90"/>
                                          </p:val>
                                        </p:tav>
                                      </p:tavLst>
                                    </p:anim>
                                    <p:set>
                                      <p:cBhvr>
                                        <p:cTn id="243" dur="1" fill="hold">
                                          <p:stCondLst>
                                            <p:cond delay="499"/>
                                          </p:stCondLst>
                                        </p:cTn>
                                        <p:tgtEl>
                                          <p:spTgt spid="1359022"/>
                                        </p:tgtEl>
                                        <p:attrNameLst>
                                          <p:attrName>style.visibility</p:attrName>
                                        </p:attrNameLst>
                                      </p:cBhvr>
                                      <p:to>
                                        <p:strVal val="hidden"/>
                                      </p:to>
                                    </p:set>
                                  </p:childTnLst>
                                </p:cTn>
                              </p:par>
                            </p:childTnLst>
                          </p:cTn>
                        </p:par>
                      </p:childTnLst>
                    </p:cTn>
                  </p:par>
                  <p:par>
                    <p:cTn id="244" fill="hold">
                      <p:stCondLst>
                        <p:cond delay="indefinite"/>
                      </p:stCondLst>
                      <p:childTnLst>
                        <p:par>
                          <p:cTn id="245" fill="hold">
                            <p:stCondLst>
                              <p:cond delay="0"/>
                            </p:stCondLst>
                            <p:childTnLst>
                              <p:par>
                                <p:cTn id="246" presetID="7" presetClass="emph" presetSubtype="2" fill="hold" nodeType="clickEffect">
                                  <p:stCondLst>
                                    <p:cond delay="0"/>
                                  </p:stCondLst>
                                  <p:childTnLst>
                                    <p:animClr clrSpc="rgb" dir="cw">
                                      <p:cBhvr>
                                        <p:cTn id="247" dur="2000" fill="hold"/>
                                        <p:tgtEl>
                                          <p:spTgt spid="1359021"/>
                                        </p:tgtEl>
                                        <p:attrNameLst>
                                          <p:attrName>stroke.color</p:attrName>
                                        </p:attrNameLst>
                                      </p:cBhvr>
                                      <p:to>
                                        <a:schemeClr val="accent2"/>
                                      </p:to>
                                    </p:animClr>
                                    <p:set>
                                      <p:cBhvr>
                                        <p:cTn id="248" dur="2000" fill="hold"/>
                                        <p:tgtEl>
                                          <p:spTgt spid="1359021"/>
                                        </p:tgtEl>
                                        <p:attrNameLst>
                                          <p:attrName>stroke.on</p:attrName>
                                        </p:attrNameLst>
                                      </p:cBhvr>
                                      <p:to>
                                        <p:strVal val="true"/>
                                      </p:to>
                                    </p:set>
                                  </p:childTnLst>
                                </p:cTn>
                              </p:par>
                              <p:par>
                                <p:cTn id="249" presetID="7" presetClass="emph" presetSubtype="2" fill="hold" nodeType="withEffect">
                                  <p:stCondLst>
                                    <p:cond delay="0"/>
                                  </p:stCondLst>
                                  <p:childTnLst>
                                    <p:animClr clrSpc="rgb" dir="cw">
                                      <p:cBhvr>
                                        <p:cTn id="250" dur="2000" fill="hold"/>
                                        <p:tgtEl>
                                          <p:spTgt spid="1359027"/>
                                        </p:tgtEl>
                                        <p:attrNameLst>
                                          <p:attrName>stroke.color</p:attrName>
                                        </p:attrNameLst>
                                      </p:cBhvr>
                                      <p:to>
                                        <a:schemeClr val="accent2"/>
                                      </p:to>
                                    </p:animClr>
                                    <p:set>
                                      <p:cBhvr>
                                        <p:cTn id="251" dur="2000" fill="hold"/>
                                        <p:tgtEl>
                                          <p:spTgt spid="1359027"/>
                                        </p:tgtEl>
                                        <p:attrNameLst>
                                          <p:attrName>stroke.on</p:attrName>
                                        </p:attrNameLst>
                                      </p:cBhvr>
                                      <p:to>
                                        <p:strVal val="true"/>
                                      </p:to>
                                    </p:set>
                                  </p:childTnLst>
                                </p:cTn>
                              </p:par>
                            </p:childTnLst>
                          </p:cTn>
                        </p:par>
                      </p:childTnLst>
                    </p:cTn>
                  </p:par>
                  <p:par>
                    <p:cTn id="252" fill="hold" nodeType="clickPar">
                      <p:stCondLst>
                        <p:cond delay="indefinite"/>
                      </p:stCondLst>
                      <p:childTnLst>
                        <p:par>
                          <p:cTn id="253" fill="hold" nodeType="withGroup">
                            <p:stCondLst>
                              <p:cond delay="0"/>
                            </p:stCondLst>
                            <p:childTnLst>
                              <p:par>
                                <p:cTn id="254" presetID="25" presetClass="exit" presetSubtype="0" fill="hold" grpId="1" nodeType="clickEffect">
                                  <p:stCondLst>
                                    <p:cond delay="0"/>
                                  </p:stCondLst>
                                  <p:childTnLst>
                                    <p:animEffect transition="out" filter="fade">
                                      <p:cBhvr>
                                        <p:cTn id="255" dur="1000" accel="50000">
                                          <p:stCondLst>
                                            <p:cond delay="0"/>
                                          </p:stCondLst>
                                        </p:cTn>
                                        <p:tgtEl>
                                          <p:spTgt spid="1359027"/>
                                        </p:tgtEl>
                                      </p:cBhvr>
                                    </p:animEffect>
                                    <p:anim calcmode="lin" valueType="num">
                                      <p:cBhvr>
                                        <p:cTn id="256" dur="500" accel="50000">
                                          <p:stCondLst>
                                            <p:cond delay="0"/>
                                          </p:stCondLst>
                                        </p:cTn>
                                        <p:tgtEl>
                                          <p:spTgt spid="1359027"/>
                                        </p:tgtEl>
                                        <p:attrNameLst>
                                          <p:attrName>ppt_y</p:attrName>
                                        </p:attrNameLst>
                                      </p:cBhvr>
                                      <p:tavLst>
                                        <p:tav tm="0">
                                          <p:val>
                                            <p:strVal val="ppt_y"/>
                                          </p:val>
                                        </p:tav>
                                        <p:tav tm="100000">
                                          <p:val>
                                            <p:strVal val="ppt_y+.1"/>
                                          </p:val>
                                        </p:tav>
                                      </p:tavLst>
                                    </p:anim>
                                    <p:anim calcmode="lin" valueType="num">
                                      <p:cBhvr>
                                        <p:cTn id="257" dur="500" decel="50000">
                                          <p:stCondLst>
                                            <p:cond delay="500"/>
                                          </p:stCondLst>
                                        </p:cTn>
                                        <p:tgtEl>
                                          <p:spTgt spid="1359027"/>
                                        </p:tgtEl>
                                        <p:attrNameLst>
                                          <p:attrName>ppt_y</p:attrName>
                                        </p:attrNameLst>
                                      </p:cBhvr>
                                      <p:tavLst>
                                        <p:tav tm="0">
                                          <p:val>
                                            <p:strVal val="ppt_y"/>
                                          </p:val>
                                        </p:tav>
                                        <p:tav tm="100000">
                                          <p:val>
                                            <p:strVal val="ppt_y-.1"/>
                                          </p:val>
                                        </p:tav>
                                      </p:tavLst>
                                    </p:anim>
                                    <p:anim calcmode="lin" valueType="num">
                                      <p:cBhvr>
                                        <p:cTn id="258" dur="500" accel="50000">
                                          <p:stCondLst>
                                            <p:cond delay="500"/>
                                          </p:stCondLst>
                                        </p:cTn>
                                        <p:tgtEl>
                                          <p:spTgt spid="1359027"/>
                                        </p:tgtEl>
                                        <p:attrNameLst>
                                          <p:attrName>ppt_x</p:attrName>
                                        </p:attrNameLst>
                                      </p:cBhvr>
                                      <p:tavLst>
                                        <p:tav tm="0">
                                          <p:val>
                                            <p:strVal val="ppt_x"/>
                                          </p:val>
                                        </p:tav>
                                        <p:tav tm="100000">
                                          <p:val>
                                            <p:strVal val="ppt_x+.4"/>
                                          </p:val>
                                        </p:tav>
                                      </p:tavLst>
                                    </p:anim>
                                    <p:anim calcmode="lin" valueType="num">
                                      <p:cBhvr>
                                        <p:cTn id="259" dur="1000"/>
                                        <p:tgtEl>
                                          <p:spTgt spid="1359027"/>
                                        </p:tgtEl>
                                        <p:attrNameLst>
                                          <p:attrName>ppt_h</p:attrName>
                                        </p:attrNameLst>
                                      </p:cBhvr>
                                      <p:tavLst>
                                        <p:tav tm="0">
                                          <p:val>
                                            <p:strVal val="ppt_h"/>
                                          </p:val>
                                        </p:tav>
                                        <p:tav tm="100000">
                                          <p:val>
                                            <p:strVal val="ppt_h"/>
                                          </p:val>
                                        </p:tav>
                                      </p:tavLst>
                                    </p:anim>
                                    <p:anim calcmode="lin" valueType="num">
                                      <p:cBhvr>
                                        <p:cTn id="260" dur="500" accel="50000">
                                          <p:stCondLst>
                                            <p:cond delay="0"/>
                                          </p:stCondLst>
                                        </p:cTn>
                                        <p:tgtEl>
                                          <p:spTgt spid="1359027"/>
                                        </p:tgtEl>
                                        <p:attrNameLst>
                                          <p:attrName>ppt_w</p:attrName>
                                        </p:attrNameLst>
                                      </p:cBhvr>
                                      <p:tavLst>
                                        <p:tav tm="0">
                                          <p:val>
                                            <p:strVal val="ppt_w"/>
                                          </p:val>
                                        </p:tav>
                                        <p:tav tm="100000">
                                          <p:val>
                                            <p:strVal val="ppt_w*.05"/>
                                          </p:val>
                                        </p:tav>
                                      </p:tavLst>
                                    </p:anim>
                                    <p:anim calcmode="lin" valueType="num">
                                      <p:cBhvr>
                                        <p:cTn id="261" dur="500" decel="50000">
                                          <p:stCondLst>
                                            <p:cond delay="500"/>
                                          </p:stCondLst>
                                        </p:cTn>
                                        <p:tgtEl>
                                          <p:spTgt spid="1359027"/>
                                        </p:tgtEl>
                                        <p:attrNameLst>
                                          <p:attrName>ppt_w</p:attrName>
                                        </p:attrNameLst>
                                      </p:cBhvr>
                                      <p:tavLst>
                                        <p:tav tm="0">
                                          <p:val>
                                            <p:strVal val="ppt_w"/>
                                          </p:val>
                                        </p:tav>
                                        <p:tav tm="100000">
                                          <p:val>
                                            <p:strVal val="ppt_w/.05"/>
                                          </p:val>
                                        </p:tav>
                                      </p:tavLst>
                                    </p:anim>
                                    <p:anim calcmode="lin" valueType="num">
                                      <p:cBhvr>
                                        <p:cTn id="262" dur="500" accel="50000">
                                          <p:stCondLst>
                                            <p:cond delay="500"/>
                                          </p:stCondLst>
                                        </p:cTn>
                                        <p:tgtEl>
                                          <p:spTgt spid="1359027"/>
                                        </p:tgtEl>
                                        <p:attrNameLst>
                                          <p:attrName>style.rotation</p:attrName>
                                        </p:attrNameLst>
                                      </p:cBhvr>
                                      <p:tavLst>
                                        <p:tav tm="0">
                                          <p:val>
                                            <p:fltVal val="0"/>
                                          </p:val>
                                        </p:tav>
                                        <p:tav tm="100000">
                                          <p:val>
                                            <p:fltVal val="-90"/>
                                          </p:val>
                                        </p:tav>
                                      </p:tavLst>
                                    </p:anim>
                                    <p:set>
                                      <p:cBhvr>
                                        <p:cTn id="263" dur="1" fill="hold">
                                          <p:stCondLst>
                                            <p:cond delay="999"/>
                                          </p:stCondLst>
                                        </p:cTn>
                                        <p:tgtEl>
                                          <p:spTgt spid="1359027"/>
                                        </p:tgtEl>
                                        <p:attrNameLst>
                                          <p:attrName>style.visibility</p:attrName>
                                        </p:attrNameLst>
                                      </p:cBhvr>
                                      <p:to>
                                        <p:strVal val="hidden"/>
                                      </p:to>
                                    </p:set>
                                  </p:childTnLst>
                                </p:cTn>
                              </p:par>
                            </p:childTnLst>
                          </p:cTn>
                        </p:par>
                      </p:childTnLst>
                    </p:cTn>
                  </p:par>
                  <p:par>
                    <p:cTn id="264" fill="hold" nodeType="clickPar">
                      <p:stCondLst>
                        <p:cond delay="indefinite"/>
                      </p:stCondLst>
                      <p:childTnLst>
                        <p:par>
                          <p:cTn id="265" fill="hold" nodeType="withGroup">
                            <p:stCondLst>
                              <p:cond delay="0"/>
                            </p:stCondLst>
                            <p:childTnLst>
                              <p:par>
                                <p:cTn id="266" presetID="7" presetClass="emph" presetSubtype="2" fill="hold" nodeType="clickEffect">
                                  <p:stCondLst>
                                    <p:cond delay="0"/>
                                  </p:stCondLst>
                                  <p:childTnLst>
                                    <p:animClr clrSpc="rgb" dir="cw">
                                      <p:cBhvr>
                                        <p:cTn id="267" dur="2000" fill="hold"/>
                                        <p:tgtEl>
                                          <p:spTgt spid="1359020"/>
                                        </p:tgtEl>
                                        <p:attrNameLst>
                                          <p:attrName>stroke.color</p:attrName>
                                        </p:attrNameLst>
                                      </p:cBhvr>
                                      <p:to>
                                        <a:schemeClr val="accent2"/>
                                      </p:to>
                                    </p:animClr>
                                    <p:set>
                                      <p:cBhvr>
                                        <p:cTn id="268" dur="2000" fill="hold"/>
                                        <p:tgtEl>
                                          <p:spTgt spid="1359020"/>
                                        </p:tgtEl>
                                        <p:attrNameLst>
                                          <p:attrName>stroke.on</p:attrName>
                                        </p:attrNameLst>
                                      </p:cBhvr>
                                      <p:to>
                                        <p:strVal val="true"/>
                                      </p:to>
                                    </p:set>
                                  </p:childTnLst>
                                </p:cTn>
                              </p:par>
                              <p:par>
                                <p:cTn id="269" presetID="7" presetClass="emph" presetSubtype="2" fill="hold" nodeType="withEffect">
                                  <p:stCondLst>
                                    <p:cond delay="0"/>
                                  </p:stCondLst>
                                  <p:childTnLst>
                                    <p:animClr clrSpc="rgb" dir="cw">
                                      <p:cBhvr>
                                        <p:cTn id="270" dur="2000" fill="hold"/>
                                        <p:tgtEl>
                                          <p:spTgt spid="1359026"/>
                                        </p:tgtEl>
                                        <p:attrNameLst>
                                          <p:attrName>stroke.color</p:attrName>
                                        </p:attrNameLst>
                                      </p:cBhvr>
                                      <p:to>
                                        <a:schemeClr val="accent2"/>
                                      </p:to>
                                    </p:animClr>
                                    <p:set>
                                      <p:cBhvr>
                                        <p:cTn id="271" dur="2000" fill="hold"/>
                                        <p:tgtEl>
                                          <p:spTgt spid="1359026"/>
                                        </p:tgtEl>
                                        <p:attrNameLst>
                                          <p:attrName>stroke.on</p:attrName>
                                        </p:attrNameLst>
                                      </p:cBhvr>
                                      <p:to>
                                        <p:strVal val="true"/>
                                      </p:to>
                                    </p:set>
                                  </p:childTnLst>
                                </p:cTn>
                              </p:par>
                            </p:childTnLst>
                          </p:cTn>
                        </p:par>
                      </p:childTnLst>
                    </p:cTn>
                  </p:par>
                  <p:par>
                    <p:cTn id="272" fill="hold">
                      <p:stCondLst>
                        <p:cond delay="indefinite"/>
                      </p:stCondLst>
                      <p:childTnLst>
                        <p:par>
                          <p:cTn id="273" fill="hold">
                            <p:stCondLst>
                              <p:cond delay="0"/>
                            </p:stCondLst>
                            <p:childTnLst>
                              <p:par>
                                <p:cTn id="274" presetID="25" presetClass="exit" presetSubtype="0" fill="hold" grpId="1" nodeType="clickEffect">
                                  <p:stCondLst>
                                    <p:cond delay="0"/>
                                  </p:stCondLst>
                                  <p:childTnLst>
                                    <p:animEffect transition="out" filter="fade">
                                      <p:cBhvr>
                                        <p:cTn id="275" dur="1000" accel="50000">
                                          <p:stCondLst>
                                            <p:cond delay="0"/>
                                          </p:stCondLst>
                                        </p:cTn>
                                        <p:tgtEl>
                                          <p:spTgt spid="1359020"/>
                                        </p:tgtEl>
                                      </p:cBhvr>
                                    </p:animEffect>
                                    <p:anim calcmode="lin" valueType="num">
                                      <p:cBhvr>
                                        <p:cTn id="276" dur="500" accel="50000">
                                          <p:stCondLst>
                                            <p:cond delay="0"/>
                                          </p:stCondLst>
                                        </p:cTn>
                                        <p:tgtEl>
                                          <p:spTgt spid="1359020"/>
                                        </p:tgtEl>
                                        <p:attrNameLst>
                                          <p:attrName>ppt_y</p:attrName>
                                        </p:attrNameLst>
                                      </p:cBhvr>
                                      <p:tavLst>
                                        <p:tav tm="0">
                                          <p:val>
                                            <p:strVal val="ppt_y"/>
                                          </p:val>
                                        </p:tav>
                                        <p:tav tm="100000">
                                          <p:val>
                                            <p:strVal val="ppt_y+.1"/>
                                          </p:val>
                                        </p:tav>
                                      </p:tavLst>
                                    </p:anim>
                                    <p:anim calcmode="lin" valueType="num">
                                      <p:cBhvr>
                                        <p:cTn id="277" dur="500" decel="50000">
                                          <p:stCondLst>
                                            <p:cond delay="500"/>
                                          </p:stCondLst>
                                        </p:cTn>
                                        <p:tgtEl>
                                          <p:spTgt spid="1359020"/>
                                        </p:tgtEl>
                                        <p:attrNameLst>
                                          <p:attrName>ppt_y</p:attrName>
                                        </p:attrNameLst>
                                      </p:cBhvr>
                                      <p:tavLst>
                                        <p:tav tm="0">
                                          <p:val>
                                            <p:strVal val="ppt_y"/>
                                          </p:val>
                                        </p:tav>
                                        <p:tav tm="100000">
                                          <p:val>
                                            <p:strVal val="ppt_y-.1"/>
                                          </p:val>
                                        </p:tav>
                                      </p:tavLst>
                                    </p:anim>
                                    <p:anim calcmode="lin" valueType="num">
                                      <p:cBhvr>
                                        <p:cTn id="278" dur="500" accel="50000">
                                          <p:stCondLst>
                                            <p:cond delay="500"/>
                                          </p:stCondLst>
                                        </p:cTn>
                                        <p:tgtEl>
                                          <p:spTgt spid="1359020"/>
                                        </p:tgtEl>
                                        <p:attrNameLst>
                                          <p:attrName>ppt_x</p:attrName>
                                        </p:attrNameLst>
                                      </p:cBhvr>
                                      <p:tavLst>
                                        <p:tav tm="0">
                                          <p:val>
                                            <p:strVal val="ppt_x"/>
                                          </p:val>
                                        </p:tav>
                                        <p:tav tm="100000">
                                          <p:val>
                                            <p:strVal val="ppt_x+.4"/>
                                          </p:val>
                                        </p:tav>
                                      </p:tavLst>
                                    </p:anim>
                                    <p:anim calcmode="lin" valueType="num">
                                      <p:cBhvr>
                                        <p:cTn id="279" dur="1000"/>
                                        <p:tgtEl>
                                          <p:spTgt spid="1359020"/>
                                        </p:tgtEl>
                                        <p:attrNameLst>
                                          <p:attrName>ppt_h</p:attrName>
                                        </p:attrNameLst>
                                      </p:cBhvr>
                                      <p:tavLst>
                                        <p:tav tm="0">
                                          <p:val>
                                            <p:strVal val="ppt_h"/>
                                          </p:val>
                                        </p:tav>
                                        <p:tav tm="100000">
                                          <p:val>
                                            <p:strVal val="ppt_h"/>
                                          </p:val>
                                        </p:tav>
                                      </p:tavLst>
                                    </p:anim>
                                    <p:anim calcmode="lin" valueType="num">
                                      <p:cBhvr>
                                        <p:cTn id="280" dur="500" accel="50000">
                                          <p:stCondLst>
                                            <p:cond delay="0"/>
                                          </p:stCondLst>
                                        </p:cTn>
                                        <p:tgtEl>
                                          <p:spTgt spid="1359020"/>
                                        </p:tgtEl>
                                        <p:attrNameLst>
                                          <p:attrName>ppt_w</p:attrName>
                                        </p:attrNameLst>
                                      </p:cBhvr>
                                      <p:tavLst>
                                        <p:tav tm="0">
                                          <p:val>
                                            <p:strVal val="ppt_w"/>
                                          </p:val>
                                        </p:tav>
                                        <p:tav tm="100000">
                                          <p:val>
                                            <p:strVal val="ppt_w*.05"/>
                                          </p:val>
                                        </p:tav>
                                      </p:tavLst>
                                    </p:anim>
                                    <p:anim calcmode="lin" valueType="num">
                                      <p:cBhvr>
                                        <p:cTn id="281" dur="500" decel="50000">
                                          <p:stCondLst>
                                            <p:cond delay="500"/>
                                          </p:stCondLst>
                                        </p:cTn>
                                        <p:tgtEl>
                                          <p:spTgt spid="1359020"/>
                                        </p:tgtEl>
                                        <p:attrNameLst>
                                          <p:attrName>ppt_w</p:attrName>
                                        </p:attrNameLst>
                                      </p:cBhvr>
                                      <p:tavLst>
                                        <p:tav tm="0">
                                          <p:val>
                                            <p:strVal val="ppt_w"/>
                                          </p:val>
                                        </p:tav>
                                        <p:tav tm="100000">
                                          <p:val>
                                            <p:strVal val="ppt_w/.05"/>
                                          </p:val>
                                        </p:tav>
                                      </p:tavLst>
                                    </p:anim>
                                    <p:anim calcmode="lin" valueType="num">
                                      <p:cBhvr>
                                        <p:cTn id="282" dur="500" accel="50000">
                                          <p:stCondLst>
                                            <p:cond delay="500"/>
                                          </p:stCondLst>
                                        </p:cTn>
                                        <p:tgtEl>
                                          <p:spTgt spid="1359020"/>
                                        </p:tgtEl>
                                        <p:attrNameLst>
                                          <p:attrName>style.rotation</p:attrName>
                                        </p:attrNameLst>
                                      </p:cBhvr>
                                      <p:tavLst>
                                        <p:tav tm="0">
                                          <p:val>
                                            <p:fltVal val="0"/>
                                          </p:val>
                                        </p:tav>
                                        <p:tav tm="100000">
                                          <p:val>
                                            <p:fltVal val="-90"/>
                                          </p:val>
                                        </p:tav>
                                      </p:tavLst>
                                    </p:anim>
                                    <p:set>
                                      <p:cBhvr>
                                        <p:cTn id="283" dur="1" fill="hold">
                                          <p:stCondLst>
                                            <p:cond delay="999"/>
                                          </p:stCondLst>
                                        </p:cTn>
                                        <p:tgtEl>
                                          <p:spTgt spid="1359020"/>
                                        </p:tgtEl>
                                        <p:attrNameLst>
                                          <p:attrName>style.visibility</p:attrName>
                                        </p:attrNameLst>
                                      </p:cBhvr>
                                      <p:to>
                                        <p:strVal val="hidden"/>
                                      </p:to>
                                    </p:set>
                                  </p:childTnLst>
                                </p:cTn>
                              </p:par>
                            </p:childTnLst>
                          </p:cTn>
                        </p:par>
                      </p:childTnLst>
                    </p:cTn>
                  </p:par>
                  <p:par>
                    <p:cTn id="284" fill="hold" nodeType="clickPar">
                      <p:stCondLst>
                        <p:cond delay="indefinite"/>
                      </p:stCondLst>
                      <p:childTnLst>
                        <p:par>
                          <p:cTn id="285" fill="hold" nodeType="withGroup">
                            <p:stCondLst>
                              <p:cond delay="0"/>
                            </p:stCondLst>
                            <p:childTnLst>
                              <p:par>
                                <p:cTn id="286" presetID="25" presetClass="exit" presetSubtype="0" fill="hold" grpId="1" nodeType="clickEffect">
                                  <p:stCondLst>
                                    <p:cond delay="0"/>
                                  </p:stCondLst>
                                  <p:childTnLst>
                                    <p:animEffect transition="out" filter="fade">
                                      <p:cBhvr>
                                        <p:cTn id="287" dur="1000" accel="50000">
                                          <p:stCondLst>
                                            <p:cond delay="0"/>
                                          </p:stCondLst>
                                        </p:cTn>
                                        <p:tgtEl>
                                          <p:spTgt spid="1359025"/>
                                        </p:tgtEl>
                                      </p:cBhvr>
                                    </p:animEffect>
                                    <p:anim calcmode="lin" valueType="num">
                                      <p:cBhvr>
                                        <p:cTn id="288" dur="500" accel="50000">
                                          <p:stCondLst>
                                            <p:cond delay="0"/>
                                          </p:stCondLst>
                                        </p:cTn>
                                        <p:tgtEl>
                                          <p:spTgt spid="1359025"/>
                                        </p:tgtEl>
                                        <p:attrNameLst>
                                          <p:attrName>ppt_y</p:attrName>
                                        </p:attrNameLst>
                                      </p:cBhvr>
                                      <p:tavLst>
                                        <p:tav tm="0">
                                          <p:val>
                                            <p:strVal val="ppt_y"/>
                                          </p:val>
                                        </p:tav>
                                        <p:tav tm="100000">
                                          <p:val>
                                            <p:strVal val="ppt_y+.1"/>
                                          </p:val>
                                        </p:tav>
                                      </p:tavLst>
                                    </p:anim>
                                    <p:anim calcmode="lin" valueType="num">
                                      <p:cBhvr>
                                        <p:cTn id="289" dur="500" decel="50000">
                                          <p:stCondLst>
                                            <p:cond delay="500"/>
                                          </p:stCondLst>
                                        </p:cTn>
                                        <p:tgtEl>
                                          <p:spTgt spid="1359025"/>
                                        </p:tgtEl>
                                        <p:attrNameLst>
                                          <p:attrName>ppt_y</p:attrName>
                                        </p:attrNameLst>
                                      </p:cBhvr>
                                      <p:tavLst>
                                        <p:tav tm="0">
                                          <p:val>
                                            <p:strVal val="ppt_y"/>
                                          </p:val>
                                        </p:tav>
                                        <p:tav tm="100000">
                                          <p:val>
                                            <p:strVal val="ppt_y-.1"/>
                                          </p:val>
                                        </p:tav>
                                      </p:tavLst>
                                    </p:anim>
                                    <p:anim calcmode="lin" valueType="num">
                                      <p:cBhvr>
                                        <p:cTn id="290" dur="500" accel="50000">
                                          <p:stCondLst>
                                            <p:cond delay="500"/>
                                          </p:stCondLst>
                                        </p:cTn>
                                        <p:tgtEl>
                                          <p:spTgt spid="1359025"/>
                                        </p:tgtEl>
                                        <p:attrNameLst>
                                          <p:attrName>ppt_x</p:attrName>
                                        </p:attrNameLst>
                                      </p:cBhvr>
                                      <p:tavLst>
                                        <p:tav tm="0">
                                          <p:val>
                                            <p:strVal val="ppt_x"/>
                                          </p:val>
                                        </p:tav>
                                        <p:tav tm="100000">
                                          <p:val>
                                            <p:strVal val="ppt_x+.4"/>
                                          </p:val>
                                        </p:tav>
                                      </p:tavLst>
                                    </p:anim>
                                    <p:anim calcmode="lin" valueType="num">
                                      <p:cBhvr>
                                        <p:cTn id="291" dur="1000"/>
                                        <p:tgtEl>
                                          <p:spTgt spid="1359025"/>
                                        </p:tgtEl>
                                        <p:attrNameLst>
                                          <p:attrName>ppt_h</p:attrName>
                                        </p:attrNameLst>
                                      </p:cBhvr>
                                      <p:tavLst>
                                        <p:tav tm="0">
                                          <p:val>
                                            <p:strVal val="ppt_h"/>
                                          </p:val>
                                        </p:tav>
                                        <p:tav tm="100000">
                                          <p:val>
                                            <p:strVal val="ppt_h"/>
                                          </p:val>
                                        </p:tav>
                                      </p:tavLst>
                                    </p:anim>
                                    <p:anim calcmode="lin" valueType="num">
                                      <p:cBhvr>
                                        <p:cTn id="292" dur="500" accel="50000">
                                          <p:stCondLst>
                                            <p:cond delay="0"/>
                                          </p:stCondLst>
                                        </p:cTn>
                                        <p:tgtEl>
                                          <p:spTgt spid="1359025"/>
                                        </p:tgtEl>
                                        <p:attrNameLst>
                                          <p:attrName>ppt_w</p:attrName>
                                        </p:attrNameLst>
                                      </p:cBhvr>
                                      <p:tavLst>
                                        <p:tav tm="0">
                                          <p:val>
                                            <p:strVal val="ppt_w"/>
                                          </p:val>
                                        </p:tav>
                                        <p:tav tm="100000">
                                          <p:val>
                                            <p:strVal val="ppt_w*.05"/>
                                          </p:val>
                                        </p:tav>
                                      </p:tavLst>
                                    </p:anim>
                                    <p:anim calcmode="lin" valueType="num">
                                      <p:cBhvr>
                                        <p:cTn id="293" dur="500" decel="50000">
                                          <p:stCondLst>
                                            <p:cond delay="500"/>
                                          </p:stCondLst>
                                        </p:cTn>
                                        <p:tgtEl>
                                          <p:spTgt spid="1359025"/>
                                        </p:tgtEl>
                                        <p:attrNameLst>
                                          <p:attrName>ppt_w</p:attrName>
                                        </p:attrNameLst>
                                      </p:cBhvr>
                                      <p:tavLst>
                                        <p:tav tm="0">
                                          <p:val>
                                            <p:strVal val="ppt_w"/>
                                          </p:val>
                                        </p:tav>
                                        <p:tav tm="100000">
                                          <p:val>
                                            <p:strVal val="ppt_w/.05"/>
                                          </p:val>
                                        </p:tav>
                                      </p:tavLst>
                                    </p:anim>
                                    <p:anim calcmode="lin" valueType="num">
                                      <p:cBhvr>
                                        <p:cTn id="294" dur="500" accel="50000">
                                          <p:stCondLst>
                                            <p:cond delay="500"/>
                                          </p:stCondLst>
                                        </p:cTn>
                                        <p:tgtEl>
                                          <p:spTgt spid="1359025"/>
                                        </p:tgtEl>
                                        <p:attrNameLst>
                                          <p:attrName>style.rotation</p:attrName>
                                        </p:attrNameLst>
                                      </p:cBhvr>
                                      <p:tavLst>
                                        <p:tav tm="0">
                                          <p:val>
                                            <p:fltVal val="0"/>
                                          </p:val>
                                        </p:tav>
                                        <p:tav tm="100000">
                                          <p:val>
                                            <p:fltVal val="-90"/>
                                          </p:val>
                                        </p:tav>
                                      </p:tavLst>
                                    </p:anim>
                                    <p:set>
                                      <p:cBhvr>
                                        <p:cTn id="295" dur="1" fill="hold">
                                          <p:stCondLst>
                                            <p:cond delay="999"/>
                                          </p:stCondLst>
                                        </p:cTn>
                                        <p:tgtEl>
                                          <p:spTgt spid="13590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8851" grpId="0" build="p"/>
      <p:bldP spid="1359019" grpId="0" animBg="1"/>
      <p:bldP spid="1359020" grpId="0" animBg="1"/>
      <p:bldP spid="1359020" grpId="1" animBg="1"/>
      <p:bldP spid="1359021" grpId="0" animBg="1"/>
      <p:bldP spid="1359022" grpId="0" animBg="1"/>
      <p:bldP spid="1359022" grpId="1" animBg="1"/>
      <p:bldP spid="1359023" grpId="0" animBg="1"/>
      <p:bldP spid="1359024" grpId="0" animBg="1"/>
      <p:bldP spid="1359025" grpId="0" animBg="1"/>
      <p:bldP spid="1359025" grpId="1" animBg="1"/>
      <p:bldP spid="1359026" grpId="0" animBg="1"/>
      <p:bldP spid="1359027" grpId="0" animBg="1"/>
      <p:bldP spid="1359027" grpId="1" animBg="1"/>
      <p:bldP spid="1359028" grpId="0"/>
      <p:bldP spid="1359029" grpId="0" animBg="1"/>
      <p:bldP spid="1359030" grpId="0" animBg="1"/>
      <p:bldP spid="1359031" grpId="0" animBg="1"/>
      <p:bldP spid="1359032" grpId="0" animBg="1"/>
      <p:bldP spid="1359033" grpId="0" animBg="1"/>
      <p:bldP spid="1359034" grpId="0" animBg="1"/>
      <p:bldP spid="1359035" grpId="0"/>
      <p:bldP spid="1359036" grpId="0"/>
      <p:bldP spid="1359037" grpId="0"/>
      <p:bldP spid="1359038" grpId="0"/>
      <p:bldP spid="135903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pPr eaLnBrk="1" hangingPunct="1"/>
            <a:r>
              <a:rPr lang="zh-CN" altLang="en-US" dirty="0"/>
              <a:t>用避圈法求生成树</a:t>
            </a:r>
          </a:p>
        </p:txBody>
      </p:sp>
      <p:sp>
        <p:nvSpPr>
          <p:cNvPr id="1359875" name="Rectangle 3"/>
          <p:cNvSpPr>
            <a:spLocks noGrp="1" noChangeArrowheads="1"/>
          </p:cNvSpPr>
          <p:nvPr>
            <p:ph type="body" idx="1"/>
          </p:nvPr>
        </p:nvSpPr>
        <p:spPr>
          <a:xfrm>
            <a:off x="816870" y="5101403"/>
            <a:ext cx="10755156" cy="755978"/>
          </a:xfrm>
        </p:spPr>
        <p:txBody>
          <a:bodyPr/>
          <a:lstStyle/>
          <a:p>
            <a:pPr marL="576000" indent="-576000">
              <a:lnSpc>
                <a:spcPct val="150000"/>
              </a:lnSpc>
              <a:buFont typeface="Wingdings" panose="05000000000000000000" pitchFamily="2" charset="2"/>
              <a:buChar char="Ø"/>
            </a:pPr>
            <a:r>
              <a:rPr lang="zh-CN" altLang="en-US" dirty="0"/>
              <a:t>由于</a:t>
            </a:r>
            <a:r>
              <a:rPr lang="en-US" altLang="zh-CN" dirty="0"/>
              <a:t>n = 6</a:t>
            </a:r>
            <a:r>
              <a:rPr lang="zh-CN" altLang="en-US" dirty="0"/>
              <a:t>，所以</a:t>
            </a:r>
            <a:r>
              <a:rPr lang="en-US" altLang="zh-CN" dirty="0"/>
              <a:t>n-1 = 5</a:t>
            </a:r>
            <a:r>
              <a:rPr lang="zh-CN" altLang="en-US" dirty="0"/>
              <a:t>，故要选取</a:t>
            </a:r>
            <a:r>
              <a:rPr lang="en-US" altLang="zh-CN" dirty="0"/>
              <a:t>5</a:t>
            </a:r>
            <a:r>
              <a:rPr lang="zh-CN" altLang="en-US" dirty="0"/>
              <a:t>条边，因此需</a:t>
            </a:r>
            <a:r>
              <a:rPr lang="en-US" altLang="zh-CN" dirty="0"/>
              <a:t>5</a:t>
            </a:r>
            <a:r>
              <a:rPr lang="zh-CN" altLang="en-US" dirty="0"/>
              <a:t>步即可。</a:t>
            </a:r>
          </a:p>
        </p:txBody>
      </p:sp>
      <p:grpSp>
        <p:nvGrpSpPr>
          <p:cNvPr id="5" name="组合 4"/>
          <p:cNvGrpSpPr/>
          <p:nvPr/>
        </p:nvGrpSpPr>
        <p:grpSpPr>
          <a:xfrm>
            <a:off x="1009432" y="1221038"/>
            <a:ext cx="4859569" cy="3745197"/>
            <a:chOff x="899592" y="915566"/>
            <a:chExt cx="3643833" cy="2808248"/>
          </a:xfrm>
        </p:grpSpPr>
        <p:sp>
          <p:nvSpPr>
            <p:cNvPr id="46" name="Line 171"/>
            <p:cNvSpPr>
              <a:spLocks noChangeShapeType="1"/>
            </p:cNvSpPr>
            <p:nvPr/>
          </p:nvSpPr>
          <p:spPr bwMode="auto">
            <a:xfrm flipH="1">
              <a:off x="2288952" y="1329436"/>
              <a:ext cx="432000" cy="86400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cs typeface="Arial" panose="020B0604020202020204" pitchFamily="34" charset="0"/>
              </a:endParaRPr>
            </a:p>
          </p:txBody>
        </p:sp>
        <p:sp>
          <p:nvSpPr>
            <p:cNvPr id="47" name="Line 172"/>
            <p:cNvSpPr>
              <a:spLocks noChangeShapeType="1"/>
            </p:cNvSpPr>
            <p:nvPr/>
          </p:nvSpPr>
          <p:spPr bwMode="auto">
            <a:xfrm>
              <a:off x="2339960" y="2228070"/>
              <a:ext cx="187200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cs typeface="Arial" panose="020B0604020202020204" pitchFamily="34" charset="0"/>
              </a:endParaRPr>
            </a:p>
          </p:txBody>
        </p:sp>
        <p:sp>
          <p:nvSpPr>
            <p:cNvPr id="48" name="Line 173"/>
            <p:cNvSpPr>
              <a:spLocks noChangeShapeType="1"/>
            </p:cNvSpPr>
            <p:nvPr/>
          </p:nvSpPr>
          <p:spPr bwMode="auto">
            <a:xfrm flipH="1">
              <a:off x="1888654" y="2242373"/>
              <a:ext cx="396000" cy="122400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cs typeface="Arial" panose="020B0604020202020204" pitchFamily="34" charset="0"/>
              </a:endParaRPr>
            </a:p>
          </p:txBody>
        </p:sp>
        <p:sp>
          <p:nvSpPr>
            <p:cNvPr id="49" name="Line 174"/>
            <p:cNvSpPr>
              <a:spLocks noChangeShapeType="1"/>
            </p:cNvSpPr>
            <p:nvPr/>
          </p:nvSpPr>
          <p:spPr bwMode="auto">
            <a:xfrm>
              <a:off x="1202482" y="2229857"/>
              <a:ext cx="108000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cs typeface="Arial" panose="020B0604020202020204" pitchFamily="34" charset="0"/>
              </a:endParaRPr>
            </a:p>
          </p:txBody>
        </p:sp>
        <p:sp>
          <p:nvSpPr>
            <p:cNvPr id="50" name="Line 175"/>
            <p:cNvSpPr>
              <a:spLocks noChangeShapeType="1"/>
            </p:cNvSpPr>
            <p:nvPr/>
          </p:nvSpPr>
          <p:spPr bwMode="auto">
            <a:xfrm flipH="1">
              <a:off x="1187623" y="1261092"/>
              <a:ext cx="1512000" cy="9360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cs typeface="Arial" panose="020B0604020202020204" pitchFamily="34" charset="0"/>
              </a:endParaRPr>
            </a:p>
          </p:txBody>
        </p:sp>
        <p:sp>
          <p:nvSpPr>
            <p:cNvPr id="51" name="Line 176"/>
            <p:cNvSpPr>
              <a:spLocks noChangeShapeType="1"/>
            </p:cNvSpPr>
            <p:nvPr/>
          </p:nvSpPr>
          <p:spPr bwMode="auto">
            <a:xfrm flipH="1">
              <a:off x="3563888" y="2242374"/>
              <a:ext cx="692946" cy="12240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cs typeface="Arial" panose="020B0604020202020204" pitchFamily="34" charset="0"/>
              </a:endParaRPr>
            </a:p>
          </p:txBody>
        </p:sp>
        <p:sp>
          <p:nvSpPr>
            <p:cNvPr id="52" name="Line 177"/>
            <p:cNvSpPr>
              <a:spLocks noChangeShapeType="1"/>
            </p:cNvSpPr>
            <p:nvPr/>
          </p:nvSpPr>
          <p:spPr bwMode="auto">
            <a:xfrm>
              <a:off x="1901230" y="3486298"/>
              <a:ext cx="162000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cs typeface="Arial" panose="020B0604020202020204" pitchFamily="34" charset="0"/>
              </a:endParaRPr>
            </a:p>
          </p:txBody>
        </p:sp>
        <p:sp>
          <p:nvSpPr>
            <p:cNvPr id="53" name="Line 178"/>
            <p:cNvSpPr>
              <a:spLocks noChangeShapeType="1"/>
            </p:cNvSpPr>
            <p:nvPr/>
          </p:nvSpPr>
          <p:spPr bwMode="auto">
            <a:xfrm>
              <a:off x="2735515" y="1261092"/>
              <a:ext cx="1512000" cy="9360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cs typeface="Arial" panose="020B0604020202020204" pitchFamily="34" charset="0"/>
              </a:endParaRPr>
            </a:p>
          </p:txBody>
        </p:sp>
        <p:sp>
          <p:nvSpPr>
            <p:cNvPr id="54" name="Line 179"/>
            <p:cNvSpPr>
              <a:spLocks noChangeShapeType="1"/>
            </p:cNvSpPr>
            <p:nvPr/>
          </p:nvSpPr>
          <p:spPr bwMode="auto">
            <a:xfrm>
              <a:off x="1187624" y="2242373"/>
              <a:ext cx="655437" cy="12240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cs typeface="Arial" panose="020B0604020202020204" pitchFamily="34" charset="0"/>
              </a:endParaRPr>
            </a:p>
          </p:txBody>
        </p:sp>
        <p:sp>
          <p:nvSpPr>
            <p:cNvPr id="55" name="Text Box 180"/>
            <p:cNvSpPr txBox="1">
              <a:spLocks noChangeAspect="1" noChangeArrowheads="1"/>
            </p:cNvSpPr>
            <p:nvPr/>
          </p:nvSpPr>
          <p:spPr bwMode="auto">
            <a:xfrm>
              <a:off x="2615258" y="915566"/>
              <a:ext cx="24288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Arial" panose="020B0604020202020204" pitchFamily="34" charset="0"/>
                  <a:cs typeface="Arial" panose="020B0604020202020204" pitchFamily="34" charset="0"/>
                </a:rPr>
                <a:t>1</a:t>
              </a:r>
            </a:p>
          </p:txBody>
        </p:sp>
        <p:sp>
          <p:nvSpPr>
            <p:cNvPr id="56" name="Oval 181"/>
            <p:cNvSpPr>
              <a:spLocks noChangeArrowheads="1"/>
            </p:cNvSpPr>
            <p:nvPr/>
          </p:nvSpPr>
          <p:spPr bwMode="auto">
            <a:xfrm>
              <a:off x="1831604" y="3432298"/>
              <a:ext cx="108000" cy="108000"/>
            </a:xfrm>
            <a:prstGeom prst="ellipse">
              <a:avLst/>
            </a:prstGeom>
            <a:solidFill>
              <a:srgbClr val="FFFFFF"/>
            </a:solidFill>
            <a:ln w="25400">
              <a:solidFill>
                <a:srgbClr val="0000FF"/>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cs typeface="Arial" panose="020B0604020202020204" pitchFamily="34" charset="0"/>
              </a:endParaRPr>
            </a:p>
          </p:txBody>
        </p:sp>
        <p:sp>
          <p:nvSpPr>
            <p:cNvPr id="57" name="Oval 182"/>
            <p:cNvSpPr>
              <a:spLocks noChangeArrowheads="1"/>
            </p:cNvSpPr>
            <p:nvPr/>
          </p:nvSpPr>
          <p:spPr bwMode="auto">
            <a:xfrm>
              <a:off x="1125811" y="2175857"/>
              <a:ext cx="108000" cy="108000"/>
            </a:xfrm>
            <a:prstGeom prst="ellipse">
              <a:avLst/>
            </a:prstGeom>
            <a:solidFill>
              <a:srgbClr val="FFFFFF"/>
            </a:solidFill>
            <a:ln w="25400">
              <a:solidFill>
                <a:srgbClr val="0000FF"/>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cs typeface="Arial" panose="020B0604020202020204" pitchFamily="34" charset="0"/>
              </a:endParaRPr>
            </a:p>
          </p:txBody>
        </p:sp>
        <p:sp>
          <p:nvSpPr>
            <p:cNvPr id="58" name="Oval 183"/>
            <p:cNvSpPr>
              <a:spLocks noChangeArrowheads="1"/>
            </p:cNvSpPr>
            <p:nvPr/>
          </p:nvSpPr>
          <p:spPr bwMode="auto">
            <a:xfrm>
              <a:off x="3501876" y="3432298"/>
              <a:ext cx="108000" cy="108000"/>
            </a:xfrm>
            <a:prstGeom prst="ellipse">
              <a:avLst/>
            </a:prstGeom>
            <a:solidFill>
              <a:srgbClr val="FFFFFF"/>
            </a:solidFill>
            <a:ln w="25400">
              <a:solidFill>
                <a:srgbClr val="0000FF"/>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cs typeface="Arial" panose="020B0604020202020204" pitchFamily="34" charset="0"/>
              </a:endParaRPr>
            </a:p>
          </p:txBody>
        </p:sp>
        <p:sp>
          <p:nvSpPr>
            <p:cNvPr id="59" name="Oval 184"/>
            <p:cNvSpPr>
              <a:spLocks noChangeArrowheads="1"/>
            </p:cNvSpPr>
            <p:nvPr/>
          </p:nvSpPr>
          <p:spPr bwMode="auto">
            <a:xfrm>
              <a:off x="2672408" y="1203598"/>
              <a:ext cx="108000" cy="108000"/>
            </a:xfrm>
            <a:prstGeom prst="ellipse">
              <a:avLst/>
            </a:prstGeom>
            <a:solidFill>
              <a:srgbClr val="FFFFFF"/>
            </a:solidFill>
            <a:ln w="25400">
              <a:solidFill>
                <a:srgbClr val="0000FF"/>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cs typeface="Arial" panose="020B0604020202020204" pitchFamily="34" charset="0"/>
              </a:endParaRPr>
            </a:p>
          </p:txBody>
        </p:sp>
        <p:sp>
          <p:nvSpPr>
            <p:cNvPr id="60" name="Oval 185"/>
            <p:cNvSpPr>
              <a:spLocks noChangeArrowheads="1"/>
            </p:cNvSpPr>
            <p:nvPr/>
          </p:nvSpPr>
          <p:spPr bwMode="auto">
            <a:xfrm>
              <a:off x="4191000" y="2175857"/>
              <a:ext cx="108000" cy="108000"/>
            </a:xfrm>
            <a:prstGeom prst="ellipse">
              <a:avLst/>
            </a:prstGeom>
            <a:solidFill>
              <a:srgbClr val="FFFFFF"/>
            </a:solidFill>
            <a:ln w="25400">
              <a:solidFill>
                <a:srgbClr val="0000FF"/>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cs typeface="Arial" panose="020B0604020202020204" pitchFamily="34" charset="0"/>
              </a:endParaRPr>
            </a:p>
          </p:txBody>
        </p:sp>
        <p:sp>
          <p:nvSpPr>
            <p:cNvPr id="61" name="Oval 186"/>
            <p:cNvSpPr>
              <a:spLocks noChangeArrowheads="1"/>
            </p:cNvSpPr>
            <p:nvPr/>
          </p:nvSpPr>
          <p:spPr bwMode="auto">
            <a:xfrm>
              <a:off x="2244068" y="2175857"/>
              <a:ext cx="108000" cy="108000"/>
            </a:xfrm>
            <a:prstGeom prst="ellipse">
              <a:avLst/>
            </a:prstGeom>
            <a:solidFill>
              <a:srgbClr val="FFFFFF"/>
            </a:solidFill>
            <a:ln w="25400">
              <a:solidFill>
                <a:srgbClr val="0000FF"/>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cs typeface="Arial" panose="020B0604020202020204" pitchFamily="34" charset="0"/>
              </a:endParaRPr>
            </a:p>
          </p:txBody>
        </p:sp>
        <p:sp>
          <p:nvSpPr>
            <p:cNvPr id="62" name="Text Box 187"/>
            <p:cNvSpPr txBox="1">
              <a:spLocks noChangeAspect="1" noChangeArrowheads="1"/>
            </p:cNvSpPr>
            <p:nvPr/>
          </p:nvSpPr>
          <p:spPr bwMode="auto">
            <a:xfrm>
              <a:off x="899592" y="2063939"/>
              <a:ext cx="24288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Arial" panose="020B0604020202020204" pitchFamily="34" charset="0"/>
                  <a:cs typeface="Arial" panose="020B0604020202020204" pitchFamily="34" charset="0"/>
                </a:rPr>
                <a:t>2</a:t>
              </a:r>
            </a:p>
          </p:txBody>
        </p:sp>
        <p:sp>
          <p:nvSpPr>
            <p:cNvPr id="63" name="Text Box 188"/>
            <p:cNvSpPr txBox="1">
              <a:spLocks noChangeAspect="1" noChangeArrowheads="1"/>
            </p:cNvSpPr>
            <p:nvPr/>
          </p:nvSpPr>
          <p:spPr bwMode="auto">
            <a:xfrm>
              <a:off x="1619672" y="3446879"/>
              <a:ext cx="241697"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Arial" panose="020B0604020202020204" pitchFamily="34" charset="0"/>
                  <a:cs typeface="Arial" panose="020B0604020202020204" pitchFamily="34" charset="0"/>
                </a:rPr>
                <a:t>3</a:t>
              </a:r>
            </a:p>
          </p:txBody>
        </p:sp>
        <p:sp>
          <p:nvSpPr>
            <p:cNvPr id="64" name="Text Box 189"/>
            <p:cNvSpPr txBox="1">
              <a:spLocks noChangeAspect="1" noChangeArrowheads="1"/>
            </p:cNvSpPr>
            <p:nvPr/>
          </p:nvSpPr>
          <p:spPr bwMode="auto">
            <a:xfrm>
              <a:off x="3580457" y="3439443"/>
              <a:ext cx="24288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Arial" panose="020B0604020202020204" pitchFamily="34" charset="0"/>
                  <a:cs typeface="Arial" panose="020B0604020202020204" pitchFamily="34" charset="0"/>
                </a:rPr>
                <a:t>4</a:t>
              </a:r>
            </a:p>
          </p:txBody>
        </p:sp>
        <p:sp>
          <p:nvSpPr>
            <p:cNvPr id="65" name="Text Box 190"/>
            <p:cNvSpPr txBox="1">
              <a:spLocks noChangeAspect="1" noChangeArrowheads="1"/>
            </p:cNvSpPr>
            <p:nvPr/>
          </p:nvSpPr>
          <p:spPr bwMode="auto">
            <a:xfrm>
              <a:off x="4300537" y="2063939"/>
              <a:ext cx="24288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Arial" panose="020B0604020202020204" pitchFamily="34" charset="0"/>
                  <a:cs typeface="Arial" panose="020B0604020202020204" pitchFamily="34" charset="0"/>
                </a:rPr>
                <a:t>5</a:t>
              </a:r>
            </a:p>
          </p:txBody>
        </p:sp>
        <p:sp>
          <p:nvSpPr>
            <p:cNvPr id="66" name="Text Box 191"/>
            <p:cNvSpPr txBox="1">
              <a:spLocks noChangeAspect="1" noChangeArrowheads="1"/>
            </p:cNvSpPr>
            <p:nvPr/>
          </p:nvSpPr>
          <p:spPr bwMode="auto">
            <a:xfrm>
              <a:off x="2267744" y="2222743"/>
              <a:ext cx="24288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Arial" panose="020B0604020202020204" pitchFamily="34" charset="0"/>
                  <a:cs typeface="Arial" panose="020B0604020202020204" pitchFamily="34" charset="0"/>
                </a:rPr>
                <a:t>6</a:t>
              </a:r>
            </a:p>
          </p:txBody>
        </p:sp>
      </p:grpSp>
      <p:sp>
        <p:nvSpPr>
          <p:cNvPr id="69" name="Line 172"/>
          <p:cNvSpPr>
            <a:spLocks noChangeShapeType="1"/>
          </p:cNvSpPr>
          <p:nvPr/>
        </p:nvSpPr>
        <p:spPr bwMode="auto">
          <a:xfrm>
            <a:off x="8346318" y="2971448"/>
            <a:ext cx="2496578"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cs typeface="Arial" panose="020B0604020202020204" pitchFamily="34" charset="0"/>
            </a:endParaRPr>
          </a:p>
        </p:txBody>
      </p:sp>
      <p:sp>
        <p:nvSpPr>
          <p:cNvPr id="71" name="Line 174"/>
          <p:cNvSpPr>
            <a:spLocks noChangeShapeType="1"/>
          </p:cNvSpPr>
          <p:nvPr/>
        </p:nvSpPr>
        <p:spPr bwMode="auto">
          <a:xfrm>
            <a:off x="6829329" y="2973831"/>
            <a:ext cx="144033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cs typeface="Arial" panose="020B0604020202020204" pitchFamily="34" charset="0"/>
            </a:endParaRPr>
          </a:p>
        </p:txBody>
      </p:sp>
      <p:sp>
        <p:nvSpPr>
          <p:cNvPr id="72" name="Line 175"/>
          <p:cNvSpPr>
            <a:spLocks noChangeShapeType="1"/>
          </p:cNvSpPr>
          <p:nvPr/>
        </p:nvSpPr>
        <p:spPr bwMode="auto">
          <a:xfrm flipH="1">
            <a:off x="6809513" y="1701202"/>
            <a:ext cx="2016467" cy="124828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cs typeface="Arial" panose="020B0604020202020204" pitchFamily="34" charset="0"/>
            </a:endParaRPr>
          </a:p>
        </p:txBody>
      </p:sp>
      <p:sp>
        <p:nvSpPr>
          <p:cNvPr id="74" name="Line 177"/>
          <p:cNvSpPr>
            <a:spLocks noChangeShapeType="1"/>
          </p:cNvSpPr>
          <p:nvPr/>
        </p:nvSpPr>
        <p:spPr bwMode="auto">
          <a:xfrm>
            <a:off x="7761209" y="4649474"/>
            <a:ext cx="216050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cs typeface="Arial" panose="020B0604020202020204" pitchFamily="34" charset="0"/>
            </a:endParaRPr>
          </a:p>
        </p:txBody>
      </p:sp>
      <p:sp>
        <p:nvSpPr>
          <p:cNvPr id="76" name="Line 179"/>
          <p:cNvSpPr>
            <a:spLocks noChangeShapeType="1"/>
          </p:cNvSpPr>
          <p:nvPr/>
        </p:nvSpPr>
        <p:spPr bwMode="auto">
          <a:xfrm>
            <a:off x="6809515" y="2990523"/>
            <a:ext cx="874118" cy="163237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cs typeface="Arial" panose="020B0604020202020204" pitchFamily="34" charset="0"/>
            </a:endParaRPr>
          </a:p>
        </p:txBody>
      </p:sp>
      <p:sp>
        <p:nvSpPr>
          <p:cNvPr id="77" name="Text Box 180"/>
          <p:cNvSpPr txBox="1">
            <a:spLocks noChangeAspect="1" noChangeArrowheads="1"/>
          </p:cNvSpPr>
          <p:nvPr/>
        </p:nvSpPr>
        <p:spPr bwMode="auto">
          <a:xfrm>
            <a:off x="8713467" y="1221037"/>
            <a:ext cx="3239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Arial" panose="020B0604020202020204" pitchFamily="34" charset="0"/>
                <a:cs typeface="Arial" panose="020B0604020202020204" pitchFamily="34" charset="0"/>
              </a:rPr>
              <a:t>1</a:t>
            </a:r>
          </a:p>
        </p:txBody>
      </p:sp>
      <p:sp>
        <p:nvSpPr>
          <p:cNvPr id="78" name="Oval 181"/>
          <p:cNvSpPr>
            <a:spLocks noChangeArrowheads="1"/>
          </p:cNvSpPr>
          <p:nvPr/>
        </p:nvSpPr>
        <p:spPr bwMode="auto">
          <a:xfrm>
            <a:off x="7668353" y="4577457"/>
            <a:ext cx="144033" cy="144033"/>
          </a:xfrm>
          <a:prstGeom prst="ellipse">
            <a:avLst/>
          </a:prstGeom>
          <a:solidFill>
            <a:srgbClr val="FFFFFF"/>
          </a:solidFill>
          <a:ln w="25400">
            <a:solidFill>
              <a:srgbClr val="0000FF"/>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cs typeface="Arial" panose="020B0604020202020204" pitchFamily="34" charset="0"/>
            </a:endParaRPr>
          </a:p>
        </p:txBody>
      </p:sp>
      <p:sp>
        <p:nvSpPr>
          <p:cNvPr id="79" name="Oval 182"/>
          <p:cNvSpPr>
            <a:spLocks noChangeArrowheads="1"/>
          </p:cNvSpPr>
          <p:nvPr/>
        </p:nvSpPr>
        <p:spPr bwMode="auto">
          <a:xfrm>
            <a:off x="6727078" y="2901815"/>
            <a:ext cx="144033" cy="144033"/>
          </a:xfrm>
          <a:prstGeom prst="ellipse">
            <a:avLst/>
          </a:prstGeom>
          <a:solidFill>
            <a:srgbClr val="FFFFFF"/>
          </a:solidFill>
          <a:ln w="25400">
            <a:solidFill>
              <a:srgbClr val="0000FF"/>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cs typeface="Arial" panose="020B0604020202020204" pitchFamily="34" charset="0"/>
            </a:endParaRPr>
          </a:p>
        </p:txBody>
      </p:sp>
      <p:sp>
        <p:nvSpPr>
          <p:cNvPr id="80" name="Oval 183"/>
          <p:cNvSpPr>
            <a:spLocks noChangeArrowheads="1"/>
          </p:cNvSpPr>
          <p:nvPr/>
        </p:nvSpPr>
        <p:spPr bwMode="auto">
          <a:xfrm>
            <a:off x="9895898" y="4577457"/>
            <a:ext cx="144033" cy="144033"/>
          </a:xfrm>
          <a:prstGeom prst="ellipse">
            <a:avLst/>
          </a:prstGeom>
          <a:solidFill>
            <a:srgbClr val="FFFFFF"/>
          </a:solidFill>
          <a:ln w="25400">
            <a:solidFill>
              <a:srgbClr val="0000FF"/>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cs typeface="Arial" panose="020B0604020202020204" pitchFamily="34" charset="0"/>
            </a:endParaRPr>
          </a:p>
        </p:txBody>
      </p:sp>
      <p:sp>
        <p:nvSpPr>
          <p:cNvPr id="81" name="Oval 184"/>
          <p:cNvSpPr>
            <a:spLocks noChangeArrowheads="1"/>
          </p:cNvSpPr>
          <p:nvPr/>
        </p:nvSpPr>
        <p:spPr bwMode="auto">
          <a:xfrm>
            <a:off x="8789684" y="1639781"/>
            <a:ext cx="144033" cy="144033"/>
          </a:xfrm>
          <a:prstGeom prst="ellipse">
            <a:avLst/>
          </a:prstGeom>
          <a:solidFill>
            <a:srgbClr val="FFFFFF"/>
          </a:solidFill>
          <a:ln w="25400">
            <a:solidFill>
              <a:srgbClr val="0000FF"/>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cs typeface="Arial" panose="020B0604020202020204" pitchFamily="34" charset="0"/>
            </a:endParaRPr>
          </a:p>
        </p:txBody>
      </p:sp>
      <p:sp>
        <p:nvSpPr>
          <p:cNvPr id="82" name="Oval 185"/>
          <p:cNvSpPr>
            <a:spLocks noChangeArrowheads="1"/>
          </p:cNvSpPr>
          <p:nvPr/>
        </p:nvSpPr>
        <p:spPr bwMode="auto">
          <a:xfrm>
            <a:off x="10814943" y="2901815"/>
            <a:ext cx="144033" cy="144033"/>
          </a:xfrm>
          <a:prstGeom prst="ellipse">
            <a:avLst/>
          </a:prstGeom>
          <a:solidFill>
            <a:srgbClr val="FFFFFF"/>
          </a:solidFill>
          <a:ln w="25400">
            <a:solidFill>
              <a:srgbClr val="0000FF"/>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cs typeface="Arial" panose="020B0604020202020204" pitchFamily="34" charset="0"/>
            </a:endParaRPr>
          </a:p>
        </p:txBody>
      </p:sp>
      <p:sp>
        <p:nvSpPr>
          <p:cNvPr id="83" name="Oval 186"/>
          <p:cNvSpPr>
            <a:spLocks noChangeArrowheads="1"/>
          </p:cNvSpPr>
          <p:nvPr/>
        </p:nvSpPr>
        <p:spPr bwMode="auto">
          <a:xfrm>
            <a:off x="8218432" y="2901815"/>
            <a:ext cx="144033" cy="144033"/>
          </a:xfrm>
          <a:prstGeom prst="ellipse">
            <a:avLst/>
          </a:prstGeom>
          <a:solidFill>
            <a:srgbClr val="FFFFFF"/>
          </a:solidFill>
          <a:ln w="25400">
            <a:solidFill>
              <a:srgbClr val="0000FF"/>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cs typeface="Arial" panose="020B0604020202020204" pitchFamily="34" charset="0"/>
            </a:endParaRPr>
          </a:p>
        </p:txBody>
      </p:sp>
      <p:sp>
        <p:nvSpPr>
          <p:cNvPr id="84" name="Text Box 187"/>
          <p:cNvSpPr txBox="1">
            <a:spLocks noChangeAspect="1" noChangeArrowheads="1"/>
          </p:cNvSpPr>
          <p:nvPr/>
        </p:nvSpPr>
        <p:spPr bwMode="auto">
          <a:xfrm>
            <a:off x="6425382" y="2752556"/>
            <a:ext cx="3239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Arial" panose="020B0604020202020204" pitchFamily="34" charset="0"/>
                <a:cs typeface="Arial" panose="020B0604020202020204" pitchFamily="34" charset="0"/>
              </a:rPr>
              <a:t>2</a:t>
            </a:r>
          </a:p>
        </p:txBody>
      </p:sp>
      <p:sp>
        <p:nvSpPr>
          <p:cNvPr id="85" name="Text Box 188"/>
          <p:cNvSpPr txBox="1">
            <a:spLocks noChangeAspect="1" noChangeArrowheads="1"/>
          </p:cNvSpPr>
          <p:nvPr/>
        </p:nvSpPr>
        <p:spPr bwMode="auto">
          <a:xfrm>
            <a:off x="7385712" y="4522553"/>
            <a:ext cx="3223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Arial" panose="020B0604020202020204" pitchFamily="34" charset="0"/>
                <a:cs typeface="Arial" panose="020B0604020202020204" pitchFamily="34" charset="0"/>
              </a:rPr>
              <a:t>3</a:t>
            </a:r>
          </a:p>
        </p:txBody>
      </p:sp>
      <p:sp>
        <p:nvSpPr>
          <p:cNvPr id="86" name="Text Box 189"/>
          <p:cNvSpPr txBox="1">
            <a:spLocks noChangeAspect="1" noChangeArrowheads="1"/>
          </p:cNvSpPr>
          <p:nvPr/>
        </p:nvSpPr>
        <p:spPr bwMode="auto">
          <a:xfrm>
            <a:off x="10000696" y="4586986"/>
            <a:ext cx="3239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Arial" panose="020B0604020202020204" pitchFamily="34" charset="0"/>
                <a:cs typeface="Arial" panose="020B0604020202020204" pitchFamily="34" charset="0"/>
              </a:rPr>
              <a:t>4</a:t>
            </a:r>
          </a:p>
        </p:txBody>
      </p:sp>
      <p:sp>
        <p:nvSpPr>
          <p:cNvPr id="87" name="Text Box 190"/>
          <p:cNvSpPr txBox="1">
            <a:spLocks noChangeAspect="1" noChangeArrowheads="1"/>
          </p:cNvSpPr>
          <p:nvPr/>
        </p:nvSpPr>
        <p:spPr bwMode="auto">
          <a:xfrm>
            <a:off x="10961025" y="2752556"/>
            <a:ext cx="3239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Arial" panose="020B0604020202020204" pitchFamily="34" charset="0"/>
                <a:cs typeface="Arial" panose="020B0604020202020204" pitchFamily="34" charset="0"/>
              </a:rPr>
              <a:t>5</a:t>
            </a:r>
          </a:p>
        </p:txBody>
      </p:sp>
      <p:sp>
        <p:nvSpPr>
          <p:cNvPr id="88" name="Text Box 191"/>
          <p:cNvSpPr txBox="1">
            <a:spLocks noChangeAspect="1" noChangeArrowheads="1"/>
          </p:cNvSpPr>
          <p:nvPr/>
        </p:nvSpPr>
        <p:spPr bwMode="auto">
          <a:xfrm>
            <a:off x="8080039" y="3045662"/>
            <a:ext cx="3239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Arial" panose="020B0604020202020204" pitchFamily="34" charset="0"/>
                <a:cs typeface="Arial" panose="020B0604020202020204" pitchFamily="34" charset="0"/>
              </a:rPr>
              <a:t>6</a:t>
            </a:r>
          </a:p>
        </p:txBody>
      </p:sp>
    </p:spTree>
    <p:extLst>
      <p:ext uri="{BB962C8B-B14F-4D97-AF65-F5344CB8AC3E}">
        <p14:creationId xmlns:p14="http://schemas.microsoft.com/office/powerpoint/2010/main" val="11037562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59875">
                                            <p:txEl>
                                              <p:pRg st="0" end="0"/>
                                            </p:txEl>
                                          </p:spTgt>
                                        </p:tgtEl>
                                        <p:attrNameLst>
                                          <p:attrName>style.visibility</p:attrName>
                                        </p:attrNameLst>
                                      </p:cBhvr>
                                      <p:to>
                                        <p:strVal val="visible"/>
                                      </p:to>
                                    </p:set>
                                    <p:anim calcmode="lin" valueType="num">
                                      <p:cBhvr additive="base">
                                        <p:cTn id="7" dur="500" fill="hold"/>
                                        <p:tgtEl>
                                          <p:spTgt spid="13598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598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wipe(left)">
                                      <p:cBhvr>
                                        <p:cTn id="13" dur="500"/>
                                        <p:tgtEl>
                                          <p:spTgt spid="8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wipe(left)">
                                      <p:cBhvr>
                                        <p:cTn id="16" dur="500"/>
                                        <p:tgtEl>
                                          <p:spTgt spid="7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wipe(left)">
                                      <p:cBhvr>
                                        <p:cTn id="19" dur="500"/>
                                        <p:tgtEl>
                                          <p:spTgt spid="7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wipe(left)">
                                      <p:cBhvr>
                                        <p:cTn id="22" dur="500"/>
                                        <p:tgtEl>
                                          <p:spTgt spid="81"/>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wipe(left)">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wipe(left)">
                                      <p:cBhvr>
                                        <p:cTn id="30" dur="500"/>
                                        <p:tgtEl>
                                          <p:spTgt spid="7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wipe(left)">
                                      <p:cBhvr>
                                        <p:cTn id="33" dur="500"/>
                                        <p:tgtEl>
                                          <p:spTgt spid="78"/>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wipe(left)">
                                      <p:cBhvr>
                                        <p:cTn id="36" dur="500"/>
                                        <p:tgtEl>
                                          <p:spTgt spid="8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wipe(left)">
                                      <p:cBhvr>
                                        <p:cTn id="41" dur="500"/>
                                        <p:tgtEl>
                                          <p:spTgt spid="88"/>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83"/>
                                        </p:tgtEl>
                                        <p:attrNameLst>
                                          <p:attrName>style.visibility</p:attrName>
                                        </p:attrNameLst>
                                      </p:cBhvr>
                                      <p:to>
                                        <p:strVal val="visible"/>
                                      </p:to>
                                    </p:set>
                                    <p:animEffect transition="in" filter="wipe(left)">
                                      <p:cBhvr>
                                        <p:cTn id="44" dur="500"/>
                                        <p:tgtEl>
                                          <p:spTgt spid="83"/>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wipe(left)">
                                      <p:cBhvr>
                                        <p:cTn id="47" dur="500"/>
                                        <p:tgtEl>
                                          <p:spTgt spid="69"/>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82"/>
                                        </p:tgtEl>
                                        <p:attrNameLst>
                                          <p:attrName>style.visibility</p:attrName>
                                        </p:attrNameLst>
                                      </p:cBhvr>
                                      <p:to>
                                        <p:strVal val="visible"/>
                                      </p:to>
                                    </p:set>
                                    <p:animEffect transition="in" filter="wipe(left)">
                                      <p:cBhvr>
                                        <p:cTn id="50" dur="500"/>
                                        <p:tgtEl>
                                          <p:spTgt spid="82"/>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87"/>
                                        </p:tgtEl>
                                        <p:attrNameLst>
                                          <p:attrName>style.visibility</p:attrName>
                                        </p:attrNameLst>
                                      </p:cBhvr>
                                      <p:to>
                                        <p:strVal val="visible"/>
                                      </p:to>
                                    </p:set>
                                    <p:animEffect transition="in" filter="wipe(left)">
                                      <p:cBhvr>
                                        <p:cTn id="53" dur="500"/>
                                        <p:tgtEl>
                                          <p:spTgt spid="8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74"/>
                                        </p:tgtEl>
                                        <p:attrNameLst>
                                          <p:attrName>style.visibility</p:attrName>
                                        </p:attrNameLst>
                                      </p:cBhvr>
                                      <p:to>
                                        <p:strVal val="visible"/>
                                      </p:to>
                                    </p:set>
                                    <p:animEffect transition="in" filter="wipe(left)">
                                      <p:cBhvr>
                                        <p:cTn id="58" dur="500"/>
                                        <p:tgtEl>
                                          <p:spTgt spid="74"/>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80"/>
                                        </p:tgtEl>
                                        <p:attrNameLst>
                                          <p:attrName>style.visibility</p:attrName>
                                        </p:attrNameLst>
                                      </p:cBhvr>
                                      <p:to>
                                        <p:strVal val="visible"/>
                                      </p:to>
                                    </p:set>
                                    <p:animEffect transition="in" filter="wipe(left)">
                                      <p:cBhvr>
                                        <p:cTn id="61" dur="500"/>
                                        <p:tgtEl>
                                          <p:spTgt spid="80"/>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86"/>
                                        </p:tgtEl>
                                        <p:attrNameLst>
                                          <p:attrName>style.visibility</p:attrName>
                                        </p:attrNameLst>
                                      </p:cBhvr>
                                      <p:to>
                                        <p:strVal val="visible"/>
                                      </p:to>
                                    </p:set>
                                    <p:animEffect transition="in" filter="wipe(left)">
                                      <p:cBhvr>
                                        <p:cTn id="64" dur="500"/>
                                        <p:tgtEl>
                                          <p:spTgt spid="86"/>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71"/>
                                        </p:tgtEl>
                                        <p:attrNameLst>
                                          <p:attrName>style.visibility</p:attrName>
                                        </p:attrNameLst>
                                      </p:cBhvr>
                                      <p:to>
                                        <p:strVal val="visible"/>
                                      </p:to>
                                    </p:set>
                                    <p:animEffect transition="in" filter="wipe(left)">
                                      <p:cBhvr>
                                        <p:cTn id="6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9875" grpId="0" build="p"/>
      <p:bldP spid="69" grpId="0" animBg="1"/>
      <p:bldP spid="71" grpId="0" animBg="1"/>
      <p:bldP spid="72" grpId="0" animBg="1"/>
      <p:bldP spid="74" grpId="0" animBg="1"/>
      <p:bldP spid="76" grpId="0" animBg="1"/>
      <p:bldP spid="77" grpId="0"/>
      <p:bldP spid="78" grpId="0" animBg="1"/>
      <p:bldP spid="79" grpId="0" animBg="1"/>
      <p:bldP spid="80" grpId="0" animBg="1"/>
      <p:bldP spid="81" grpId="0" animBg="1"/>
      <p:bldP spid="82" grpId="0" animBg="1"/>
      <p:bldP spid="83" grpId="0" animBg="1"/>
      <p:bldP spid="84" grpId="0"/>
      <p:bldP spid="85" grpId="0"/>
      <p:bldP spid="86" grpId="0"/>
      <p:bldP spid="87" grpId="0"/>
      <p:bldP spid="8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pPr eaLnBrk="1" hangingPunct="1"/>
            <a:r>
              <a:rPr lang="zh-CN" altLang="en-US" dirty="0"/>
              <a:t>说明</a:t>
            </a:r>
          </a:p>
        </p:txBody>
      </p:sp>
      <p:sp>
        <p:nvSpPr>
          <p:cNvPr id="1359875" name="Rectangle 3"/>
          <p:cNvSpPr>
            <a:spLocks noGrp="1" noChangeArrowheads="1"/>
          </p:cNvSpPr>
          <p:nvPr>
            <p:ph type="body" idx="1"/>
          </p:nvPr>
        </p:nvSpPr>
        <p:spPr>
          <a:xfrm>
            <a:off x="832650" y="1406051"/>
            <a:ext cx="10739376" cy="2984072"/>
          </a:xfrm>
        </p:spPr>
        <p:txBody>
          <a:bodyPr/>
          <a:lstStyle/>
          <a:p>
            <a:pPr marL="533507" indent="-533507">
              <a:buFont typeface="Wingdings" panose="05000000000000000000" pitchFamily="2" charset="2"/>
              <a:buChar char="Ø"/>
            </a:pPr>
            <a:r>
              <a:rPr lang="zh-CN" altLang="en-US" dirty="0"/>
              <a:t>由于</a:t>
            </a:r>
            <a:r>
              <a:rPr lang="zh-CN" altLang="en-US" dirty="0">
                <a:solidFill>
                  <a:srgbClr val="0000FF"/>
                </a:solidFill>
              </a:rPr>
              <a:t>生成树的形式</a:t>
            </a:r>
            <a:r>
              <a:rPr lang="zh-CN" altLang="en-US" dirty="0">
                <a:solidFill>
                  <a:srgbClr val="800080"/>
                </a:solidFill>
              </a:rPr>
              <a:t>不惟一</a:t>
            </a:r>
            <a:r>
              <a:rPr lang="zh-CN" altLang="en-US" dirty="0"/>
              <a:t>，故上述两棵生成树都是所求的。 </a:t>
            </a:r>
          </a:p>
          <a:p>
            <a:pPr marL="533507" indent="-533507">
              <a:buFont typeface="Wingdings" panose="05000000000000000000" pitchFamily="2" charset="2"/>
              <a:buChar char="Ø"/>
            </a:pPr>
            <a:r>
              <a:rPr lang="zh-CN" altLang="en-US" dirty="0"/>
              <a:t>破圈法和避圈法的</a:t>
            </a:r>
            <a:r>
              <a:rPr lang="zh-CN" altLang="en-US" dirty="0">
                <a:solidFill>
                  <a:srgbClr val="0000FF"/>
                </a:solidFill>
              </a:rPr>
              <a:t>计算量较大</a:t>
            </a:r>
            <a:r>
              <a:rPr lang="zh-CN" altLang="en-US" dirty="0"/>
              <a:t>，主要是</a:t>
            </a:r>
            <a:r>
              <a:rPr lang="zh-CN" altLang="en-US" dirty="0">
                <a:solidFill>
                  <a:srgbClr val="800080"/>
                </a:solidFill>
              </a:rPr>
              <a:t>需要找出回路</a:t>
            </a:r>
            <a:r>
              <a:rPr lang="zh-CN" altLang="en-US" dirty="0"/>
              <a:t>或</a:t>
            </a:r>
            <a:r>
              <a:rPr lang="zh-CN" altLang="en-US" dirty="0">
                <a:solidFill>
                  <a:srgbClr val="800080"/>
                </a:solidFill>
              </a:rPr>
              <a:t>验证不存在回路</a:t>
            </a:r>
            <a:r>
              <a:rPr lang="zh-CN" altLang="en-US" dirty="0"/>
              <a:t>。 </a:t>
            </a:r>
          </a:p>
        </p:txBody>
      </p:sp>
    </p:spTree>
    <p:extLst>
      <p:ext uri="{BB962C8B-B14F-4D97-AF65-F5344CB8AC3E}">
        <p14:creationId xmlns:p14="http://schemas.microsoft.com/office/powerpoint/2010/main" val="20072019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59875">
                                            <p:txEl>
                                              <p:pRg st="0" end="0"/>
                                            </p:txEl>
                                          </p:spTgt>
                                        </p:tgtEl>
                                        <p:attrNameLst>
                                          <p:attrName>style.visibility</p:attrName>
                                        </p:attrNameLst>
                                      </p:cBhvr>
                                      <p:to>
                                        <p:strVal val="visible"/>
                                      </p:to>
                                    </p:set>
                                    <p:anim calcmode="lin" valueType="num">
                                      <p:cBhvr additive="base">
                                        <p:cTn id="7" dur="500" fill="hold"/>
                                        <p:tgtEl>
                                          <p:spTgt spid="13598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598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59875">
                                            <p:txEl>
                                              <p:pRg st="1" end="1"/>
                                            </p:txEl>
                                          </p:spTgt>
                                        </p:tgtEl>
                                        <p:attrNameLst>
                                          <p:attrName>style.visibility</p:attrName>
                                        </p:attrNameLst>
                                      </p:cBhvr>
                                      <p:to>
                                        <p:strVal val="visible"/>
                                      </p:to>
                                    </p:set>
                                    <p:anim calcmode="lin" valueType="num">
                                      <p:cBhvr additive="base">
                                        <p:cTn id="13" dur="500" fill="hold"/>
                                        <p:tgtEl>
                                          <p:spTgt spid="135987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5987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987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zh-CN" altLang="en-US" dirty="0"/>
              <a:t>算法</a:t>
            </a:r>
            <a:r>
              <a:rPr lang="en-US" altLang="zh-CN" dirty="0"/>
              <a:t>7.3</a:t>
            </a:r>
            <a:endParaRPr lang="zh-CN" altLang="en-US" dirty="0"/>
          </a:p>
        </p:txBody>
      </p:sp>
      <p:sp>
        <p:nvSpPr>
          <p:cNvPr id="1360899" name="Rectangle 3"/>
          <p:cNvSpPr>
            <a:spLocks noGrp="1" noChangeArrowheads="1"/>
          </p:cNvSpPr>
          <p:nvPr>
            <p:ph type="body" idx="1"/>
          </p:nvPr>
        </p:nvSpPr>
        <p:spPr>
          <a:xfrm>
            <a:off x="816870" y="991394"/>
            <a:ext cx="11021615" cy="3952155"/>
          </a:xfrm>
        </p:spPr>
        <p:txBody>
          <a:bodyPr/>
          <a:lstStyle/>
          <a:p>
            <a:pPr marL="0" indent="0">
              <a:lnSpc>
                <a:spcPct val="150000"/>
              </a:lnSpc>
              <a:spcBef>
                <a:spcPts val="600"/>
              </a:spcBef>
              <a:buNone/>
            </a:pPr>
            <a:r>
              <a:rPr lang="zh-CN" altLang="en-US" dirty="0"/>
              <a:t>求连通图</a:t>
            </a:r>
            <a:r>
              <a:rPr lang="en-US" altLang="zh-CN" dirty="0"/>
              <a:t>G = &lt;V, E&gt;</a:t>
            </a:r>
            <a:r>
              <a:rPr lang="zh-CN" altLang="en-US" dirty="0"/>
              <a:t>的生成树的</a:t>
            </a:r>
            <a:r>
              <a:rPr lang="zh-CN" altLang="en-US" dirty="0">
                <a:solidFill>
                  <a:srgbClr val="C00000"/>
                </a:solidFill>
              </a:rPr>
              <a:t>广度优先搜索算法</a:t>
            </a:r>
            <a:r>
              <a:rPr lang="zh-CN" altLang="en-US" dirty="0"/>
              <a:t>：</a:t>
            </a:r>
          </a:p>
          <a:p>
            <a:pPr marL="685937" indent="-685937">
              <a:lnSpc>
                <a:spcPct val="150000"/>
              </a:lnSpc>
              <a:spcBef>
                <a:spcPts val="600"/>
              </a:spcBef>
              <a:buClr>
                <a:srgbClr val="C00000"/>
              </a:buClr>
              <a:buSzPct val="100000"/>
              <a:buFont typeface="+mj-ea"/>
              <a:buAutoNum type="circleNumDbPlain"/>
            </a:pPr>
            <a:r>
              <a:rPr lang="zh-CN" altLang="en-US" dirty="0"/>
              <a:t>任选</a:t>
            </a:r>
            <a:r>
              <a:rPr lang="en-US" altLang="zh-CN" dirty="0" err="1"/>
              <a:t>s∈V</a:t>
            </a:r>
            <a:r>
              <a:rPr lang="zh-CN" altLang="en-US" dirty="0"/>
              <a:t>，将</a:t>
            </a:r>
            <a:r>
              <a:rPr lang="en-US" altLang="zh-CN" dirty="0"/>
              <a:t>s</a:t>
            </a:r>
            <a:r>
              <a:rPr lang="zh-CN" altLang="en-US" dirty="0"/>
              <a:t>标记为</a:t>
            </a:r>
            <a:r>
              <a:rPr lang="en-US" altLang="zh-CN" dirty="0"/>
              <a:t>0</a:t>
            </a:r>
            <a:r>
              <a:rPr lang="zh-CN" altLang="en-US" dirty="0"/>
              <a:t>，令</a:t>
            </a:r>
            <a:r>
              <a:rPr lang="en-US" altLang="zh-CN" dirty="0"/>
              <a:t>L = {s}</a:t>
            </a:r>
            <a:r>
              <a:rPr lang="zh-CN" altLang="en-US" dirty="0"/>
              <a:t>，</a:t>
            </a:r>
            <a:r>
              <a:rPr lang="en-US" altLang="zh-CN" dirty="0"/>
              <a:t>V = V-{s}</a:t>
            </a:r>
            <a:r>
              <a:rPr lang="zh-CN" altLang="en-US" dirty="0"/>
              <a:t>，</a:t>
            </a:r>
            <a:r>
              <a:rPr lang="en-US" altLang="zh-CN" dirty="0"/>
              <a:t>k = 0</a:t>
            </a:r>
            <a:r>
              <a:rPr lang="zh-CN" altLang="en-US" dirty="0"/>
              <a:t>；</a:t>
            </a:r>
          </a:p>
          <a:p>
            <a:pPr marL="685937" indent="-685937">
              <a:lnSpc>
                <a:spcPct val="150000"/>
              </a:lnSpc>
              <a:spcBef>
                <a:spcPts val="600"/>
              </a:spcBef>
              <a:buClr>
                <a:srgbClr val="C00000"/>
              </a:buClr>
              <a:buSzPct val="100000"/>
              <a:buFont typeface="+mj-ea"/>
              <a:buAutoNum type="circleNumDbPlain"/>
            </a:pPr>
            <a:r>
              <a:rPr lang="zh-CN" altLang="en-US" dirty="0"/>
              <a:t>如果</a:t>
            </a:r>
            <a:r>
              <a:rPr lang="en-US" altLang="zh-CN" dirty="0"/>
              <a:t>V = Φ</a:t>
            </a:r>
            <a:r>
              <a:rPr lang="zh-CN" altLang="en-US" dirty="0"/>
              <a:t>，则转</a:t>
            </a:r>
            <a:r>
              <a:rPr lang="zh-CN" altLang="en-US" dirty="0">
                <a:solidFill>
                  <a:srgbClr val="C00000"/>
                </a:solidFill>
              </a:rPr>
              <a:t>④</a:t>
            </a:r>
            <a:r>
              <a:rPr lang="zh-CN" altLang="en-US" dirty="0"/>
              <a:t>，否则令</a:t>
            </a:r>
            <a:r>
              <a:rPr lang="en-US" altLang="zh-CN" dirty="0"/>
              <a:t>k = k+1</a:t>
            </a:r>
            <a:r>
              <a:rPr lang="zh-CN" altLang="en-US" dirty="0"/>
              <a:t>；</a:t>
            </a:r>
          </a:p>
          <a:p>
            <a:pPr marL="685937" indent="-685937">
              <a:lnSpc>
                <a:spcPct val="150000"/>
              </a:lnSpc>
              <a:spcBef>
                <a:spcPts val="600"/>
              </a:spcBef>
              <a:buClr>
                <a:srgbClr val="C00000"/>
              </a:buClr>
              <a:buSzPct val="100000"/>
              <a:buFont typeface="+mj-ea"/>
              <a:buAutoNum type="circleNumDbPlain"/>
            </a:pPr>
            <a:r>
              <a:rPr lang="zh-CN" altLang="en-US" dirty="0"/>
              <a:t>依次对</a:t>
            </a:r>
            <a:r>
              <a:rPr lang="en-US" altLang="zh-CN" dirty="0"/>
              <a:t>L</a:t>
            </a:r>
            <a:r>
              <a:rPr lang="zh-CN" altLang="en-US" dirty="0"/>
              <a:t>中所有标记为</a:t>
            </a:r>
            <a:r>
              <a:rPr lang="en-US" altLang="zh-CN" dirty="0"/>
              <a:t>k-1</a:t>
            </a:r>
            <a:r>
              <a:rPr lang="zh-CN" altLang="en-US" dirty="0"/>
              <a:t>的结点</a:t>
            </a:r>
            <a:r>
              <a:rPr lang="en-US" altLang="zh-CN" dirty="0"/>
              <a:t>v</a:t>
            </a:r>
            <a:r>
              <a:rPr lang="zh-CN" altLang="en-US" dirty="0"/>
              <a:t>，如果它与</a:t>
            </a:r>
            <a:r>
              <a:rPr lang="en-US" altLang="zh-CN" dirty="0"/>
              <a:t>V</a:t>
            </a:r>
            <a:r>
              <a:rPr lang="zh-CN" altLang="en-US" dirty="0"/>
              <a:t>中的结点</a:t>
            </a:r>
            <a:r>
              <a:rPr lang="en-US" altLang="zh-CN" dirty="0"/>
              <a:t>w</a:t>
            </a:r>
            <a:r>
              <a:rPr lang="zh-CN" altLang="en-US" dirty="0"/>
              <a:t>相邻接，则将</a:t>
            </a:r>
            <a:r>
              <a:rPr lang="en-US" altLang="zh-CN" dirty="0"/>
              <a:t>w</a:t>
            </a:r>
            <a:r>
              <a:rPr lang="zh-CN" altLang="en-US" dirty="0"/>
              <a:t>标记为</a:t>
            </a:r>
            <a:r>
              <a:rPr lang="en-US" altLang="zh-CN" dirty="0"/>
              <a:t>k</a:t>
            </a:r>
            <a:r>
              <a:rPr lang="zh-CN" altLang="en-US" dirty="0"/>
              <a:t>，指定</a:t>
            </a:r>
            <a:r>
              <a:rPr lang="en-US" altLang="zh-CN" dirty="0"/>
              <a:t>v</a:t>
            </a:r>
            <a:r>
              <a:rPr lang="zh-CN" altLang="en-US" dirty="0"/>
              <a:t>为</a:t>
            </a:r>
            <a:r>
              <a:rPr lang="en-US" altLang="zh-CN" dirty="0"/>
              <a:t>w</a:t>
            </a:r>
            <a:r>
              <a:rPr lang="zh-CN" altLang="en-US" dirty="0"/>
              <a:t>的前驱，令</a:t>
            </a:r>
            <a:r>
              <a:rPr lang="en-US" altLang="zh-CN" dirty="0"/>
              <a:t>L = L∪{w}</a:t>
            </a:r>
            <a:r>
              <a:rPr lang="zh-CN" altLang="en-US" dirty="0"/>
              <a:t>，</a:t>
            </a:r>
            <a:r>
              <a:rPr lang="en-US" altLang="zh-CN" dirty="0"/>
              <a:t>V = V - {w}</a:t>
            </a:r>
            <a:r>
              <a:rPr lang="zh-CN" altLang="en-US" dirty="0"/>
              <a:t>，转</a:t>
            </a:r>
            <a:r>
              <a:rPr lang="zh-CN" altLang="en-US" dirty="0">
                <a:solidFill>
                  <a:srgbClr val="C00000"/>
                </a:solidFill>
              </a:rPr>
              <a:t>②</a:t>
            </a:r>
            <a:r>
              <a:rPr lang="zh-CN" altLang="en-US" dirty="0"/>
              <a:t>；</a:t>
            </a:r>
          </a:p>
          <a:p>
            <a:pPr marL="685937" indent="-685937">
              <a:lnSpc>
                <a:spcPct val="150000"/>
              </a:lnSpc>
              <a:spcBef>
                <a:spcPts val="600"/>
              </a:spcBef>
              <a:buClr>
                <a:srgbClr val="C00000"/>
              </a:buClr>
              <a:buSzPct val="100000"/>
              <a:buFont typeface="+mj-ea"/>
              <a:buAutoNum type="circleNumDbPlain"/>
            </a:pPr>
            <a:r>
              <a:rPr lang="en-US" altLang="zh-CN" dirty="0"/>
              <a:t>E</a:t>
            </a:r>
            <a:r>
              <a:rPr lang="en-US" altLang="zh-CN" baseline="-25000" dirty="0"/>
              <a:t>G</a:t>
            </a:r>
            <a:r>
              <a:rPr lang="en-US" altLang="zh-CN" dirty="0"/>
              <a:t> = {(v, w)|</a:t>
            </a:r>
            <a:r>
              <a:rPr lang="en-US" altLang="zh-CN" dirty="0" err="1"/>
              <a:t>w∈L</a:t>
            </a:r>
            <a:r>
              <a:rPr lang="en-US" altLang="zh-CN" dirty="0"/>
              <a:t> - {s}</a:t>
            </a:r>
            <a:r>
              <a:rPr lang="zh-CN" altLang="en-US" dirty="0"/>
              <a:t>，</a:t>
            </a:r>
            <a:r>
              <a:rPr lang="en-US" altLang="zh-CN" dirty="0"/>
              <a:t>v</a:t>
            </a:r>
            <a:r>
              <a:rPr lang="zh-CN" altLang="en-US" dirty="0"/>
              <a:t>为</a:t>
            </a:r>
            <a:r>
              <a:rPr lang="en-US" altLang="zh-CN" dirty="0"/>
              <a:t>w</a:t>
            </a:r>
            <a:r>
              <a:rPr lang="zh-CN" altLang="en-US" dirty="0"/>
              <a:t>的前驱</a:t>
            </a:r>
            <a:r>
              <a:rPr lang="en-US" altLang="zh-CN" dirty="0"/>
              <a:t>}</a:t>
            </a:r>
            <a:r>
              <a:rPr lang="zh-CN" altLang="en-US" dirty="0"/>
              <a:t>，结束。</a:t>
            </a:r>
          </a:p>
        </p:txBody>
      </p:sp>
      <p:sp>
        <p:nvSpPr>
          <p:cNvPr id="4" name="Text Box 371">
            <a:extLst>
              <a:ext uri="{FF2B5EF4-FFF2-40B4-BE49-F238E27FC236}">
                <a16:creationId xmlns:a16="http://schemas.microsoft.com/office/drawing/2014/main" id="{BC8A8E6F-B23C-4578-8F7D-57A809838ED9}"/>
              </a:ext>
            </a:extLst>
          </p:cNvPr>
          <p:cNvSpPr txBox="1">
            <a:spLocks noChangeArrowheads="1"/>
          </p:cNvSpPr>
          <p:nvPr/>
        </p:nvSpPr>
        <p:spPr bwMode="auto">
          <a:xfrm>
            <a:off x="1143447" y="4702566"/>
            <a:ext cx="9930505" cy="1765355"/>
          </a:xfrm>
          <a:prstGeom prst="rect">
            <a:avLst/>
          </a:prstGeom>
          <a:solidFill>
            <a:sysClr val="window" lastClr="FFFFFF">
              <a:lumMod val="85000"/>
              <a:lumOff val="0"/>
            </a:sysClr>
          </a:solidFill>
          <a:ln w="9525">
            <a:solidFill>
              <a:srgbClr val="000000"/>
            </a:solidFill>
            <a:miter lim="800000"/>
            <a:headEnd/>
            <a:tailEnd/>
          </a:ln>
        </p:spPr>
        <p:txBody>
          <a:bodyPr rot="0" vert="horz" wrap="square" lIns="91440" tIns="45720" rIns="91440" bIns="45720" anchor="t" anchorCtr="0" upright="1">
            <a:spAutoFit/>
          </a:bodyPr>
          <a:lstStyle/>
          <a:p>
            <a:pPr algn="just">
              <a:lnSpc>
                <a:spcPct val="150000"/>
              </a:lnSpc>
              <a:spcBef>
                <a:spcPts val="600"/>
              </a:spcBef>
            </a:pPr>
            <a:r>
              <a:rPr lang="zh-CN" b="1" kern="100" dirty="0">
                <a:solidFill>
                  <a:srgbClr val="7030A0"/>
                </a:solidFill>
                <a:effectLst/>
                <a:latin typeface="Arial" panose="020B0604020202020204" pitchFamily="34" charset="0"/>
                <a:ea typeface="微软雅黑" panose="020B0503020204020204" pitchFamily="34" charset="-122"/>
                <a:cs typeface="Arial" panose="020B0604020202020204" pitchFamily="34" charset="0"/>
              </a:rPr>
              <a:t>解题小贴士</a:t>
            </a:r>
            <a:r>
              <a:rPr lang="en-US" altLang="zh-CN" b="1" kern="100" dirty="0">
                <a:solidFill>
                  <a:srgbClr val="7030A0"/>
                </a:solidFill>
                <a:latin typeface="Arial" panose="020B0604020202020204" pitchFamily="34" charset="0"/>
                <a:ea typeface="微软雅黑" panose="020B0503020204020204" pitchFamily="34" charset="-122"/>
                <a:cs typeface="Arial" panose="020B0604020202020204" pitchFamily="34" charset="0"/>
              </a:rPr>
              <a:t>——</a:t>
            </a:r>
            <a:r>
              <a:rPr lang="zh-CN" b="1" kern="100" dirty="0">
                <a:solidFill>
                  <a:srgbClr val="7030A0"/>
                </a:solidFill>
                <a:effectLst/>
                <a:latin typeface="Arial" panose="020B0604020202020204" pitchFamily="34" charset="0"/>
                <a:ea typeface="微软雅黑" panose="020B0503020204020204" pitchFamily="34" charset="-122"/>
                <a:cs typeface="Arial" panose="020B0604020202020204" pitchFamily="34" charset="0"/>
              </a:rPr>
              <a:t>使用广度优先搜索算法求生成树</a:t>
            </a:r>
          </a:p>
          <a:p>
            <a:pPr algn="just">
              <a:lnSpc>
                <a:spcPct val="150000"/>
              </a:lnSpc>
              <a:spcBef>
                <a:spcPts val="600"/>
              </a:spcBef>
            </a:pPr>
            <a:r>
              <a:rPr lang="zh-CN" b="1" kern="0" dirty="0">
                <a:effectLst/>
                <a:latin typeface="Arial" panose="020B0604020202020204" pitchFamily="34" charset="0"/>
                <a:ea typeface="微软雅黑" panose="020B0503020204020204" pitchFamily="34" charset="-122"/>
                <a:cs typeface="Arial" panose="020B0604020202020204" pitchFamily="34" charset="0"/>
              </a:rPr>
              <a:t>使用</a:t>
            </a:r>
            <a:r>
              <a:rPr lang="zh-CN" b="1" kern="100" dirty="0">
                <a:effectLst/>
                <a:latin typeface="Arial" panose="020B0604020202020204" pitchFamily="34" charset="0"/>
                <a:ea typeface="微软雅黑" panose="020B0503020204020204" pitchFamily="34" charset="-122"/>
                <a:cs typeface="Arial" panose="020B0604020202020204" pitchFamily="34" charset="0"/>
              </a:rPr>
              <a:t>算法</a:t>
            </a:r>
            <a:r>
              <a:rPr lang="en-US" b="1" kern="100" dirty="0">
                <a:effectLst/>
                <a:latin typeface="Arial" panose="020B0604020202020204" pitchFamily="34" charset="0"/>
                <a:ea typeface="微软雅黑" panose="020B0503020204020204" pitchFamily="34" charset="-122"/>
                <a:cs typeface="Arial" panose="020B0604020202020204" pitchFamily="34" charset="0"/>
              </a:rPr>
              <a:t>7.3</a:t>
            </a:r>
            <a:r>
              <a:rPr lang="zh-CN" b="1" kern="100" dirty="0">
                <a:effectLst/>
                <a:latin typeface="Arial" panose="020B0604020202020204" pitchFamily="34" charset="0"/>
                <a:ea typeface="微软雅黑" panose="020B0503020204020204" pitchFamily="34" charset="-122"/>
                <a:cs typeface="Arial" panose="020B0604020202020204" pitchFamily="34" charset="0"/>
              </a:rPr>
              <a:t>，从任意结点开始，逐步搜索，完成对所有节点的标记，所有结点与其前驱连接的边即为该生成树的弦。</a:t>
            </a:r>
          </a:p>
        </p:txBody>
      </p:sp>
    </p:spTree>
    <p:extLst>
      <p:ext uri="{BB962C8B-B14F-4D97-AF65-F5344CB8AC3E}">
        <p14:creationId xmlns:p14="http://schemas.microsoft.com/office/powerpoint/2010/main" val="13312304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60899">
                                            <p:txEl>
                                              <p:pRg st="0" end="0"/>
                                            </p:txEl>
                                          </p:spTgt>
                                        </p:tgtEl>
                                        <p:attrNameLst>
                                          <p:attrName>style.visibility</p:attrName>
                                        </p:attrNameLst>
                                      </p:cBhvr>
                                      <p:to>
                                        <p:strVal val="visible"/>
                                      </p:to>
                                    </p:set>
                                    <p:anim calcmode="lin" valueType="num">
                                      <p:cBhvr additive="base">
                                        <p:cTn id="7" dur="500" fill="hold"/>
                                        <p:tgtEl>
                                          <p:spTgt spid="13608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60899">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60899">
                                            <p:txEl>
                                              <p:pRg st="1" end="1"/>
                                            </p:txEl>
                                          </p:spTgt>
                                        </p:tgtEl>
                                        <p:attrNameLst>
                                          <p:attrName>style.visibility</p:attrName>
                                        </p:attrNameLst>
                                      </p:cBhvr>
                                      <p:to>
                                        <p:strVal val="visible"/>
                                      </p:to>
                                    </p:set>
                                    <p:anim calcmode="lin" valueType="num">
                                      <p:cBhvr additive="base">
                                        <p:cTn id="12" dur="500" fill="hold"/>
                                        <p:tgtEl>
                                          <p:spTgt spid="1360899">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360899">
                                            <p:txEl>
                                              <p:pRg st="1" end="1"/>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360899">
                                            <p:txEl>
                                              <p:pRg st="2" end="2"/>
                                            </p:txEl>
                                          </p:spTgt>
                                        </p:tgtEl>
                                        <p:attrNameLst>
                                          <p:attrName>style.visibility</p:attrName>
                                        </p:attrNameLst>
                                      </p:cBhvr>
                                      <p:to>
                                        <p:strVal val="visible"/>
                                      </p:to>
                                    </p:set>
                                    <p:anim calcmode="lin" valueType="num">
                                      <p:cBhvr additive="base">
                                        <p:cTn id="17" dur="500" fill="hold"/>
                                        <p:tgtEl>
                                          <p:spTgt spid="136089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60899">
                                            <p:txEl>
                                              <p:pRg st="2" end="2"/>
                                            </p:txEl>
                                          </p:spTgt>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60899">
                                            <p:txEl>
                                              <p:pRg st="3" end="3"/>
                                            </p:txEl>
                                          </p:spTgt>
                                        </p:tgtEl>
                                        <p:attrNameLst>
                                          <p:attrName>style.visibility</p:attrName>
                                        </p:attrNameLst>
                                      </p:cBhvr>
                                      <p:to>
                                        <p:strVal val="visible"/>
                                      </p:to>
                                    </p:set>
                                    <p:anim calcmode="lin" valueType="num">
                                      <p:cBhvr additive="base">
                                        <p:cTn id="22" dur="500" fill="hold"/>
                                        <p:tgtEl>
                                          <p:spTgt spid="1360899">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360899">
                                            <p:txEl>
                                              <p:pRg st="3" end="3"/>
                                            </p:txEl>
                                          </p:spTgt>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360899">
                                            <p:txEl>
                                              <p:pRg st="4" end="4"/>
                                            </p:txEl>
                                          </p:spTgt>
                                        </p:tgtEl>
                                        <p:attrNameLst>
                                          <p:attrName>style.visibility</p:attrName>
                                        </p:attrNameLst>
                                      </p:cBhvr>
                                      <p:to>
                                        <p:strVal val="visible"/>
                                      </p:to>
                                    </p:set>
                                    <p:anim calcmode="lin" valueType="num">
                                      <p:cBhvr additive="base">
                                        <p:cTn id="27" dur="500" fill="hold"/>
                                        <p:tgtEl>
                                          <p:spTgt spid="1360899">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6089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p:cTn id="33" dur="500" fill="hold"/>
                                        <p:tgtEl>
                                          <p:spTgt spid="4"/>
                                        </p:tgtEl>
                                        <p:attrNameLst>
                                          <p:attrName>ppt_w</p:attrName>
                                        </p:attrNameLst>
                                      </p:cBhvr>
                                      <p:tavLst>
                                        <p:tav tm="0">
                                          <p:val>
                                            <p:fltVal val="0"/>
                                          </p:val>
                                        </p:tav>
                                        <p:tav tm="100000">
                                          <p:val>
                                            <p:strVal val="#ppt_w"/>
                                          </p:val>
                                        </p:tav>
                                      </p:tavLst>
                                    </p:anim>
                                    <p:anim calcmode="lin" valueType="num">
                                      <p:cBhvr>
                                        <p:cTn id="34" dur="500" fill="hold"/>
                                        <p:tgtEl>
                                          <p:spTgt spid="4"/>
                                        </p:tgtEl>
                                        <p:attrNameLst>
                                          <p:attrName>ppt_h</p:attrName>
                                        </p:attrNameLst>
                                      </p:cBhvr>
                                      <p:tavLst>
                                        <p:tav tm="0">
                                          <p:val>
                                            <p:fltVal val="0"/>
                                          </p:val>
                                        </p:tav>
                                        <p:tav tm="100000">
                                          <p:val>
                                            <p:strVal val="#ppt_h"/>
                                          </p:val>
                                        </p:tav>
                                      </p:tavLst>
                                    </p:anim>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0899" grpId="0" uiExpand="1" build="p"/>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xt Box 163"/>
          <p:cNvSpPr txBox="1">
            <a:spLocks noChangeArrowheads="1"/>
          </p:cNvSpPr>
          <p:nvPr/>
        </p:nvSpPr>
        <p:spPr bwMode="auto">
          <a:xfrm>
            <a:off x="10051906" y="5623650"/>
            <a:ext cx="252000" cy="369332"/>
          </a:xfrm>
          <a:prstGeom prst="rect">
            <a:avLst/>
          </a:prstGeom>
          <a:noFill/>
          <a:ln w="25400">
            <a:noFill/>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cs typeface="Arial" panose="020B0604020202020204" pitchFamily="34" charset="0"/>
              </a:rPr>
              <a:t>i</a:t>
            </a:r>
          </a:p>
        </p:txBody>
      </p:sp>
      <p:sp>
        <p:nvSpPr>
          <p:cNvPr id="183" name="Text Box 164"/>
          <p:cNvSpPr txBox="1">
            <a:spLocks noChangeArrowheads="1"/>
          </p:cNvSpPr>
          <p:nvPr/>
        </p:nvSpPr>
        <p:spPr bwMode="auto">
          <a:xfrm>
            <a:off x="8489446" y="5623650"/>
            <a:ext cx="252000" cy="369332"/>
          </a:xfrm>
          <a:prstGeom prst="rect">
            <a:avLst/>
          </a:prstGeom>
          <a:noFill/>
          <a:ln w="25400">
            <a:noFill/>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cs typeface="Arial" panose="020B0604020202020204" pitchFamily="34" charset="0"/>
              </a:rPr>
              <a:t>f</a:t>
            </a:r>
          </a:p>
        </p:txBody>
      </p:sp>
      <p:sp>
        <p:nvSpPr>
          <p:cNvPr id="30723" name="Rectangle 2"/>
          <p:cNvSpPr>
            <a:spLocks noGrp="1" noChangeArrowheads="1"/>
          </p:cNvSpPr>
          <p:nvPr>
            <p:ph type="title"/>
          </p:nvPr>
        </p:nvSpPr>
        <p:spPr/>
        <p:txBody>
          <a:bodyPr/>
          <a:lstStyle/>
          <a:p>
            <a:pPr algn="just">
              <a:lnSpc>
                <a:spcPct val="120000"/>
              </a:lnSpc>
              <a:spcBef>
                <a:spcPts val="800"/>
              </a:spcBef>
              <a:buClr>
                <a:srgbClr val="FF3300"/>
              </a:buClr>
            </a:pPr>
            <a:r>
              <a:rPr lang="zh-CN" altLang="en-US" dirty="0"/>
              <a:t>例</a:t>
            </a:r>
            <a:r>
              <a:rPr lang="en-US" altLang="zh-CN" dirty="0"/>
              <a:t>7.5</a:t>
            </a:r>
            <a:endParaRPr lang="zh-CN" altLang="en-US" dirty="0"/>
          </a:p>
        </p:txBody>
      </p:sp>
      <p:sp>
        <p:nvSpPr>
          <p:cNvPr id="96" name="Text Box 108"/>
          <p:cNvSpPr txBox="1">
            <a:spLocks noChangeAspect="1" noChangeArrowheads="1"/>
          </p:cNvSpPr>
          <p:nvPr/>
        </p:nvSpPr>
        <p:spPr bwMode="auto">
          <a:xfrm>
            <a:off x="3177499" y="3737264"/>
            <a:ext cx="10077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0000FF"/>
                </a:solidFill>
                <a:latin typeface="+mn-lt"/>
                <a:cs typeface="Arial" panose="020B0604020202020204" pitchFamily="34" charset="0"/>
              </a:rPr>
              <a:t>0(-)</a:t>
            </a:r>
          </a:p>
        </p:txBody>
      </p:sp>
      <p:sp>
        <p:nvSpPr>
          <p:cNvPr id="97" name="Text Box 109"/>
          <p:cNvSpPr txBox="1">
            <a:spLocks noChangeAspect="1" noChangeArrowheads="1"/>
          </p:cNvSpPr>
          <p:nvPr/>
        </p:nvSpPr>
        <p:spPr bwMode="auto">
          <a:xfrm>
            <a:off x="4409684" y="2087998"/>
            <a:ext cx="7685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solidFill>
                  <a:srgbClr val="0000FF"/>
                </a:solidFill>
                <a:latin typeface="+mn-lt"/>
                <a:cs typeface="Arial" panose="020B0604020202020204" pitchFamily="34" charset="0"/>
              </a:rPr>
              <a:t>1(a)</a:t>
            </a:r>
          </a:p>
        </p:txBody>
      </p:sp>
      <p:sp>
        <p:nvSpPr>
          <p:cNvPr id="98" name="Text Box 110"/>
          <p:cNvSpPr txBox="1">
            <a:spLocks noChangeAspect="1" noChangeArrowheads="1"/>
          </p:cNvSpPr>
          <p:nvPr/>
        </p:nvSpPr>
        <p:spPr bwMode="auto">
          <a:xfrm>
            <a:off x="4314413" y="5944394"/>
            <a:ext cx="863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0000FF"/>
                </a:solidFill>
                <a:latin typeface="+mn-lt"/>
                <a:cs typeface="Arial" panose="020B0604020202020204" pitchFamily="34" charset="0"/>
              </a:rPr>
              <a:t>1(a)</a:t>
            </a:r>
          </a:p>
        </p:txBody>
      </p:sp>
      <p:sp>
        <p:nvSpPr>
          <p:cNvPr id="99" name="Text Box 111"/>
          <p:cNvSpPr txBox="1">
            <a:spLocks noChangeAspect="1" noChangeArrowheads="1"/>
          </p:cNvSpPr>
          <p:nvPr/>
        </p:nvSpPr>
        <p:spPr bwMode="auto">
          <a:xfrm>
            <a:off x="5370874" y="5944394"/>
            <a:ext cx="7685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solidFill>
                  <a:srgbClr val="0000FF"/>
                </a:solidFill>
                <a:latin typeface="+mn-lt"/>
                <a:cs typeface="Arial" panose="020B0604020202020204" pitchFamily="34" charset="0"/>
              </a:rPr>
              <a:t>2(c)</a:t>
            </a:r>
          </a:p>
        </p:txBody>
      </p:sp>
      <p:sp>
        <p:nvSpPr>
          <p:cNvPr id="100" name="Text Box 112"/>
          <p:cNvSpPr txBox="1">
            <a:spLocks noChangeAspect="1" noChangeArrowheads="1"/>
          </p:cNvSpPr>
          <p:nvPr/>
        </p:nvSpPr>
        <p:spPr bwMode="auto">
          <a:xfrm>
            <a:off x="5787954" y="3578364"/>
            <a:ext cx="7685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sz="2400" b="1" dirty="0">
                <a:solidFill>
                  <a:srgbClr val="0000FF"/>
                </a:solidFill>
                <a:latin typeface="+mn-lt"/>
                <a:cs typeface="Arial" panose="020B0604020202020204" pitchFamily="34" charset="0"/>
              </a:rPr>
              <a:t>2(b)</a:t>
            </a:r>
          </a:p>
        </p:txBody>
      </p:sp>
      <p:sp>
        <p:nvSpPr>
          <p:cNvPr id="101" name="Text Box 113"/>
          <p:cNvSpPr txBox="1">
            <a:spLocks noChangeAspect="1" noChangeArrowheads="1"/>
          </p:cNvSpPr>
          <p:nvPr/>
        </p:nvSpPr>
        <p:spPr bwMode="auto">
          <a:xfrm>
            <a:off x="5370874" y="2087998"/>
            <a:ext cx="9209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solidFill>
                  <a:srgbClr val="0000FF"/>
                </a:solidFill>
                <a:latin typeface="+mn-lt"/>
                <a:cs typeface="Arial" panose="020B0604020202020204" pitchFamily="34" charset="0"/>
              </a:rPr>
              <a:t>3(e)</a:t>
            </a:r>
          </a:p>
        </p:txBody>
      </p:sp>
      <p:sp>
        <p:nvSpPr>
          <p:cNvPr id="102" name="Text Box 114"/>
          <p:cNvSpPr txBox="1">
            <a:spLocks noChangeAspect="1" noChangeArrowheads="1"/>
          </p:cNvSpPr>
          <p:nvPr/>
        </p:nvSpPr>
        <p:spPr bwMode="auto">
          <a:xfrm>
            <a:off x="6810540" y="5944394"/>
            <a:ext cx="7685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solidFill>
                  <a:srgbClr val="0000FF"/>
                </a:solidFill>
                <a:latin typeface="+mn-lt"/>
                <a:cs typeface="Arial" panose="020B0604020202020204" pitchFamily="34" charset="0"/>
              </a:rPr>
              <a:t>3(e)</a:t>
            </a:r>
          </a:p>
        </p:txBody>
      </p:sp>
      <p:sp>
        <p:nvSpPr>
          <p:cNvPr id="103" name="Text Box 115"/>
          <p:cNvSpPr txBox="1">
            <a:spLocks noChangeAspect="1" noChangeArrowheads="1"/>
          </p:cNvSpPr>
          <p:nvPr/>
        </p:nvSpPr>
        <p:spPr bwMode="auto">
          <a:xfrm>
            <a:off x="7291135" y="4340653"/>
            <a:ext cx="7685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solidFill>
                  <a:srgbClr val="0000FF"/>
                </a:solidFill>
                <a:latin typeface="+mn-lt"/>
                <a:cs typeface="Arial" panose="020B0604020202020204" pitchFamily="34" charset="0"/>
              </a:rPr>
              <a:t>3(e)</a:t>
            </a:r>
          </a:p>
        </p:txBody>
      </p:sp>
      <p:sp>
        <p:nvSpPr>
          <p:cNvPr id="104" name="Text Box 116"/>
          <p:cNvSpPr txBox="1">
            <a:spLocks noChangeAspect="1" noChangeArrowheads="1"/>
          </p:cNvSpPr>
          <p:nvPr/>
        </p:nvSpPr>
        <p:spPr bwMode="auto">
          <a:xfrm>
            <a:off x="6816892" y="2071043"/>
            <a:ext cx="863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solidFill>
                  <a:srgbClr val="0000FF"/>
                </a:solidFill>
                <a:latin typeface="+mn-lt"/>
                <a:cs typeface="Arial" panose="020B0604020202020204" pitchFamily="34" charset="0"/>
              </a:rPr>
              <a:t>4(d)</a:t>
            </a:r>
          </a:p>
        </p:txBody>
      </p:sp>
      <p:sp>
        <p:nvSpPr>
          <p:cNvPr id="105" name="Text Box 117"/>
          <p:cNvSpPr txBox="1">
            <a:spLocks noChangeAspect="1" noChangeArrowheads="1"/>
          </p:cNvSpPr>
          <p:nvPr/>
        </p:nvSpPr>
        <p:spPr bwMode="auto">
          <a:xfrm>
            <a:off x="8252324" y="3636303"/>
            <a:ext cx="7685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0000FF"/>
                </a:solidFill>
                <a:latin typeface="+mn-lt"/>
                <a:cs typeface="Arial" panose="020B0604020202020204" pitchFamily="34" charset="0"/>
              </a:rPr>
              <a:t>4(h)</a:t>
            </a:r>
          </a:p>
        </p:txBody>
      </p:sp>
      <p:sp>
        <p:nvSpPr>
          <p:cNvPr id="106" name="Line 7"/>
          <p:cNvSpPr>
            <a:spLocks noChangeAspect="1" noChangeShapeType="1"/>
          </p:cNvSpPr>
          <p:nvPr/>
        </p:nvSpPr>
        <p:spPr bwMode="auto">
          <a:xfrm>
            <a:off x="4852170" y="5511421"/>
            <a:ext cx="863800" cy="211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Arial" panose="020B0604020202020204" pitchFamily="34" charset="0"/>
            </a:endParaRPr>
          </a:p>
        </p:txBody>
      </p:sp>
      <p:sp>
        <p:nvSpPr>
          <p:cNvPr id="107" name="Line 9"/>
          <p:cNvSpPr>
            <a:spLocks noChangeShapeType="1"/>
          </p:cNvSpPr>
          <p:nvPr/>
        </p:nvSpPr>
        <p:spPr bwMode="auto">
          <a:xfrm flipH="1">
            <a:off x="3910035" y="2928491"/>
            <a:ext cx="863800" cy="121736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Arial" panose="020B0604020202020204" pitchFamily="34" charset="0"/>
            </a:endParaRPr>
          </a:p>
        </p:txBody>
      </p:sp>
      <p:sp>
        <p:nvSpPr>
          <p:cNvPr id="108" name="Line 10"/>
          <p:cNvSpPr>
            <a:spLocks noChangeAspect="1" noChangeShapeType="1"/>
          </p:cNvSpPr>
          <p:nvPr/>
        </p:nvSpPr>
        <p:spPr bwMode="auto">
          <a:xfrm>
            <a:off x="3943909" y="4264417"/>
            <a:ext cx="821457" cy="121524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Arial" panose="020B0604020202020204" pitchFamily="34" charset="0"/>
            </a:endParaRPr>
          </a:p>
        </p:txBody>
      </p:sp>
      <p:sp>
        <p:nvSpPr>
          <p:cNvPr id="109" name="Line 11"/>
          <p:cNvSpPr>
            <a:spLocks noChangeAspect="1" noChangeShapeType="1"/>
          </p:cNvSpPr>
          <p:nvPr/>
        </p:nvSpPr>
        <p:spPr bwMode="auto">
          <a:xfrm>
            <a:off x="5798540" y="4209371"/>
            <a:ext cx="1361332" cy="211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Arial" panose="020B0604020202020204" pitchFamily="34" charset="0"/>
            </a:endParaRPr>
          </a:p>
        </p:txBody>
      </p:sp>
      <p:sp>
        <p:nvSpPr>
          <p:cNvPr id="110" name="Line 12"/>
          <p:cNvSpPr>
            <a:spLocks noChangeAspect="1" noChangeShapeType="1"/>
          </p:cNvSpPr>
          <p:nvPr/>
        </p:nvSpPr>
        <p:spPr bwMode="auto">
          <a:xfrm flipH="1">
            <a:off x="4822530" y="2977185"/>
            <a:ext cx="0" cy="244743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Arial" panose="020B0604020202020204" pitchFamily="34" charset="0"/>
            </a:endParaRPr>
          </a:p>
        </p:txBody>
      </p:sp>
      <p:sp>
        <p:nvSpPr>
          <p:cNvPr id="111" name="Text Box 14"/>
          <p:cNvSpPr txBox="1">
            <a:spLocks noChangeAspect="1" noChangeArrowheads="1"/>
          </p:cNvSpPr>
          <p:nvPr/>
        </p:nvSpPr>
        <p:spPr bwMode="auto">
          <a:xfrm>
            <a:off x="4701852" y="2430978"/>
            <a:ext cx="2858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cs typeface="Arial" panose="020B0604020202020204" pitchFamily="34" charset="0"/>
              </a:rPr>
              <a:t>b</a:t>
            </a:r>
          </a:p>
        </p:txBody>
      </p:sp>
      <p:sp>
        <p:nvSpPr>
          <p:cNvPr id="116" name="Text Box 19"/>
          <p:cNvSpPr txBox="1">
            <a:spLocks noChangeAspect="1" noChangeArrowheads="1"/>
          </p:cNvSpPr>
          <p:nvPr/>
        </p:nvSpPr>
        <p:spPr bwMode="auto">
          <a:xfrm>
            <a:off x="3531065" y="3968033"/>
            <a:ext cx="2858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cs typeface="Arial" panose="020B0604020202020204" pitchFamily="34" charset="0"/>
              </a:rPr>
              <a:t>a</a:t>
            </a:r>
          </a:p>
        </p:txBody>
      </p:sp>
      <p:sp>
        <p:nvSpPr>
          <p:cNvPr id="117" name="Text Box 20"/>
          <p:cNvSpPr txBox="1">
            <a:spLocks noChangeAspect="1" noChangeArrowheads="1"/>
          </p:cNvSpPr>
          <p:nvPr/>
        </p:nvSpPr>
        <p:spPr bwMode="auto">
          <a:xfrm>
            <a:off x="4684915" y="5623650"/>
            <a:ext cx="2858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cs typeface="Arial" panose="020B0604020202020204" pitchFamily="34" charset="0"/>
              </a:rPr>
              <a:t>c</a:t>
            </a:r>
          </a:p>
        </p:txBody>
      </p:sp>
      <p:sp>
        <p:nvSpPr>
          <p:cNvPr id="118" name="Line 21"/>
          <p:cNvSpPr>
            <a:spLocks noChangeAspect="1" noChangeShapeType="1"/>
          </p:cNvSpPr>
          <p:nvPr/>
        </p:nvSpPr>
        <p:spPr bwMode="auto">
          <a:xfrm>
            <a:off x="4873342" y="2945427"/>
            <a:ext cx="815105" cy="121313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Arial" panose="020B0604020202020204" pitchFamily="34" charset="0"/>
            </a:endParaRPr>
          </a:p>
        </p:txBody>
      </p:sp>
      <p:sp>
        <p:nvSpPr>
          <p:cNvPr id="119" name="Line 22"/>
          <p:cNvSpPr>
            <a:spLocks noChangeAspect="1" noChangeShapeType="1"/>
          </p:cNvSpPr>
          <p:nvPr/>
        </p:nvSpPr>
        <p:spPr bwMode="auto">
          <a:xfrm flipH="1">
            <a:off x="4873342" y="4268651"/>
            <a:ext cx="815105" cy="120889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Arial" panose="020B0604020202020204" pitchFamily="34" charset="0"/>
            </a:endParaRPr>
          </a:p>
        </p:txBody>
      </p:sp>
      <p:sp>
        <p:nvSpPr>
          <p:cNvPr id="121" name="Line 24"/>
          <p:cNvSpPr>
            <a:spLocks noChangeAspect="1" noChangeShapeType="1"/>
          </p:cNvSpPr>
          <p:nvPr/>
        </p:nvSpPr>
        <p:spPr bwMode="auto">
          <a:xfrm flipH="1">
            <a:off x="5737142" y="2979302"/>
            <a:ext cx="0" cy="115596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Arial" panose="020B0604020202020204" pitchFamily="34" charset="0"/>
            </a:endParaRPr>
          </a:p>
        </p:txBody>
      </p:sp>
      <p:sp>
        <p:nvSpPr>
          <p:cNvPr id="124" name="Line 27"/>
          <p:cNvSpPr>
            <a:spLocks noChangeAspect="1" noChangeShapeType="1"/>
          </p:cNvSpPr>
          <p:nvPr/>
        </p:nvSpPr>
        <p:spPr bwMode="auto">
          <a:xfrm flipH="1">
            <a:off x="5737142" y="4298291"/>
            <a:ext cx="0" cy="115173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Arial" panose="020B0604020202020204" pitchFamily="34" charset="0"/>
            </a:endParaRPr>
          </a:p>
        </p:txBody>
      </p:sp>
      <p:sp>
        <p:nvSpPr>
          <p:cNvPr id="126" name="Line 29"/>
          <p:cNvSpPr>
            <a:spLocks noChangeAspect="1" noChangeShapeType="1"/>
          </p:cNvSpPr>
          <p:nvPr/>
        </p:nvSpPr>
        <p:spPr bwMode="auto">
          <a:xfrm flipH="1">
            <a:off x="7236089" y="2979302"/>
            <a:ext cx="0" cy="115596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Arial" panose="020B0604020202020204" pitchFamily="34" charset="0"/>
            </a:endParaRPr>
          </a:p>
        </p:txBody>
      </p:sp>
      <p:sp>
        <p:nvSpPr>
          <p:cNvPr id="128" name="Line 32"/>
          <p:cNvSpPr>
            <a:spLocks noChangeAspect="1" noChangeShapeType="1"/>
          </p:cNvSpPr>
          <p:nvPr/>
        </p:nvSpPr>
        <p:spPr bwMode="auto">
          <a:xfrm flipH="1">
            <a:off x="7236089" y="4298291"/>
            <a:ext cx="0" cy="115173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Arial" panose="020B0604020202020204" pitchFamily="34" charset="0"/>
            </a:endParaRPr>
          </a:p>
        </p:txBody>
      </p:sp>
      <p:sp>
        <p:nvSpPr>
          <p:cNvPr id="129" name="Line 33"/>
          <p:cNvSpPr>
            <a:spLocks noChangeAspect="1" noChangeShapeType="1"/>
          </p:cNvSpPr>
          <p:nvPr/>
        </p:nvSpPr>
        <p:spPr bwMode="auto">
          <a:xfrm>
            <a:off x="5815476" y="5511421"/>
            <a:ext cx="1363449" cy="211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Arial" panose="020B0604020202020204" pitchFamily="34" charset="0"/>
            </a:endParaRPr>
          </a:p>
        </p:txBody>
      </p:sp>
      <p:sp>
        <p:nvSpPr>
          <p:cNvPr id="130" name="Line 34"/>
          <p:cNvSpPr>
            <a:spLocks noChangeAspect="1" noChangeShapeType="1"/>
          </p:cNvSpPr>
          <p:nvPr/>
        </p:nvSpPr>
        <p:spPr bwMode="auto">
          <a:xfrm>
            <a:off x="5832414" y="2903085"/>
            <a:ext cx="1361332" cy="423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Arial" panose="020B0604020202020204" pitchFamily="34" charset="0"/>
            </a:endParaRPr>
          </a:p>
        </p:txBody>
      </p:sp>
      <p:sp>
        <p:nvSpPr>
          <p:cNvPr id="131" name="Line 35"/>
          <p:cNvSpPr>
            <a:spLocks noChangeAspect="1" noChangeShapeType="1"/>
          </p:cNvSpPr>
          <p:nvPr/>
        </p:nvSpPr>
        <p:spPr bwMode="auto">
          <a:xfrm>
            <a:off x="7301720" y="4229087"/>
            <a:ext cx="1060696" cy="211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Arial" panose="020B0604020202020204" pitchFamily="34" charset="0"/>
            </a:endParaRPr>
          </a:p>
        </p:txBody>
      </p:sp>
      <p:sp>
        <p:nvSpPr>
          <p:cNvPr id="132" name="Line 36"/>
          <p:cNvSpPr>
            <a:spLocks noChangeAspect="1" noChangeShapeType="1"/>
          </p:cNvSpPr>
          <p:nvPr/>
        </p:nvSpPr>
        <p:spPr bwMode="auto">
          <a:xfrm>
            <a:off x="7259377" y="2941856"/>
            <a:ext cx="1134796" cy="121313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Arial" panose="020B0604020202020204" pitchFamily="34" charset="0"/>
            </a:endParaRPr>
          </a:p>
        </p:txBody>
      </p:sp>
      <p:sp>
        <p:nvSpPr>
          <p:cNvPr id="133" name="Text Box 37"/>
          <p:cNvSpPr txBox="1">
            <a:spLocks noChangeAspect="1" noChangeArrowheads="1"/>
          </p:cNvSpPr>
          <p:nvPr/>
        </p:nvSpPr>
        <p:spPr bwMode="auto">
          <a:xfrm>
            <a:off x="5569886" y="2430978"/>
            <a:ext cx="2879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cs typeface="Arial" panose="020B0604020202020204" pitchFamily="34" charset="0"/>
              </a:rPr>
              <a:t>d</a:t>
            </a:r>
          </a:p>
        </p:txBody>
      </p:sp>
      <p:sp>
        <p:nvSpPr>
          <p:cNvPr id="134" name="Text Box 38"/>
          <p:cNvSpPr txBox="1">
            <a:spLocks noChangeAspect="1" noChangeArrowheads="1"/>
          </p:cNvSpPr>
          <p:nvPr/>
        </p:nvSpPr>
        <p:spPr bwMode="auto">
          <a:xfrm>
            <a:off x="7132348" y="2318750"/>
            <a:ext cx="2858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cs typeface="Arial" panose="020B0604020202020204" pitchFamily="34" charset="0"/>
              </a:rPr>
              <a:t>g</a:t>
            </a:r>
          </a:p>
        </p:txBody>
      </p:sp>
      <p:sp>
        <p:nvSpPr>
          <p:cNvPr id="135" name="Text Box 39"/>
          <p:cNvSpPr txBox="1">
            <a:spLocks noChangeAspect="1" noChangeArrowheads="1"/>
          </p:cNvSpPr>
          <p:nvPr/>
        </p:nvSpPr>
        <p:spPr bwMode="auto">
          <a:xfrm>
            <a:off x="8531789" y="3974862"/>
            <a:ext cx="2858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cs typeface="Arial" panose="020B0604020202020204" pitchFamily="34" charset="0"/>
              </a:rPr>
              <a:t>j</a:t>
            </a:r>
          </a:p>
        </p:txBody>
      </p:sp>
      <p:sp>
        <p:nvSpPr>
          <p:cNvPr id="136" name="Text Box 40"/>
          <p:cNvSpPr txBox="1">
            <a:spLocks noChangeAspect="1" noChangeArrowheads="1"/>
          </p:cNvSpPr>
          <p:nvPr/>
        </p:nvSpPr>
        <p:spPr bwMode="auto">
          <a:xfrm>
            <a:off x="7115411" y="5623650"/>
            <a:ext cx="2858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cs typeface="Arial" panose="020B0604020202020204" pitchFamily="34" charset="0"/>
              </a:rPr>
              <a:t>i</a:t>
            </a:r>
          </a:p>
        </p:txBody>
      </p:sp>
      <p:sp>
        <p:nvSpPr>
          <p:cNvPr id="137" name="Text Box 41"/>
          <p:cNvSpPr txBox="1">
            <a:spLocks noChangeAspect="1" noChangeArrowheads="1"/>
          </p:cNvSpPr>
          <p:nvPr/>
        </p:nvSpPr>
        <p:spPr bwMode="auto">
          <a:xfrm>
            <a:off x="5552949" y="5623650"/>
            <a:ext cx="2879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cs typeface="Arial" panose="020B0604020202020204" pitchFamily="34" charset="0"/>
              </a:rPr>
              <a:t>f</a:t>
            </a:r>
          </a:p>
        </p:txBody>
      </p:sp>
      <p:sp>
        <p:nvSpPr>
          <p:cNvPr id="138" name="Text Box 42"/>
          <p:cNvSpPr txBox="1">
            <a:spLocks noChangeAspect="1" noChangeArrowheads="1"/>
          </p:cNvSpPr>
          <p:nvPr/>
        </p:nvSpPr>
        <p:spPr bwMode="auto">
          <a:xfrm>
            <a:off x="5771017" y="3822462"/>
            <a:ext cx="2900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cs typeface="Arial" panose="020B0604020202020204" pitchFamily="34" charset="0"/>
              </a:rPr>
              <a:t>e</a:t>
            </a:r>
          </a:p>
        </p:txBody>
      </p:sp>
      <p:sp>
        <p:nvSpPr>
          <p:cNvPr id="139" name="Text Box 43"/>
          <p:cNvSpPr txBox="1">
            <a:spLocks noChangeAspect="1" noChangeArrowheads="1"/>
          </p:cNvSpPr>
          <p:nvPr/>
        </p:nvSpPr>
        <p:spPr bwMode="auto">
          <a:xfrm>
            <a:off x="7291135" y="3809247"/>
            <a:ext cx="2858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cs typeface="Arial" panose="020B0604020202020204" pitchFamily="34" charset="0"/>
              </a:rPr>
              <a:t>h</a:t>
            </a:r>
          </a:p>
        </p:txBody>
      </p:sp>
      <p:sp>
        <p:nvSpPr>
          <p:cNvPr id="140" name="Line 119"/>
          <p:cNvSpPr>
            <a:spLocks noChangeAspect="1" noChangeShapeType="1"/>
          </p:cNvSpPr>
          <p:nvPr/>
        </p:nvSpPr>
        <p:spPr bwMode="auto">
          <a:xfrm>
            <a:off x="5760430" y="4253831"/>
            <a:ext cx="1439667" cy="121524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Arial" panose="020B0604020202020204" pitchFamily="34" charset="0"/>
            </a:endParaRPr>
          </a:p>
        </p:txBody>
      </p:sp>
      <p:sp>
        <p:nvSpPr>
          <p:cNvPr id="142" name="Text Box 123"/>
          <p:cNvSpPr txBox="1">
            <a:spLocks noChangeAspect="1" noChangeArrowheads="1"/>
          </p:cNvSpPr>
          <p:nvPr/>
        </p:nvSpPr>
        <p:spPr bwMode="auto">
          <a:xfrm>
            <a:off x="6113996" y="3723898"/>
            <a:ext cx="10077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0000FF"/>
                </a:solidFill>
                <a:latin typeface="+mn-lt"/>
                <a:cs typeface="Arial" panose="020B0604020202020204" pitchFamily="34" charset="0"/>
              </a:rPr>
              <a:t>0(-)</a:t>
            </a:r>
          </a:p>
        </p:txBody>
      </p:sp>
      <p:sp>
        <p:nvSpPr>
          <p:cNvPr id="143" name="Text Box 124"/>
          <p:cNvSpPr txBox="1">
            <a:spLocks noChangeAspect="1" noChangeArrowheads="1"/>
          </p:cNvSpPr>
          <p:nvPr/>
        </p:nvSpPr>
        <p:spPr bwMode="auto">
          <a:xfrm>
            <a:off x="7346181" y="2098947"/>
            <a:ext cx="7685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solidFill>
                  <a:srgbClr val="0000FF"/>
                </a:solidFill>
                <a:latin typeface="+mn-lt"/>
                <a:cs typeface="Arial" panose="020B0604020202020204" pitchFamily="34" charset="0"/>
              </a:rPr>
              <a:t>1(a)</a:t>
            </a:r>
          </a:p>
        </p:txBody>
      </p:sp>
      <p:sp>
        <p:nvSpPr>
          <p:cNvPr id="144" name="Text Box 125"/>
          <p:cNvSpPr txBox="1">
            <a:spLocks noChangeAspect="1" noChangeArrowheads="1"/>
          </p:cNvSpPr>
          <p:nvPr/>
        </p:nvSpPr>
        <p:spPr bwMode="auto">
          <a:xfrm>
            <a:off x="7250908" y="5944394"/>
            <a:ext cx="863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0000FF"/>
                </a:solidFill>
                <a:latin typeface="+mn-lt"/>
                <a:cs typeface="Arial" panose="020B0604020202020204" pitchFamily="34" charset="0"/>
              </a:rPr>
              <a:t>1(a)</a:t>
            </a:r>
          </a:p>
        </p:txBody>
      </p:sp>
      <p:sp>
        <p:nvSpPr>
          <p:cNvPr id="145" name="Text Box 126"/>
          <p:cNvSpPr txBox="1">
            <a:spLocks noChangeAspect="1" noChangeArrowheads="1"/>
          </p:cNvSpPr>
          <p:nvPr/>
        </p:nvSpPr>
        <p:spPr bwMode="auto">
          <a:xfrm>
            <a:off x="8307370" y="5944394"/>
            <a:ext cx="7685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solidFill>
                  <a:srgbClr val="0000FF"/>
                </a:solidFill>
                <a:latin typeface="+mn-lt"/>
                <a:cs typeface="Arial" panose="020B0604020202020204" pitchFamily="34" charset="0"/>
              </a:rPr>
              <a:t>2(c)</a:t>
            </a:r>
          </a:p>
        </p:txBody>
      </p:sp>
      <p:sp>
        <p:nvSpPr>
          <p:cNvPr id="146" name="Text Box 127"/>
          <p:cNvSpPr txBox="1">
            <a:spLocks noChangeAspect="1" noChangeArrowheads="1"/>
          </p:cNvSpPr>
          <p:nvPr/>
        </p:nvSpPr>
        <p:spPr bwMode="auto">
          <a:xfrm>
            <a:off x="8724450" y="3572126"/>
            <a:ext cx="7685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sz="2400" b="1">
                <a:solidFill>
                  <a:srgbClr val="0000FF"/>
                </a:solidFill>
                <a:latin typeface="+mn-lt"/>
                <a:cs typeface="Arial" panose="020B0604020202020204" pitchFamily="34" charset="0"/>
              </a:rPr>
              <a:t>2(b)</a:t>
            </a:r>
          </a:p>
        </p:txBody>
      </p:sp>
      <p:sp>
        <p:nvSpPr>
          <p:cNvPr id="147" name="Text Box 128"/>
          <p:cNvSpPr txBox="1">
            <a:spLocks noChangeAspect="1" noChangeArrowheads="1"/>
          </p:cNvSpPr>
          <p:nvPr/>
        </p:nvSpPr>
        <p:spPr bwMode="auto">
          <a:xfrm>
            <a:off x="8307370" y="2087998"/>
            <a:ext cx="9209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solidFill>
                  <a:srgbClr val="0000FF"/>
                </a:solidFill>
                <a:latin typeface="+mn-lt"/>
                <a:cs typeface="Arial" panose="020B0604020202020204" pitchFamily="34" charset="0"/>
              </a:rPr>
              <a:t>3(e)</a:t>
            </a:r>
          </a:p>
        </p:txBody>
      </p:sp>
      <p:sp>
        <p:nvSpPr>
          <p:cNvPr id="148" name="Text Box 129"/>
          <p:cNvSpPr txBox="1">
            <a:spLocks noChangeAspect="1" noChangeArrowheads="1"/>
          </p:cNvSpPr>
          <p:nvPr/>
        </p:nvSpPr>
        <p:spPr bwMode="auto">
          <a:xfrm>
            <a:off x="9747037" y="5944394"/>
            <a:ext cx="7685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solidFill>
                  <a:srgbClr val="0000FF"/>
                </a:solidFill>
                <a:latin typeface="+mn-lt"/>
                <a:cs typeface="Arial" panose="020B0604020202020204" pitchFamily="34" charset="0"/>
              </a:rPr>
              <a:t>3(f)</a:t>
            </a:r>
          </a:p>
        </p:txBody>
      </p:sp>
      <p:sp>
        <p:nvSpPr>
          <p:cNvPr id="149" name="Text Box 130"/>
          <p:cNvSpPr txBox="1">
            <a:spLocks noChangeAspect="1" noChangeArrowheads="1"/>
          </p:cNvSpPr>
          <p:nvPr/>
        </p:nvSpPr>
        <p:spPr bwMode="auto">
          <a:xfrm>
            <a:off x="10227631" y="4340653"/>
            <a:ext cx="7685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solidFill>
                  <a:srgbClr val="0000FF"/>
                </a:solidFill>
                <a:latin typeface="+mn-lt"/>
                <a:cs typeface="Arial" panose="020B0604020202020204" pitchFamily="34" charset="0"/>
              </a:rPr>
              <a:t>3(e)</a:t>
            </a:r>
          </a:p>
        </p:txBody>
      </p:sp>
      <p:sp>
        <p:nvSpPr>
          <p:cNvPr id="150" name="Text Box 131"/>
          <p:cNvSpPr txBox="1">
            <a:spLocks noChangeAspect="1" noChangeArrowheads="1"/>
          </p:cNvSpPr>
          <p:nvPr/>
        </p:nvSpPr>
        <p:spPr bwMode="auto">
          <a:xfrm>
            <a:off x="9753387" y="2183271"/>
            <a:ext cx="863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solidFill>
                  <a:srgbClr val="0000FF"/>
                </a:solidFill>
                <a:latin typeface="+mn-lt"/>
                <a:cs typeface="Arial" panose="020B0604020202020204" pitchFamily="34" charset="0"/>
              </a:rPr>
              <a:t>4(h)</a:t>
            </a:r>
          </a:p>
        </p:txBody>
      </p:sp>
      <p:sp>
        <p:nvSpPr>
          <p:cNvPr id="151" name="Text Box 132"/>
          <p:cNvSpPr txBox="1">
            <a:spLocks noChangeAspect="1" noChangeArrowheads="1"/>
          </p:cNvSpPr>
          <p:nvPr/>
        </p:nvSpPr>
        <p:spPr bwMode="auto">
          <a:xfrm>
            <a:off x="11188820" y="3622937"/>
            <a:ext cx="7685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solidFill>
                  <a:srgbClr val="0000FF"/>
                </a:solidFill>
                <a:latin typeface="+mn-lt"/>
                <a:cs typeface="Arial" panose="020B0604020202020204" pitchFamily="34" charset="0"/>
              </a:rPr>
              <a:t>4(h)</a:t>
            </a:r>
          </a:p>
        </p:txBody>
      </p:sp>
      <p:sp>
        <p:nvSpPr>
          <p:cNvPr id="152" name="Line 133"/>
          <p:cNvSpPr>
            <a:spLocks noChangeAspect="1" noChangeShapeType="1"/>
          </p:cNvSpPr>
          <p:nvPr/>
        </p:nvSpPr>
        <p:spPr bwMode="auto">
          <a:xfrm>
            <a:off x="7788666" y="5524787"/>
            <a:ext cx="863800" cy="211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Arial" panose="020B0604020202020204" pitchFamily="34" charset="0"/>
            </a:endParaRPr>
          </a:p>
        </p:txBody>
      </p:sp>
      <p:sp>
        <p:nvSpPr>
          <p:cNvPr id="153" name="Line 134"/>
          <p:cNvSpPr>
            <a:spLocks noChangeShapeType="1"/>
          </p:cNvSpPr>
          <p:nvPr/>
        </p:nvSpPr>
        <p:spPr bwMode="auto">
          <a:xfrm flipH="1">
            <a:off x="6846532" y="2949630"/>
            <a:ext cx="863800" cy="121736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Arial" panose="020B0604020202020204" pitchFamily="34" charset="0"/>
            </a:endParaRPr>
          </a:p>
        </p:txBody>
      </p:sp>
      <p:sp>
        <p:nvSpPr>
          <p:cNvPr id="154" name="Line 135"/>
          <p:cNvSpPr>
            <a:spLocks noChangeAspect="1" noChangeShapeType="1"/>
          </p:cNvSpPr>
          <p:nvPr/>
        </p:nvSpPr>
        <p:spPr bwMode="auto">
          <a:xfrm>
            <a:off x="6880406" y="4294091"/>
            <a:ext cx="821457" cy="121524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Arial" panose="020B0604020202020204" pitchFamily="34" charset="0"/>
            </a:endParaRPr>
          </a:p>
        </p:txBody>
      </p:sp>
      <p:sp>
        <p:nvSpPr>
          <p:cNvPr id="155" name="Line 136"/>
          <p:cNvSpPr>
            <a:spLocks noChangeAspect="1" noChangeShapeType="1"/>
          </p:cNvSpPr>
          <p:nvPr/>
        </p:nvSpPr>
        <p:spPr bwMode="auto">
          <a:xfrm>
            <a:off x="8735036" y="4222737"/>
            <a:ext cx="1361331" cy="211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Arial" panose="020B0604020202020204" pitchFamily="34" charset="0"/>
            </a:endParaRPr>
          </a:p>
        </p:txBody>
      </p:sp>
      <p:sp>
        <p:nvSpPr>
          <p:cNvPr id="156" name="Line 137"/>
          <p:cNvSpPr>
            <a:spLocks noChangeAspect="1" noChangeShapeType="1"/>
          </p:cNvSpPr>
          <p:nvPr/>
        </p:nvSpPr>
        <p:spPr bwMode="auto">
          <a:xfrm flipH="1">
            <a:off x="7759026" y="3001500"/>
            <a:ext cx="0" cy="244743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Arial" panose="020B0604020202020204" pitchFamily="34" charset="0"/>
            </a:endParaRPr>
          </a:p>
        </p:txBody>
      </p:sp>
      <p:sp>
        <p:nvSpPr>
          <p:cNvPr id="157" name="Text Box 138"/>
          <p:cNvSpPr txBox="1">
            <a:spLocks noChangeAspect="1" noChangeArrowheads="1"/>
          </p:cNvSpPr>
          <p:nvPr/>
        </p:nvSpPr>
        <p:spPr bwMode="auto">
          <a:xfrm>
            <a:off x="7638349" y="2441927"/>
            <a:ext cx="2858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cs typeface="Arial" panose="020B0604020202020204" pitchFamily="34" charset="0"/>
              </a:rPr>
              <a:t>b</a:t>
            </a:r>
          </a:p>
        </p:txBody>
      </p:sp>
      <p:sp>
        <p:nvSpPr>
          <p:cNvPr id="162" name="Text Box 143"/>
          <p:cNvSpPr txBox="1">
            <a:spLocks noChangeAspect="1" noChangeArrowheads="1"/>
          </p:cNvSpPr>
          <p:nvPr/>
        </p:nvSpPr>
        <p:spPr bwMode="auto">
          <a:xfrm>
            <a:off x="6467561" y="3954667"/>
            <a:ext cx="2858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cs typeface="Arial" panose="020B0604020202020204" pitchFamily="34" charset="0"/>
              </a:rPr>
              <a:t>a</a:t>
            </a:r>
          </a:p>
        </p:txBody>
      </p:sp>
      <p:sp>
        <p:nvSpPr>
          <p:cNvPr id="163" name="Text Box 144"/>
          <p:cNvSpPr txBox="1">
            <a:spLocks noChangeAspect="1" noChangeArrowheads="1"/>
          </p:cNvSpPr>
          <p:nvPr/>
        </p:nvSpPr>
        <p:spPr bwMode="auto">
          <a:xfrm>
            <a:off x="7621412" y="5535737"/>
            <a:ext cx="2858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cs typeface="Arial" panose="020B0604020202020204" pitchFamily="34" charset="0"/>
              </a:rPr>
              <a:t>c</a:t>
            </a:r>
          </a:p>
        </p:txBody>
      </p:sp>
      <p:sp>
        <p:nvSpPr>
          <p:cNvPr id="164" name="Line 145"/>
          <p:cNvSpPr>
            <a:spLocks noChangeAspect="1" noChangeShapeType="1"/>
          </p:cNvSpPr>
          <p:nvPr/>
        </p:nvSpPr>
        <p:spPr bwMode="auto">
          <a:xfrm>
            <a:off x="7809838" y="2958793"/>
            <a:ext cx="815106" cy="121313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Arial" panose="020B0604020202020204" pitchFamily="34" charset="0"/>
            </a:endParaRPr>
          </a:p>
        </p:txBody>
      </p:sp>
      <p:sp>
        <p:nvSpPr>
          <p:cNvPr id="165" name="Line 146"/>
          <p:cNvSpPr>
            <a:spLocks noChangeAspect="1" noChangeShapeType="1"/>
          </p:cNvSpPr>
          <p:nvPr/>
        </p:nvSpPr>
        <p:spPr bwMode="auto">
          <a:xfrm flipH="1">
            <a:off x="7809838" y="4282016"/>
            <a:ext cx="815106" cy="120889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Arial" panose="020B0604020202020204" pitchFamily="34" charset="0"/>
            </a:endParaRPr>
          </a:p>
        </p:txBody>
      </p:sp>
      <p:sp>
        <p:nvSpPr>
          <p:cNvPr id="167" name="Line 148"/>
          <p:cNvSpPr>
            <a:spLocks noChangeAspect="1" noChangeShapeType="1"/>
          </p:cNvSpPr>
          <p:nvPr/>
        </p:nvSpPr>
        <p:spPr bwMode="auto">
          <a:xfrm flipH="1">
            <a:off x="8673637" y="2992668"/>
            <a:ext cx="0" cy="115596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Arial" panose="020B0604020202020204" pitchFamily="34" charset="0"/>
            </a:endParaRPr>
          </a:p>
        </p:txBody>
      </p:sp>
      <p:sp>
        <p:nvSpPr>
          <p:cNvPr id="170" name="Line 151"/>
          <p:cNvSpPr>
            <a:spLocks noChangeAspect="1" noChangeShapeType="1"/>
          </p:cNvSpPr>
          <p:nvPr/>
        </p:nvSpPr>
        <p:spPr bwMode="auto">
          <a:xfrm flipH="1">
            <a:off x="8673637" y="4311657"/>
            <a:ext cx="0" cy="115173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Arial" panose="020B0604020202020204" pitchFamily="34" charset="0"/>
            </a:endParaRPr>
          </a:p>
        </p:txBody>
      </p:sp>
      <p:sp>
        <p:nvSpPr>
          <p:cNvPr id="172" name="Line 153"/>
          <p:cNvSpPr>
            <a:spLocks noChangeAspect="1" noChangeShapeType="1"/>
          </p:cNvSpPr>
          <p:nvPr/>
        </p:nvSpPr>
        <p:spPr bwMode="auto">
          <a:xfrm flipH="1">
            <a:off x="10172584" y="2992668"/>
            <a:ext cx="0" cy="115596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Arial" panose="020B0604020202020204" pitchFamily="34" charset="0"/>
            </a:endParaRPr>
          </a:p>
        </p:txBody>
      </p:sp>
      <p:sp>
        <p:nvSpPr>
          <p:cNvPr id="174" name="Line 155"/>
          <p:cNvSpPr>
            <a:spLocks noChangeAspect="1" noChangeShapeType="1"/>
          </p:cNvSpPr>
          <p:nvPr/>
        </p:nvSpPr>
        <p:spPr bwMode="auto">
          <a:xfrm flipH="1">
            <a:off x="10172584" y="4311657"/>
            <a:ext cx="0" cy="115173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Arial" panose="020B0604020202020204" pitchFamily="34" charset="0"/>
            </a:endParaRPr>
          </a:p>
        </p:txBody>
      </p:sp>
      <p:sp>
        <p:nvSpPr>
          <p:cNvPr id="175" name="Line 156"/>
          <p:cNvSpPr>
            <a:spLocks noChangeAspect="1" noChangeShapeType="1"/>
          </p:cNvSpPr>
          <p:nvPr/>
        </p:nvSpPr>
        <p:spPr bwMode="auto">
          <a:xfrm>
            <a:off x="8751973" y="5524787"/>
            <a:ext cx="1363449" cy="211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Arial" panose="020B0604020202020204" pitchFamily="34" charset="0"/>
            </a:endParaRPr>
          </a:p>
        </p:txBody>
      </p:sp>
      <p:sp>
        <p:nvSpPr>
          <p:cNvPr id="176" name="Line 157"/>
          <p:cNvSpPr>
            <a:spLocks noChangeAspect="1" noChangeShapeType="1"/>
          </p:cNvSpPr>
          <p:nvPr/>
        </p:nvSpPr>
        <p:spPr bwMode="auto">
          <a:xfrm>
            <a:off x="8768910" y="2916451"/>
            <a:ext cx="1361331" cy="423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Arial" panose="020B0604020202020204" pitchFamily="34" charset="0"/>
            </a:endParaRPr>
          </a:p>
        </p:txBody>
      </p:sp>
      <p:sp>
        <p:nvSpPr>
          <p:cNvPr id="177" name="Line 158"/>
          <p:cNvSpPr>
            <a:spLocks noChangeAspect="1" noChangeShapeType="1"/>
          </p:cNvSpPr>
          <p:nvPr/>
        </p:nvSpPr>
        <p:spPr bwMode="auto">
          <a:xfrm>
            <a:off x="10238217" y="4229087"/>
            <a:ext cx="1060695" cy="211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Arial" panose="020B0604020202020204" pitchFamily="34" charset="0"/>
            </a:endParaRPr>
          </a:p>
        </p:txBody>
      </p:sp>
      <p:sp>
        <p:nvSpPr>
          <p:cNvPr id="178" name="Line 159"/>
          <p:cNvSpPr>
            <a:spLocks noChangeAspect="1" noChangeShapeType="1"/>
          </p:cNvSpPr>
          <p:nvPr/>
        </p:nvSpPr>
        <p:spPr bwMode="auto">
          <a:xfrm>
            <a:off x="10195874" y="2941856"/>
            <a:ext cx="1134796" cy="121313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Arial" panose="020B0604020202020204" pitchFamily="34" charset="0"/>
            </a:endParaRPr>
          </a:p>
        </p:txBody>
      </p:sp>
      <p:sp>
        <p:nvSpPr>
          <p:cNvPr id="179" name="Text Box 160"/>
          <p:cNvSpPr txBox="1">
            <a:spLocks noChangeAspect="1" noChangeArrowheads="1"/>
          </p:cNvSpPr>
          <p:nvPr/>
        </p:nvSpPr>
        <p:spPr bwMode="auto">
          <a:xfrm>
            <a:off x="8506383" y="2430977"/>
            <a:ext cx="2879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cs typeface="Arial" panose="020B0604020202020204" pitchFamily="34" charset="0"/>
              </a:rPr>
              <a:t>d</a:t>
            </a:r>
          </a:p>
        </p:txBody>
      </p:sp>
      <p:sp>
        <p:nvSpPr>
          <p:cNvPr id="180" name="Text Box 161"/>
          <p:cNvSpPr txBox="1">
            <a:spLocks noChangeAspect="1" noChangeArrowheads="1"/>
          </p:cNvSpPr>
          <p:nvPr/>
        </p:nvSpPr>
        <p:spPr bwMode="auto">
          <a:xfrm>
            <a:off x="10068845" y="2430977"/>
            <a:ext cx="2858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cs typeface="Arial" panose="020B0604020202020204" pitchFamily="34" charset="0"/>
              </a:rPr>
              <a:t>g</a:t>
            </a:r>
          </a:p>
        </p:txBody>
      </p:sp>
      <p:sp>
        <p:nvSpPr>
          <p:cNvPr id="181" name="Text Box 162"/>
          <p:cNvSpPr txBox="1">
            <a:spLocks noChangeAspect="1" noChangeArrowheads="1"/>
          </p:cNvSpPr>
          <p:nvPr/>
        </p:nvSpPr>
        <p:spPr bwMode="auto">
          <a:xfrm>
            <a:off x="11468285" y="3968033"/>
            <a:ext cx="2858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cs typeface="Arial" panose="020B0604020202020204" pitchFamily="34" charset="0"/>
              </a:rPr>
              <a:t>j</a:t>
            </a:r>
          </a:p>
        </p:txBody>
      </p:sp>
      <p:sp>
        <p:nvSpPr>
          <p:cNvPr id="184" name="Text Box 165"/>
          <p:cNvSpPr txBox="1">
            <a:spLocks noChangeAspect="1" noChangeArrowheads="1"/>
          </p:cNvSpPr>
          <p:nvPr/>
        </p:nvSpPr>
        <p:spPr bwMode="auto">
          <a:xfrm>
            <a:off x="8707512" y="3826184"/>
            <a:ext cx="2900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cs typeface="Arial" panose="020B0604020202020204" pitchFamily="34" charset="0"/>
              </a:rPr>
              <a:t>e</a:t>
            </a:r>
          </a:p>
        </p:txBody>
      </p:sp>
      <p:sp>
        <p:nvSpPr>
          <p:cNvPr id="185" name="Text Box 166"/>
          <p:cNvSpPr txBox="1">
            <a:spLocks noChangeAspect="1" noChangeArrowheads="1"/>
          </p:cNvSpPr>
          <p:nvPr/>
        </p:nvSpPr>
        <p:spPr bwMode="auto">
          <a:xfrm>
            <a:off x="10227631" y="3809247"/>
            <a:ext cx="2858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cs typeface="Arial" panose="020B0604020202020204" pitchFamily="34" charset="0"/>
              </a:rPr>
              <a:t>h</a:t>
            </a:r>
          </a:p>
        </p:txBody>
      </p:sp>
      <p:sp>
        <p:nvSpPr>
          <p:cNvPr id="186" name="Line 167"/>
          <p:cNvSpPr>
            <a:spLocks noChangeAspect="1" noChangeShapeType="1"/>
          </p:cNvSpPr>
          <p:nvPr/>
        </p:nvSpPr>
        <p:spPr bwMode="auto">
          <a:xfrm>
            <a:off x="8696927" y="4267196"/>
            <a:ext cx="1439667" cy="121524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cs typeface="Arial" panose="020B0604020202020204" pitchFamily="34" charset="0"/>
            </a:endParaRPr>
          </a:p>
        </p:txBody>
      </p:sp>
      <p:sp>
        <p:nvSpPr>
          <p:cNvPr id="2" name="内容占位符 1"/>
          <p:cNvSpPr>
            <a:spLocks noGrp="1"/>
          </p:cNvSpPr>
          <p:nvPr>
            <p:ph idx="1"/>
          </p:nvPr>
        </p:nvSpPr>
        <p:spPr>
          <a:xfrm>
            <a:off x="765175" y="915194"/>
            <a:ext cx="10755156" cy="746702"/>
          </a:xfrm>
        </p:spPr>
        <p:txBody>
          <a:bodyPr/>
          <a:lstStyle/>
          <a:p>
            <a:pPr marL="0" indent="0">
              <a:lnSpc>
                <a:spcPct val="150000"/>
              </a:lnSpc>
              <a:buNone/>
            </a:pPr>
            <a:r>
              <a:rPr lang="zh-CN" altLang="en-US" dirty="0"/>
              <a:t>用广度优先搜索算法求生成树 </a:t>
            </a:r>
          </a:p>
        </p:txBody>
      </p:sp>
      <p:sp>
        <p:nvSpPr>
          <p:cNvPr id="112" name="Oval 15"/>
          <p:cNvSpPr>
            <a:spLocks noChangeArrowheads="1"/>
          </p:cNvSpPr>
          <p:nvPr/>
        </p:nvSpPr>
        <p:spPr bwMode="auto">
          <a:xfrm>
            <a:off x="4752661" y="5441555"/>
            <a:ext cx="144000" cy="144000"/>
          </a:xfrm>
          <a:prstGeom prst="ellipse">
            <a:avLst/>
          </a:prstGeom>
          <a:solidFill>
            <a:srgbClr val="FFFFFF"/>
          </a:solidFill>
          <a:ln w="25400">
            <a:solidFill>
              <a:srgbClr val="7030A0"/>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cs typeface="Arial" panose="020B0604020202020204" pitchFamily="34" charset="0"/>
            </a:endParaRPr>
          </a:p>
        </p:txBody>
      </p:sp>
      <p:sp>
        <p:nvSpPr>
          <p:cNvPr id="113" name="Oval 16"/>
          <p:cNvSpPr>
            <a:spLocks noChangeArrowheads="1"/>
          </p:cNvSpPr>
          <p:nvPr/>
        </p:nvSpPr>
        <p:spPr bwMode="auto">
          <a:xfrm>
            <a:off x="3825347" y="4135269"/>
            <a:ext cx="144000" cy="144000"/>
          </a:xfrm>
          <a:prstGeom prst="ellipse">
            <a:avLst/>
          </a:prstGeom>
          <a:solidFill>
            <a:srgbClr val="FFFFFF"/>
          </a:solidFill>
          <a:ln w="25400">
            <a:solidFill>
              <a:srgbClr val="7030A0"/>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cs typeface="Arial" panose="020B0604020202020204" pitchFamily="34" charset="0"/>
            </a:endParaRPr>
          </a:p>
        </p:txBody>
      </p:sp>
      <p:sp>
        <p:nvSpPr>
          <p:cNvPr id="114" name="Oval 17"/>
          <p:cNvSpPr>
            <a:spLocks noChangeArrowheads="1"/>
          </p:cNvSpPr>
          <p:nvPr/>
        </p:nvSpPr>
        <p:spPr bwMode="auto">
          <a:xfrm>
            <a:off x="4752661" y="2833218"/>
            <a:ext cx="144000" cy="144000"/>
          </a:xfrm>
          <a:prstGeom prst="ellipse">
            <a:avLst/>
          </a:prstGeom>
          <a:solidFill>
            <a:srgbClr val="FFFFFF"/>
          </a:solidFill>
          <a:ln w="25400">
            <a:solidFill>
              <a:srgbClr val="7030A0"/>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cs typeface="Arial" panose="020B0604020202020204" pitchFamily="34" charset="0"/>
            </a:endParaRPr>
          </a:p>
        </p:txBody>
      </p:sp>
      <p:sp>
        <p:nvSpPr>
          <p:cNvPr id="115" name="Oval 18"/>
          <p:cNvSpPr>
            <a:spLocks noChangeArrowheads="1"/>
          </p:cNvSpPr>
          <p:nvPr/>
        </p:nvSpPr>
        <p:spPr bwMode="auto">
          <a:xfrm>
            <a:off x="8353945" y="4148635"/>
            <a:ext cx="144000" cy="144000"/>
          </a:xfrm>
          <a:prstGeom prst="ellipse">
            <a:avLst/>
          </a:prstGeom>
          <a:solidFill>
            <a:srgbClr val="FFFFFF"/>
          </a:solidFill>
          <a:ln w="25400">
            <a:solidFill>
              <a:srgbClr val="7030A0"/>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cs typeface="Arial" panose="020B0604020202020204" pitchFamily="34" charset="0"/>
            </a:endParaRPr>
          </a:p>
        </p:txBody>
      </p:sp>
      <p:sp>
        <p:nvSpPr>
          <p:cNvPr id="120" name="Oval 23"/>
          <p:cNvSpPr>
            <a:spLocks noChangeArrowheads="1"/>
          </p:cNvSpPr>
          <p:nvPr/>
        </p:nvSpPr>
        <p:spPr bwMode="auto">
          <a:xfrm>
            <a:off x="5667275" y="4135269"/>
            <a:ext cx="144000" cy="144000"/>
          </a:xfrm>
          <a:prstGeom prst="ellipse">
            <a:avLst/>
          </a:prstGeom>
          <a:solidFill>
            <a:srgbClr val="FFFFFF"/>
          </a:solidFill>
          <a:ln w="25400">
            <a:solidFill>
              <a:srgbClr val="7030A0"/>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cs typeface="Arial" panose="020B0604020202020204" pitchFamily="34" charset="0"/>
            </a:endParaRPr>
          </a:p>
        </p:txBody>
      </p:sp>
      <p:sp>
        <p:nvSpPr>
          <p:cNvPr id="122" name="Oval 25"/>
          <p:cNvSpPr>
            <a:spLocks noChangeArrowheads="1"/>
          </p:cNvSpPr>
          <p:nvPr/>
        </p:nvSpPr>
        <p:spPr bwMode="auto">
          <a:xfrm>
            <a:off x="5667275" y="5441555"/>
            <a:ext cx="144000" cy="144000"/>
          </a:xfrm>
          <a:prstGeom prst="ellipse">
            <a:avLst/>
          </a:prstGeom>
          <a:solidFill>
            <a:srgbClr val="FFFFFF"/>
          </a:solidFill>
          <a:ln w="25400">
            <a:solidFill>
              <a:srgbClr val="7030A0"/>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cs typeface="Arial" panose="020B0604020202020204" pitchFamily="34" charset="0"/>
            </a:endParaRPr>
          </a:p>
        </p:txBody>
      </p:sp>
      <p:sp>
        <p:nvSpPr>
          <p:cNvPr id="123" name="Oval 26"/>
          <p:cNvSpPr>
            <a:spLocks noChangeArrowheads="1"/>
          </p:cNvSpPr>
          <p:nvPr/>
        </p:nvSpPr>
        <p:spPr bwMode="auto">
          <a:xfrm>
            <a:off x="5667275" y="2833218"/>
            <a:ext cx="144000" cy="144000"/>
          </a:xfrm>
          <a:prstGeom prst="ellipse">
            <a:avLst/>
          </a:prstGeom>
          <a:solidFill>
            <a:srgbClr val="FFFFFF"/>
          </a:solidFill>
          <a:ln w="25400">
            <a:solidFill>
              <a:srgbClr val="7030A0"/>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cs typeface="Arial" panose="020B0604020202020204" pitchFamily="34" charset="0"/>
            </a:endParaRPr>
          </a:p>
        </p:txBody>
      </p:sp>
      <p:sp>
        <p:nvSpPr>
          <p:cNvPr id="127" name="Oval 30"/>
          <p:cNvSpPr>
            <a:spLocks noChangeArrowheads="1"/>
          </p:cNvSpPr>
          <p:nvPr/>
        </p:nvSpPr>
        <p:spPr bwMode="auto">
          <a:xfrm>
            <a:off x="7166222" y="5441555"/>
            <a:ext cx="144000" cy="144000"/>
          </a:xfrm>
          <a:prstGeom prst="ellipse">
            <a:avLst/>
          </a:prstGeom>
          <a:solidFill>
            <a:srgbClr val="FFFFFF"/>
          </a:solidFill>
          <a:ln w="25400">
            <a:solidFill>
              <a:srgbClr val="7030A0"/>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cs typeface="Arial" panose="020B0604020202020204" pitchFamily="34" charset="0"/>
            </a:endParaRPr>
          </a:p>
        </p:txBody>
      </p:sp>
      <p:sp>
        <p:nvSpPr>
          <p:cNvPr id="141" name="Oval 31"/>
          <p:cNvSpPr>
            <a:spLocks noChangeArrowheads="1"/>
          </p:cNvSpPr>
          <p:nvPr/>
        </p:nvSpPr>
        <p:spPr bwMode="auto">
          <a:xfrm>
            <a:off x="7166222" y="2833218"/>
            <a:ext cx="144000" cy="144000"/>
          </a:xfrm>
          <a:prstGeom prst="ellipse">
            <a:avLst/>
          </a:prstGeom>
          <a:solidFill>
            <a:srgbClr val="FFFFFF"/>
          </a:solidFill>
          <a:ln w="25400">
            <a:solidFill>
              <a:srgbClr val="7030A0"/>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cs typeface="Arial" panose="020B0604020202020204" pitchFamily="34" charset="0"/>
            </a:endParaRPr>
          </a:p>
        </p:txBody>
      </p:sp>
      <p:sp>
        <p:nvSpPr>
          <p:cNvPr id="158" name="Oval 139"/>
          <p:cNvSpPr>
            <a:spLocks noChangeArrowheads="1"/>
          </p:cNvSpPr>
          <p:nvPr/>
        </p:nvSpPr>
        <p:spPr bwMode="auto">
          <a:xfrm>
            <a:off x="7689158" y="5465870"/>
            <a:ext cx="144000" cy="144000"/>
          </a:xfrm>
          <a:prstGeom prst="ellipse">
            <a:avLst/>
          </a:prstGeom>
          <a:solidFill>
            <a:srgbClr val="FFFFFF"/>
          </a:solidFill>
          <a:ln w="25400">
            <a:solidFill>
              <a:srgbClr val="7030A0"/>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cs typeface="Arial" panose="020B0604020202020204" pitchFamily="34" charset="0"/>
            </a:endParaRPr>
          </a:p>
        </p:txBody>
      </p:sp>
      <p:sp>
        <p:nvSpPr>
          <p:cNvPr id="159" name="Oval 140"/>
          <p:cNvSpPr>
            <a:spLocks noChangeArrowheads="1"/>
          </p:cNvSpPr>
          <p:nvPr/>
        </p:nvSpPr>
        <p:spPr bwMode="auto">
          <a:xfrm>
            <a:off x="6761844" y="4159584"/>
            <a:ext cx="144000" cy="144000"/>
          </a:xfrm>
          <a:prstGeom prst="ellipse">
            <a:avLst/>
          </a:prstGeom>
          <a:solidFill>
            <a:srgbClr val="FFFFFF"/>
          </a:solidFill>
          <a:ln w="25400">
            <a:solidFill>
              <a:srgbClr val="7030A0"/>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cs typeface="Arial" panose="020B0604020202020204" pitchFamily="34" charset="0"/>
            </a:endParaRPr>
          </a:p>
        </p:txBody>
      </p:sp>
      <p:sp>
        <p:nvSpPr>
          <p:cNvPr id="160" name="Oval 141"/>
          <p:cNvSpPr>
            <a:spLocks noChangeArrowheads="1"/>
          </p:cNvSpPr>
          <p:nvPr/>
        </p:nvSpPr>
        <p:spPr bwMode="auto">
          <a:xfrm>
            <a:off x="7689158" y="2857533"/>
            <a:ext cx="144000" cy="144000"/>
          </a:xfrm>
          <a:prstGeom prst="ellipse">
            <a:avLst/>
          </a:prstGeom>
          <a:solidFill>
            <a:srgbClr val="FFFFFF"/>
          </a:solidFill>
          <a:ln w="25400">
            <a:solidFill>
              <a:srgbClr val="7030A0"/>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cs typeface="Arial" panose="020B0604020202020204" pitchFamily="34" charset="0"/>
            </a:endParaRPr>
          </a:p>
        </p:txBody>
      </p:sp>
      <p:sp>
        <p:nvSpPr>
          <p:cNvPr id="161" name="Oval 142"/>
          <p:cNvSpPr>
            <a:spLocks noChangeArrowheads="1"/>
          </p:cNvSpPr>
          <p:nvPr/>
        </p:nvSpPr>
        <p:spPr bwMode="auto">
          <a:xfrm>
            <a:off x="11290441" y="4148635"/>
            <a:ext cx="144000" cy="144000"/>
          </a:xfrm>
          <a:prstGeom prst="ellipse">
            <a:avLst/>
          </a:prstGeom>
          <a:solidFill>
            <a:srgbClr val="FFFFFF"/>
          </a:solidFill>
          <a:ln w="25400">
            <a:solidFill>
              <a:srgbClr val="7030A0"/>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cs typeface="Arial" panose="020B0604020202020204" pitchFamily="34" charset="0"/>
            </a:endParaRPr>
          </a:p>
        </p:txBody>
      </p:sp>
      <p:sp>
        <p:nvSpPr>
          <p:cNvPr id="166" name="Oval 147"/>
          <p:cNvSpPr>
            <a:spLocks noChangeArrowheads="1"/>
          </p:cNvSpPr>
          <p:nvPr/>
        </p:nvSpPr>
        <p:spPr bwMode="auto">
          <a:xfrm>
            <a:off x="8603773" y="4148635"/>
            <a:ext cx="144000" cy="144000"/>
          </a:xfrm>
          <a:prstGeom prst="ellipse">
            <a:avLst/>
          </a:prstGeom>
          <a:solidFill>
            <a:srgbClr val="FFFFFF"/>
          </a:solidFill>
          <a:ln w="25400">
            <a:solidFill>
              <a:srgbClr val="7030A0"/>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cs typeface="Arial" panose="020B0604020202020204" pitchFamily="34" charset="0"/>
            </a:endParaRPr>
          </a:p>
        </p:txBody>
      </p:sp>
      <p:sp>
        <p:nvSpPr>
          <p:cNvPr id="168" name="Oval 149"/>
          <p:cNvSpPr>
            <a:spLocks noChangeArrowheads="1"/>
          </p:cNvSpPr>
          <p:nvPr/>
        </p:nvSpPr>
        <p:spPr bwMode="auto">
          <a:xfrm>
            <a:off x="8603773" y="5454922"/>
            <a:ext cx="144000" cy="144000"/>
          </a:xfrm>
          <a:prstGeom prst="ellipse">
            <a:avLst/>
          </a:prstGeom>
          <a:solidFill>
            <a:srgbClr val="FFFFFF"/>
          </a:solidFill>
          <a:ln w="25400">
            <a:solidFill>
              <a:srgbClr val="000000"/>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cs typeface="Arial" panose="020B0604020202020204" pitchFamily="34" charset="0"/>
            </a:endParaRPr>
          </a:p>
        </p:txBody>
      </p:sp>
      <p:sp>
        <p:nvSpPr>
          <p:cNvPr id="169" name="Oval 150"/>
          <p:cNvSpPr>
            <a:spLocks noChangeArrowheads="1"/>
          </p:cNvSpPr>
          <p:nvPr/>
        </p:nvSpPr>
        <p:spPr bwMode="auto">
          <a:xfrm>
            <a:off x="8603773" y="2846584"/>
            <a:ext cx="144000" cy="144000"/>
          </a:xfrm>
          <a:prstGeom prst="ellipse">
            <a:avLst/>
          </a:prstGeom>
          <a:solidFill>
            <a:srgbClr val="FFFFFF"/>
          </a:solidFill>
          <a:ln w="25400">
            <a:solidFill>
              <a:srgbClr val="7030A0"/>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cs typeface="Arial" panose="020B0604020202020204" pitchFamily="34" charset="0"/>
            </a:endParaRPr>
          </a:p>
        </p:txBody>
      </p:sp>
      <p:sp>
        <p:nvSpPr>
          <p:cNvPr id="171" name="Oval 152"/>
          <p:cNvSpPr>
            <a:spLocks noChangeArrowheads="1"/>
          </p:cNvSpPr>
          <p:nvPr/>
        </p:nvSpPr>
        <p:spPr bwMode="auto">
          <a:xfrm>
            <a:off x="10102720" y="4148635"/>
            <a:ext cx="144000" cy="144000"/>
          </a:xfrm>
          <a:prstGeom prst="ellipse">
            <a:avLst/>
          </a:prstGeom>
          <a:solidFill>
            <a:srgbClr val="FFFFFF"/>
          </a:solidFill>
          <a:ln w="25400">
            <a:solidFill>
              <a:srgbClr val="7030A0"/>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cs typeface="Arial" panose="020B0604020202020204" pitchFamily="34" charset="0"/>
            </a:endParaRPr>
          </a:p>
        </p:txBody>
      </p:sp>
      <p:sp>
        <p:nvSpPr>
          <p:cNvPr id="173" name="Oval 154"/>
          <p:cNvSpPr>
            <a:spLocks noChangeArrowheads="1"/>
          </p:cNvSpPr>
          <p:nvPr/>
        </p:nvSpPr>
        <p:spPr bwMode="auto">
          <a:xfrm>
            <a:off x="10102720" y="5454922"/>
            <a:ext cx="144000" cy="144000"/>
          </a:xfrm>
          <a:prstGeom prst="ellipse">
            <a:avLst/>
          </a:prstGeom>
          <a:solidFill>
            <a:srgbClr val="FFFFFF"/>
          </a:solidFill>
          <a:ln w="25400">
            <a:solidFill>
              <a:srgbClr val="000000"/>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cs typeface="Arial" panose="020B0604020202020204" pitchFamily="34" charset="0"/>
            </a:endParaRPr>
          </a:p>
        </p:txBody>
      </p:sp>
      <p:sp>
        <p:nvSpPr>
          <p:cNvPr id="187" name="Oval 168"/>
          <p:cNvSpPr>
            <a:spLocks noChangeArrowheads="1"/>
          </p:cNvSpPr>
          <p:nvPr/>
        </p:nvSpPr>
        <p:spPr bwMode="auto">
          <a:xfrm>
            <a:off x="10102720" y="2846584"/>
            <a:ext cx="144000" cy="144000"/>
          </a:xfrm>
          <a:prstGeom prst="ellipse">
            <a:avLst/>
          </a:prstGeom>
          <a:solidFill>
            <a:srgbClr val="FFFFFF"/>
          </a:solidFill>
          <a:ln w="25400">
            <a:solidFill>
              <a:srgbClr val="7030A0"/>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cs typeface="Arial" panose="020B0604020202020204" pitchFamily="34" charset="0"/>
            </a:endParaRPr>
          </a:p>
        </p:txBody>
      </p:sp>
      <p:sp>
        <p:nvSpPr>
          <p:cNvPr id="125" name="Oval 28"/>
          <p:cNvSpPr>
            <a:spLocks noChangeArrowheads="1"/>
          </p:cNvSpPr>
          <p:nvPr/>
        </p:nvSpPr>
        <p:spPr bwMode="auto">
          <a:xfrm>
            <a:off x="7166222" y="4135270"/>
            <a:ext cx="144000" cy="144000"/>
          </a:xfrm>
          <a:prstGeom prst="ellipse">
            <a:avLst/>
          </a:prstGeom>
          <a:solidFill>
            <a:srgbClr val="FFFFFF"/>
          </a:solidFill>
          <a:ln w="25400">
            <a:solidFill>
              <a:srgbClr val="7030A0"/>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cs typeface="Arial" panose="020B0604020202020204" pitchFamily="34" charset="0"/>
            </a:endParaRPr>
          </a:p>
        </p:txBody>
      </p:sp>
    </p:spTree>
    <p:extLst>
      <p:ext uri="{BB962C8B-B14F-4D97-AF65-F5344CB8AC3E}">
        <p14:creationId xmlns:p14="http://schemas.microsoft.com/office/powerpoint/2010/main" val="407006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decel="50000" fill="hold">
                                          <p:stCondLst>
                                            <p:cond delay="0"/>
                                          </p:stCondLst>
                                        </p:cTn>
                                        <p:tgtEl>
                                          <p:spTgt spid="106"/>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06"/>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06"/>
                                        </p:tgtEl>
                                        <p:attrNameLst>
                                          <p:attrName>ppt_w</p:attrName>
                                        </p:attrNameLst>
                                      </p:cBhvr>
                                      <p:tavLst>
                                        <p:tav tm="0">
                                          <p:val>
                                            <p:strVal val="#ppt_w*.05"/>
                                          </p:val>
                                        </p:tav>
                                        <p:tav tm="100000">
                                          <p:val>
                                            <p:strVal val="#ppt_w"/>
                                          </p:val>
                                        </p:tav>
                                      </p:tavLst>
                                    </p:anim>
                                    <p:anim calcmode="lin" valueType="num">
                                      <p:cBhvr>
                                        <p:cTn id="10" dur="1000" fill="hold"/>
                                        <p:tgtEl>
                                          <p:spTgt spid="106"/>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06"/>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06"/>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06"/>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06"/>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107"/>
                                        </p:tgtEl>
                                        <p:attrNameLst>
                                          <p:attrName>style.visibility</p:attrName>
                                        </p:attrNameLst>
                                      </p:cBhvr>
                                      <p:to>
                                        <p:strVal val="visible"/>
                                      </p:to>
                                    </p:set>
                                    <p:anim calcmode="lin" valueType="num">
                                      <p:cBhvr>
                                        <p:cTn id="17" dur="500" decel="50000" fill="hold">
                                          <p:stCondLst>
                                            <p:cond delay="0"/>
                                          </p:stCondLst>
                                        </p:cTn>
                                        <p:tgtEl>
                                          <p:spTgt spid="107"/>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107"/>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107"/>
                                        </p:tgtEl>
                                        <p:attrNameLst>
                                          <p:attrName>ppt_w</p:attrName>
                                        </p:attrNameLst>
                                      </p:cBhvr>
                                      <p:tavLst>
                                        <p:tav tm="0">
                                          <p:val>
                                            <p:strVal val="#ppt_w*.05"/>
                                          </p:val>
                                        </p:tav>
                                        <p:tav tm="100000">
                                          <p:val>
                                            <p:strVal val="#ppt_w"/>
                                          </p:val>
                                        </p:tav>
                                      </p:tavLst>
                                    </p:anim>
                                    <p:anim calcmode="lin" valueType="num">
                                      <p:cBhvr>
                                        <p:cTn id="20" dur="1000" fill="hold"/>
                                        <p:tgtEl>
                                          <p:spTgt spid="107"/>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107"/>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107"/>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107"/>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107"/>
                                        </p:tgtEl>
                                      </p:cBhvr>
                                    </p:animEffect>
                                  </p:childTnLst>
                                </p:cTn>
                              </p:par>
                              <p:par>
                                <p:cTn id="25" presetID="25" presetClass="entr" presetSubtype="0" fill="hold" grpId="0" nodeType="withEffect">
                                  <p:stCondLst>
                                    <p:cond delay="0"/>
                                  </p:stCondLst>
                                  <p:childTnLst>
                                    <p:set>
                                      <p:cBhvr>
                                        <p:cTn id="26" dur="1" fill="hold">
                                          <p:stCondLst>
                                            <p:cond delay="0"/>
                                          </p:stCondLst>
                                        </p:cTn>
                                        <p:tgtEl>
                                          <p:spTgt spid="108"/>
                                        </p:tgtEl>
                                        <p:attrNameLst>
                                          <p:attrName>style.visibility</p:attrName>
                                        </p:attrNameLst>
                                      </p:cBhvr>
                                      <p:to>
                                        <p:strVal val="visible"/>
                                      </p:to>
                                    </p:set>
                                    <p:anim calcmode="lin" valueType="num">
                                      <p:cBhvr>
                                        <p:cTn id="27" dur="500" decel="50000" fill="hold">
                                          <p:stCondLst>
                                            <p:cond delay="0"/>
                                          </p:stCondLst>
                                        </p:cTn>
                                        <p:tgtEl>
                                          <p:spTgt spid="108"/>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108"/>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108"/>
                                        </p:tgtEl>
                                        <p:attrNameLst>
                                          <p:attrName>ppt_w</p:attrName>
                                        </p:attrNameLst>
                                      </p:cBhvr>
                                      <p:tavLst>
                                        <p:tav tm="0">
                                          <p:val>
                                            <p:strVal val="#ppt_w*.05"/>
                                          </p:val>
                                        </p:tav>
                                        <p:tav tm="100000">
                                          <p:val>
                                            <p:strVal val="#ppt_w"/>
                                          </p:val>
                                        </p:tav>
                                      </p:tavLst>
                                    </p:anim>
                                    <p:anim calcmode="lin" valueType="num">
                                      <p:cBhvr>
                                        <p:cTn id="30" dur="1000" fill="hold"/>
                                        <p:tgtEl>
                                          <p:spTgt spid="108"/>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108"/>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108"/>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108"/>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108"/>
                                        </p:tgtEl>
                                      </p:cBhvr>
                                    </p:animEffect>
                                  </p:childTnLst>
                                </p:cTn>
                              </p:par>
                              <p:par>
                                <p:cTn id="35" presetID="25" presetClass="entr" presetSubtype="0" fill="hold" grpId="0" nodeType="withEffect">
                                  <p:stCondLst>
                                    <p:cond delay="0"/>
                                  </p:stCondLst>
                                  <p:childTnLst>
                                    <p:set>
                                      <p:cBhvr>
                                        <p:cTn id="36" dur="1" fill="hold">
                                          <p:stCondLst>
                                            <p:cond delay="0"/>
                                          </p:stCondLst>
                                        </p:cTn>
                                        <p:tgtEl>
                                          <p:spTgt spid="109"/>
                                        </p:tgtEl>
                                        <p:attrNameLst>
                                          <p:attrName>style.visibility</p:attrName>
                                        </p:attrNameLst>
                                      </p:cBhvr>
                                      <p:to>
                                        <p:strVal val="visible"/>
                                      </p:to>
                                    </p:set>
                                    <p:anim calcmode="lin" valueType="num">
                                      <p:cBhvr>
                                        <p:cTn id="37" dur="500" decel="50000" fill="hold">
                                          <p:stCondLst>
                                            <p:cond delay="0"/>
                                          </p:stCondLst>
                                        </p:cTn>
                                        <p:tgtEl>
                                          <p:spTgt spid="109"/>
                                        </p:tgtEl>
                                        <p:attrNameLst>
                                          <p:attrName>style.rotation</p:attrName>
                                        </p:attrNameLst>
                                      </p:cBhvr>
                                      <p:tavLst>
                                        <p:tav tm="0">
                                          <p:val>
                                            <p:fltVal val="-90"/>
                                          </p:val>
                                        </p:tav>
                                        <p:tav tm="100000">
                                          <p:val>
                                            <p:fltVal val="0"/>
                                          </p:val>
                                        </p:tav>
                                      </p:tavLst>
                                    </p:anim>
                                    <p:anim calcmode="lin" valueType="num">
                                      <p:cBhvr>
                                        <p:cTn id="38" dur="500" decel="50000" fill="hold">
                                          <p:stCondLst>
                                            <p:cond delay="0"/>
                                          </p:stCondLst>
                                        </p:cTn>
                                        <p:tgtEl>
                                          <p:spTgt spid="109"/>
                                        </p:tgtEl>
                                        <p:attrNameLst>
                                          <p:attrName>ppt_w</p:attrName>
                                        </p:attrNameLst>
                                      </p:cBhvr>
                                      <p:tavLst>
                                        <p:tav tm="0">
                                          <p:val>
                                            <p:strVal val="#ppt_w"/>
                                          </p:val>
                                        </p:tav>
                                        <p:tav tm="100000">
                                          <p:val>
                                            <p:strVal val="#ppt_w*.05"/>
                                          </p:val>
                                        </p:tav>
                                      </p:tavLst>
                                    </p:anim>
                                    <p:anim calcmode="lin" valueType="num">
                                      <p:cBhvr>
                                        <p:cTn id="39" dur="500" accel="50000" fill="hold">
                                          <p:stCondLst>
                                            <p:cond delay="500"/>
                                          </p:stCondLst>
                                        </p:cTn>
                                        <p:tgtEl>
                                          <p:spTgt spid="109"/>
                                        </p:tgtEl>
                                        <p:attrNameLst>
                                          <p:attrName>ppt_w</p:attrName>
                                        </p:attrNameLst>
                                      </p:cBhvr>
                                      <p:tavLst>
                                        <p:tav tm="0">
                                          <p:val>
                                            <p:strVal val="#ppt_w*.05"/>
                                          </p:val>
                                        </p:tav>
                                        <p:tav tm="100000">
                                          <p:val>
                                            <p:strVal val="#ppt_w"/>
                                          </p:val>
                                        </p:tav>
                                      </p:tavLst>
                                    </p:anim>
                                    <p:anim calcmode="lin" valueType="num">
                                      <p:cBhvr>
                                        <p:cTn id="40" dur="1000" fill="hold"/>
                                        <p:tgtEl>
                                          <p:spTgt spid="109"/>
                                        </p:tgtEl>
                                        <p:attrNameLst>
                                          <p:attrName>ppt_h</p:attrName>
                                        </p:attrNameLst>
                                      </p:cBhvr>
                                      <p:tavLst>
                                        <p:tav tm="0">
                                          <p:val>
                                            <p:strVal val="#ppt_h"/>
                                          </p:val>
                                        </p:tav>
                                        <p:tav tm="100000">
                                          <p:val>
                                            <p:strVal val="#ppt_h"/>
                                          </p:val>
                                        </p:tav>
                                      </p:tavLst>
                                    </p:anim>
                                    <p:anim calcmode="lin" valueType="num">
                                      <p:cBhvr>
                                        <p:cTn id="41" dur="500" decel="50000" fill="hold">
                                          <p:stCondLst>
                                            <p:cond delay="0"/>
                                          </p:stCondLst>
                                        </p:cTn>
                                        <p:tgtEl>
                                          <p:spTgt spid="109"/>
                                        </p:tgtEl>
                                        <p:attrNameLst>
                                          <p:attrName>ppt_x</p:attrName>
                                        </p:attrNameLst>
                                      </p:cBhvr>
                                      <p:tavLst>
                                        <p:tav tm="0">
                                          <p:val>
                                            <p:strVal val="#ppt_x+.4"/>
                                          </p:val>
                                        </p:tav>
                                        <p:tav tm="100000">
                                          <p:val>
                                            <p:strVal val="#ppt_x"/>
                                          </p:val>
                                        </p:tav>
                                      </p:tavLst>
                                    </p:anim>
                                    <p:anim calcmode="lin" valueType="num">
                                      <p:cBhvr>
                                        <p:cTn id="42" dur="500" decel="50000" fill="hold">
                                          <p:stCondLst>
                                            <p:cond delay="0"/>
                                          </p:stCondLst>
                                        </p:cTn>
                                        <p:tgtEl>
                                          <p:spTgt spid="109"/>
                                        </p:tgtEl>
                                        <p:attrNameLst>
                                          <p:attrName>ppt_y</p:attrName>
                                        </p:attrNameLst>
                                      </p:cBhvr>
                                      <p:tavLst>
                                        <p:tav tm="0">
                                          <p:val>
                                            <p:strVal val="#ppt_y-.2"/>
                                          </p:val>
                                        </p:tav>
                                        <p:tav tm="100000">
                                          <p:val>
                                            <p:strVal val="#ppt_y+.1"/>
                                          </p:val>
                                        </p:tav>
                                      </p:tavLst>
                                    </p:anim>
                                    <p:anim calcmode="lin" valueType="num">
                                      <p:cBhvr>
                                        <p:cTn id="43" dur="500" accel="50000" fill="hold">
                                          <p:stCondLst>
                                            <p:cond delay="500"/>
                                          </p:stCondLst>
                                        </p:cTn>
                                        <p:tgtEl>
                                          <p:spTgt spid="109"/>
                                        </p:tgtEl>
                                        <p:attrNameLst>
                                          <p:attrName>ppt_y</p:attrName>
                                        </p:attrNameLst>
                                      </p:cBhvr>
                                      <p:tavLst>
                                        <p:tav tm="0">
                                          <p:val>
                                            <p:strVal val="#ppt_y+.1"/>
                                          </p:val>
                                        </p:tav>
                                        <p:tav tm="100000">
                                          <p:val>
                                            <p:strVal val="#ppt_y"/>
                                          </p:val>
                                        </p:tav>
                                      </p:tavLst>
                                    </p:anim>
                                    <p:animEffect transition="in" filter="fade">
                                      <p:cBhvr>
                                        <p:cTn id="44" dur="1000" decel="50000">
                                          <p:stCondLst>
                                            <p:cond delay="0"/>
                                          </p:stCondLst>
                                        </p:cTn>
                                        <p:tgtEl>
                                          <p:spTgt spid="109"/>
                                        </p:tgtEl>
                                      </p:cBhvr>
                                    </p:animEffect>
                                  </p:childTnLst>
                                </p:cTn>
                              </p:par>
                              <p:par>
                                <p:cTn id="45" presetID="25" presetClass="entr" presetSubtype="0" fill="hold" grpId="0" nodeType="withEffect">
                                  <p:stCondLst>
                                    <p:cond delay="0"/>
                                  </p:stCondLst>
                                  <p:childTnLst>
                                    <p:set>
                                      <p:cBhvr>
                                        <p:cTn id="46" dur="1" fill="hold">
                                          <p:stCondLst>
                                            <p:cond delay="0"/>
                                          </p:stCondLst>
                                        </p:cTn>
                                        <p:tgtEl>
                                          <p:spTgt spid="110"/>
                                        </p:tgtEl>
                                        <p:attrNameLst>
                                          <p:attrName>style.visibility</p:attrName>
                                        </p:attrNameLst>
                                      </p:cBhvr>
                                      <p:to>
                                        <p:strVal val="visible"/>
                                      </p:to>
                                    </p:set>
                                    <p:anim calcmode="lin" valueType="num">
                                      <p:cBhvr>
                                        <p:cTn id="47" dur="500" decel="50000" fill="hold">
                                          <p:stCondLst>
                                            <p:cond delay="0"/>
                                          </p:stCondLst>
                                        </p:cTn>
                                        <p:tgtEl>
                                          <p:spTgt spid="110"/>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110"/>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110"/>
                                        </p:tgtEl>
                                        <p:attrNameLst>
                                          <p:attrName>ppt_w</p:attrName>
                                        </p:attrNameLst>
                                      </p:cBhvr>
                                      <p:tavLst>
                                        <p:tav tm="0">
                                          <p:val>
                                            <p:strVal val="#ppt_w*.05"/>
                                          </p:val>
                                        </p:tav>
                                        <p:tav tm="100000">
                                          <p:val>
                                            <p:strVal val="#ppt_w"/>
                                          </p:val>
                                        </p:tav>
                                      </p:tavLst>
                                    </p:anim>
                                    <p:anim calcmode="lin" valueType="num">
                                      <p:cBhvr>
                                        <p:cTn id="50" dur="1000" fill="hold"/>
                                        <p:tgtEl>
                                          <p:spTgt spid="110"/>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110"/>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110"/>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110"/>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110"/>
                                        </p:tgtEl>
                                      </p:cBhvr>
                                    </p:animEffect>
                                  </p:childTnLst>
                                </p:cTn>
                              </p:par>
                              <p:par>
                                <p:cTn id="55" presetID="25" presetClass="entr" presetSubtype="0" fill="hold" grpId="0" nodeType="withEffect">
                                  <p:stCondLst>
                                    <p:cond delay="0"/>
                                  </p:stCondLst>
                                  <p:childTnLst>
                                    <p:set>
                                      <p:cBhvr>
                                        <p:cTn id="56" dur="1" fill="hold">
                                          <p:stCondLst>
                                            <p:cond delay="0"/>
                                          </p:stCondLst>
                                        </p:cTn>
                                        <p:tgtEl>
                                          <p:spTgt spid="111"/>
                                        </p:tgtEl>
                                        <p:attrNameLst>
                                          <p:attrName>style.visibility</p:attrName>
                                        </p:attrNameLst>
                                      </p:cBhvr>
                                      <p:to>
                                        <p:strVal val="visible"/>
                                      </p:to>
                                    </p:set>
                                    <p:anim calcmode="lin" valueType="num">
                                      <p:cBhvr>
                                        <p:cTn id="57" dur="500" decel="50000" fill="hold">
                                          <p:stCondLst>
                                            <p:cond delay="0"/>
                                          </p:stCondLst>
                                        </p:cTn>
                                        <p:tgtEl>
                                          <p:spTgt spid="111"/>
                                        </p:tgtEl>
                                        <p:attrNameLst>
                                          <p:attrName>style.rotation</p:attrName>
                                        </p:attrNameLst>
                                      </p:cBhvr>
                                      <p:tavLst>
                                        <p:tav tm="0">
                                          <p:val>
                                            <p:fltVal val="-90"/>
                                          </p:val>
                                        </p:tav>
                                        <p:tav tm="100000">
                                          <p:val>
                                            <p:fltVal val="0"/>
                                          </p:val>
                                        </p:tav>
                                      </p:tavLst>
                                    </p:anim>
                                    <p:anim calcmode="lin" valueType="num">
                                      <p:cBhvr>
                                        <p:cTn id="58" dur="500" decel="50000" fill="hold">
                                          <p:stCondLst>
                                            <p:cond delay="0"/>
                                          </p:stCondLst>
                                        </p:cTn>
                                        <p:tgtEl>
                                          <p:spTgt spid="111"/>
                                        </p:tgtEl>
                                        <p:attrNameLst>
                                          <p:attrName>ppt_w</p:attrName>
                                        </p:attrNameLst>
                                      </p:cBhvr>
                                      <p:tavLst>
                                        <p:tav tm="0">
                                          <p:val>
                                            <p:strVal val="#ppt_w"/>
                                          </p:val>
                                        </p:tav>
                                        <p:tav tm="100000">
                                          <p:val>
                                            <p:strVal val="#ppt_w*.05"/>
                                          </p:val>
                                        </p:tav>
                                      </p:tavLst>
                                    </p:anim>
                                    <p:anim calcmode="lin" valueType="num">
                                      <p:cBhvr>
                                        <p:cTn id="59" dur="500" accel="50000" fill="hold">
                                          <p:stCondLst>
                                            <p:cond delay="500"/>
                                          </p:stCondLst>
                                        </p:cTn>
                                        <p:tgtEl>
                                          <p:spTgt spid="111"/>
                                        </p:tgtEl>
                                        <p:attrNameLst>
                                          <p:attrName>ppt_w</p:attrName>
                                        </p:attrNameLst>
                                      </p:cBhvr>
                                      <p:tavLst>
                                        <p:tav tm="0">
                                          <p:val>
                                            <p:strVal val="#ppt_w*.05"/>
                                          </p:val>
                                        </p:tav>
                                        <p:tav tm="100000">
                                          <p:val>
                                            <p:strVal val="#ppt_w"/>
                                          </p:val>
                                        </p:tav>
                                      </p:tavLst>
                                    </p:anim>
                                    <p:anim calcmode="lin" valueType="num">
                                      <p:cBhvr>
                                        <p:cTn id="60" dur="1000" fill="hold"/>
                                        <p:tgtEl>
                                          <p:spTgt spid="111"/>
                                        </p:tgtEl>
                                        <p:attrNameLst>
                                          <p:attrName>ppt_h</p:attrName>
                                        </p:attrNameLst>
                                      </p:cBhvr>
                                      <p:tavLst>
                                        <p:tav tm="0">
                                          <p:val>
                                            <p:strVal val="#ppt_h"/>
                                          </p:val>
                                        </p:tav>
                                        <p:tav tm="100000">
                                          <p:val>
                                            <p:strVal val="#ppt_h"/>
                                          </p:val>
                                        </p:tav>
                                      </p:tavLst>
                                    </p:anim>
                                    <p:anim calcmode="lin" valueType="num">
                                      <p:cBhvr>
                                        <p:cTn id="61" dur="500" decel="50000" fill="hold">
                                          <p:stCondLst>
                                            <p:cond delay="0"/>
                                          </p:stCondLst>
                                        </p:cTn>
                                        <p:tgtEl>
                                          <p:spTgt spid="111"/>
                                        </p:tgtEl>
                                        <p:attrNameLst>
                                          <p:attrName>ppt_x</p:attrName>
                                        </p:attrNameLst>
                                      </p:cBhvr>
                                      <p:tavLst>
                                        <p:tav tm="0">
                                          <p:val>
                                            <p:strVal val="#ppt_x+.4"/>
                                          </p:val>
                                        </p:tav>
                                        <p:tav tm="100000">
                                          <p:val>
                                            <p:strVal val="#ppt_x"/>
                                          </p:val>
                                        </p:tav>
                                      </p:tavLst>
                                    </p:anim>
                                    <p:anim calcmode="lin" valueType="num">
                                      <p:cBhvr>
                                        <p:cTn id="62" dur="500" decel="50000" fill="hold">
                                          <p:stCondLst>
                                            <p:cond delay="0"/>
                                          </p:stCondLst>
                                        </p:cTn>
                                        <p:tgtEl>
                                          <p:spTgt spid="111"/>
                                        </p:tgtEl>
                                        <p:attrNameLst>
                                          <p:attrName>ppt_y</p:attrName>
                                        </p:attrNameLst>
                                      </p:cBhvr>
                                      <p:tavLst>
                                        <p:tav tm="0">
                                          <p:val>
                                            <p:strVal val="#ppt_y-.2"/>
                                          </p:val>
                                        </p:tav>
                                        <p:tav tm="100000">
                                          <p:val>
                                            <p:strVal val="#ppt_y+.1"/>
                                          </p:val>
                                        </p:tav>
                                      </p:tavLst>
                                    </p:anim>
                                    <p:anim calcmode="lin" valueType="num">
                                      <p:cBhvr>
                                        <p:cTn id="63" dur="500" accel="50000" fill="hold">
                                          <p:stCondLst>
                                            <p:cond delay="500"/>
                                          </p:stCondLst>
                                        </p:cTn>
                                        <p:tgtEl>
                                          <p:spTgt spid="111"/>
                                        </p:tgtEl>
                                        <p:attrNameLst>
                                          <p:attrName>ppt_y</p:attrName>
                                        </p:attrNameLst>
                                      </p:cBhvr>
                                      <p:tavLst>
                                        <p:tav tm="0">
                                          <p:val>
                                            <p:strVal val="#ppt_y+.1"/>
                                          </p:val>
                                        </p:tav>
                                        <p:tav tm="100000">
                                          <p:val>
                                            <p:strVal val="#ppt_y"/>
                                          </p:val>
                                        </p:tav>
                                      </p:tavLst>
                                    </p:anim>
                                    <p:animEffect transition="in" filter="fade">
                                      <p:cBhvr>
                                        <p:cTn id="64" dur="1000" decel="50000">
                                          <p:stCondLst>
                                            <p:cond delay="0"/>
                                          </p:stCondLst>
                                        </p:cTn>
                                        <p:tgtEl>
                                          <p:spTgt spid="111"/>
                                        </p:tgtEl>
                                      </p:cBhvr>
                                    </p:animEffect>
                                  </p:childTnLst>
                                </p:cTn>
                              </p:par>
                              <p:par>
                                <p:cTn id="65" presetID="25" presetClass="entr" presetSubtype="0" fill="hold" grpId="0" nodeType="withEffect">
                                  <p:stCondLst>
                                    <p:cond delay="0"/>
                                  </p:stCondLst>
                                  <p:childTnLst>
                                    <p:set>
                                      <p:cBhvr>
                                        <p:cTn id="66" dur="1" fill="hold">
                                          <p:stCondLst>
                                            <p:cond delay="0"/>
                                          </p:stCondLst>
                                        </p:cTn>
                                        <p:tgtEl>
                                          <p:spTgt spid="112"/>
                                        </p:tgtEl>
                                        <p:attrNameLst>
                                          <p:attrName>style.visibility</p:attrName>
                                        </p:attrNameLst>
                                      </p:cBhvr>
                                      <p:to>
                                        <p:strVal val="visible"/>
                                      </p:to>
                                    </p:set>
                                    <p:anim calcmode="lin" valueType="num">
                                      <p:cBhvr>
                                        <p:cTn id="67" dur="500" decel="50000" fill="hold">
                                          <p:stCondLst>
                                            <p:cond delay="0"/>
                                          </p:stCondLst>
                                        </p:cTn>
                                        <p:tgtEl>
                                          <p:spTgt spid="112"/>
                                        </p:tgtEl>
                                        <p:attrNameLst>
                                          <p:attrName>style.rotation</p:attrName>
                                        </p:attrNameLst>
                                      </p:cBhvr>
                                      <p:tavLst>
                                        <p:tav tm="0">
                                          <p:val>
                                            <p:fltVal val="-90"/>
                                          </p:val>
                                        </p:tav>
                                        <p:tav tm="100000">
                                          <p:val>
                                            <p:fltVal val="0"/>
                                          </p:val>
                                        </p:tav>
                                      </p:tavLst>
                                    </p:anim>
                                    <p:anim calcmode="lin" valueType="num">
                                      <p:cBhvr>
                                        <p:cTn id="68" dur="500" decel="50000" fill="hold">
                                          <p:stCondLst>
                                            <p:cond delay="0"/>
                                          </p:stCondLst>
                                        </p:cTn>
                                        <p:tgtEl>
                                          <p:spTgt spid="112"/>
                                        </p:tgtEl>
                                        <p:attrNameLst>
                                          <p:attrName>ppt_w</p:attrName>
                                        </p:attrNameLst>
                                      </p:cBhvr>
                                      <p:tavLst>
                                        <p:tav tm="0">
                                          <p:val>
                                            <p:strVal val="#ppt_w"/>
                                          </p:val>
                                        </p:tav>
                                        <p:tav tm="100000">
                                          <p:val>
                                            <p:strVal val="#ppt_w*.05"/>
                                          </p:val>
                                        </p:tav>
                                      </p:tavLst>
                                    </p:anim>
                                    <p:anim calcmode="lin" valueType="num">
                                      <p:cBhvr>
                                        <p:cTn id="69" dur="500" accel="50000" fill="hold">
                                          <p:stCondLst>
                                            <p:cond delay="500"/>
                                          </p:stCondLst>
                                        </p:cTn>
                                        <p:tgtEl>
                                          <p:spTgt spid="112"/>
                                        </p:tgtEl>
                                        <p:attrNameLst>
                                          <p:attrName>ppt_w</p:attrName>
                                        </p:attrNameLst>
                                      </p:cBhvr>
                                      <p:tavLst>
                                        <p:tav tm="0">
                                          <p:val>
                                            <p:strVal val="#ppt_w*.05"/>
                                          </p:val>
                                        </p:tav>
                                        <p:tav tm="100000">
                                          <p:val>
                                            <p:strVal val="#ppt_w"/>
                                          </p:val>
                                        </p:tav>
                                      </p:tavLst>
                                    </p:anim>
                                    <p:anim calcmode="lin" valueType="num">
                                      <p:cBhvr>
                                        <p:cTn id="70" dur="1000" fill="hold"/>
                                        <p:tgtEl>
                                          <p:spTgt spid="112"/>
                                        </p:tgtEl>
                                        <p:attrNameLst>
                                          <p:attrName>ppt_h</p:attrName>
                                        </p:attrNameLst>
                                      </p:cBhvr>
                                      <p:tavLst>
                                        <p:tav tm="0">
                                          <p:val>
                                            <p:strVal val="#ppt_h"/>
                                          </p:val>
                                        </p:tav>
                                        <p:tav tm="100000">
                                          <p:val>
                                            <p:strVal val="#ppt_h"/>
                                          </p:val>
                                        </p:tav>
                                      </p:tavLst>
                                    </p:anim>
                                    <p:anim calcmode="lin" valueType="num">
                                      <p:cBhvr>
                                        <p:cTn id="71" dur="500" decel="50000" fill="hold">
                                          <p:stCondLst>
                                            <p:cond delay="0"/>
                                          </p:stCondLst>
                                        </p:cTn>
                                        <p:tgtEl>
                                          <p:spTgt spid="112"/>
                                        </p:tgtEl>
                                        <p:attrNameLst>
                                          <p:attrName>ppt_x</p:attrName>
                                        </p:attrNameLst>
                                      </p:cBhvr>
                                      <p:tavLst>
                                        <p:tav tm="0">
                                          <p:val>
                                            <p:strVal val="#ppt_x+.4"/>
                                          </p:val>
                                        </p:tav>
                                        <p:tav tm="100000">
                                          <p:val>
                                            <p:strVal val="#ppt_x"/>
                                          </p:val>
                                        </p:tav>
                                      </p:tavLst>
                                    </p:anim>
                                    <p:anim calcmode="lin" valueType="num">
                                      <p:cBhvr>
                                        <p:cTn id="72" dur="500" decel="50000" fill="hold">
                                          <p:stCondLst>
                                            <p:cond delay="0"/>
                                          </p:stCondLst>
                                        </p:cTn>
                                        <p:tgtEl>
                                          <p:spTgt spid="112"/>
                                        </p:tgtEl>
                                        <p:attrNameLst>
                                          <p:attrName>ppt_y</p:attrName>
                                        </p:attrNameLst>
                                      </p:cBhvr>
                                      <p:tavLst>
                                        <p:tav tm="0">
                                          <p:val>
                                            <p:strVal val="#ppt_y-.2"/>
                                          </p:val>
                                        </p:tav>
                                        <p:tav tm="100000">
                                          <p:val>
                                            <p:strVal val="#ppt_y+.1"/>
                                          </p:val>
                                        </p:tav>
                                      </p:tavLst>
                                    </p:anim>
                                    <p:anim calcmode="lin" valueType="num">
                                      <p:cBhvr>
                                        <p:cTn id="73" dur="500" accel="50000" fill="hold">
                                          <p:stCondLst>
                                            <p:cond delay="500"/>
                                          </p:stCondLst>
                                        </p:cTn>
                                        <p:tgtEl>
                                          <p:spTgt spid="112"/>
                                        </p:tgtEl>
                                        <p:attrNameLst>
                                          <p:attrName>ppt_y</p:attrName>
                                        </p:attrNameLst>
                                      </p:cBhvr>
                                      <p:tavLst>
                                        <p:tav tm="0">
                                          <p:val>
                                            <p:strVal val="#ppt_y+.1"/>
                                          </p:val>
                                        </p:tav>
                                        <p:tav tm="100000">
                                          <p:val>
                                            <p:strVal val="#ppt_y"/>
                                          </p:val>
                                        </p:tav>
                                      </p:tavLst>
                                    </p:anim>
                                    <p:animEffect transition="in" filter="fade">
                                      <p:cBhvr>
                                        <p:cTn id="74" dur="1000" decel="50000">
                                          <p:stCondLst>
                                            <p:cond delay="0"/>
                                          </p:stCondLst>
                                        </p:cTn>
                                        <p:tgtEl>
                                          <p:spTgt spid="112"/>
                                        </p:tgtEl>
                                      </p:cBhvr>
                                    </p:animEffect>
                                  </p:childTnLst>
                                </p:cTn>
                              </p:par>
                              <p:par>
                                <p:cTn id="75" presetID="25" presetClass="entr" presetSubtype="0" fill="hold" grpId="0" nodeType="withEffect">
                                  <p:stCondLst>
                                    <p:cond delay="0"/>
                                  </p:stCondLst>
                                  <p:childTnLst>
                                    <p:set>
                                      <p:cBhvr>
                                        <p:cTn id="76" dur="1" fill="hold">
                                          <p:stCondLst>
                                            <p:cond delay="0"/>
                                          </p:stCondLst>
                                        </p:cTn>
                                        <p:tgtEl>
                                          <p:spTgt spid="113"/>
                                        </p:tgtEl>
                                        <p:attrNameLst>
                                          <p:attrName>style.visibility</p:attrName>
                                        </p:attrNameLst>
                                      </p:cBhvr>
                                      <p:to>
                                        <p:strVal val="visible"/>
                                      </p:to>
                                    </p:set>
                                    <p:anim calcmode="lin" valueType="num">
                                      <p:cBhvr>
                                        <p:cTn id="77" dur="500" decel="50000" fill="hold">
                                          <p:stCondLst>
                                            <p:cond delay="0"/>
                                          </p:stCondLst>
                                        </p:cTn>
                                        <p:tgtEl>
                                          <p:spTgt spid="113"/>
                                        </p:tgtEl>
                                        <p:attrNameLst>
                                          <p:attrName>style.rotation</p:attrName>
                                        </p:attrNameLst>
                                      </p:cBhvr>
                                      <p:tavLst>
                                        <p:tav tm="0">
                                          <p:val>
                                            <p:fltVal val="-90"/>
                                          </p:val>
                                        </p:tav>
                                        <p:tav tm="100000">
                                          <p:val>
                                            <p:fltVal val="0"/>
                                          </p:val>
                                        </p:tav>
                                      </p:tavLst>
                                    </p:anim>
                                    <p:anim calcmode="lin" valueType="num">
                                      <p:cBhvr>
                                        <p:cTn id="78" dur="500" decel="50000" fill="hold">
                                          <p:stCondLst>
                                            <p:cond delay="0"/>
                                          </p:stCondLst>
                                        </p:cTn>
                                        <p:tgtEl>
                                          <p:spTgt spid="113"/>
                                        </p:tgtEl>
                                        <p:attrNameLst>
                                          <p:attrName>ppt_w</p:attrName>
                                        </p:attrNameLst>
                                      </p:cBhvr>
                                      <p:tavLst>
                                        <p:tav tm="0">
                                          <p:val>
                                            <p:strVal val="#ppt_w"/>
                                          </p:val>
                                        </p:tav>
                                        <p:tav tm="100000">
                                          <p:val>
                                            <p:strVal val="#ppt_w*.05"/>
                                          </p:val>
                                        </p:tav>
                                      </p:tavLst>
                                    </p:anim>
                                    <p:anim calcmode="lin" valueType="num">
                                      <p:cBhvr>
                                        <p:cTn id="79" dur="500" accel="50000" fill="hold">
                                          <p:stCondLst>
                                            <p:cond delay="500"/>
                                          </p:stCondLst>
                                        </p:cTn>
                                        <p:tgtEl>
                                          <p:spTgt spid="113"/>
                                        </p:tgtEl>
                                        <p:attrNameLst>
                                          <p:attrName>ppt_w</p:attrName>
                                        </p:attrNameLst>
                                      </p:cBhvr>
                                      <p:tavLst>
                                        <p:tav tm="0">
                                          <p:val>
                                            <p:strVal val="#ppt_w*.05"/>
                                          </p:val>
                                        </p:tav>
                                        <p:tav tm="100000">
                                          <p:val>
                                            <p:strVal val="#ppt_w"/>
                                          </p:val>
                                        </p:tav>
                                      </p:tavLst>
                                    </p:anim>
                                    <p:anim calcmode="lin" valueType="num">
                                      <p:cBhvr>
                                        <p:cTn id="80" dur="1000" fill="hold"/>
                                        <p:tgtEl>
                                          <p:spTgt spid="113"/>
                                        </p:tgtEl>
                                        <p:attrNameLst>
                                          <p:attrName>ppt_h</p:attrName>
                                        </p:attrNameLst>
                                      </p:cBhvr>
                                      <p:tavLst>
                                        <p:tav tm="0">
                                          <p:val>
                                            <p:strVal val="#ppt_h"/>
                                          </p:val>
                                        </p:tav>
                                        <p:tav tm="100000">
                                          <p:val>
                                            <p:strVal val="#ppt_h"/>
                                          </p:val>
                                        </p:tav>
                                      </p:tavLst>
                                    </p:anim>
                                    <p:anim calcmode="lin" valueType="num">
                                      <p:cBhvr>
                                        <p:cTn id="81" dur="500" decel="50000" fill="hold">
                                          <p:stCondLst>
                                            <p:cond delay="0"/>
                                          </p:stCondLst>
                                        </p:cTn>
                                        <p:tgtEl>
                                          <p:spTgt spid="113"/>
                                        </p:tgtEl>
                                        <p:attrNameLst>
                                          <p:attrName>ppt_x</p:attrName>
                                        </p:attrNameLst>
                                      </p:cBhvr>
                                      <p:tavLst>
                                        <p:tav tm="0">
                                          <p:val>
                                            <p:strVal val="#ppt_x+.4"/>
                                          </p:val>
                                        </p:tav>
                                        <p:tav tm="100000">
                                          <p:val>
                                            <p:strVal val="#ppt_x"/>
                                          </p:val>
                                        </p:tav>
                                      </p:tavLst>
                                    </p:anim>
                                    <p:anim calcmode="lin" valueType="num">
                                      <p:cBhvr>
                                        <p:cTn id="82" dur="500" decel="50000" fill="hold">
                                          <p:stCondLst>
                                            <p:cond delay="0"/>
                                          </p:stCondLst>
                                        </p:cTn>
                                        <p:tgtEl>
                                          <p:spTgt spid="113"/>
                                        </p:tgtEl>
                                        <p:attrNameLst>
                                          <p:attrName>ppt_y</p:attrName>
                                        </p:attrNameLst>
                                      </p:cBhvr>
                                      <p:tavLst>
                                        <p:tav tm="0">
                                          <p:val>
                                            <p:strVal val="#ppt_y-.2"/>
                                          </p:val>
                                        </p:tav>
                                        <p:tav tm="100000">
                                          <p:val>
                                            <p:strVal val="#ppt_y+.1"/>
                                          </p:val>
                                        </p:tav>
                                      </p:tavLst>
                                    </p:anim>
                                    <p:anim calcmode="lin" valueType="num">
                                      <p:cBhvr>
                                        <p:cTn id="83" dur="500" accel="50000" fill="hold">
                                          <p:stCondLst>
                                            <p:cond delay="500"/>
                                          </p:stCondLst>
                                        </p:cTn>
                                        <p:tgtEl>
                                          <p:spTgt spid="113"/>
                                        </p:tgtEl>
                                        <p:attrNameLst>
                                          <p:attrName>ppt_y</p:attrName>
                                        </p:attrNameLst>
                                      </p:cBhvr>
                                      <p:tavLst>
                                        <p:tav tm="0">
                                          <p:val>
                                            <p:strVal val="#ppt_y+.1"/>
                                          </p:val>
                                        </p:tav>
                                        <p:tav tm="100000">
                                          <p:val>
                                            <p:strVal val="#ppt_y"/>
                                          </p:val>
                                        </p:tav>
                                      </p:tavLst>
                                    </p:anim>
                                    <p:animEffect transition="in" filter="fade">
                                      <p:cBhvr>
                                        <p:cTn id="84" dur="1000" decel="50000">
                                          <p:stCondLst>
                                            <p:cond delay="0"/>
                                          </p:stCondLst>
                                        </p:cTn>
                                        <p:tgtEl>
                                          <p:spTgt spid="113"/>
                                        </p:tgtEl>
                                      </p:cBhvr>
                                    </p:animEffect>
                                  </p:childTnLst>
                                </p:cTn>
                              </p:par>
                              <p:par>
                                <p:cTn id="85" presetID="25" presetClass="entr" presetSubtype="0" fill="hold" grpId="0" nodeType="withEffect">
                                  <p:stCondLst>
                                    <p:cond delay="0"/>
                                  </p:stCondLst>
                                  <p:childTnLst>
                                    <p:set>
                                      <p:cBhvr>
                                        <p:cTn id="86" dur="1" fill="hold">
                                          <p:stCondLst>
                                            <p:cond delay="0"/>
                                          </p:stCondLst>
                                        </p:cTn>
                                        <p:tgtEl>
                                          <p:spTgt spid="114"/>
                                        </p:tgtEl>
                                        <p:attrNameLst>
                                          <p:attrName>style.visibility</p:attrName>
                                        </p:attrNameLst>
                                      </p:cBhvr>
                                      <p:to>
                                        <p:strVal val="visible"/>
                                      </p:to>
                                    </p:set>
                                    <p:anim calcmode="lin" valueType="num">
                                      <p:cBhvr>
                                        <p:cTn id="87" dur="500" decel="50000" fill="hold">
                                          <p:stCondLst>
                                            <p:cond delay="0"/>
                                          </p:stCondLst>
                                        </p:cTn>
                                        <p:tgtEl>
                                          <p:spTgt spid="114"/>
                                        </p:tgtEl>
                                        <p:attrNameLst>
                                          <p:attrName>style.rotation</p:attrName>
                                        </p:attrNameLst>
                                      </p:cBhvr>
                                      <p:tavLst>
                                        <p:tav tm="0">
                                          <p:val>
                                            <p:fltVal val="-90"/>
                                          </p:val>
                                        </p:tav>
                                        <p:tav tm="100000">
                                          <p:val>
                                            <p:fltVal val="0"/>
                                          </p:val>
                                        </p:tav>
                                      </p:tavLst>
                                    </p:anim>
                                    <p:anim calcmode="lin" valueType="num">
                                      <p:cBhvr>
                                        <p:cTn id="88" dur="500" decel="50000" fill="hold">
                                          <p:stCondLst>
                                            <p:cond delay="0"/>
                                          </p:stCondLst>
                                        </p:cTn>
                                        <p:tgtEl>
                                          <p:spTgt spid="114"/>
                                        </p:tgtEl>
                                        <p:attrNameLst>
                                          <p:attrName>ppt_w</p:attrName>
                                        </p:attrNameLst>
                                      </p:cBhvr>
                                      <p:tavLst>
                                        <p:tav tm="0">
                                          <p:val>
                                            <p:strVal val="#ppt_w"/>
                                          </p:val>
                                        </p:tav>
                                        <p:tav tm="100000">
                                          <p:val>
                                            <p:strVal val="#ppt_w*.05"/>
                                          </p:val>
                                        </p:tav>
                                      </p:tavLst>
                                    </p:anim>
                                    <p:anim calcmode="lin" valueType="num">
                                      <p:cBhvr>
                                        <p:cTn id="89" dur="500" accel="50000" fill="hold">
                                          <p:stCondLst>
                                            <p:cond delay="500"/>
                                          </p:stCondLst>
                                        </p:cTn>
                                        <p:tgtEl>
                                          <p:spTgt spid="114"/>
                                        </p:tgtEl>
                                        <p:attrNameLst>
                                          <p:attrName>ppt_w</p:attrName>
                                        </p:attrNameLst>
                                      </p:cBhvr>
                                      <p:tavLst>
                                        <p:tav tm="0">
                                          <p:val>
                                            <p:strVal val="#ppt_w*.05"/>
                                          </p:val>
                                        </p:tav>
                                        <p:tav tm="100000">
                                          <p:val>
                                            <p:strVal val="#ppt_w"/>
                                          </p:val>
                                        </p:tav>
                                      </p:tavLst>
                                    </p:anim>
                                    <p:anim calcmode="lin" valueType="num">
                                      <p:cBhvr>
                                        <p:cTn id="90" dur="1000" fill="hold"/>
                                        <p:tgtEl>
                                          <p:spTgt spid="114"/>
                                        </p:tgtEl>
                                        <p:attrNameLst>
                                          <p:attrName>ppt_h</p:attrName>
                                        </p:attrNameLst>
                                      </p:cBhvr>
                                      <p:tavLst>
                                        <p:tav tm="0">
                                          <p:val>
                                            <p:strVal val="#ppt_h"/>
                                          </p:val>
                                        </p:tav>
                                        <p:tav tm="100000">
                                          <p:val>
                                            <p:strVal val="#ppt_h"/>
                                          </p:val>
                                        </p:tav>
                                      </p:tavLst>
                                    </p:anim>
                                    <p:anim calcmode="lin" valueType="num">
                                      <p:cBhvr>
                                        <p:cTn id="91" dur="500" decel="50000" fill="hold">
                                          <p:stCondLst>
                                            <p:cond delay="0"/>
                                          </p:stCondLst>
                                        </p:cTn>
                                        <p:tgtEl>
                                          <p:spTgt spid="114"/>
                                        </p:tgtEl>
                                        <p:attrNameLst>
                                          <p:attrName>ppt_x</p:attrName>
                                        </p:attrNameLst>
                                      </p:cBhvr>
                                      <p:tavLst>
                                        <p:tav tm="0">
                                          <p:val>
                                            <p:strVal val="#ppt_x+.4"/>
                                          </p:val>
                                        </p:tav>
                                        <p:tav tm="100000">
                                          <p:val>
                                            <p:strVal val="#ppt_x"/>
                                          </p:val>
                                        </p:tav>
                                      </p:tavLst>
                                    </p:anim>
                                    <p:anim calcmode="lin" valueType="num">
                                      <p:cBhvr>
                                        <p:cTn id="92" dur="500" decel="50000" fill="hold">
                                          <p:stCondLst>
                                            <p:cond delay="0"/>
                                          </p:stCondLst>
                                        </p:cTn>
                                        <p:tgtEl>
                                          <p:spTgt spid="114"/>
                                        </p:tgtEl>
                                        <p:attrNameLst>
                                          <p:attrName>ppt_y</p:attrName>
                                        </p:attrNameLst>
                                      </p:cBhvr>
                                      <p:tavLst>
                                        <p:tav tm="0">
                                          <p:val>
                                            <p:strVal val="#ppt_y-.2"/>
                                          </p:val>
                                        </p:tav>
                                        <p:tav tm="100000">
                                          <p:val>
                                            <p:strVal val="#ppt_y+.1"/>
                                          </p:val>
                                        </p:tav>
                                      </p:tavLst>
                                    </p:anim>
                                    <p:anim calcmode="lin" valueType="num">
                                      <p:cBhvr>
                                        <p:cTn id="93" dur="500" accel="50000" fill="hold">
                                          <p:stCondLst>
                                            <p:cond delay="500"/>
                                          </p:stCondLst>
                                        </p:cTn>
                                        <p:tgtEl>
                                          <p:spTgt spid="114"/>
                                        </p:tgtEl>
                                        <p:attrNameLst>
                                          <p:attrName>ppt_y</p:attrName>
                                        </p:attrNameLst>
                                      </p:cBhvr>
                                      <p:tavLst>
                                        <p:tav tm="0">
                                          <p:val>
                                            <p:strVal val="#ppt_y+.1"/>
                                          </p:val>
                                        </p:tav>
                                        <p:tav tm="100000">
                                          <p:val>
                                            <p:strVal val="#ppt_y"/>
                                          </p:val>
                                        </p:tav>
                                      </p:tavLst>
                                    </p:anim>
                                    <p:animEffect transition="in" filter="fade">
                                      <p:cBhvr>
                                        <p:cTn id="94" dur="1000" decel="50000">
                                          <p:stCondLst>
                                            <p:cond delay="0"/>
                                          </p:stCondLst>
                                        </p:cTn>
                                        <p:tgtEl>
                                          <p:spTgt spid="114"/>
                                        </p:tgtEl>
                                      </p:cBhvr>
                                    </p:animEffect>
                                  </p:childTnLst>
                                </p:cTn>
                              </p:par>
                              <p:par>
                                <p:cTn id="95" presetID="25" presetClass="entr" presetSubtype="0" fill="hold" grpId="0" nodeType="withEffect">
                                  <p:stCondLst>
                                    <p:cond delay="0"/>
                                  </p:stCondLst>
                                  <p:childTnLst>
                                    <p:set>
                                      <p:cBhvr>
                                        <p:cTn id="96" dur="1" fill="hold">
                                          <p:stCondLst>
                                            <p:cond delay="0"/>
                                          </p:stCondLst>
                                        </p:cTn>
                                        <p:tgtEl>
                                          <p:spTgt spid="115"/>
                                        </p:tgtEl>
                                        <p:attrNameLst>
                                          <p:attrName>style.visibility</p:attrName>
                                        </p:attrNameLst>
                                      </p:cBhvr>
                                      <p:to>
                                        <p:strVal val="visible"/>
                                      </p:to>
                                    </p:set>
                                    <p:anim calcmode="lin" valueType="num">
                                      <p:cBhvr>
                                        <p:cTn id="97" dur="500" decel="50000" fill="hold">
                                          <p:stCondLst>
                                            <p:cond delay="0"/>
                                          </p:stCondLst>
                                        </p:cTn>
                                        <p:tgtEl>
                                          <p:spTgt spid="115"/>
                                        </p:tgtEl>
                                        <p:attrNameLst>
                                          <p:attrName>style.rotation</p:attrName>
                                        </p:attrNameLst>
                                      </p:cBhvr>
                                      <p:tavLst>
                                        <p:tav tm="0">
                                          <p:val>
                                            <p:fltVal val="-90"/>
                                          </p:val>
                                        </p:tav>
                                        <p:tav tm="100000">
                                          <p:val>
                                            <p:fltVal val="0"/>
                                          </p:val>
                                        </p:tav>
                                      </p:tavLst>
                                    </p:anim>
                                    <p:anim calcmode="lin" valueType="num">
                                      <p:cBhvr>
                                        <p:cTn id="98" dur="500" decel="50000" fill="hold">
                                          <p:stCondLst>
                                            <p:cond delay="0"/>
                                          </p:stCondLst>
                                        </p:cTn>
                                        <p:tgtEl>
                                          <p:spTgt spid="115"/>
                                        </p:tgtEl>
                                        <p:attrNameLst>
                                          <p:attrName>ppt_w</p:attrName>
                                        </p:attrNameLst>
                                      </p:cBhvr>
                                      <p:tavLst>
                                        <p:tav tm="0">
                                          <p:val>
                                            <p:strVal val="#ppt_w"/>
                                          </p:val>
                                        </p:tav>
                                        <p:tav tm="100000">
                                          <p:val>
                                            <p:strVal val="#ppt_w*.05"/>
                                          </p:val>
                                        </p:tav>
                                      </p:tavLst>
                                    </p:anim>
                                    <p:anim calcmode="lin" valueType="num">
                                      <p:cBhvr>
                                        <p:cTn id="99" dur="500" accel="50000" fill="hold">
                                          <p:stCondLst>
                                            <p:cond delay="500"/>
                                          </p:stCondLst>
                                        </p:cTn>
                                        <p:tgtEl>
                                          <p:spTgt spid="115"/>
                                        </p:tgtEl>
                                        <p:attrNameLst>
                                          <p:attrName>ppt_w</p:attrName>
                                        </p:attrNameLst>
                                      </p:cBhvr>
                                      <p:tavLst>
                                        <p:tav tm="0">
                                          <p:val>
                                            <p:strVal val="#ppt_w*.05"/>
                                          </p:val>
                                        </p:tav>
                                        <p:tav tm="100000">
                                          <p:val>
                                            <p:strVal val="#ppt_w"/>
                                          </p:val>
                                        </p:tav>
                                      </p:tavLst>
                                    </p:anim>
                                    <p:anim calcmode="lin" valueType="num">
                                      <p:cBhvr>
                                        <p:cTn id="100" dur="1000" fill="hold"/>
                                        <p:tgtEl>
                                          <p:spTgt spid="115"/>
                                        </p:tgtEl>
                                        <p:attrNameLst>
                                          <p:attrName>ppt_h</p:attrName>
                                        </p:attrNameLst>
                                      </p:cBhvr>
                                      <p:tavLst>
                                        <p:tav tm="0">
                                          <p:val>
                                            <p:strVal val="#ppt_h"/>
                                          </p:val>
                                        </p:tav>
                                        <p:tav tm="100000">
                                          <p:val>
                                            <p:strVal val="#ppt_h"/>
                                          </p:val>
                                        </p:tav>
                                      </p:tavLst>
                                    </p:anim>
                                    <p:anim calcmode="lin" valueType="num">
                                      <p:cBhvr>
                                        <p:cTn id="101" dur="500" decel="50000" fill="hold">
                                          <p:stCondLst>
                                            <p:cond delay="0"/>
                                          </p:stCondLst>
                                        </p:cTn>
                                        <p:tgtEl>
                                          <p:spTgt spid="115"/>
                                        </p:tgtEl>
                                        <p:attrNameLst>
                                          <p:attrName>ppt_x</p:attrName>
                                        </p:attrNameLst>
                                      </p:cBhvr>
                                      <p:tavLst>
                                        <p:tav tm="0">
                                          <p:val>
                                            <p:strVal val="#ppt_x+.4"/>
                                          </p:val>
                                        </p:tav>
                                        <p:tav tm="100000">
                                          <p:val>
                                            <p:strVal val="#ppt_x"/>
                                          </p:val>
                                        </p:tav>
                                      </p:tavLst>
                                    </p:anim>
                                    <p:anim calcmode="lin" valueType="num">
                                      <p:cBhvr>
                                        <p:cTn id="102" dur="500" decel="50000" fill="hold">
                                          <p:stCondLst>
                                            <p:cond delay="0"/>
                                          </p:stCondLst>
                                        </p:cTn>
                                        <p:tgtEl>
                                          <p:spTgt spid="115"/>
                                        </p:tgtEl>
                                        <p:attrNameLst>
                                          <p:attrName>ppt_y</p:attrName>
                                        </p:attrNameLst>
                                      </p:cBhvr>
                                      <p:tavLst>
                                        <p:tav tm="0">
                                          <p:val>
                                            <p:strVal val="#ppt_y-.2"/>
                                          </p:val>
                                        </p:tav>
                                        <p:tav tm="100000">
                                          <p:val>
                                            <p:strVal val="#ppt_y+.1"/>
                                          </p:val>
                                        </p:tav>
                                      </p:tavLst>
                                    </p:anim>
                                    <p:anim calcmode="lin" valueType="num">
                                      <p:cBhvr>
                                        <p:cTn id="103" dur="500" accel="50000" fill="hold">
                                          <p:stCondLst>
                                            <p:cond delay="500"/>
                                          </p:stCondLst>
                                        </p:cTn>
                                        <p:tgtEl>
                                          <p:spTgt spid="115"/>
                                        </p:tgtEl>
                                        <p:attrNameLst>
                                          <p:attrName>ppt_y</p:attrName>
                                        </p:attrNameLst>
                                      </p:cBhvr>
                                      <p:tavLst>
                                        <p:tav tm="0">
                                          <p:val>
                                            <p:strVal val="#ppt_y+.1"/>
                                          </p:val>
                                        </p:tav>
                                        <p:tav tm="100000">
                                          <p:val>
                                            <p:strVal val="#ppt_y"/>
                                          </p:val>
                                        </p:tav>
                                      </p:tavLst>
                                    </p:anim>
                                    <p:animEffect transition="in" filter="fade">
                                      <p:cBhvr>
                                        <p:cTn id="104" dur="1000" decel="50000">
                                          <p:stCondLst>
                                            <p:cond delay="0"/>
                                          </p:stCondLst>
                                        </p:cTn>
                                        <p:tgtEl>
                                          <p:spTgt spid="115"/>
                                        </p:tgtEl>
                                      </p:cBhvr>
                                    </p:animEffect>
                                  </p:childTnLst>
                                </p:cTn>
                              </p:par>
                              <p:par>
                                <p:cTn id="105" presetID="25" presetClass="entr" presetSubtype="0" fill="hold" grpId="0" nodeType="withEffect">
                                  <p:stCondLst>
                                    <p:cond delay="0"/>
                                  </p:stCondLst>
                                  <p:childTnLst>
                                    <p:set>
                                      <p:cBhvr>
                                        <p:cTn id="106" dur="1" fill="hold">
                                          <p:stCondLst>
                                            <p:cond delay="0"/>
                                          </p:stCondLst>
                                        </p:cTn>
                                        <p:tgtEl>
                                          <p:spTgt spid="116"/>
                                        </p:tgtEl>
                                        <p:attrNameLst>
                                          <p:attrName>style.visibility</p:attrName>
                                        </p:attrNameLst>
                                      </p:cBhvr>
                                      <p:to>
                                        <p:strVal val="visible"/>
                                      </p:to>
                                    </p:set>
                                    <p:anim calcmode="lin" valueType="num">
                                      <p:cBhvr>
                                        <p:cTn id="107" dur="500" decel="50000" fill="hold">
                                          <p:stCondLst>
                                            <p:cond delay="0"/>
                                          </p:stCondLst>
                                        </p:cTn>
                                        <p:tgtEl>
                                          <p:spTgt spid="116"/>
                                        </p:tgtEl>
                                        <p:attrNameLst>
                                          <p:attrName>style.rotation</p:attrName>
                                        </p:attrNameLst>
                                      </p:cBhvr>
                                      <p:tavLst>
                                        <p:tav tm="0">
                                          <p:val>
                                            <p:fltVal val="-90"/>
                                          </p:val>
                                        </p:tav>
                                        <p:tav tm="100000">
                                          <p:val>
                                            <p:fltVal val="0"/>
                                          </p:val>
                                        </p:tav>
                                      </p:tavLst>
                                    </p:anim>
                                    <p:anim calcmode="lin" valueType="num">
                                      <p:cBhvr>
                                        <p:cTn id="108" dur="500" decel="50000" fill="hold">
                                          <p:stCondLst>
                                            <p:cond delay="0"/>
                                          </p:stCondLst>
                                        </p:cTn>
                                        <p:tgtEl>
                                          <p:spTgt spid="116"/>
                                        </p:tgtEl>
                                        <p:attrNameLst>
                                          <p:attrName>ppt_w</p:attrName>
                                        </p:attrNameLst>
                                      </p:cBhvr>
                                      <p:tavLst>
                                        <p:tav tm="0">
                                          <p:val>
                                            <p:strVal val="#ppt_w"/>
                                          </p:val>
                                        </p:tav>
                                        <p:tav tm="100000">
                                          <p:val>
                                            <p:strVal val="#ppt_w*.05"/>
                                          </p:val>
                                        </p:tav>
                                      </p:tavLst>
                                    </p:anim>
                                    <p:anim calcmode="lin" valueType="num">
                                      <p:cBhvr>
                                        <p:cTn id="109" dur="500" accel="50000" fill="hold">
                                          <p:stCondLst>
                                            <p:cond delay="500"/>
                                          </p:stCondLst>
                                        </p:cTn>
                                        <p:tgtEl>
                                          <p:spTgt spid="116"/>
                                        </p:tgtEl>
                                        <p:attrNameLst>
                                          <p:attrName>ppt_w</p:attrName>
                                        </p:attrNameLst>
                                      </p:cBhvr>
                                      <p:tavLst>
                                        <p:tav tm="0">
                                          <p:val>
                                            <p:strVal val="#ppt_w*.05"/>
                                          </p:val>
                                        </p:tav>
                                        <p:tav tm="100000">
                                          <p:val>
                                            <p:strVal val="#ppt_w"/>
                                          </p:val>
                                        </p:tav>
                                      </p:tavLst>
                                    </p:anim>
                                    <p:anim calcmode="lin" valueType="num">
                                      <p:cBhvr>
                                        <p:cTn id="110" dur="1000" fill="hold"/>
                                        <p:tgtEl>
                                          <p:spTgt spid="116"/>
                                        </p:tgtEl>
                                        <p:attrNameLst>
                                          <p:attrName>ppt_h</p:attrName>
                                        </p:attrNameLst>
                                      </p:cBhvr>
                                      <p:tavLst>
                                        <p:tav tm="0">
                                          <p:val>
                                            <p:strVal val="#ppt_h"/>
                                          </p:val>
                                        </p:tav>
                                        <p:tav tm="100000">
                                          <p:val>
                                            <p:strVal val="#ppt_h"/>
                                          </p:val>
                                        </p:tav>
                                      </p:tavLst>
                                    </p:anim>
                                    <p:anim calcmode="lin" valueType="num">
                                      <p:cBhvr>
                                        <p:cTn id="111" dur="500" decel="50000" fill="hold">
                                          <p:stCondLst>
                                            <p:cond delay="0"/>
                                          </p:stCondLst>
                                        </p:cTn>
                                        <p:tgtEl>
                                          <p:spTgt spid="116"/>
                                        </p:tgtEl>
                                        <p:attrNameLst>
                                          <p:attrName>ppt_x</p:attrName>
                                        </p:attrNameLst>
                                      </p:cBhvr>
                                      <p:tavLst>
                                        <p:tav tm="0">
                                          <p:val>
                                            <p:strVal val="#ppt_x+.4"/>
                                          </p:val>
                                        </p:tav>
                                        <p:tav tm="100000">
                                          <p:val>
                                            <p:strVal val="#ppt_x"/>
                                          </p:val>
                                        </p:tav>
                                      </p:tavLst>
                                    </p:anim>
                                    <p:anim calcmode="lin" valueType="num">
                                      <p:cBhvr>
                                        <p:cTn id="112" dur="500" decel="50000" fill="hold">
                                          <p:stCondLst>
                                            <p:cond delay="0"/>
                                          </p:stCondLst>
                                        </p:cTn>
                                        <p:tgtEl>
                                          <p:spTgt spid="116"/>
                                        </p:tgtEl>
                                        <p:attrNameLst>
                                          <p:attrName>ppt_y</p:attrName>
                                        </p:attrNameLst>
                                      </p:cBhvr>
                                      <p:tavLst>
                                        <p:tav tm="0">
                                          <p:val>
                                            <p:strVal val="#ppt_y-.2"/>
                                          </p:val>
                                        </p:tav>
                                        <p:tav tm="100000">
                                          <p:val>
                                            <p:strVal val="#ppt_y+.1"/>
                                          </p:val>
                                        </p:tav>
                                      </p:tavLst>
                                    </p:anim>
                                    <p:anim calcmode="lin" valueType="num">
                                      <p:cBhvr>
                                        <p:cTn id="113" dur="500" accel="50000" fill="hold">
                                          <p:stCondLst>
                                            <p:cond delay="500"/>
                                          </p:stCondLst>
                                        </p:cTn>
                                        <p:tgtEl>
                                          <p:spTgt spid="116"/>
                                        </p:tgtEl>
                                        <p:attrNameLst>
                                          <p:attrName>ppt_y</p:attrName>
                                        </p:attrNameLst>
                                      </p:cBhvr>
                                      <p:tavLst>
                                        <p:tav tm="0">
                                          <p:val>
                                            <p:strVal val="#ppt_y+.1"/>
                                          </p:val>
                                        </p:tav>
                                        <p:tav tm="100000">
                                          <p:val>
                                            <p:strVal val="#ppt_y"/>
                                          </p:val>
                                        </p:tav>
                                      </p:tavLst>
                                    </p:anim>
                                    <p:animEffect transition="in" filter="fade">
                                      <p:cBhvr>
                                        <p:cTn id="114" dur="1000" decel="50000">
                                          <p:stCondLst>
                                            <p:cond delay="0"/>
                                          </p:stCondLst>
                                        </p:cTn>
                                        <p:tgtEl>
                                          <p:spTgt spid="116"/>
                                        </p:tgtEl>
                                      </p:cBhvr>
                                    </p:animEffect>
                                  </p:childTnLst>
                                </p:cTn>
                              </p:par>
                              <p:par>
                                <p:cTn id="115" presetID="25" presetClass="entr" presetSubtype="0" fill="hold" grpId="0" nodeType="withEffect">
                                  <p:stCondLst>
                                    <p:cond delay="0"/>
                                  </p:stCondLst>
                                  <p:childTnLst>
                                    <p:set>
                                      <p:cBhvr>
                                        <p:cTn id="116" dur="1" fill="hold">
                                          <p:stCondLst>
                                            <p:cond delay="0"/>
                                          </p:stCondLst>
                                        </p:cTn>
                                        <p:tgtEl>
                                          <p:spTgt spid="117"/>
                                        </p:tgtEl>
                                        <p:attrNameLst>
                                          <p:attrName>style.visibility</p:attrName>
                                        </p:attrNameLst>
                                      </p:cBhvr>
                                      <p:to>
                                        <p:strVal val="visible"/>
                                      </p:to>
                                    </p:set>
                                    <p:anim calcmode="lin" valueType="num">
                                      <p:cBhvr>
                                        <p:cTn id="117" dur="500" decel="50000" fill="hold">
                                          <p:stCondLst>
                                            <p:cond delay="0"/>
                                          </p:stCondLst>
                                        </p:cTn>
                                        <p:tgtEl>
                                          <p:spTgt spid="117"/>
                                        </p:tgtEl>
                                        <p:attrNameLst>
                                          <p:attrName>style.rotation</p:attrName>
                                        </p:attrNameLst>
                                      </p:cBhvr>
                                      <p:tavLst>
                                        <p:tav tm="0">
                                          <p:val>
                                            <p:fltVal val="-90"/>
                                          </p:val>
                                        </p:tav>
                                        <p:tav tm="100000">
                                          <p:val>
                                            <p:fltVal val="0"/>
                                          </p:val>
                                        </p:tav>
                                      </p:tavLst>
                                    </p:anim>
                                    <p:anim calcmode="lin" valueType="num">
                                      <p:cBhvr>
                                        <p:cTn id="118" dur="500" decel="50000" fill="hold">
                                          <p:stCondLst>
                                            <p:cond delay="0"/>
                                          </p:stCondLst>
                                        </p:cTn>
                                        <p:tgtEl>
                                          <p:spTgt spid="117"/>
                                        </p:tgtEl>
                                        <p:attrNameLst>
                                          <p:attrName>ppt_w</p:attrName>
                                        </p:attrNameLst>
                                      </p:cBhvr>
                                      <p:tavLst>
                                        <p:tav tm="0">
                                          <p:val>
                                            <p:strVal val="#ppt_w"/>
                                          </p:val>
                                        </p:tav>
                                        <p:tav tm="100000">
                                          <p:val>
                                            <p:strVal val="#ppt_w*.05"/>
                                          </p:val>
                                        </p:tav>
                                      </p:tavLst>
                                    </p:anim>
                                    <p:anim calcmode="lin" valueType="num">
                                      <p:cBhvr>
                                        <p:cTn id="119" dur="500" accel="50000" fill="hold">
                                          <p:stCondLst>
                                            <p:cond delay="500"/>
                                          </p:stCondLst>
                                        </p:cTn>
                                        <p:tgtEl>
                                          <p:spTgt spid="117"/>
                                        </p:tgtEl>
                                        <p:attrNameLst>
                                          <p:attrName>ppt_w</p:attrName>
                                        </p:attrNameLst>
                                      </p:cBhvr>
                                      <p:tavLst>
                                        <p:tav tm="0">
                                          <p:val>
                                            <p:strVal val="#ppt_w*.05"/>
                                          </p:val>
                                        </p:tav>
                                        <p:tav tm="100000">
                                          <p:val>
                                            <p:strVal val="#ppt_w"/>
                                          </p:val>
                                        </p:tav>
                                      </p:tavLst>
                                    </p:anim>
                                    <p:anim calcmode="lin" valueType="num">
                                      <p:cBhvr>
                                        <p:cTn id="120" dur="1000" fill="hold"/>
                                        <p:tgtEl>
                                          <p:spTgt spid="117"/>
                                        </p:tgtEl>
                                        <p:attrNameLst>
                                          <p:attrName>ppt_h</p:attrName>
                                        </p:attrNameLst>
                                      </p:cBhvr>
                                      <p:tavLst>
                                        <p:tav tm="0">
                                          <p:val>
                                            <p:strVal val="#ppt_h"/>
                                          </p:val>
                                        </p:tav>
                                        <p:tav tm="100000">
                                          <p:val>
                                            <p:strVal val="#ppt_h"/>
                                          </p:val>
                                        </p:tav>
                                      </p:tavLst>
                                    </p:anim>
                                    <p:anim calcmode="lin" valueType="num">
                                      <p:cBhvr>
                                        <p:cTn id="121" dur="500" decel="50000" fill="hold">
                                          <p:stCondLst>
                                            <p:cond delay="0"/>
                                          </p:stCondLst>
                                        </p:cTn>
                                        <p:tgtEl>
                                          <p:spTgt spid="117"/>
                                        </p:tgtEl>
                                        <p:attrNameLst>
                                          <p:attrName>ppt_x</p:attrName>
                                        </p:attrNameLst>
                                      </p:cBhvr>
                                      <p:tavLst>
                                        <p:tav tm="0">
                                          <p:val>
                                            <p:strVal val="#ppt_x+.4"/>
                                          </p:val>
                                        </p:tav>
                                        <p:tav tm="100000">
                                          <p:val>
                                            <p:strVal val="#ppt_x"/>
                                          </p:val>
                                        </p:tav>
                                      </p:tavLst>
                                    </p:anim>
                                    <p:anim calcmode="lin" valueType="num">
                                      <p:cBhvr>
                                        <p:cTn id="122" dur="500" decel="50000" fill="hold">
                                          <p:stCondLst>
                                            <p:cond delay="0"/>
                                          </p:stCondLst>
                                        </p:cTn>
                                        <p:tgtEl>
                                          <p:spTgt spid="117"/>
                                        </p:tgtEl>
                                        <p:attrNameLst>
                                          <p:attrName>ppt_y</p:attrName>
                                        </p:attrNameLst>
                                      </p:cBhvr>
                                      <p:tavLst>
                                        <p:tav tm="0">
                                          <p:val>
                                            <p:strVal val="#ppt_y-.2"/>
                                          </p:val>
                                        </p:tav>
                                        <p:tav tm="100000">
                                          <p:val>
                                            <p:strVal val="#ppt_y+.1"/>
                                          </p:val>
                                        </p:tav>
                                      </p:tavLst>
                                    </p:anim>
                                    <p:anim calcmode="lin" valueType="num">
                                      <p:cBhvr>
                                        <p:cTn id="123" dur="500" accel="50000" fill="hold">
                                          <p:stCondLst>
                                            <p:cond delay="500"/>
                                          </p:stCondLst>
                                        </p:cTn>
                                        <p:tgtEl>
                                          <p:spTgt spid="117"/>
                                        </p:tgtEl>
                                        <p:attrNameLst>
                                          <p:attrName>ppt_y</p:attrName>
                                        </p:attrNameLst>
                                      </p:cBhvr>
                                      <p:tavLst>
                                        <p:tav tm="0">
                                          <p:val>
                                            <p:strVal val="#ppt_y+.1"/>
                                          </p:val>
                                        </p:tav>
                                        <p:tav tm="100000">
                                          <p:val>
                                            <p:strVal val="#ppt_y"/>
                                          </p:val>
                                        </p:tav>
                                      </p:tavLst>
                                    </p:anim>
                                    <p:animEffect transition="in" filter="fade">
                                      <p:cBhvr>
                                        <p:cTn id="124" dur="1000" decel="50000">
                                          <p:stCondLst>
                                            <p:cond delay="0"/>
                                          </p:stCondLst>
                                        </p:cTn>
                                        <p:tgtEl>
                                          <p:spTgt spid="117"/>
                                        </p:tgtEl>
                                      </p:cBhvr>
                                    </p:animEffect>
                                  </p:childTnLst>
                                </p:cTn>
                              </p:par>
                              <p:par>
                                <p:cTn id="125" presetID="25" presetClass="entr" presetSubtype="0" fill="hold" grpId="0" nodeType="withEffect">
                                  <p:stCondLst>
                                    <p:cond delay="0"/>
                                  </p:stCondLst>
                                  <p:childTnLst>
                                    <p:set>
                                      <p:cBhvr>
                                        <p:cTn id="126" dur="1" fill="hold">
                                          <p:stCondLst>
                                            <p:cond delay="0"/>
                                          </p:stCondLst>
                                        </p:cTn>
                                        <p:tgtEl>
                                          <p:spTgt spid="118"/>
                                        </p:tgtEl>
                                        <p:attrNameLst>
                                          <p:attrName>style.visibility</p:attrName>
                                        </p:attrNameLst>
                                      </p:cBhvr>
                                      <p:to>
                                        <p:strVal val="visible"/>
                                      </p:to>
                                    </p:set>
                                    <p:anim calcmode="lin" valueType="num">
                                      <p:cBhvr>
                                        <p:cTn id="127" dur="500" decel="50000" fill="hold">
                                          <p:stCondLst>
                                            <p:cond delay="0"/>
                                          </p:stCondLst>
                                        </p:cTn>
                                        <p:tgtEl>
                                          <p:spTgt spid="118"/>
                                        </p:tgtEl>
                                        <p:attrNameLst>
                                          <p:attrName>style.rotation</p:attrName>
                                        </p:attrNameLst>
                                      </p:cBhvr>
                                      <p:tavLst>
                                        <p:tav tm="0">
                                          <p:val>
                                            <p:fltVal val="-90"/>
                                          </p:val>
                                        </p:tav>
                                        <p:tav tm="100000">
                                          <p:val>
                                            <p:fltVal val="0"/>
                                          </p:val>
                                        </p:tav>
                                      </p:tavLst>
                                    </p:anim>
                                    <p:anim calcmode="lin" valueType="num">
                                      <p:cBhvr>
                                        <p:cTn id="128" dur="500" decel="50000" fill="hold">
                                          <p:stCondLst>
                                            <p:cond delay="0"/>
                                          </p:stCondLst>
                                        </p:cTn>
                                        <p:tgtEl>
                                          <p:spTgt spid="118"/>
                                        </p:tgtEl>
                                        <p:attrNameLst>
                                          <p:attrName>ppt_w</p:attrName>
                                        </p:attrNameLst>
                                      </p:cBhvr>
                                      <p:tavLst>
                                        <p:tav tm="0">
                                          <p:val>
                                            <p:strVal val="#ppt_w"/>
                                          </p:val>
                                        </p:tav>
                                        <p:tav tm="100000">
                                          <p:val>
                                            <p:strVal val="#ppt_w*.05"/>
                                          </p:val>
                                        </p:tav>
                                      </p:tavLst>
                                    </p:anim>
                                    <p:anim calcmode="lin" valueType="num">
                                      <p:cBhvr>
                                        <p:cTn id="129" dur="500" accel="50000" fill="hold">
                                          <p:stCondLst>
                                            <p:cond delay="500"/>
                                          </p:stCondLst>
                                        </p:cTn>
                                        <p:tgtEl>
                                          <p:spTgt spid="118"/>
                                        </p:tgtEl>
                                        <p:attrNameLst>
                                          <p:attrName>ppt_w</p:attrName>
                                        </p:attrNameLst>
                                      </p:cBhvr>
                                      <p:tavLst>
                                        <p:tav tm="0">
                                          <p:val>
                                            <p:strVal val="#ppt_w*.05"/>
                                          </p:val>
                                        </p:tav>
                                        <p:tav tm="100000">
                                          <p:val>
                                            <p:strVal val="#ppt_w"/>
                                          </p:val>
                                        </p:tav>
                                      </p:tavLst>
                                    </p:anim>
                                    <p:anim calcmode="lin" valueType="num">
                                      <p:cBhvr>
                                        <p:cTn id="130" dur="1000" fill="hold"/>
                                        <p:tgtEl>
                                          <p:spTgt spid="118"/>
                                        </p:tgtEl>
                                        <p:attrNameLst>
                                          <p:attrName>ppt_h</p:attrName>
                                        </p:attrNameLst>
                                      </p:cBhvr>
                                      <p:tavLst>
                                        <p:tav tm="0">
                                          <p:val>
                                            <p:strVal val="#ppt_h"/>
                                          </p:val>
                                        </p:tav>
                                        <p:tav tm="100000">
                                          <p:val>
                                            <p:strVal val="#ppt_h"/>
                                          </p:val>
                                        </p:tav>
                                      </p:tavLst>
                                    </p:anim>
                                    <p:anim calcmode="lin" valueType="num">
                                      <p:cBhvr>
                                        <p:cTn id="131" dur="500" decel="50000" fill="hold">
                                          <p:stCondLst>
                                            <p:cond delay="0"/>
                                          </p:stCondLst>
                                        </p:cTn>
                                        <p:tgtEl>
                                          <p:spTgt spid="118"/>
                                        </p:tgtEl>
                                        <p:attrNameLst>
                                          <p:attrName>ppt_x</p:attrName>
                                        </p:attrNameLst>
                                      </p:cBhvr>
                                      <p:tavLst>
                                        <p:tav tm="0">
                                          <p:val>
                                            <p:strVal val="#ppt_x+.4"/>
                                          </p:val>
                                        </p:tav>
                                        <p:tav tm="100000">
                                          <p:val>
                                            <p:strVal val="#ppt_x"/>
                                          </p:val>
                                        </p:tav>
                                      </p:tavLst>
                                    </p:anim>
                                    <p:anim calcmode="lin" valueType="num">
                                      <p:cBhvr>
                                        <p:cTn id="132" dur="500" decel="50000" fill="hold">
                                          <p:stCondLst>
                                            <p:cond delay="0"/>
                                          </p:stCondLst>
                                        </p:cTn>
                                        <p:tgtEl>
                                          <p:spTgt spid="118"/>
                                        </p:tgtEl>
                                        <p:attrNameLst>
                                          <p:attrName>ppt_y</p:attrName>
                                        </p:attrNameLst>
                                      </p:cBhvr>
                                      <p:tavLst>
                                        <p:tav tm="0">
                                          <p:val>
                                            <p:strVal val="#ppt_y-.2"/>
                                          </p:val>
                                        </p:tav>
                                        <p:tav tm="100000">
                                          <p:val>
                                            <p:strVal val="#ppt_y+.1"/>
                                          </p:val>
                                        </p:tav>
                                      </p:tavLst>
                                    </p:anim>
                                    <p:anim calcmode="lin" valueType="num">
                                      <p:cBhvr>
                                        <p:cTn id="133" dur="500" accel="50000" fill="hold">
                                          <p:stCondLst>
                                            <p:cond delay="500"/>
                                          </p:stCondLst>
                                        </p:cTn>
                                        <p:tgtEl>
                                          <p:spTgt spid="118"/>
                                        </p:tgtEl>
                                        <p:attrNameLst>
                                          <p:attrName>ppt_y</p:attrName>
                                        </p:attrNameLst>
                                      </p:cBhvr>
                                      <p:tavLst>
                                        <p:tav tm="0">
                                          <p:val>
                                            <p:strVal val="#ppt_y+.1"/>
                                          </p:val>
                                        </p:tav>
                                        <p:tav tm="100000">
                                          <p:val>
                                            <p:strVal val="#ppt_y"/>
                                          </p:val>
                                        </p:tav>
                                      </p:tavLst>
                                    </p:anim>
                                    <p:animEffect transition="in" filter="fade">
                                      <p:cBhvr>
                                        <p:cTn id="134" dur="1000" decel="50000">
                                          <p:stCondLst>
                                            <p:cond delay="0"/>
                                          </p:stCondLst>
                                        </p:cTn>
                                        <p:tgtEl>
                                          <p:spTgt spid="118"/>
                                        </p:tgtEl>
                                      </p:cBhvr>
                                    </p:animEffect>
                                  </p:childTnLst>
                                </p:cTn>
                              </p:par>
                              <p:par>
                                <p:cTn id="135" presetID="25" presetClass="entr" presetSubtype="0" fill="hold" grpId="0" nodeType="withEffect">
                                  <p:stCondLst>
                                    <p:cond delay="0"/>
                                  </p:stCondLst>
                                  <p:childTnLst>
                                    <p:set>
                                      <p:cBhvr>
                                        <p:cTn id="136" dur="1" fill="hold">
                                          <p:stCondLst>
                                            <p:cond delay="0"/>
                                          </p:stCondLst>
                                        </p:cTn>
                                        <p:tgtEl>
                                          <p:spTgt spid="119"/>
                                        </p:tgtEl>
                                        <p:attrNameLst>
                                          <p:attrName>style.visibility</p:attrName>
                                        </p:attrNameLst>
                                      </p:cBhvr>
                                      <p:to>
                                        <p:strVal val="visible"/>
                                      </p:to>
                                    </p:set>
                                    <p:anim calcmode="lin" valueType="num">
                                      <p:cBhvr>
                                        <p:cTn id="137" dur="500" decel="50000" fill="hold">
                                          <p:stCondLst>
                                            <p:cond delay="0"/>
                                          </p:stCondLst>
                                        </p:cTn>
                                        <p:tgtEl>
                                          <p:spTgt spid="119"/>
                                        </p:tgtEl>
                                        <p:attrNameLst>
                                          <p:attrName>style.rotation</p:attrName>
                                        </p:attrNameLst>
                                      </p:cBhvr>
                                      <p:tavLst>
                                        <p:tav tm="0">
                                          <p:val>
                                            <p:fltVal val="-90"/>
                                          </p:val>
                                        </p:tav>
                                        <p:tav tm="100000">
                                          <p:val>
                                            <p:fltVal val="0"/>
                                          </p:val>
                                        </p:tav>
                                      </p:tavLst>
                                    </p:anim>
                                    <p:anim calcmode="lin" valueType="num">
                                      <p:cBhvr>
                                        <p:cTn id="138" dur="500" decel="50000" fill="hold">
                                          <p:stCondLst>
                                            <p:cond delay="0"/>
                                          </p:stCondLst>
                                        </p:cTn>
                                        <p:tgtEl>
                                          <p:spTgt spid="119"/>
                                        </p:tgtEl>
                                        <p:attrNameLst>
                                          <p:attrName>ppt_w</p:attrName>
                                        </p:attrNameLst>
                                      </p:cBhvr>
                                      <p:tavLst>
                                        <p:tav tm="0">
                                          <p:val>
                                            <p:strVal val="#ppt_w"/>
                                          </p:val>
                                        </p:tav>
                                        <p:tav tm="100000">
                                          <p:val>
                                            <p:strVal val="#ppt_w*.05"/>
                                          </p:val>
                                        </p:tav>
                                      </p:tavLst>
                                    </p:anim>
                                    <p:anim calcmode="lin" valueType="num">
                                      <p:cBhvr>
                                        <p:cTn id="139" dur="500" accel="50000" fill="hold">
                                          <p:stCondLst>
                                            <p:cond delay="500"/>
                                          </p:stCondLst>
                                        </p:cTn>
                                        <p:tgtEl>
                                          <p:spTgt spid="119"/>
                                        </p:tgtEl>
                                        <p:attrNameLst>
                                          <p:attrName>ppt_w</p:attrName>
                                        </p:attrNameLst>
                                      </p:cBhvr>
                                      <p:tavLst>
                                        <p:tav tm="0">
                                          <p:val>
                                            <p:strVal val="#ppt_w*.05"/>
                                          </p:val>
                                        </p:tav>
                                        <p:tav tm="100000">
                                          <p:val>
                                            <p:strVal val="#ppt_w"/>
                                          </p:val>
                                        </p:tav>
                                      </p:tavLst>
                                    </p:anim>
                                    <p:anim calcmode="lin" valueType="num">
                                      <p:cBhvr>
                                        <p:cTn id="140" dur="1000" fill="hold"/>
                                        <p:tgtEl>
                                          <p:spTgt spid="119"/>
                                        </p:tgtEl>
                                        <p:attrNameLst>
                                          <p:attrName>ppt_h</p:attrName>
                                        </p:attrNameLst>
                                      </p:cBhvr>
                                      <p:tavLst>
                                        <p:tav tm="0">
                                          <p:val>
                                            <p:strVal val="#ppt_h"/>
                                          </p:val>
                                        </p:tav>
                                        <p:tav tm="100000">
                                          <p:val>
                                            <p:strVal val="#ppt_h"/>
                                          </p:val>
                                        </p:tav>
                                      </p:tavLst>
                                    </p:anim>
                                    <p:anim calcmode="lin" valueType="num">
                                      <p:cBhvr>
                                        <p:cTn id="141" dur="500" decel="50000" fill="hold">
                                          <p:stCondLst>
                                            <p:cond delay="0"/>
                                          </p:stCondLst>
                                        </p:cTn>
                                        <p:tgtEl>
                                          <p:spTgt spid="119"/>
                                        </p:tgtEl>
                                        <p:attrNameLst>
                                          <p:attrName>ppt_x</p:attrName>
                                        </p:attrNameLst>
                                      </p:cBhvr>
                                      <p:tavLst>
                                        <p:tav tm="0">
                                          <p:val>
                                            <p:strVal val="#ppt_x+.4"/>
                                          </p:val>
                                        </p:tav>
                                        <p:tav tm="100000">
                                          <p:val>
                                            <p:strVal val="#ppt_x"/>
                                          </p:val>
                                        </p:tav>
                                      </p:tavLst>
                                    </p:anim>
                                    <p:anim calcmode="lin" valueType="num">
                                      <p:cBhvr>
                                        <p:cTn id="142" dur="500" decel="50000" fill="hold">
                                          <p:stCondLst>
                                            <p:cond delay="0"/>
                                          </p:stCondLst>
                                        </p:cTn>
                                        <p:tgtEl>
                                          <p:spTgt spid="119"/>
                                        </p:tgtEl>
                                        <p:attrNameLst>
                                          <p:attrName>ppt_y</p:attrName>
                                        </p:attrNameLst>
                                      </p:cBhvr>
                                      <p:tavLst>
                                        <p:tav tm="0">
                                          <p:val>
                                            <p:strVal val="#ppt_y-.2"/>
                                          </p:val>
                                        </p:tav>
                                        <p:tav tm="100000">
                                          <p:val>
                                            <p:strVal val="#ppt_y+.1"/>
                                          </p:val>
                                        </p:tav>
                                      </p:tavLst>
                                    </p:anim>
                                    <p:anim calcmode="lin" valueType="num">
                                      <p:cBhvr>
                                        <p:cTn id="143" dur="500" accel="50000" fill="hold">
                                          <p:stCondLst>
                                            <p:cond delay="500"/>
                                          </p:stCondLst>
                                        </p:cTn>
                                        <p:tgtEl>
                                          <p:spTgt spid="119"/>
                                        </p:tgtEl>
                                        <p:attrNameLst>
                                          <p:attrName>ppt_y</p:attrName>
                                        </p:attrNameLst>
                                      </p:cBhvr>
                                      <p:tavLst>
                                        <p:tav tm="0">
                                          <p:val>
                                            <p:strVal val="#ppt_y+.1"/>
                                          </p:val>
                                        </p:tav>
                                        <p:tav tm="100000">
                                          <p:val>
                                            <p:strVal val="#ppt_y"/>
                                          </p:val>
                                        </p:tav>
                                      </p:tavLst>
                                    </p:anim>
                                    <p:animEffect transition="in" filter="fade">
                                      <p:cBhvr>
                                        <p:cTn id="144" dur="1000" decel="50000">
                                          <p:stCondLst>
                                            <p:cond delay="0"/>
                                          </p:stCondLst>
                                        </p:cTn>
                                        <p:tgtEl>
                                          <p:spTgt spid="119"/>
                                        </p:tgtEl>
                                      </p:cBhvr>
                                    </p:animEffect>
                                  </p:childTnLst>
                                </p:cTn>
                              </p:par>
                              <p:par>
                                <p:cTn id="145" presetID="25" presetClass="entr" presetSubtype="0" fill="hold" grpId="0" nodeType="withEffect">
                                  <p:stCondLst>
                                    <p:cond delay="0"/>
                                  </p:stCondLst>
                                  <p:childTnLst>
                                    <p:set>
                                      <p:cBhvr>
                                        <p:cTn id="146" dur="1" fill="hold">
                                          <p:stCondLst>
                                            <p:cond delay="0"/>
                                          </p:stCondLst>
                                        </p:cTn>
                                        <p:tgtEl>
                                          <p:spTgt spid="120"/>
                                        </p:tgtEl>
                                        <p:attrNameLst>
                                          <p:attrName>style.visibility</p:attrName>
                                        </p:attrNameLst>
                                      </p:cBhvr>
                                      <p:to>
                                        <p:strVal val="visible"/>
                                      </p:to>
                                    </p:set>
                                    <p:anim calcmode="lin" valueType="num">
                                      <p:cBhvr>
                                        <p:cTn id="147" dur="500" decel="50000" fill="hold">
                                          <p:stCondLst>
                                            <p:cond delay="0"/>
                                          </p:stCondLst>
                                        </p:cTn>
                                        <p:tgtEl>
                                          <p:spTgt spid="120"/>
                                        </p:tgtEl>
                                        <p:attrNameLst>
                                          <p:attrName>style.rotation</p:attrName>
                                        </p:attrNameLst>
                                      </p:cBhvr>
                                      <p:tavLst>
                                        <p:tav tm="0">
                                          <p:val>
                                            <p:fltVal val="-90"/>
                                          </p:val>
                                        </p:tav>
                                        <p:tav tm="100000">
                                          <p:val>
                                            <p:fltVal val="0"/>
                                          </p:val>
                                        </p:tav>
                                      </p:tavLst>
                                    </p:anim>
                                    <p:anim calcmode="lin" valueType="num">
                                      <p:cBhvr>
                                        <p:cTn id="148" dur="500" decel="50000" fill="hold">
                                          <p:stCondLst>
                                            <p:cond delay="0"/>
                                          </p:stCondLst>
                                        </p:cTn>
                                        <p:tgtEl>
                                          <p:spTgt spid="120"/>
                                        </p:tgtEl>
                                        <p:attrNameLst>
                                          <p:attrName>ppt_w</p:attrName>
                                        </p:attrNameLst>
                                      </p:cBhvr>
                                      <p:tavLst>
                                        <p:tav tm="0">
                                          <p:val>
                                            <p:strVal val="#ppt_w"/>
                                          </p:val>
                                        </p:tav>
                                        <p:tav tm="100000">
                                          <p:val>
                                            <p:strVal val="#ppt_w*.05"/>
                                          </p:val>
                                        </p:tav>
                                      </p:tavLst>
                                    </p:anim>
                                    <p:anim calcmode="lin" valueType="num">
                                      <p:cBhvr>
                                        <p:cTn id="149" dur="500" accel="50000" fill="hold">
                                          <p:stCondLst>
                                            <p:cond delay="500"/>
                                          </p:stCondLst>
                                        </p:cTn>
                                        <p:tgtEl>
                                          <p:spTgt spid="120"/>
                                        </p:tgtEl>
                                        <p:attrNameLst>
                                          <p:attrName>ppt_w</p:attrName>
                                        </p:attrNameLst>
                                      </p:cBhvr>
                                      <p:tavLst>
                                        <p:tav tm="0">
                                          <p:val>
                                            <p:strVal val="#ppt_w*.05"/>
                                          </p:val>
                                        </p:tav>
                                        <p:tav tm="100000">
                                          <p:val>
                                            <p:strVal val="#ppt_w"/>
                                          </p:val>
                                        </p:tav>
                                      </p:tavLst>
                                    </p:anim>
                                    <p:anim calcmode="lin" valueType="num">
                                      <p:cBhvr>
                                        <p:cTn id="150" dur="1000" fill="hold"/>
                                        <p:tgtEl>
                                          <p:spTgt spid="120"/>
                                        </p:tgtEl>
                                        <p:attrNameLst>
                                          <p:attrName>ppt_h</p:attrName>
                                        </p:attrNameLst>
                                      </p:cBhvr>
                                      <p:tavLst>
                                        <p:tav tm="0">
                                          <p:val>
                                            <p:strVal val="#ppt_h"/>
                                          </p:val>
                                        </p:tav>
                                        <p:tav tm="100000">
                                          <p:val>
                                            <p:strVal val="#ppt_h"/>
                                          </p:val>
                                        </p:tav>
                                      </p:tavLst>
                                    </p:anim>
                                    <p:anim calcmode="lin" valueType="num">
                                      <p:cBhvr>
                                        <p:cTn id="151" dur="500" decel="50000" fill="hold">
                                          <p:stCondLst>
                                            <p:cond delay="0"/>
                                          </p:stCondLst>
                                        </p:cTn>
                                        <p:tgtEl>
                                          <p:spTgt spid="120"/>
                                        </p:tgtEl>
                                        <p:attrNameLst>
                                          <p:attrName>ppt_x</p:attrName>
                                        </p:attrNameLst>
                                      </p:cBhvr>
                                      <p:tavLst>
                                        <p:tav tm="0">
                                          <p:val>
                                            <p:strVal val="#ppt_x+.4"/>
                                          </p:val>
                                        </p:tav>
                                        <p:tav tm="100000">
                                          <p:val>
                                            <p:strVal val="#ppt_x"/>
                                          </p:val>
                                        </p:tav>
                                      </p:tavLst>
                                    </p:anim>
                                    <p:anim calcmode="lin" valueType="num">
                                      <p:cBhvr>
                                        <p:cTn id="152" dur="500" decel="50000" fill="hold">
                                          <p:stCondLst>
                                            <p:cond delay="0"/>
                                          </p:stCondLst>
                                        </p:cTn>
                                        <p:tgtEl>
                                          <p:spTgt spid="120"/>
                                        </p:tgtEl>
                                        <p:attrNameLst>
                                          <p:attrName>ppt_y</p:attrName>
                                        </p:attrNameLst>
                                      </p:cBhvr>
                                      <p:tavLst>
                                        <p:tav tm="0">
                                          <p:val>
                                            <p:strVal val="#ppt_y-.2"/>
                                          </p:val>
                                        </p:tav>
                                        <p:tav tm="100000">
                                          <p:val>
                                            <p:strVal val="#ppt_y+.1"/>
                                          </p:val>
                                        </p:tav>
                                      </p:tavLst>
                                    </p:anim>
                                    <p:anim calcmode="lin" valueType="num">
                                      <p:cBhvr>
                                        <p:cTn id="153" dur="500" accel="50000" fill="hold">
                                          <p:stCondLst>
                                            <p:cond delay="500"/>
                                          </p:stCondLst>
                                        </p:cTn>
                                        <p:tgtEl>
                                          <p:spTgt spid="120"/>
                                        </p:tgtEl>
                                        <p:attrNameLst>
                                          <p:attrName>ppt_y</p:attrName>
                                        </p:attrNameLst>
                                      </p:cBhvr>
                                      <p:tavLst>
                                        <p:tav tm="0">
                                          <p:val>
                                            <p:strVal val="#ppt_y+.1"/>
                                          </p:val>
                                        </p:tav>
                                        <p:tav tm="100000">
                                          <p:val>
                                            <p:strVal val="#ppt_y"/>
                                          </p:val>
                                        </p:tav>
                                      </p:tavLst>
                                    </p:anim>
                                    <p:animEffect transition="in" filter="fade">
                                      <p:cBhvr>
                                        <p:cTn id="154" dur="1000" decel="50000">
                                          <p:stCondLst>
                                            <p:cond delay="0"/>
                                          </p:stCondLst>
                                        </p:cTn>
                                        <p:tgtEl>
                                          <p:spTgt spid="120"/>
                                        </p:tgtEl>
                                      </p:cBhvr>
                                    </p:animEffect>
                                  </p:childTnLst>
                                </p:cTn>
                              </p:par>
                              <p:par>
                                <p:cTn id="155" presetID="25" presetClass="entr" presetSubtype="0" fill="hold" grpId="0" nodeType="withEffect">
                                  <p:stCondLst>
                                    <p:cond delay="0"/>
                                  </p:stCondLst>
                                  <p:childTnLst>
                                    <p:set>
                                      <p:cBhvr>
                                        <p:cTn id="156" dur="1" fill="hold">
                                          <p:stCondLst>
                                            <p:cond delay="0"/>
                                          </p:stCondLst>
                                        </p:cTn>
                                        <p:tgtEl>
                                          <p:spTgt spid="121"/>
                                        </p:tgtEl>
                                        <p:attrNameLst>
                                          <p:attrName>style.visibility</p:attrName>
                                        </p:attrNameLst>
                                      </p:cBhvr>
                                      <p:to>
                                        <p:strVal val="visible"/>
                                      </p:to>
                                    </p:set>
                                    <p:anim calcmode="lin" valueType="num">
                                      <p:cBhvr>
                                        <p:cTn id="157" dur="500" decel="50000" fill="hold">
                                          <p:stCondLst>
                                            <p:cond delay="0"/>
                                          </p:stCondLst>
                                        </p:cTn>
                                        <p:tgtEl>
                                          <p:spTgt spid="121"/>
                                        </p:tgtEl>
                                        <p:attrNameLst>
                                          <p:attrName>style.rotation</p:attrName>
                                        </p:attrNameLst>
                                      </p:cBhvr>
                                      <p:tavLst>
                                        <p:tav tm="0">
                                          <p:val>
                                            <p:fltVal val="-90"/>
                                          </p:val>
                                        </p:tav>
                                        <p:tav tm="100000">
                                          <p:val>
                                            <p:fltVal val="0"/>
                                          </p:val>
                                        </p:tav>
                                      </p:tavLst>
                                    </p:anim>
                                    <p:anim calcmode="lin" valueType="num">
                                      <p:cBhvr>
                                        <p:cTn id="158" dur="500" decel="50000" fill="hold">
                                          <p:stCondLst>
                                            <p:cond delay="0"/>
                                          </p:stCondLst>
                                        </p:cTn>
                                        <p:tgtEl>
                                          <p:spTgt spid="121"/>
                                        </p:tgtEl>
                                        <p:attrNameLst>
                                          <p:attrName>ppt_w</p:attrName>
                                        </p:attrNameLst>
                                      </p:cBhvr>
                                      <p:tavLst>
                                        <p:tav tm="0">
                                          <p:val>
                                            <p:strVal val="#ppt_w"/>
                                          </p:val>
                                        </p:tav>
                                        <p:tav tm="100000">
                                          <p:val>
                                            <p:strVal val="#ppt_w*.05"/>
                                          </p:val>
                                        </p:tav>
                                      </p:tavLst>
                                    </p:anim>
                                    <p:anim calcmode="lin" valueType="num">
                                      <p:cBhvr>
                                        <p:cTn id="159" dur="500" accel="50000" fill="hold">
                                          <p:stCondLst>
                                            <p:cond delay="500"/>
                                          </p:stCondLst>
                                        </p:cTn>
                                        <p:tgtEl>
                                          <p:spTgt spid="121"/>
                                        </p:tgtEl>
                                        <p:attrNameLst>
                                          <p:attrName>ppt_w</p:attrName>
                                        </p:attrNameLst>
                                      </p:cBhvr>
                                      <p:tavLst>
                                        <p:tav tm="0">
                                          <p:val>
                                            <p:strVal val="#ppt_w*.05"/>
                                          </p:val>
                                        </p:tav>
                                        <p:tav tm="100000">
                                          <p:val>
                                            <p:strVal val="#ppt_w"/>
                                          </p:val>
                                        </p:tav>
                                      </p:tavLst>
                                    </p:anim>
                                    <p:anim calcmode="lin" valueType="num">
                                      <p:cBhvr>
                                        <p:cTn id="160" dur="1000" fill="hold"/>
                                        <p:tgtEl>
                                          <p:spTgt spid="121"/>
                                        </p:tgtEl>
                                        <p:attrNameLst>
                                          <p:attrName>ppt_h</p:attrName>
                                        </p:attrNameLst>
                                      </p:cBhvr>
                                      <p:tavLst>
                                        <p:tav tm="0">
                                          <p:val>
                                            <p:strVal val="#ppt_h"/>
                                          </p:val>
                                        </p:tav>
                                        <p:tav tm="100000">
                                          <p:val>
                                            <p:strVal val="#ppt_h"/>
                                          </p:val>
                                        </p:tav>
                                      </p:tavLst>
                                    </p:anim>
                                    <p:anim calcmode="lin" valueType="num">
                                      <p:cBhvr>
                                        <p:cTn id="161" dur="500" decel="50000" fill="hold">
                                          <p:stCondLst>
                                            <p:cond delay="0"/>
                                          </p:stCondLst>
                                        </p:cTn>
                                        <p:tgtEl>
                                          <p:spTgt spid="121"/>
                                        </p:tgtEl>
                                        <p:attrNameLst>
                                          <p:attrName>ppt_x</p:attrName>
                                        </p:attrNameLst>
                                      </p:cBhvr>
                                      <p:tavLst>
                                        <p:tav tm="0">
                                          <p:val>
                                            <p:strVal val="#ppt_x+.4"/>
                                          </p:val>
                                        </p:tav>
                                        <p:tav tm="100000">
                                          <p:val>
                                            <p:strVal val="#ppt_x"/>
                                          </p:val>
                                        </p:tav>
                                      </p:tavLst>
                                    </p:anim>
                                    <p:anim calcmode="lin" valueType="num">
                                      <p:cBhvr>
                                        <p:cTn id="162" dur="500" decel="50000" fill="hold">
                                          <p:stCondLst>
                                            <p:cond delay="0"/>
                                          </p:stCondLst>
                                        </p:cTn>
                                        <p:tgtEl>
                                          <p:spTgt spid="121"/>
                                        </p:tgtEl>
                                        <p:attrNameLst>
                                          <p:attrName>ppt_y</p:attrName>
                                        </p:attrNameLst>
                                      </p:cBhvr>
                                      <p:tavLst>
                                        <p:tav tm="0">
                                          <p:val>
                                            <p:strVal val="#ppt_y-.2"/>
                                          </p:val>
                                        </p:tav>
                                        <p:tav tm="100000">
                                          <p:val>
                                            <p:strVal val="#ppt_y+.1"/>
                                          </p:val>
                                        </p:tav>
                                      </p:tavLst>
                                    </p:anim>
                                    <p:anim calcmode="lin" valueType="num">
                                      <p:cBhvr>
                                        <p:cTn id="163" dur="500" accel="50000" fill="hold">
                                          <p:stCondLst>
                                            <p:cond delay="500"/>
                                          </p:stCondLst>
                                        </p:cTn>
                                        <p:tgtEl>
                                          <p:spTgt spid="121"/>
                                        </p:tgtEl>
                                        <p:attrNameLst>
                                          <p:attrName>ppt_y</p:attrName>
                                        </p:attrNameLst>
                                      </p:cBhvr>
                                      <p:tavLst>
                                        <p:tav tm="0">
                                          <p:val>
                                            <p:strVal val="#ppt_y+.1"/>
                                          </p:val>
                                        </p:tav>
                                        <p:tav tm="100000">
                                          <p:val>
                                            <p:strVal val="#ppt_y"/>
                                          </p:val>
                                        </p:tav>
                                      </p:tavLst>
                                    </p:anim>
                                    <p:animEffect transition="in" filter="fade">
                                      <p:cBhvr>
                                        <p:cTn id="164" dur="1000" decel="50000">
                                          <p:stCondLst>
                                            <p:cond delay="0"/>
                                          </p:stCondLst>
                                        </p:cTn>
                                        <p:tgtEl>
                                          <p:spTgt spid="121"/>
                                        </p:tgtEl>
                                      </p:cBhvr>
                                    </p:animEffect>
                                  </p:childTnLst>
                                </p:cTn>
                              </p:par>
                              <p:par>
                                <p:cTn id="165" presetID="25" presetClass="entr" presetSubtype="0" fill="hold" grpId="0" nodeType="withEffect">
                                  <p:stCondLst>
                                    <p:cond delay="0"/>
                                  </p:stCondLst>
                                  <p:childTnLst>
                                    <p:set>
                                      <p:cBhvr>
                                        <p:cTn id="166" dur="1" fill="hold">
                                          <p:stCondLst>
                                            <p:cond delay="0"/>
                                          </p:stCondLst>
                                        </p:cTn>
                                        <p:tgtEl>
                                          <p:spTgt spid="122"/>
                                        </p:tgtEl>
                                        <p:attrNameLst>
                                          <p:attrName>style.visibility</p:attrName>
                                        </p:attrNameLst>
                                      </p:cBhvr>
                                      <p:to>
                                        <p:strVal val="visible"/>
                                      </p:to>
                                    </p:set>
                                    <p:anim calcmode="lin" valueType="num">
                                      <p:cBhvr>
                                        <p:cTn id="167" dur="500" decel="50000" fill="hold">
                                          <p:stCondLst>
                                            <p:cond delay="0"/>
                                          </p:stCondLst>
                                        </p:cTn>
                                        <p:tgtEl>
                                          <p:spTgt spid="122"/>
                                        </p:tgtEl>
                                        <p:attrNameLst>
                                          <p:attrName>style.rotation</p:attrName>
                                        </p:attrNameLst>
                                      </p:cBhvr>
                                      <p:tavLst>
                                        <p:tav tm="0">
                                          <p:val>
                                            <p:fltVal val="-90"/>
                                          </p:val>
                                        </p:tav>
                                        <p:tav tm="100000">
                                          <p:val>
                                            <p:fltVal val="0"/>
                                          </p:val>
                                        </p:tav>
                                      </p:tavLst>
                                    </p:anim>
                                    <p:anim calcmode="lin" valueType="num">
                                      <p:cBhvr>
                                        <p:cTn id="168" dur="500" decel="50000" fill="hold">
                                          <p:stCondLst>
                                            <p:cond delay="0"/>
                                          </p:stCondLst>
                                        </p:cTn>
                                        <p:tgtEl>
                                          <p:spTgt spid="122"/>
                                        </p:tgtEl>
                                        <p:attrNameLst>
                                          <p:attrName>ppt_w</p:attrName>
                                        </p:attrNameLst>
                                      </p:cBhvr>
                                      <p:tavLst>
                                        <p:tav tm="0">
                                          <p:val>
                                            <p:strVal val="#ppt_w"/>
                                          </p:val>
                                        </p:tav>
                                        <p:tav tm="100000">
                                          <p:val>
                                            <p:strVal val="#ppt_w*.05"/>
                                          </p:val>
                                        </p:tav>
                                      </p:tavLst>
                                    </p:anim>
                                    <p:anim calcmode="lin" valueType="num">
                                      <p:cBhvr>
                                        <p:cTn id="169" dur="500" accel="50000" fill="hold">
                                          <p:stCondLst>
                                            <p:cond delay="500"/>
                                          </p:stCondLst>
                                        </p:cTn>
                                        <p:tgtEl>
                                          <p:spTgt spid="122"/>
                                        </p:tgtEl>
                                        <p:attrNameLst>
                                          <p:attrName>ppt_w</p:attrName>
                                        </p:attrNameLst>
                                      </p:cBhvr>
                                      <p:tavLst>
                                        <p:tav tm="0">
                                          <p:val>
                                            <p:strVal val="#ppt_w*.05"/>
                                          </p:val>
                                        </p:tav>
                                        <p:tav tm="100000">
                                          <p:val>
                                            <p:strVal val="#ppt_w"/>
                                          </p:val>
                                        </p:tav>
                                      </p:tavLst>
                                    </p:anim>
                                    <p:anim calcmode="lin" valueType="num">
                                      <p:cBhvr>
                                        <p:cTn id="170" dur="1000" fill="hold"/>
                                        <p:tgtEl>
                                          <p:spTgt spid="122"/>
                                        </p:tgtEl>
                                        <p:attrNameLst>
                                          <p:attrName>ppt_h</p:attrName>
                                        </p:attrNameLst>
                                      </p:cBhvr>
                                      <p:tavLst>
                                        <p:tav tm="0">
                                          <p:val>
                                            <p:strVal val="#ppt_h"/>
                                          </p:val>
                                        </p:tav>
                                        <p:tav tm="100000">
                                          <p:val>
                                            <p:strVal val="#ppt_h"/>
                                          </p:val>
                                        </p:tav>
                                      </p:tavLst>
                                    </p:anim>
                                    <p:anim calcmode="lin" valueType="num">
                                      <p:cBhvr>
                                        <p:cTn id="171" dur="500" decel="50000" fill="hold">
                                          <p:stCondLst>
                                            <p:cond delay="0"/>
                                          </p:stCondLst>
                                        </p:cTn>
                                        <p:tgtEl>
                                          <p:spTgt spid="122"/>
                                        </p:tgtEl>
                                        <p:attrNameLst>
                                          <p:attrName>ppt_x</p:attrName>
                                        </p:attrNameLst>
                                      </p:cBhvr>
                                      <p:tavLst>
                                        <p:tav tm="0">
                                          <p:val>
                                            <p:strVal val="#ppt_x+.4"/>
                                          </p:val>
                                        </p:tav>
                                        <p:tav tm="100000">
                                          <p:val>
                                            <p:strVal val="#ppt_x"/>
                                          </p:val>
                                        </p:tav>
                                      </p:tavLst>
                                    </p:anim>
                                    <p:anim calcmode="lin" valueType="num">
                                      <p:cBhvr>
                                        <p:cTn id="172" dur="500" decel="50000" fill="hold">
                                          <p:stCondLst>
                                            <p:cond delay="0"/>
                                          </p:stCondLst>
                                        </p:cTn>
                                        <p:tgtEl>
                                          <p:spTgt spid="122"/>
                                        </p:tgtEl>
                                        <p:attrNameLst>
                                          <p:attrName>ppt_y</p:attrName>
                                        </p:attrNameLst>
                                      </p:cBhvr>
                                      <p:tavLst>
                                        <p:tav tm="0">
                                          <p:val>
                                            <p:strVal val="#ppt_y-.2"/>
                                          </p:val>
                                        </p:tav>
                                        <p:tav tm="100000">
                                          <p:val>
                                            <p:strVal val="#ppt_y+.1"/>
                                          </p:val>
                                        </p:tav>
                                      </p:tavLst>
                                    </p:anim>
                                    <p:anim calcmode="lin" valueType="num">
                                      <p:cBhvr>
                                        <p:cTn id="173" dur="500" accel="50000" fill="hold">
                                          <p:stCondLst>
                                            <p:cond delay="500"/>
                                          </p:stCondLst>
                                        </p:cTn>
                                        <p:tgtEl>
                                          <p:spTgt spid="122"/>
                                        </p:tgtEl>
                                        <p:attrNameLst>
                                          <p:attrName>ppt_y</p:attrName>
                                        </p:attrNameLst>
                                      </p:cBhvr>
                                      <p:tavLst>
                                        <p:tav tm="0">
                                          <p:val>
                                            <p:strVal val="#ppt_y+.1"/>
                                          </p:val>
                                        </p:tav>
                                        <p:tav tm="100000">
                                          <p:val>
                                            <p:strVal val="#ppt_y"/>
                                          </p:val>
                                        </p:tav>
                                      </p:tavLst>
                                    </p:anim>
                                    <p:animEffect transition="in" filter="fade">
                                      <p:cBhvr>
                                        <p:cTn id="174" dur="1000" decel="50000">
                                          <p:stCondLst>
                                            <p:cond delay="0"/>
                                          </p:stCondLst>
                                        </p:cTn>
                                        <p:tgtEl>
                                          <p:spTgt spid="122"/>
                                        </p:tgtEl>
                                      </p:cBhvr>
                                    </p:animEffect>
                                  </p:childTnLst>
                                </p:cTn>
                              </p:par>
                              <p:par>
                                <p:cTn id="175" presetID="25" presetClass="entr" presetSubtype="0" fill="hold" grpId="0" nodeType="withEffect">
                                  <p:stCondLst>
                                    <p:cond delay="0"/>
                                  </p:stCondLst>
                                  <p:childTnLst>
                                    <p:set>
                                      <p:cBhvr>
                                        <p:cTn id="176" dur="1" fill="hold">
                                          <p:stCondLst>
                                            <p:cond delay="0"/>
                                          </p:stCondLst>
                                        </p:cTn>
                                        <p:tgtEl>
                                          <p:spTgt spid="123"/>
                                        </p:tgtEl>
                                        <p:attrNameLst>
                                          <p:attrName>style.visibility</p:attrName>
                                        </p:attrNameLst>
                                      </p:cBhvr>
                                      <p:to>
                                        <p:strVal val="visible"/>
                                      </p:to>
                                    </p:set>
                                    <p:anim calcmode="lin" valueType="num">
                                      <p:cBhvr>
                                        <p:cTn id="177" dur="500" decel="50000" fill="hold">
                                          <p:stCondLst>
                                            <p:cond delay="0"/>
                                          </p:stCondLst>
                                        </p:cTn>
                                        <p:tgtEl>
                                          <p:spTgt spid="123"/>
                                        </p:tgtEl>
                                        <p:attrNameLst>
                                          <p:attrName>style.rotation</p:attrName>
                                        </p:attrNameLst>
                                      </p:cBhvr>
                                      <p:tavLst>
                                        <p:tav tm="0">
                                          <p:val>
                                            <p:fltVal val="-90"/>
                                          </p:val>
                                        </p:tav>
                                        <p:tav tm="100000">
                                          <p:val>
                                            <p:fltVal val="0"/>
                                          </p:val>
                                        </p:tav>
                                      </p:tavLst>
                                    </p:anim>
                                    <p:anim calcmode="lin" valueType="num">
                                      <p:cBhvr>
                                        <p:cTn id="178" dur="500" decel="50000" fill="hold">
                                          <p:stCondLst>
                                            <p:cond delay="0"/>
                                          </p:stCondLst>
                                        </p:cTn>
                                        <p:tgtEl>
                                          <p:spTgt spid="123"/>
                                        </p:tgtEl>
                                        <p:attrNameLst>
                                          <p:attrName>ppt_w</p:attrName>
                                        </p:attrNameLst>
                                      </p:cBhvr>
                                      <p:tavLst>
                                        <p:tav tm="0">
                                          <p:val>
                                            <p:strVal val="#ppt_w"/>
                                          </p:val>
                                        </p:tav>
                                        <p:tav tm="100000">
                                          <p:val>
                                            <p:strVal val="#ppt_w*.05"/>
                                          </p:val>
                                        </p:tav>
                                      </p:tavLst>
                                    </p:anim>
                                    <p:anim calcmode="lin" valueType="num">
                                      <p:cBhvr>
                                        <p:cTn id="179" dur="500" accel="50000" fill="hold">
                                          <p:stCondLst>
                                            <p:cond delay="500"/>
                                          </p:stCondLst>
                                        </p:cTn>
                                        <p:tgtEl>
                                          <p:spTgt spid="123"/>
                                        </p:tgtEl>
                                        <p:attrNameLst>
                                          <p:attrName>ppt_w</p:attrName>
                                        </p:attrNameLst>
                                      </p:cBhvr>
                                      <p:tavLst>
                                        <p:tav tm="0">
                                          <p:val>
                                            <p:strVal val="#ppt_w*.05"/>
                                          </p:val>
                                        </p:tav>
                                        <p:tav tm="100000">
                                          <p:val>
                                            <p:strVal val="#ppt_w"/>
                                          </p:val>
                                        </p:tav>
                                      </p:tavLst>
                                    </p:anim>
                                    <p:anim calcmode="lin" valueType="num">
                                      <p:cBhvr>
                                        <p:cTn id="180" dur="1000" fill="hold"/>
                                        <p:tgtEl>
                                          <p:spTgt spid="123"/>
                                        </p:tgtEl>
                                        <p:attrNameLst>
                                          <p:attrName>ppt_h</p:attrName>
                                        </p:attrNameLst>
                                      </p:cBhvr>
                                      <p:tavLst>
                                        <p:tav tm="0">
                                          <p:val>
                                            <p:strVal val="#ppt_h"/>
                                          </p:val>
                                        </p:tav>
                                        <p:tav tm="100000">
                                          <p:val>
                                            <p:strVal val="#ppt_h"/>
                                          </p:val>
                                        </p:tav>
                                      </p:tavLst>
                                    </p:anim>
                                    <p:anim calcmode="lin" valueType="num">
                                      <p:cBhvr>
                                        <p:cTn id="181" dur="500" decel="50000" fill="hold">
                                          <p:stCondLst>
                                            <p:cond delay="0"/>
                                          </p:stCondLst>
                                        </p:cTn>
                                        <p:tgtEl>
                                          <p:spTgt spid="123"/>
                                        </p:tgtEl>
                                        <p:attrNameLst>
                                          <p:attrName>ppt_x</p:attrName>
                                        </p:attrNameLst>
                                      </p:cBhvr>
                                      <p:tavLst>
                                        <p:tav tm="0">
                                          <p:val>
                                            <p:strVal val="#ppt_x+.4"/>
                                          </p:val>
                                        </p:tav>
                                        <p:tav tm="100000">
                                          <p:val>
                                            <p:strVal val="#ppt_x"/>
                                          </p:val>
                                        </p:tav>
                                      </p:tavLst>
                                    </p:anim>
                                    <p:anim calcmode="lin" valueType="num">
                                      <p:cBhvr>
                                        <p:cTn id="182" dur="500" decel="50000" fill="hold">
                                          <p:stCondLst>
                                            <p:cond delay="0"/>
                                          </p:stCondLst>
                                        </p:cTn>
                                        <p:tgtEl>
                                          <p:spTgt spid="123"/>
                                        </p:tgtEl>
                                        <p:attrNameLst>
                                          <p:attrName>ppt_y</p:attrName>
                                        </p:attrNameLst>
                                      </p:cBhvr>
                                      <p:tavLst>
                                        <p:tav tm="0">
                                          <p:val>
                                            <p:strVal val="#ppt_y-.2"/>
                                          </p:val>
                                        </p:tav>
                                        <p:tav tm="100000">
                                          <p:val>
                                            <p:strVal val="#ppt_y+.1"/>
                                          </p:val>
                                        </p:tav>
                                      </p:tavLst>
                                    </p:anim>
                                    <p:anim calcmode="lin" valueType="num">
                                      <p:cBhvr>
                                        <p:cTn id="183" dur="500" accel="50000" fill="hold">
                                          <p:stCondLst>
                                            <p:cond delay="500"/>
                                          </p:stCondLst>
                                        </p:cTn>
                                        <p:tgtEl>
                                          <p:spTgt spid="123"/>
                                        </p:tgtEl>
                                        <p:attrNameLst>
                                          <p:attrName>ppt_y</p:attrName>
                                        </p:attrNameLst>
                                      </p:cBhvr>
                                      <p:tavLst>
                                        <p:tav tm="0">
                                          <p:val>
                                            <p:strVal val="#ppt_y+.1"/>
                                          </p:val>
                                        </p:tav>
                                        <p:tav tm="100000">
                                          <p:val>
                                            <p:strVal val="#ppt_y"/>
                                          </p:val>
                                        </p:tav>
                                      </p:tavLst>
                                    </p:anim>
                                    <p:animEffect transition="in" filter="fade">
                                      <p:cBhvr>
                                        <p:cTn id="184" dur="1000" decel="50000">
                                          <p:stCondLst>
                                            <p:cond delay="0"/>
                                          </p:stCondLst>
                                        </p:cTn>
                                        <p:tgtEl>
                                          <p:spTgt spid="123"/>
                                        </p:tgtEl>
                                      </p:cBhvr>
                                    </p:animEffect>
                                  </p:childTnLst>
                                </p:cTn>
                              </p:par>
                              <p:par>
                                <p:cTn id="185" presetID="25" presetClass="entr" presetSubtype="0" fill="hold" grpId="0" nodeType="withEffect">
                                  <p:stCondLst>
                                    <p:cond delay="0"/>
                                  </p:stCondLst>
                                  <p:childTnLst>
                                    <p:set>
                                      <p:cBhvr>
                                        <p:cTn id="186" dur="1" fill="hold">
                                          <p:stCondLst>
                                            <p:cond delay="0"/>
                                          </p:stCondLst>
                                        </p:cTn>
                                        <p:tgtEl>
                                          <p:spTgt spid="124"/>
                                        </p:tgtEl>
                                        <p:attrNameLst>
                                          <p:attrName>style.visibility</p:attrName>
                                        </p:attrNameLst>
                                      </p:cBhvr>
                                      <p:to>
                                        <p:strVal val="visible"/>
                                      </p:to>
                                    </p:set>
                                    <p:anim calcmode="lin" valueType="num">
                                      <p:cBhvr>
                                        <p:cTn id="187" dur="500" decel="50000" fill="hold">
                                          <p:stCondLst>
                                            <p:cond delay="0"/>
                                          </p:stCondLst>
                                        </p:cTn>
                                        <p:tgtEl>
                                          <p:spTgt spid="124"/>
                                        </p:tgtEl>
                                        <p:attrNameLst>
                                          <p:attrName>style.rotation</p:attrName>
                                        </p:attrNameLst>
                                      </p:cBhvr>
                                      <p:tavLst>
                                        <p:tav tm="0">
                                          <p:val>
                                            <p:fltVal val="-90"/>
                                          </p:val>
                                        </p:tav>
                                        <p:tav tm="100000">
                                          <p:val>
                                            <p:fltVal val="0"/>
                                          </p:val>
                                        </p:tav>
                                      </p:tavLst>
                                    </p:anim>
                                    <p:anim calcmode="lin" valueType="num">
                                      <p:cBhvr>
                                        <p:cTn id="188" dur="500" decel="50000" fill="hold">
                                          <p:stCondLst>
                                            <p:cond delay="0"/>
                                          </p:stCondLst>
                                        </p:cTn>
                                        <p:tgtEl>
                                          <p:spTgt spid="124"/>
                                        </p:tgtEl>
                                        <p:attrNameLst>
                                          <p:attrName>ppt_w</p:attrName>
                                        </p:attrNameLst>
                                      </p:cBhvr>
                                      <p:tavLst>
                                        <p:tav tm="0">
                                          <p:val>
                                            <p:strVal val="#ppt_w"/>
                                          </p:val>
                                        </p:tav>
                                        <p:tav tm="100000">
                                          <p:val>
                                            <p:strVal val="#ppt_w*.05"/>
                                          </p:val>
                                        </p:tav>
                                      </p:tavLst>
                                    </p:anim>
                                    <p:anim calcmode="lin" valueType="num">
                                      <p:cBhvr>
                                        <p:cTn id="189" dur="500" accel="50000" fill="hold">
                                          <p:stCondLst>
                                            <p:cond delay="500"/>
                                          </p:stCondLst>
                                        </p:cTn>
                                        <p:tgtEl>
                                          <p:spTgt spid="124"/>
                                        </p:tgtEl>
                                        <p:attrNameLst>
                                          <p:attrName>ppt_w</p:attrName>
                                        </p:attrNameLst>
                                      </p:cBhvr>
                                      <p:tavLst>
                                        <p:tav tm="0">
                                          <p:val>
                                            <p:strVal val="#ppt_w*.05"/>
                                          </p:val>
                                        </p:tav>
                                        <p:tav tm="100000">
                                          <p:val>
                                            <p:strVal val="#ppt_w"/>
                                          </p:val>
                                        </p:tav>
                                      </p:tavLst>
                                    </p:anim>
                                    <p:anim calcmode="lin" valueType="num">
                                      <p:cBhvr>
                                        <p:cTn id="190" dur="1000" fill="hold"/>
                                        <p:tgtEl>
                                          <p:spTgt spid="124"/>
                                        </p:tgtEl>
                                        <p:attrNameLst>
                                          <p:attrName>ppt_h</p:attrName>
                                        </p:attrNameLst>
                                      </p:cBhvr>
                                      <p:tavLst>
                                        <p:tav tm="0">
                                          <p:val>
                                            <p:strVal val="#ppt_h"/>
                                          </p:val>
                                        </p:tav>
                                        <p:tav tm="100000">
                                          <p:val>
                                            <p:strVal val="#ppt_h"/>
                                          </p:val>
                                        </p:tav>
                                      </p:tavLst>
                                    </p:anim>
                                    <p:anim calcmode="lin" valueType="num">
                                      <p:cBhvr>
                                        <p:cTn id="191" dur="500" decel="50000" fill="hold">
                                          <p:stCondLst>
                                            <p:cond delay="0"/>
                                          </p:stCondLst>
                                        </p:cTn>
                                        <p:tgtEl>
                                          <p:spTgt spid="124"/>
                                        </p:tgtEl>
                                        <p:attrNameLst>
                                          <p:attrName>ppt_x</p:attrName>
                                        </p:attrNameLst>
                                      </p:cBhvr>
                                      <p:tavLst>
                                        <p:tav tm="0">
                                          <p:val>
                                            <p:strVal val="#ppt_x+.4"/>
                                          </p:val>
                                        </p:tav>
                                        <p:tav tm="100000">
                                          <p:val>
                                            <p:strVal val="#ppt_x"/>
                                          </p:val>
                                        </p:tav>
                                      </p:tavLst>
                                    </p:anim>
                                    <p:anim calcmode="lin" valueType="num">
                                      <p:cBhvr>
                                        <p:cTn id="192" dur="500" decel="50000" fill="hold">
                                          <p:stCondLst>
                                            <p:cond delay="0"/>
                                          </p:stCondLst>
                                        </p:cTn>
                                        <p:tgtEl>
                                          <p:spTgt spid="124"/>
                                        </p:tgtEl>
                                        <p:attrNameLst>
                                          <p:attrName>ppt_y</p:attrName>
                                        </p:attrNameLst>
                                      </p:cBhvr>
                                      <p:tavLst>
                                        <p:tav tm="0">
                                          <p:val>
                                            <p:strVal val="#ppt_y-.2"/>
                                          </p:val>
                                        </p:tav>
                                        <p:tav tm="100000">
                                          <p:val>
                                            <p:strVal val="#ppt_y+.1"/>
                                          </p:val>
                                        </p:tav>
                                      </p:tavLst>
                                    </p:anim>
                                    <p:anim calcmode="lin" valueType="num">
                                      <p:cBhvr>
                                        <p:cTn id="193" dur="500" accel="50000" fill="hold">
                                          <p:stCondLst>
                                            <p:cond delay="500"/>
                                          </p:stCondLst>
                                        </p:cTn>
                                        <p:tgtEl>
                                          <p:spTgt spid="124"/>
                                        </p:tgtEl>
                                        <p:attrNameLst>
                                          <p:attrName>ppt_y</p:attrName>
                                        </p:attrNameLst>
                                      </p:cBhvr>
                                      <p:tavLst>
                                        <p:tav tm="0">
                                          <p:val>
                                            <p:strVal val="#ppt_y+.1"/>
                                          </p:val>
                                        </p:tav>
                                        <p:tav tm="100000">
                                          <p:val>
                                            <p:strVal val="#ppt_y"/>
                                          </p:val>
                                        </p:tav>
                                      </p:tavLst>
                                    </p:anim>
                                    <p:animEffect transition="in" filter="fade">
                                      <p:cBhvr>
                                        <p:cTn id="194" dur="1000" decel="50000">
                                          <p:stCondLst>
                                            <p:cond delay="0"/>
                                          </p:stCondLst>
                                        </p:cTn>
                                        <p:tgtEl>
                                          <p:spTgt spid="124"/>
                                        </p:tgtEl>
                                      </p:cBhvr>
                                    </p:animEffect>
                                  </p:childTnLst>
                                </p:cTn>
                              </p:par>
                              <p:par>
                                <p:cTn id="195" presetID="25" presetClass="entr" presetSubtype="0" fill="hold" grpId="0" nodeType="withEffect">
                                  <p:stCondLst>
                                    <p:cond delay="0"/>
                                  </p:stCondLst>
                                  <p:childTnLst>
                                    <p:set>
                                      <p:cBhvr>
                                        <p:cTn id="196" dur="1" fill="hold">
                                          <p:stCondLst>
                                            <p:cond delay="0"/>
                                          </p:stCondLst>
                                        </p:cTn>
                                        <p:tgtEl>
                                          <p:spTgt spid="125"/>
                                        </p:tgtEl>
                                        <p:attrNameLst>
                                          <p:attrName>style.visibility</p:attrName>
                                        </p:attrNameLst>
                                      </p:cBhvr>
                                      <p:to>
                                        <p:strVal val="visible"/>
                                      </p:to>
                                    </p:set>
                                    <p:anim calcmode="lin" valueType="num">
                                      <p:cBhvr>
                                        <p:cTn id="197" dur="500" decel="50000" fill="hold">
                                          <p:stCondLst>
                                            <p:cond delay="0"/>
                                          </p:stCondLst>
                                        </p:cTn>
                                        <p:tgtEl>
                                          <p:spTgt spid="125"/>
                                        </p:tgtEl>
                                        <p:attrNameLst>
                                          <p:attrName>style.rotation</p:attrName>
                                        </p:attrNameLst>
                                      </p:cBhvr>
                                      <p:tavLst>
                                        <p:tav tm="0">
                                          <p:val>
                                            <p:fltVal val="-90"/>
                                          </p:val>
                                        </p:tav>
                                        <p:tav tm="100000">
                                          <p:val>
                                            <p:fltVal val="0"/>
                                          </p:val>
                                        </p:tav>
                                      </p:tavLst>
                                    </p:anim>
                                    <p:anim calcmode="lin" valueType="num">
                                      <p:cBhvr>
                                        <p:cTn id="198" dur="500" decel="50000" fill="hold">
                                          <p:stCondLst>
                                            <p:cond delay="0"/>
                                          </p:stCondLst>
                                        </p:cTn>
                                        <p:tgtEl>
                                          <p:spTgt spid="125"/>
                                        </p:tgtEl>
                                        <p:attrNameLst>
                                          <p:attrName>ppt_w</p:attrName>
                                        </p:attrNameLst>
                                      </p:cBhvr>
                                      <p:tavLst>
                                        <p:tav tm="0">
                                          <p:val>
                                            <p:strVal val="#ppt_w"/>
                                          </p:val>
                                        </p:tav>
                                        <p:tav tm="100000">
                                          <p:val>
                                            <p:strVal val="#ppt_w*.05"/>
                                          </p:val>
                                        </p:tav>
                                      </p:tavLst>
                                    </p:anim>
                                    <p:anim calcmode="lin" valueType="num">
                                      <p:cBhvr>
                                        <p:cTn id="199" dur="500" accel="50000" fill="hold">
                                          <p:stCondLst>
                                            <p:cond delay="500"/>
                                          </p:stCondLst>
                                        </p:cTn>
                                        <p:tgtEl>
                                          <p:spTgt spid="125"/>
                                        </p:tgtEl>
                                        <p:attrNameLst>
                                          <p:attrName>ppt_w</p:attrName>
                                        </p:attrNameLst>
                                      </p:cBhvr>
                                      <p:tavLst>
                                        <p:tav tm="0">
                                          <p:val>
                                            <p:strVal val="#ppt_w*.05"/>
                                          </p:val>
                                        </p:tav>
                                        <p:tav tm="100000">
                                          <p:val>
                                            <p:strVal val="#ppt_w"/>
                                          </p:val>
                                        </p:tav>
                                      </p:tavLst>
                                    </p:anim>
                                    <p:anim calcmode="lin" valueType="num">
                                      <p:cBhvr>
                                        <p:cTn id="200" dur="1000" fill="hold"/>
                                        <p:tgtEl>
                                          <p:spTgt spid="125"/>
                                        </p:tgtEl>
                                        <p:attrNameLst>
                                          <p:attrName>ppt_h</p:attrName>
                                        </p:attrNameLst>
                                      </p:cBhvr>
                                      <p:tavLst>
                                        <p:tav tm="0">
                                          <p:val>
                                            <p:strVal val="#ppt_h"/>
                                          </p:val>
                                        </p:tav>
                                        <p:tav tm="100000">
                                          <p:val>
                                            <p:strVal val="#ppt_h"/>
                                          </p:val>
                                        </p:tav>
                                      </p:tavLst>
                                    </p:anim>
                                    <p:anim calcmode="lin" valueType="num">
                                      <p:cBhvr>
                                        <p:cTn id="201" dur="500" decel="50000" fill="hold">
                                          <p:stCondLst>
                                            <p:cond delay="0"/>
                                          </p:stCondLst>
                                        </p:cTn>
                                        <p:tgtEl>
                                          <p:spTgt spid="125"/>
                                        </p:tgtEl>
                                        <p:attrNameLst>
                                          <p:attrName>ppt_x</p:attrName>
                                        </p:attrNameLst>
                                      </p:cBhvr>
                                      <p:tavLst>
                                        <p:tav tm="0">
                                          <p:val>
                                            <p:strVal val="#ppt_x+.4"/>
                                          </p:val>
                                        </p:tav>
                                        <p:tav tm="100000">
                                          <p:val>
                                            <p:strVal val="#ppt_x"/>
                                          </p:val>
                                        </p:tav>
                                      </p:tavLst>
                                    </p:anim>
                                    <p:anim calcmode="lin" valueType="num">
                                      <p:cBhvr>
                                        <p:cTn id="202" dur="500" decel="50000" fill="hold">
                                          <p:stCondLst>
                                            <p:cond delay="0"/>
                                          </p:stCondLst>
                                        </p:cTn>
                                        <p:tgtEl>
                                          <p:spTgt spid="125"/>
                                        </p:tgtEl>
                                        <p:attrNameLst>
                                          <p:attrName>ppt_y</p:attrName>
                                        </p:attrNameLst>
                                      </p:cBhvr>
                                      <p:tavLst>
                                        <p:tav tm="0">
                                          <p:val>
                                            <p:strVal val="#ppt_y-.2"/>
                                          </p:val>
                                        </p:tav>
                                        <p:tav tm="100000">
                                          <p:val>
                                            <p:strVal val="#ppt_y+.1"/>
                                          </p:val>
                                        </p:tav>
                                      </p:tavLst>
                                    </p:anim>
                                    <p:anim calcmode="lin" valueType="num">
                                      <p:cBhvr>
                                        <p:cTn id="203" dur="500" accel="50000" fill="hold">
                                          <p:stCondLst>
                                            <p:cond delay="500"/>
                                          </p:stCondLst>
                                        </p:cTn>
                                        <p:tgtEl>
                                          <p:spTgt spid="125"/>
                                        </p:tgtEl>
                                        <p:attrNameLst>
                                          <p:attrName>ppt_y</p:attrName>
                                        </p:attrNameLst>
                                      </p:cBhvr>
                                      <p:tavLst>
                                        <p:tav tm="0">
                                          <p:val>
                                            <p:strVal val="#ppt_y+.1"/>
                                          </p:val>
                                        </p:tav>
                                        <p:tav tm="100000">
                                          <p:val>
                                            <p:strVal val="#ppt_y"/>
                                          </p:val>
                                        </p:tav>
                                      </p:tavLst>
                                    </p:anim>
                                    <p:animEffect transition="in" filter="fade">
                                      <p:cBhvr>
                                        <p:cTn id="204" dur="1000" decel="50000">
                                          <p:stCondLst>
                                            <p:cond delay="0"/>
                                          </p:stCondLst>
                                        </p:cTn>
                                        <p:tgtEl>
                                          <p:spTgt spid="125"/>
                                        </p:tgtEl>
                                      </p:cBhvr>
                                    </p:animEffect>
                                  </p:childTnLst>
                                </p:cTn>
                              </p:par>
                              <p:par>
                                <p:cTn id="205" presetID="25" presetClass="entr" presetSubtype="0" fill="hold" grpId="0" nodeType="withEffect">
                                  <p:stCondLst>
                                    <p:cond delay="0"/>
                                  </p:stCondLst>
                                  <p:childTnLst>
                                    <p:set>
                                      <p:cBhvr>
                                        <p:cTn id="206" dur="1" fill="hold">
                                          <p:stCondLst>
                                            <p:cond delay="0"/>
                                          </p:stCondLst>
                                        </p:cTn>
                                        <p:tgtEl>
                                          <p:spTgt spid="127"/>
                                        </p:tgtEl>
                                        <p:attrNameLst>
                                          <p:attrName>style.visibility</p:attrName>
                                        </p:attrNameLst>
                                      </p:cBhvr>
                                      <p:to>
                                        <p:strVal val="visible"/>
                                      </p:to>
                                    </p:set>
                                    <p:anim calcmode="lin" valueType="num">
                                      <p:cBhvr>
                                        <p:cTn id="207" dur="500" decel="50000" fill="hold">
                                          <p:stCondLst>
                                            <p:cond delay="0"/>
                                          </p:stCondLst>
                                        </p:cTn>
                                        <p:tgtEl>
                                          <p:spTgt spid="127"/>
                                        </p:tgtEl>
                                        <p:attrNameLst>
                                          <p:attrName>style.rotation</p:attrName>
                                        </p:attrNameLst>
                                      </p:cBhvr>
                                      <p:tavLst>
                                        <p:tav tm="0">
                                          <p:val>
                                            <p:fltVal val="-90"/>
                                          </p:val>
                                        </p:tav>
                                        <p:tav tm="100000">
                                          <p:val>
                                            <p:fltVal val="0"/>
                                          </p:val>
                                        </p:tav>
                                      </p:tavLst>
                                    </p:anim>
                                    <p:anim calcmode="lin" valueType="num">
                                      <p:cBhvr>
                                        <p:cTn id="208" dur="500" decel="50000" fill="hold">
                                          <p:stCondLst>
                                            <p:cond delay="0"/>
                                          </p:stCondLst>
                                        </p:cTn>
                                        <p:tgtEl>
                                          <p:spTgt spid="127"/>
                                        </p:tgtEl>
                                        <p:attrNameLst>
                                          <p:attrName>ppt_w</p:attrName>
                                        </p:attrNameLst>
                                      </p:cBhvr>
                                      <p:tavLst>
                                        <p:tav tm="0">
                                          <p:val>
                                            <p:strVal val="#ppt_w"/>
                                          </p:val>
                                        </p:tav>
                                        <p:tav tm="100000">
                                          <p:val>
                                            <p:strVal val="#ppt_w*.05"/>
                                          </p:val>
                                        </p:tav>
                                      </p:tavLst>
                                    </p:anim>
                                    <p:anim calcmode="lin" valueType="num">
                                      <p:cBhvr>
                                        <p:cTn id="209" dur="500" accel="50000" fill="hold">
                                          <p:stCondLst>
                                            <p:cond delay="500"/>
                                          </p:stCondLst>
                                        </p:cTn>
                                        <p:tgtEl>
                                          <p:spTgt spid="127"/>
                                        </p:tgtEl>
                                        <p:attrNameLst>
                                          <p:attrName>ppt_w</p:attrName>
                                        </p:attrNameLst>
                                      </p:cBhvr>
                                      <p:tavLst>
                                        <p:tav tm="0">
                                          <p:val>
                                            <p:strVal val="#ppt_w*.05"/>
                                          </p:val>
                                        </p:tav>
                                        <p:tav tm="100000">
                                          <p:val>
                                            <p:strVal val="#ppt_w"/>
                                          </p:val>
                                        </p:tav>
                                      </p:tavLst>
                                    </p:anim>
                                    <p:anim calcmode="lin" valueType="num">
                                      <p:cBhvr>
                                        <p:cTn id="210" dur="1000" fill="hold"/>
                                        <p:tgtEl>
                                          <p:spTgt spid="127"/>
                                        </p:tgtEl>
                                        <p:attrNameLst>
                                          <p:attrName>ppt_h</p:attrName>
                                        </p:attrNameLst>
                                      </p:cBhvr>
                                      <p:tavLst>
                                        <p:tav tm="0">
                                          <p:val>
                                            <p:strVal val="#ppt_h"/>
                                          </p:val>
                                        </p:tav>
                                        <p:tav tm="100000">
                                          <p:val>
                                            <p:strVal val="#ppt_h"/>
                                          </p:val>
                                        </p:tav>
                                      </p:tavLst>
                                    </p:anim>
                                    <p:anim calcmode="lin" valueType="num">
                                      <p:cBhvr>
                                        <p:cTn id="211" dur="500" decel="50000" fill="hold">
                                          <p:stCondLst>
                                            <p:cond delay="0"/>
                                          </p:stCondLst>
                                        </p:cTn>
                                        <p:tgtEl>
                                          <p:spTgt spid="127"/>
                                        </p:tgtEl>
                                        <p:attrNameLst>
                                          <p:attrName>ppt_x</p:attrName>
                                        </p:attrNameLst>
                                      </p:cBhvr>
                                      <p:tavLst>
                                        <p:tav tm="0">
                                          <p:val>
                                            <p:strVal val="#ppt_x+.4"/>
                                          </p:val>
                                        </p:tav>
                                        <p:tav tm="100000">
                                          <p:val>
                                            <p:strVal val="#ppt_x"/>
                                          </p:val>
                                        </p:tav>
                                      </p:tavLst>
                                    </p:anim>
                                    <p:anim calcmode="lin" valueType="num">
                                      <p:cBhvr>
                                        <p:cTn id="212" dur="500" decel="50000" fill="hold">
                                          <p:stCondLst>
                                            <p:cond delay="0"/>
                                          </p:stCondLst>
                                        </p:cTn>
                                        <p:tgtEl>
                                          <p:spTgt spid="127"/>
                                        </p:tgtEl>
                                        <p:attrNameLst>
                                          <p:attrName>ppt_y</p:attrName>
                                        </p:attrNameLst>
                                      </p:cBhvr>
                                      <p:tavLst>
                                        <p:tav tm="0">
                                          <p:val>
                                            <p:strVal val="#ppt_y-.2"/>
                                          </p:val>
                                        </p:tav>
                                        <p:tav tm="100000">
                                          <p:val>
                                            <p:strVal val="#ppt_y+.1"/>
                                          </p:val>
                                        </p:tav>
                                      </p:tavLst>
                                    </p:anim>
                                    <p:anim calcmode="lin" valueType="num">
                                      <p:cBhvr>
                                        <p:cTn id="213" dur="500" accel="50000" fill="hold">
                                          <p:stCondLst>
                                            <p:cond delay="500"/>
                                          </p:stCondLst>
                                        </p:cTn>
                                        <p:tgtEl>
                                          <p:spTgt spid="127"/>
                                        </p:tgtEl>
                                        <p:attrNameLst>
                                          <p:attrName>ppt_y</p:attrName>
                                        </p:attrNameLst>
                                      </p:cBhvr>
                                      <p:tavLst>
                                        <p:tav tm="0">
                                          <p:val>
                                            <p:strVal val="#ppt_y+.1"/>
                                          </p:val>
                                        </p:tav>
                                        <p:tav tm="100000">
                                          <p:val>
                                            <p:strVal val="#ppt_y"/>
                                          </p:val>
                                        </p:tav>
                                      </p:tavLst>
                                    </p:anim>
                                    <p:animEffect transition="in" filter="fade">
                                      <p:cBhvr>
                                        <p:cTn id="214" dur="1000" decel="50000">
                                          <p:stCondLst>
                                            <p:cond delay="0"/>
                                          </p:stCondLst>
                                        </p:cTn>
                                        <p:tgtEl>
                                          <p:spTgt spid="127"/>
                                        </p:tgtEl>
                                      </p:cBhvr>
                                    </p:animEffect>
                                  </p:childTnLst>
                                </p:cTn>
                              </p:par>
                              <p:par>
                                <p:cTn id="215" presetID="25" presetClass="entr" presetSubtype="0" fill="hold" grpId="0" nodeType="withEffect">
                                  <p:stCondLst>
                                    <p:cond delay="0"/>
                                  </p:stCondLst>
                                  <p:childTnLst>
                                    <p:set>
                                      <p:cBhvr>
                                        <p:cTn id="216" dur="1" fill="hold">
                                          <p:stCondLst>
                                            <p:cond delay="0"/>
                                          </p:stCondLst>
                                        </p:cTn>
                                        <p:tgtEl>
                                          <p:spTgt spid="128"/>
                                        </p:tgtEl>
                                        <p:attrNameLst>
                                          <p:attrName>style.visibility</p:attrName>
                                        </p:attrNameLst>
                                      </p:cBhvr>
                                      <p:to>
                                        <p:strVal val="visible"/>
                                      </p:to>
                                    </p:set>
                                    <p:anim calcmode="lin" valueType="num">
                                      <p:cBhvr>
                                        <p:cTn id="217" dur="500" decel="50000" fill="hold">
                                          <p:stCondLst>
                                            <p:cond delay="0"/>
                                          </p:stCondLst>
                                        </p:cTn>
                                        <p:tgtEl>
                                          <p:spTgt spid="128"/>
                                        </p:tgtEl>
                                        <p:attrNameLst>
                                          <p:attrName>style.rotation</p:attrName>
                                        </p:attrNameLst>
                                      </p:cBhvr>
                                      <p:tavLst>
                                        <p:tav tm="0">
                                          <p:val>
                                            <p:fltVal val="-90"/>
                                          </p:val>
                                        </p:tav>
                                        <p:tav tm="100000">
                                          <p:val>
                                            <p:fltVal val="0"/>
                                          </p:val>
                                        </p:tav>
                                      </p:tavLst>
                                    </p:anim>
                                    <p:anim calcmode="lin" valueType="num">
                                      <p:cBhvr>
                                        <p:cTn id="218" dur="500" decel="50000" fill="hold">
                                          <p:stCondLst>
                                            <p:cond delay="0"/>
                                          </p:stCondLst>
                                        </p:cTn>
                                        <p:tgtEl>
                                          <p:spTgt spid="128"/>
                                        </p:tgtEl>
                                        <p:attrNameLst>
                                          <p:attrName>ppt_w</p:attrName>
                                        </p:attrNameLst>
                                      </p:cBhvr>
                                      <p:tavLst>
                                        <p:tav tm="0">
                                          <p:val>
                                            <p:strVal val="#ppt_w"/>
                                          </p:val>
                                        </p:tav>
                                        <p:tav tm="100000">
                                          <p:val>
                                            <p:strVal val="#ppt_w*.05"/>
                                          </p:val>
                                        </p:tav>
                                      </p:tavLst>
                                    </p:anim>
                                    <p:anim calcmode="lin" valueType="num">
                                      <p:cBhvr>
                                        <p:cTn id="219" dur="500" accel="50000" fill="hold">
                                          <p:stCondLst>
                                            <p:cond delay="500"/>
                                          </p:stCondLst>
                                        </p:cTn>
                                        <p:tgtEl>
                                          <p:spTgt spid="128"/>
                                        </p:tgtEl>
                                        <p:attrNameLst>
                                          <p:attrName>ppt_w</p:attrName>
                                        </p:attrNameLst>
                                      </p:cBhvr>
                                      <p:tavLst>
                                        <p:tav tm="0">
                                          <p:val>
                                            <p:strVal val="#ppt_w*.05"/>
                                          </p:val>
                                        </p:tav>
                                        <p:tav tm="100000">
                                          <p:val>
                                            <p:strVal val="#ppt_w"/>
                                          </p:val>
                                        </p:tav>
                                      </p:tavLst>
                                    </p:anim>
                                    <p:anim calcmode="lin" valueType="num">
                                      <p:cBhvr>
                                        <p:cTn id="220" dur="1000" fill="hold"/>
                                        <p:tgtEl>
                                          <p:spTgt spid="128"/>
                                        </p:tgtEl>
                                        <p:attrNameLst>
                                          <p:attrName>ppt_h</p:attrName>
                                        </p:attrNameLst>
                                      </p:cBhvr>
                                      <p:tavLst>
                                        <p:tav tm="0">
                                          <p:val>
                                            <p:strVal val="#ppt_h"/>
                                          </p:val>
                                        </p:tav>
                                        <p:tav tm="100000">
                                          <p:val>
                                            <p:strVal val="#ppt_h"/>
                                          </p:val>
                                        </p:tav>
                                      </p:tavLst>
                                    </p:anim>
                                    <p:anim calcmode="lin" valueType="num">
                                      <p:cBhvr>
                                        <p:cTn id="221" dur="500" decel="50000" fill="hold">
                                          <p:stCondLst>
                                            <p:cond delay="0"/>
                                          </p:stCondLst>
                                        </p:cTn>
                                        <p:tgtEl>
                                          <p:spTgt spid="128"/>
                                        </p:tgtEl>
                                        <p:attrNameLst>
                                          <p:attrName>ppt_x</p:attrName>
                                        </p:attrNameLst>
                                      </p:cBhvr>
                                      <p:tavLst>
                                        <p:tav tm="0">
                                          <p:val>
                                            <p:strVal val="#ppt_x+.4"/>
                                          </p:val>
                                        </p:tav>
                                        <p:tav tm="100000">
                                          <p:val>
                                            <p:strVal val="#ppt_x"/>
                                          </p:val>
                                        </p:tav>
                                      </p:tavLst>
                                    </p:anim>
                                    <p:anim calcmode="lin" valueType="num">
                                      <p:cBhvr>
                                        <p:cTn id="222" dur="500" decel="50000" fill="hold">
                                          <p:stCondLst>
                                            <p:cond delay="0"/>
                                          </p:stCondLst>
                                        </p:cTn>
                                        <p:tgtEl>
                                          <p:spTgt spid="128"/>
                                        </p:tgtEl>
                                        <p:attrNameLst>
                                          <p:attrName>ppt_y</p:attrName>
                                        </p:attrNameLst>
                                      </p:cBhvr>
                                      <p:tavLst>
                                        <p:tav tm="0">
                                          <p:val>
                                            <p:strVal val="#ppt_y-.2"/>
                                          </p:val>
                                        </p:tav>
                                        <p:tav tm="100000">
                                          <p:val>
                                            <p:strVal val="#ppt_y+.1"/>
                                          </p:val>
                                        </p:tav>
                                      </p:tavLst>
                                    </p:anim>
                                    <p:anim calcmode="lin" valueType="num">
                                      <p:cBhvr>
                                        <p:cTn id="223" dur="500" accel="50000" fill="hold">
                                          <p:stCondLst>
                                            <p:cond delay="500"/>
                                          </p:stCondLst>
                                        </p:cTn>
                                        <p:tgtEl>
                                          <p:spTgt spid="128"/>
                                        </p:tgtEl>
                                        <p:attrNameLst>
                                          <p:attrName>ppt_y</p:attrName>
                                        </p:attrNameLst>
                                      </p:cBhvr>
                                      <p:tavLst>
                                        <p:tav tm="0">
                                          <p:val>
                                            <p:strVal val="#ppt_y+.1"/>
                                          </p:val>
                                        </p:tav>
                                        <p:tav tm="100000">
                                          <p:val>
                                            <p:strVal val="#ppt_y"/>
                                          </p:val>
                                        </p:tav>
                                      </p:tavLst>
                                    </p:anim>
                                    <p:animEffect transition="in" filter="fade">
                                      <p:cBhvr>
                                        <p:cTn id="224" dur="1000" decel="50000">
                                          <p:stCondLst>
                                            <p:cond delay="0"/>
                                          </p:stCondLst>
                                        </p:cTn>
                                        <p:tgtEl>
                                          <p:spTgt spid="128"/>
                                        </p:tgtEl>
                                      </p:cBhvr>
                                    </p:animEffect>
                                  </p:childTnLst>
                                </p:cTn>
                              </p:par>
                              <p:par>
                                <p:cTn id="225" presetID="25" presetClass="entr" presetSubtype="0" fill="hold" grpId="0" nodeType="withEffect">
                                  <p:stCondLst>
                                    <p:cond delay="0"/>
                                  </p:stCondLst>
                                  <p:childTnLst>
                                    <p:set>
                                      <p:cBhvr>
                                        <p:cTn id="226" dur="1" fill="hold">
                                          <p:stCondLst>
                                            <p:cond delay="0"/>
                                          </p:stCondLst>
                                        </p:cTn>
                                        <p:tgtEl>
                                          <p:spTgt spid="129"/>
                                        </p:tgtEl>
                                        <p:attrNameLst>
                                          <p:attrName>style.visibility</p:attrName>
                                        </p:attrNameLst>
                                      </p:cBhvr>
                                      <p:to>
                                        <p:strVal val="visible"/>
                                      </p:to>
                                    </p:set>
                                    <p:anim calcmode="lin" valueType="num">
                                      <p:cBhvr>
                                        <p:cTn id="227" dur="500" decel="50000" fill="hold">
                                          <p:stCondLst>
                                            <p:cond delay="0"/>
                                          </p:stCondLst>
                                        </p:cTn>
                                        <p:tgtEl>
                                          <p:spTgt spid="129"/>
                                        </p:tgtEl>
                                        <p:attrNameLst>
                                          <p:attrName>style.rotation</p:attrName>
                                        </p:attrNameLst>
                                      </p:cBhvr>
                                      <p:tavLst>
                                        <p:tav tm="0">
                                          <p:val>
                                            <p:fltVal val="-90"/>
                                          </p:val>
                                        </p:tav>
                                        <p:tav tm="100000">
                                          <p:val>
                                            <p:fltVal val="0"/>
                                          </p:val>
                                        </p:tav>
                                      </p:tavLst>
                                    </p:anim>
                                    <p:anim calcmode="lin" valueType="num">
                                      <p:cBhvr>
                                        <p:cTn id="228" dur="500" decel="50000" fill="hold">
                                          <p:stCondLst>
                                            <p:cond delay="0"/>
                                          </p:stCondLst>
                                        </p:cTn>
                                        <p:tgtEl>
                                          <p:spTgt spid="129"/>
                                        </p:tgtEl>
                                        <p:attrNameLst>
                                          <p:attrName>ppt_w</p:attrName>
                                        </p:attrNameLst>
                                      </p:cBhvr>
                                      <p:tavLst>
                                        <p:tav tm="0">
                                          <p:val>
                                            <p:strVal val="#ppt_w"/>
                                          </p:val>
                                        </p:tav>
                                        <p:tav tm="100000">
                                          <p:val>
                                            <p:strVal val="#ppt_w*.05"/>
                                          </p:val>
                                        </p:tav>
                                      </p:tavLst>
                                    </p:anim>
                                    <p:anim calcmode="lin" valueType="num">
                                      <p:cBhvr>
                                        <p:cTn id="229" dur="500" accel="50000" fill="hold">
                                          <p:stCondLst>
                                            <p:cond delay="500"/>
                                          </p:stCondLst>
                                        </p:cTn>
                                        <p:tgtEl>
                                          <p:spTgt spid="129"/>
                                        </p:tgtEl>
                                        <p:attrNameLst>
                                          <p:attrName>ppt_w</p:attrName>
                                        </p:attrNameLst>
                                      </p:cBhvr>
                                      <p:tavLst>
                                        <p:tav tm="0">
                                          <p:val>
                                            <p:strVal val="#ppt_w*.05"/>
                                          </p:val>
                                        </p:tav>
                                        <p:tav tm="100000">
                                          <p:val>
                                            <p:strVal val="#ppt_w"/>
                                          </p:val>
                                        </p:tav>
                                      </p:tavLst>
                                    </p:anim>
                                    <p:anim calcmode="lin" valueType="num">
                                      <p:cBhvr>
                                        <p:cTn id="230" dur="1000" fill="hold"/>
                                        <p:tgtEl>
                                          <p:spTgt spid="129"/>
                                        </p:tgtEl>
                                        <p:attrNameLst>
                                          <p:attrName>ppt_h</p:attrName>
                                        </p:attrNameLst>
                                      </p:cBhvr>
                                      <p:tavLst>
                                        <p:tav tm="0">
                                          <p:val>
                                            <p:strVal val="#ppt_h"/>
                                          </p:val>
                                        </p:tav>
                                        <p:tav tm="100000">
                                          <p:val>
                                            <p:strVal val="#ppt_h"/>
                                          </p:val>
                                        </p:tav>
                                      </p:tavLst>
                                    </p:anim>
                                    <p:anim calcmode="lin" valueType="num">
                                      <p:cBhvr>
                                        <p:cTn id="231" dur="500" decel="50000" fill="hold">
                                          <p:stCondLst>
                                            <p:cond delay="0"/>
                                          </p:stCondLst>
                                        </p:cTn>
                                        <p:tgtEl>
                                          <p:spTgt spid="129"/>
                                        </p:tgtEl>
                                        <p:attrNameLst>
                                          <p:attrName>ppt_x</p:attrName>
                                        </p:attrNameLst>
                                      </p:cBhvr>
                                      <p:tavLst>
                                        <p:tav tm="0">
                                          <p:val>
                                            <p:strVal val="#ppt_x+.4"/>
                                          </p:val>
                                        </p:tav>
                                        <p:tav tm="100000">
                                          <p:val>
                                            <p:strVal val="#ppt_x"/>
                                          </p:val>
                                        </p:tav>
                                      </p:tavLst>
                                    </p:anim>
                                    <p:anim calcmode="lin" valueType="num">
                                      <p:cBhvr>
                                        <p:cTn id="232" dur="500" decel="50000" fill="hold">
                                          <p:stCondLst>
                                            <p:cond delay="0"/>
                                          </p:stCondLst>
                                        </p:cTn>
                                        <p:tgtEl>
                                          <p:spTgt spid="129"/>
                                        </p:tgtEl>
                                        <p:attrNameLst>
                                          <p:attrName>ppt_y</p:attrName>
                                        </p:attrNameLst>
                                      </p:cBhvr>
                                      <p:tavLst>
                                        <p:tav tm="0">
                                          <p:val>
                                            <p:strVal val="#ppt_y-.2"/>
                                          </p:val>
                                        </p:tav>
                                        <p:tav tm="100000">
                                          <p:val>
                                            <p:strVal val="#ppt_y+.1"/>
                                          </p:val>
                                        </p:tav>
                                      </p:tavLst>
                                    </p:anim>
                                    <p:anim calcmode="lin" valueType="num">
                                      <p:cBhvr>
                                        <p:cTn id="233" dur="500" accel="50000" fill="hold">
                                          <p:stCondLst>
                                            <p:cond delay="500"/>
                                          </p:stCondLst>
                                        </p:cTn>
                                        <p:tgtEl>
                                          <p:spTgt spid="129"/>
                                        </p:tgtEl>
                                        <p:attrNameLst>
                                          <p:attrName>ppt_y</p:attrName>
                                        </p:attrNameLst>
                                      </p:cBhvr>
                                      <p:tavLst>
                                        <p:tav tm="0">
                                          <p:val>
                                            <p:strVal val="#ppt_y+.1"/>
                                          </p:val>
                                        </p:tav>
                                        <p:tav tm="100000">
                                          <p:val>
                                            <p:strVal val="#ppt_y"/>
                                          </p:val>
                                        </p:tav>
                                      </p:tavLst>
                                    </p:anim>
                                    <p:animEffect transition="in" filter="fade">
                                      <p:cBhvr>
                                        <p:cTn id="234" dur="1000" decel="50000">
                                          <p:stCondLst>
                                            <p:cond delay="0"/>
                                          </p:stCondLst>
                                        </p:cTn>
                                        <p:tgtEl>
                                          <p:spTgt spid="129"/>
                                        </p:tgtEl>
                                      </p:cBhvr>
                                    </p:animEffect>
                                  </p:childTnLst>
                                </p:cTn>
                              </p:par>
                              <p:par>
                                <p:cTn id="235" presetID="25" presetClass="entr" presetSubtype="0" fill="hold" grpId="0" nodeType="withEffect">
                                  <p:stCondLst>
                                    <p:cond delay="0"/>
                                  </p:stCondLst>
                                  <p:childTnLst>
                                    <p:set>
                                      <p:cBhvr>
                                        <p:cTn id="236" dur="1" fill="hold">
                                          <p:stCondLst>
                                            <p:cond delay="0"/>
                                          </p:stCondLst>
                                        </p:cTn>
                                        <p:tgtEl>
                                          <p:spTgt spid="130"/>
                                        </p:tgtEl>
                                        <p:attrNameLst>
                                          <p:attrName>style.visibility</p:attrName>
                                        </p:attrNameLst>
                                      </p:cBhvr>
                                      <p:to>
                                        <p:strVal val="visible"/>
                                      </p:to>
                                    </p:set>
                                    <p:anim calcmode="lin" valueType="num">
                                      <p:cBhvr>
                                        <p:cTn id="237" dur="500" decel="50000" fill="hold">
                                          <p:stCondLst>
                                            <p:cond delay="0"/>
                                          </p:stCondLst>
                                        </p:cTn>
                                        <p:tgtEl>
                                          <p:spTgt spid="130"/>
                                        </p:tgtEl>
                                        <p:attrNameLst>
                                          <p:attrName>style.rotation</p:attrName>
                                        </p:attrNameLst>
                                      </p:cBhvr>
                                      <p:tavLst>
                                        <p:tav tm="0">
                                          <p:val>
                                            <p:fltVal val="-90"/>
                                          </p:val>
                                        </p:tav>
                                        <p:tav tm="100000">
                                          <p:val>
                                            <p:fltVal val="0"/>
                                          </p:val>
                                        </p:tav>
                                      </p:tavLst>
                                    </p:anim>
                                    <p:anim calcmode="lin" valueType="num">
                                      <p:cBhvr>
                                        <p:cTn id="238" dur="500" decel="50000" fill="hold">
                                          <p:stCondLst>
                                            <p:cond delay="0"/>
                                          </p:stCondLst>
                                        </p:cTn>
                                        <p:tgtEl>
                                          <p:spTgt spid="130"/>
                                        </p:tgtEl>
                                        <p:attrNameLst>
                                          <p:attrName>ppt_w</p:attrName>
                                        </p:attrNameLst>
                                      </p:cBhvr>
                                      <p:tavLst>
                                        <p:tav tm="0">
                                          <p:val>
                                            <p:strVal val="#ppt_w"/>
                                          </p:val>
                                        </p:tav>
                                        <p:tav tm="100000">
                                          <p:val>
                                            <p:strVal val="#ppt_w*.05"/>
                                          </p:val>
                                        </p:tav>
                                      </p:tavLst>
                                    </p:anim>
                                    <p:anim calcmode="lin" valueType="num">
                                      <p:cBhvr>
                                        <p:cTn id="239" dur="500" accel="50000" fill="hold">
                                          <p:stCondLst>
                                            <p:cond delay="500"/>
                                          </p:stCondLst>
                                        </p:cTn>
                                        <p:tgtEl>
                                          <p:spTgt spid="130"/>
                                        </p:tgtEl>
                                        <p:attrNameLst>
                                          <p:attrName>ppt_w</p:attrName>
                                        </p:attrNameLst>
                                      </p:cBhvr>
                                      <p:tavLst>
                                        <p:tav tm="0">
                                          <p:val>
                                            <p:strVal val="#ppt_w*.05"/>
                                          </p:val>
                                        </p:tav>
                                        <p:tav tm="100000">
                                          <p:val>
                                            <p:strVal val="#ppt_w"/>
                                          </p:val>
                                        </p:tav>
                                      </p:tavLst>
                                    </p:anim>
                                    <p:anim calcmode="lin" valueType="num">
                                      <p:cBhvr>
                                        <p:cTn id="240" dur="1000" fill="hold"/>
                                        <p:tgtEl>
                                          <p:spTgt spid="130"/>
                                        </p:tgtEl>
                                        <p:attrNameLst>
                                          <p:attrName>ppt_h</p:attrName>
                                        </p:attrNameLst>
                                      </p:cBhvr>
                                      <p:tavLst>
                                        <p:tav tm="0">
                                          <p:val>
                                            <p:strVal val="#ppt_h"/>
                                          </p:val>
                                        </p:tav>
                                        <p:tav tm="100000">
                                          <p:val>
                                            <p:strVal val="#ppt_h"/>
                                          </p:val>
                                        </p:tav>
                                      </p:tavLst>
                                    </p:anim>
                                    <p:anim calcmode="lin" valueType="num">
                                      <p:cBhvr>
                                        <p:cTn id="241" dur="500" decel="50000" fill="hold">
                                          <p:stCondLst>
                                            <p:cond delay="0"/>
                                          </p:stCondLst>
                                        </p:cTn>
                                        <p:tgtEl>
                                          <p:spTgt spid="130"/>
                                        </p:tgtEl>
                                        <p:attrNameLst>
                                          <p:attrName>ppt_x</p:attrName>
                                        </p:attrNameLst>
                                      </p:cBhvr>
                                      <p:tavLst>
                                        <p:tav tm="0">
                                          <p:val>
                                            <p:strVal val="#ppt_x+.4"/>
                                          </p:val>
                                        </p:tav>
                                        <p:tav tm="100000">
                                          <p:val>
                                            <p:strVal val="#ppt_x"/>
                                          </p:val>
                                        </p:tav>
                                      </p:tavLst>
                                    </p:anim>
                                    <p:anim calcmode="lin" valueType="num">
                                      <p:cBhvr>
                                        <p:cTn id="242" dur="500" decel="50000" fill="hold">
                                          <p:stCondLst>
                                            <p:cond delay="0"/>
                                          </p:stCondLst>
                                        </p:cTn>
                                        <p:tgtEl>
                                          <p:spTgt spid="130"/>
                                        </p:tgtEl>
                                        <p:attrNameLst>
                                          <p:attrName>ppt_y</p:attrName>
                                        </p:attrNameLst>
                                      </p:cBhvr>
                                      <p:tavLst>
                                        <p:tav tm="0">
                                          <p:val>
                                            <p:strVal val="#ppt_y-.2"/>
                                          </p:val>
                                        </p:tav>
                                        <p:tav tm="100000">
                                          <p:val>
                                            <p:strVal val="#ppt_y+.1"/>
                                          </p:val>
                                        </p:tav>
                                      </p:tavLst>
                                    </p:anim>
                                    <p:anim calcmode="lin" valueType="num">
                                      <p:cBhvr>
                                        <p:cTn id="243" dur="500" accel="50000" fill="hold">
                                          <p:stCondLst>
                                            <p:cond delay="500"/>
                                          </p:stCondLst>
                                        </p:cTn>
                                        <p:tgtEl>
                                          <p:spTgt spid="130"/>
                                        </p:tgtEl>
                                        <p:attrNameLst>
                                          <p:attrName>ppt_y</p:attrName>
                                        </p:attrNameLst>
                                      </p:cBhvr>
                                      <p:tavLst>
                                        <p:tav tm="0">
                                          <p:val>
                                            <p:strVal val="#ppt_y+.1"/>
                                          </p:val>
                                        </p:tav>
                                        <p:tav tm="100000">
                                          <p:val>
                                            <p:strVal val="#ppt_y"/>
                                          </p:val>
                                        </p:tav>
                                      </p:tavLst>
                                    </p:anim>
                                    <p:animEffect transition="in" filter="fade">
                                      <p:cBhvr>
                                        <p:cTn id="244" dur="1000" decel="50000">
                                          <p:stCondLst>
                                            <p:cond delay="0"/>
                                          </p:stCondLst>
                                        </p:cTn>
                                        <p:tgtEl>
                                          <p:spTgt spid="130"/>
                                        </p:tgtEl>
                                      </p:cBhvr>
                                    </p:animEffect>
                                  </p:childTnLst>
                                </p:cTn>
                              </p:par>
                              <p:par>
                                <p:cTn id="245" presetID="25" presetClass="entr" presetSubtype="0" fill="hold" grpId="0" nodeType="withEffect">
                                  <p:stCondLst>
                                    <p:cond delay="0"/>
                                  </p:stCondLst>
                                  <p:childTnLst>
                                    <p:set>
                                      <p:cBhvr>
                                        <p:cTn id="246" dur="1" fill="hold">
                                          <p:stCondLst>
                                            <p:cond delay="0"/>
                                          </p:stCondLst>
                                        </p:cTn>
                                        <p:tgtEl>
                                          <p:spTgt spid="131"/>
                                        </p:tgtEl>
                                        <p:attrNameLst>
                                          <p:attrName>style.visibility</p:attrName>
                                        </p:attrNameLst>
                                      </p:cBhvr>
                                      <p:to>
                                        <p:strVal val="visible"/>
                                      </p:to>
                                    </p:set>
                                    <p:anim calcmode="lin" valueType="num">
                                      <p:cBhvr>
                                        <p:cTn id="247" dur="500" decel="50000" fill="hold">
                                          <p:stCondLst>
                                            <p:cond delay="0"/>
                                          </p:stCondLst>
                                        </p:cTn>
                                        <p:tgtEl>
                                          <p:spTgt spid="131"/>
                                        </p:tgtEl>
                                        <p:attrNameLst>
                                          <p:attrName>style.rotation</p:attrName>
                                        </p:attrNameLst>
                                      </p:cBhvr>
                                      <p:tavLst>
                                        <p:tav tm="0">
                                          <p:val>
                                            <p:fltVal val="-90"/>
                                          </p:val>
                                        </p:tav>
                                        <p:tav tm="100000">
                                          <p:val>
                                            <p:fltVal val="0"/>
                                          </p:val>
                                        </p:tav>
                                      </p:tavLst>
                                    </p:anim>
                                    <p:anim calcmode="lin" valueType="num">
                                      <p:cBhvr>
                                        <p:cTn id="248" dur="500" decel="50000" fill="hold">
                                          <p:stCondLst>
                                            <p:cond delay="0"/>
                                          </p:stCondLst>
                                        </p:cTn>
                                        <p:tgtEl>
                                          <p:spTgt spid="131"/>
                                        </p:tgtEl>
                                        <p:attrNameLst>
                                          <p:attrName>ppt_w</p:attrName>
                                        </p:attrNameLst>
                                      </p:cBhvr>
                                      <p:tavLst>
                                        <p:tav tm="0">
                                          <p:val>
                                            <p:strVal val="#ppt_w"/>
                                          </p:val>
                                        </p:tav>
                                        <p:tav tm="100000">
                                          <p:val>
                                            <p:strVal val="#ppt_w*.05"/>
                                          </p:val>
                                        </p:tav>
                                      </p:tavLst>
                                    </p:anim>
                                    <p:anim calcmode="lin" valueType="num">
                                      <p:cBhvr>
                                        <p:cTn id="249" dur="500" accel="50000" fill="hold">
                                          <p:stCondLst>
                                            <p:cond delay="500"/>
                                          </p:stCondLst>
                                        </p:cTn>
                                        <p:tgtEl>
                                          <p:spTgt spid="131"/>
                                        </p:tgtEl>
                                        <p:attrNameLst>
                                          <p:attrName>ppt_w</p:attrName>
                                        </p:attrNameLst>
                                      </p:cBhvr>
                                      <p:tavLst>
                                        <p:tav tm="0">
                                          <p:val>
                                            <p:strVal val="#ppt_w*.05"/>
                                          </p:val>
                                        </p:tav>
                                        <p:tav tm="100000">
                                          <p:val>
                                            <p:strVal val="#ppt_w"/>
                                          </p:val>
                                        </p:tav>
                                      </p:tavLst>
                                    </p:anim>
                                    <p:anim calcmode="lin" valueType="num">
                                      <p:cBhvr>
                                        <p:cTn id="250" dur="1000" fill="hold"/>
                                        <p:tgtEl>
                                          <p:spTgt spid="131"/>
                                        </p:tgtEl>
                                        <p:attrNameLst>
                                          <p:attrName>ppt_h</p:attrName>
                                        </p:attrNameLst>
                                      </p:cBhvr>
                                      <p:tavLst>
                                        <p:tav tm="0">
                                          <p:val>
                                            <p:strVal val="#ppt_h"/>
                                          </p:val>
                                        </p:tav>
                                        <p:tav tm="100000">
                                          <p:val>
                                            <p:strVal val="#ppt_h"/>
                                          </p:val>
                                        </p:tav>
                                      </p:tavLst>
                                    </p:anim>
                                    <p:anim calcmode="lin" valueType="num">
                                      <p:cBhvr>
                                        <p:cTn id="251" dur="500" decel="50000" fill="hold">
                                          <p:stCondLst>
                                            <p:cond delay="0"/>
                                          </p:stCondLst>
                                        </p:cTn>
                                        <p:tgtEl>
                                          <p:spTgt spid="131"/>
                                        </p:tgtEl>
                                        <p:attrNameLst>
                                          <p:attrName>ppt_x</p:attrName>
                                        </p:attrNameLst>
                                      </p:cBhvr>
                                      <p:tavLst>
                                        <p:tav tm="0">
                                          <p:val>
                                            <p:strVal val="#ppt_x+.4"/>
                                          </p:val>
                                        </p:tav>
                                        <p:tav tm="100000">
                                          <p:val>
                                            <p:strVal val="#ppt_x"/>
                                          </p:val>
                                        </p:tav>
                                      </p:tavLst>
                                    </p:anim>
                                    <p:anim calcmode="lin" valueType="num">
                                      <p:cBhvr>
                                        <p:cTn id="252" dur="500" decel="50000" fill="hold">
                                          <p:stCondLst>
                                            <p:cond delay="0"/>
                                          </p:stCondLst>
                                        </p:cTn>
                                        <p:tgtEl>
                                          <p:spTgt spid="131"/>
                                        </p:tgtEl>
                                        <p:attrNameLst>
                                          <p:attrName>ppt_y</p:attrName>
                                        </p:attrNameLst>
                                      </p:cBhvr>
                                      <p:tavLst>
                                        <p:tav tm="0">
                                          <p:val>
                                            <p:strVal val="#ppt_y-.2"/>
                                          </p:val>
                                        </p:tav>
                                        <p:tav tm="100000">
                                          <p:val>
                                            <p:strVal val="#ppt_y+.1"/>
                                          </p:val>
                                        </p:tav>
                                      </p:tavLst>
                                    </p:anim>
                                    <p:anim calcmode="lin" valueType="num">
                                      <p:cBhvr>
                                        <p:cTn id="253" dur="500" accel="50000" fill="hold">
                                          <p:stCondLst>
                                            <p:cond delay="500"/>
                                          </p:stCondLst>
                                        </p:cTn>
                                        <p:tgtEl>
                                          <p:spTgt spid="131"/>
                                        </p:tgtEl>
                                        <p:attrNameLst>
                                          <p:attrName>ppt_y</p:attrName>
                                        </p:attrNameLst>
                                      </p:cBhvr>
                                      <p:tavLst>
                                        <p:tav tm="0">
                                          <p:val>
                                            <p:strVal val="#ppt_y+.1"/>
                                          </p:val>
                                        </p:tav>
                                        <p:tav tm="100000">
                                          <p:val>
                                            <p:strVal val="#ppt_y"/>
                                          </p:val>
                                        </p:tav>
                                      </p:tavLst>
                                    </p:anim>
                                    <p:animEffect transition="in" filter="fade">
                                      <p:cBhvr>
                                        <p:cTn id="254" dur="1000" decel="50000">
                                          <p:stCondLst>
                                            <p:cond delay="0"/>
                                          </p:stCondLst>
                                        </p:cTn>
                                        <p:tgtEl>
                                          <p:spTgt spid="131"/>
                                        </p:tgtEl>
                                      </p:cBhvr>
                                    </p:animEffect>
                                  </p:childTnLst>
                                </p:cTn>
                              </p:par>
                              <p:par>
                                <p:cTn id="255" presetID="25" presetClass="entr" presetSubtype="0"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decel="50000" fill="hold">
                                          <p:stCondLst>
                                            <p:cond delay="0"/>
                                          </p:stCondLst>
                                        </p:cTn>
                                        <p:tgtEl>
                                          <p:spTgt spid="132"/>
                                        </p:tgtEl>
                                        <p:attrNameLst>
                                          <p:attrName>style.rotation</p:attrName>
                                        </p:attrNameLst>
                                      </p:cBhvr>
                                      <p:tavLst>
                                        <p:tav tm="0">
                                          <p:val>
                                            <p:fltVal val="-90"/>
                                          </p:val>
                                        </p:tav>
                                        <p:tav tm="100000">
                                          <p:val>
                                            <p:fltVal val="0"/>
                                          </p:val>
                                        </p:tav>
                                      </p:tavLst>
                                    </p:anim>
                                    <p:anim calcmode="lin" valueType="num">
                                      <p:cBhvr>
                                        <p:cTn id="258" dur="500" decel="50000" fill="hold">
                                          <p:stCondLst>
                                            <p:cond delay="0"/>
                                          </p:stCondLst>
                                        </p:cTn>
                                        <p:tgtEl>
                                          <p:spTgt spid="132"/>
                                        </p:tgtEl>
                                        <p:attrNameLst>
                                          <p:attrName>ppt_w</p:attrName>
                                        </p:attrNameLst>
                                      </p:cBhvr>
                                      <p:tavLst>
                                        <p:tav tm="0">
                                          <p:val>
                                            <p:strVal val="#ppt_w"/>
                                          </p:val>
                                        </p:tav>
                                        <p:tav tm="100000">
                                          <p:val>
                                            <p:strVal val="#ppt_w*.05"/>
                                          </p:val>
                                        </p:tav>
                                      </p:tavLst>
                                    </p:anim>
                                    <p:anim calcmode="lin" valueType="num">
                                      <p:cBhvr>
                                        <p:cTn id="259" dur="500" accel="50000" fill="hold">
                                          <p:stCondLst>
                                            <p:cond delay="500"/>
                                          </p:stCondLst>
                                        </p:cTn>
                                        <p:tgtEl>
                                          <p:spTgt spid="132"/>
                                        </p:tgtEl>
                                        <p:attrNameLst>
                                          <p:attrName>ppt_w</p:attrName>
                                        </p:attrNameLst>
                                      </p:cBhvr>
                                      <p:tavLst>
                                        <p:tav tm="0">
                                          <p:val>
                                            <p:strVal val="#ppt_w*.05"/>
                                          </p:val>
                                        </p:tav>
                                        <p:tav tm="100000">
                                          <p:val>
                                            <p:strVal val="#ppt_w"/>
                                          </p:val>
                                        </p:tav>
                                      </p:tavLst>
                                    </p:anim>
                                    <p:anim calcmode="lin" valueType="num">
                                      <p:cBhvr>
                                        <p:cTn id="260" dur="1000" fill="hold"/>
                                        <p:tgtEl>
                                          <p:spTgt spid="132"/>
                                        </p:tgtEl>
                                        <p:attrNameLst>
                                          <p:attrName>ppt_h</p:attrName>
                                        </p:attrNameLst>
                                      </p:cBhvr>
                                      <p:tavLst>
                                        <p:tav tm="0">
                                          <p:val>
                                            <p:strVal val="#ppt_h"/>
                                          </p:val>
                                        </p:tav>
                                        <p:tav tm="100000">
                                          <p:val>
                                            <p:strVal val="#ppt_h"/>
                                          </p:val>
                                        </p:tav>
                                      </p:tavLst>
                                    </p:anim>
                                    <p:anim calcmode="lin" valueType="num">
                                      <p:cBhvr>
                                        <p:cTn id="261" dur="500" decel="50000" fill="hold">
                                          <p:stCondLst>
                                            <p:cond delay="0"/>
                                          </p:stCondLst>
                                        </p:cTn>
                                        <p:tgtEl>
                                          <p:spTgt spid="132"/>
                                        </p:tgtEl>
                                        <p:attrNameLst>
                                          <p:attrName>ppt_x</p:attrName>
                                        </p:attrNameLst>
                                      </p:cBhvr>
                                      <p:tavLst>
                                        <p:tav tm="0">
                                          <p:val>
                                            <p:strVal val="#ppt_x+.4"/>
                                          </p:val>
                                        </p:tav>
                                        <p:tav tm="100000">
                                          <p:val>
                                            <p:strVal val="#ppt_x"/>
                                          </p:val>
                                        </p:tav>
                                      </p:tavLst>
                                    </p:anim>
                                    <p:anim calcmode="lin" valueType="num">
                                      <p:cBhvr>
                                        <p:cTn id="262" dur="500" decel="50000" fill="hold">
                                          <p:stCondLst>
                                            <p:cond delay="0"/>
                                          </p:stCondLst>
                                        </p:cTn>
                                        <p:tgtEl>
                                          <p:spTgt spid="132"/>
                                        </p:tgtEl>
                                        <p:attrNameLst>
                                          <p:attrName>ppt_y</p:attrName>
                                        </p:attrNameLst>
                                      </p:cBhvr>
                                      <p:tavLst>
                                        <p:tav tm="0">
                                          <p:val>
                                            <p:strVal val="#ppt_y-.2"/>
                                          </p:val>
                                        </p:tav>
                                        <p:tav tm="100000">
                                          <p:val>
                                            <p:strVal val="#ppt_y+.1"/>
                                          </p:val>
                                        </p:tav>
                                      </p:tavLst>
                                    </p:anim>
                                    <p:anim calcmode="lin" valueType="num">
                                      <p:cBhvr>
                                        <p:cTn id="263" dur="500" accel="50000" fill="hold">
                                          <p:stCondLst>
                                            <p:cond delay="500"/>
                                          </p:stCondLst>
                                        </p:cTn>
                                        <p:tgtEl>
                                          <p:spTgt spid="132"/>
                                        </p:tgtEl>
                                        <p:attrNameLst>
                                          <p:attrName>ppt_y</p:attrName>
                                        </p:attrNameLst>
                                      </p:cBhvr>
                                      <p:tavLst>
                                        <p:tav tm="0">
                                          <p:val>
                                            <p:strVal val="#ppt_y+.1"/>
                                          </p:val>
                                        </p:tav>
                                        <p:tav tm="100000">
                                          <p:val>
                                            <p:strVal val="#ppt_y"/>
                                          </p:val>
                                        </p:tav>
                                      </p:tavLst>
                                    </p:anim>
                                    <p:animEffect transition="in" filter="fade">
                                      <p:cBhvr>
                                        <p:cTn id="264" dur="1000" decel="50000">
                                          <p:stCondLst>
                                            <p:cond delay="0"/>
                                          </p:stCondLst>
                                        </p:cTn>
                                        <p:tgtEl>
                                          <p:spTgt spid="132"/>
                                        </p:tgtEl>
                                      </p:cBhvr>
                                    </p:animEffect>
                                  </p:childTnLst>
                                </p:cTn>
                              </p:par>
                              <p:par>
                                <p:cTn id="265" presetID="25" presetClass="entr" presetSubtype="0" fill="hold" grpId="0" nodeType="withEffect">
                                  <p:stCondLst>
                                    <p:cond delay="0"/>
                                  </p:stCondLst>
                                  <p:childTnLst>
                                    <p:set>
                                      <p:cBhvr>
                                        <p:cTn id="266" dur="1" fill="hold">
                                          <p:stCondLst>
                                            <p:cond delay="0"/>
                                          </p:stCondLst>
                                        </p:cTn>
                                        <p:tgtEl>
                                          <p:spTgt spid="133"/>
                                        </p:tgtEl>
                                        <p:attrNameLst>
                                          <p:attrName>style.visibility</p:attrName>
                                        </p:attrNameLst>
                                      </p:cBhvr>
                                      <p:to>
                                        <p:strVal val="visible"/>
                                      </p:to>
                                    </p:set>
                                    <p:anim calcmode="lin" valueType="num">
                                      <p:cBhvr>
                                        <p:cTn id="267" dur="500" decel="50000" fill="hold">
                                          <p:stCondLst>
                                            <p:cond delay="0"/>
                                          </p:stCondLst>
                                        </p:cTn>
                                        <p:tgtEl>
                                          <p:spTgt spid="133"/>
                                        </p:tgtEl>
                                        <p:attrNameLst>
                                          <p:attrName>style.rotation</p:attrName>
                                        </p:attrNameLst>
                                      </p:cBhvr>
                                      <p:tavLst>
                                        <p:tav tm="0">
                                          <p:val>
                                            <p:fltVal val="-90"/>
                                          </p:val>
                                        </p:tav>
                                        <p:tav tm="100000">
                                          <p:val>
                                            <p:fltVal val="0"/>
                                          </p:val>
                                        </p:tav>
                                      </p:tavLst>
                                    </p:anim>
                                    <p:anim calcmode="lin" valueType="num">
                                      <p:cBhvr>
                                        <p:cTn id="268" dur="500" decel="50000" fill="hold">
                                          <p:stCondLst>
                                            <p:cond delay="0"/>
                                          </p:stCondLst>
                                        </p:cTn>
                                        <p:tgtEl>
                                          <p:spTgt spid="133"/>
                                        </p:tgtEl>
                                        <p:attrNameLst>
                                          <p:attrName>ppt_w</p:attrName>
                                        </p:attrNameLst>
                                      </p:cBhvr>
                                      <p:tavLst>
                                        <p:tav tm="0">
                                          <p:val>
                                            <p:strVal val="#ppt_w"/>
                                          </p:val>
                                        </p:tav>
                                        <p:tav tm="100000">
                                          <p:val>
                                            <p:strVal val="#ppt_w*.05"/>
                                          </p:val>
                                        </p:tav>
                                      </p:tavLst>
                                    </p:anim>
                                    <p:anim calcmode="lin" valueType="num">
                                      <p:cBhvr>
                                        <p:cTn id="269" dur="500" accel="50000" fill="hold">
                                          <p:stCondLst>
                                            <p:cond delay="500"/>
                                          </p:stCondLst>
                                        </p:cTn>
                                        <p:tgtEl>
                                          <p:spTgt spid="133"/>
                                        </p:tgtEl>
                                        <p:attrNameLst>
                                          <p:attrName>ppt_w</p:attrName>
                                        </p:attrNameLst>
                                      </p:cBhvr>
                                      <p:tavLst>
                                        <p:tav tm="0">
                                          <p:val>
                                            <p:strVal val="#ppt_w*.05"/>
                                          </p:val>
                                        </p:tav>
                                        <p:tav tm="100000">
                                          <p:val>
                                            <p:strVal val="#ppt_w"/>
                                          </p:val>
                                        </p:tav>
                                      </p:tavLst>
                                    </p:anim>
                                    <p:anim calcmode="lin" valueType="num">
                                      <p:cBhvr>
                                        <p:cTn id="270" dur="1000" fill="hold"/>
                                        <p:tgtEl>
                                          <p:spTgt spid="133"/>
                                        </p:tgtEl>
                                        <p:attrNameLst>
                                          <p:attrName>ppt_h</p:attrName>
                                        </p:attrNameLst>
                                      </p:cBhvr>
                                      <p:tavLst>
                                        <p:tav tm="0">
                                          <p:val>
                                            <p:strVal val="#ppt_h"/>
                                          </p:val>
                                        </p:tav>
                                        <p:tav tm="100000">
                                          <p:val>
                                            <p:strVal val="#ppt_h"/>
                                          </p:val>
                                        </p:tav>
                                      </p:tavLst>
                                    </p:anim>
                                    <p:anim calcmode="lin" valueType="num">
                                      <p:cBhvr>
                                        <p:cTn id="271" dur="500" decel="50000" fill="hold">
                                          <p:stCondLst>
                                            <p:cond delay="0"/>
                                          </p:stCondLst>
                                        </p:cTn>
                                        <p:tgtEl>
                                          <p:spTgt spid="133"/>
                                        </p:tgtEl>
                                        <p:attrNameLst>
                                          <p:attrName>ppt_x</p:attrName>
                                        </p:attrNameLst>
                                      </p:cBhvr>
                                      <p:tavLst>
                                        <p:tav tm="0">
                                          <p:val>
                                            <p:strVal val="#ppt_x+.4"/>
                                          </p:val>
                                        </p:tav>
                                        <p:tav tm="100000">
                                          <p:val>
                                            <p:strVal val="#ppt_x"/>
                                          </p:val>
                                        </p:tav>
                                      </p:tavLst>
                                    </p:anim>
                                    <p:anim calcmode="lin" valueType="num">
                                      <p:cBhvr>
                                        <p:cTn id="272" dur="500" decel="50000" fill="hold">
                                          <p:stCondLst>
                                            <p:cond delay="0"/>
                                          </p:stCondLst>
                                        </p:cTn>
                                        <p:tgtEl>
                                          <p:spTgt spid="133"/>
                                        </p:tgtEl>
                                        <p:attrNameLst>
                                          <p:attrName>ppt_y</p:attrName>
                                        </p:attrNameLst>
                                      </p:cBhvr>
                                      <p:tavLst>
                                        <p:tav tm="0">
                                          <p:val>
                                            <p:strVal val="#ppt_y-.2"/>
                                          </p:val>
                                        </p:tav>
                                        <p:tav tm="100000">
                                          <p:val>
                                            <p:strVal val="#ppt_y+.1"/>
                                          </p:val>
                                        </p:tav>
                                      </p:tavLst>
                                    </p:anim>
                                    <p:anim calcmode="lin" valueType="num">
                                      <p:cBhvr>
                                        <p:cTn id="273" dur="500" accel="50000" fill="hold">
                                          <p:stCondLst>
                                            <p:cond delay="500"/>
                                          </p:stCondLst>
                                        </p:cTn>
                                        <p:tgtEl>
                                          <p:spTgt spid="133"/>
                                        </p:tgtEl>
                                        <p:attrNameLst>
                                          <p:attrName>ppt_y</p:attrName>
                                        </p:attrNameLst>
                                      </p:cBhvr>
                                      <p:tavLst>
                                        <p:tav tm="0">
                                          <p:val>
                                            <p:strVal val="#ppt_y+.1"/>
                                          </p:val>
                                        </p:tav>
                                        <p:tav tm="100000">
                                          <p:val>
                                            <p:strVal val="#ppt_y"/>
                                          </p:val>
                                        </p:tav>
                                      </p:tavLst>
                                    </p:anim>
                                    <p:animEffect transition="in" filter="fade">
                                      <p:cBhvr>
                                        <p:cTn id="274" dur="1000" decel="50000">
                                          <p:stCondLst>
                                            <p:cond delay="0"/>
                                          </p:stCondLst>
                                        </p:cTn>
                                        <p:tgtEl>
                                          <p:spTgt spid="133"/>
                                        </p:tgtEl>
                                      </p:cBhvr>
                                    </p:animEffect>
                                  </p:childTnLst>
                                </p:cTn>
                              </p:par>
                              <p:par>
                                <p:cTn id="275" presetID="25" presetClass="entr" presetSubtype="0" fill="hold" grpId="0" nodeType="withEffect">
                                  <p:stCondLst>
                                    <p:cond delay="0"/>
                                  </p:stCondLst>
                                  <p:childTnLst>
                                    <p:set>
                                      <p:cBhvr>
                                        <p:cTn id="276" dur="1" fill="hold">
                                          <p:stCondLst>
                                            <p:cond delay="0"/>
                                          </p:stCondLst>
                                        </p:cTn>
                                        <p:tgtEl>
                                          <p:spTgt spid="134"/>
                                        </p:tgtEl>
                                        <p:attrNameLst>
                                          <p:attrName>style.visibility</p:attrName>
                                        </p:attrNameLst>
                                      </p:cBhvr>
                                      <p:to>
                                        <p:strVal val="visible"/>
                                      </p:to>
                                    </p:set>
                                    <p:anim calcmode="lin" valueType="num">
                                      <p:cBhvr>
                                        <p:cTn id="277" dur="500" decel="50000" fill="hold">
                                          <p:stCondLst>
                                            <p:cond delay="0"/>
                                          </p:stCondLst>
                                        </p:cTn>
                                        <p:tgtEl>
                                          <p:spTgt spid="134"/>
                                        </p:tgtEl>
                                        <p:attrNameLst>
                                          <p:attrName>style.rotation</p:attrName>
                                        </p:attrNameLst>
                                      </p:cBhvr>
                                      <p:tavLst>
                                        <p:tav tm="0">
                                          <p:val>
                                            <p:fltVal val="-90"/>
                                          </p:val>
                                        </p:tav>
                                        <p:tav tm="100000">
                                          <p:val>
                                            <p:fltVal val="0"/>
                                          </p:val>
                                        </p:tav>
                                      </p:tavLst>
                                    </p:anim>
                                    <p:anim calcmode="lin" valueType="num">
                                      <p:cBhvr>
                                        <p:cTn id="278" dur="500" decel="50000" fill="hold">
                                          <p:stCondLst>
                                            <p:cond delay="0"/>
                                          </p:stCondLst>
                                        </p:cTn>
                                        <p:tgtEl>
                                          <p:spTgt spid="134"/>
                                        </p:tgtEl>
                                        <p:attrNameLst>
                                          <p:attrName>ppt_w</p:attrName>
                                        </p:attrNameLst>
                                      </p:cBhvr>
                                      <p:tavLst>
                                        <p:tav tm="0">
                                          <p:val>
                                            <p:strVal val="#ppt_w"/>
                                          </p:val>
                                        </p:tav>
                                        <p:tav tm="100000">
                                          <p:val>
                                            <p:strVal val="#ppt_w*.05"/>
                                          </p:val>
                                        </p:tav>
                                      </p:tavLst>
                                    </p:anim>
                                    <p:anim calcmode="lin" valueType="num">
                                      <p:cBhvr>
                                        <p:cTn id="279" dur="500" accel="50000" fill="hold">
                                          <p:stCondLst>
                                            <p:cond delay="500"/>
                                          </p:stCondLst>
                                        </p:cTn>
                                        <p:tgtEl>
                                          <p:spTgt spid="134"/>
                                        </p:tgtEl>
                                        <p:attrNameLst>
                                          <p:attrName>ppt_w</p:attrName>
                                        </p:attrNameLst>
                                      </p:cBhvr>
                                      <p:tavLst>
                                        <p:tav tm="0">
                                          <p:val>
                                            <p:strVal val="#ppt_w*.05"/>
                                          </p:val>
                                        </p:tav>
                                        <p:tav tm="100000">
                                          <p:val>
                                            <p:strVal val="#ppt_w"/>
                                          </p:val>
                                        </p:tav>
                                      </p:tavLst>
                                    </p:anim>
                                    <p:anim calcmode="lin" valueType="num">
                                      <p:cBhvr>
                                        <p:cTn id="280" dur="1000" fill="hold"/>
                                        <p:tgtEl>
                                          <p:spTgt spid="134"/>
                                        </p:tgtEl>
                                        <p:attrNameLst>
                                          <p:attrName>ppt_h</p:attrName>
                                        </p:attrNameLst>
                                      </p:cBhvr>
                                      <p:tavLst>
                                        <p:tav tm="0">
                                          <p:val>
                                            <p:strVal val="#ppt_h"/>
                                          </p:val>
                                        </p:tav>
                                        <p:tav tm="100000">
                                          <p:val>
                                            <p:strVal val="#ppt_h"/>
                                          </p:val>
                                        </p:tav>
                                      </p:tavLst>
                                    </p:anim>
                                    <p:anim calcmode="lin" valueType="num">
                                      <p:cBhvr>
                                        <p:cTn id="281" dur="500" decel="50000" fill="hold">
                                          <p:stCondLst>
                                            <p:cond delay="0"/>
                                          </p:stCondLst>
                                        </p:cTn>
                                        <p:tgtEl>
                                          <p:spTgt spid="134"/>
                                        </p:tgtEl>
                                        <p:attrNameLst>
                                          <p:attrName>ppt_x</p:attrName>
                                        </p:attrNameLst>
                                      </p:cBhvr>
                                      <p:tavLst>
                                        <p:tav tm="0">
                                          <p:val>
                                            <p:strVal val="#ppt_x+.4"/>
                                          </p:val>
                                        </p:tav>
                                        <p:tav tm="100000">
                                          <p:val>
                                            <p:strVal val="#ppt_x"/>
                                          </p:val>
                                        </p:tav>
                                      </p:tavLst>
                                    </p:anim>
                                    <p:anim calcmode="lin" valueType="num">
                                      <p:cBhvr>
                                        <p:cTn id="282" dur="500" decel="50000" fill="hold">
                                          <p:stCondLst>
                                            <p:cond delay="0"/>
                                          </p:stCondLst>
                                        </p:cTn>
                                        <p:tgtEl>
                                          <p:spTgt spid="134"/>
                                        </p:tgtEl>
                                        <p:attrNameLst>
                                          <p:attrName>ppt_y</p:attrName>
                                        </p:attrNameLst>
                                      </p:cBhvr>
                                      <p:tavLst>
                                        <p:tav tm="0">
                                          <p:val>
                                            <p:strVal val="#ppt_y-.2"/>
                                          </p:val>
                                        </p:tav>
                                        <p:tav tm="100000">
                                          <p:val>
                                            <p:strVal val="#ppt_y+.1"/>
                                          </p:val>
                                        </p:tav>
                                      </p:tavLst>
                                    </p:anim>
                                    <p:anim calcmode="lin" valueType="num">
                                      <p:cBhvr>
                                        <p:cTn id="283" dur="500" accel="50000" fill="hold">
                                          <p:stCondLst>
                                            <p:cond delay="500"/>
                                          </p:stCondLst>
                                        </p:cTn>
                                        <p:tgtEl>
                                          <p:spTgt spid="134"/>
                                        </p:tgtEl>
                                        <p:attrNameLst>
                                          <p:attrName>ppt_y</p:attrName>
                                        </p:attrNameLst>
                                      </p:cBhvr>
                                      <p:tavLst>
                                        <p:tav tm="0">
                                          <p:val>
                                            <p:strVal val="#ppt_y+.1"/>
                                          </p:val>
                                        </p:tav>
                                        <p:tav tm="100000">
                                          <p:val>
                                            <p:strVal val="#ppt_y"/>
                                          </p:val>
                                        </p:tav>
                                      </p:tavLst>
                                    </p:anim>
                                    <p:animEffect transition="in" filter="fade">
                                      <p:cBhvr>
                                        <p:cTn id="284" dur="1000" decel="50000">
                                          <p:stCondLst>
                                            <p:cond delay="0"/>
                                          </p:stCondLst>
                                        </p:cTn>
                                        <p:tgtEl>
                                          <p:spTgt spid="134"/>
                                        </p:tgtEl>
                                      </p:cBhvr>
                                    </p:animEffect>
                                  </p:childTnLst>
                                </p:cTn>
                              </p:par>
                              <p:par>
                                <p:cTn id="285" presetID="25" presetClass="entr" presetSubtype="0" fill="hold" grpId="0" nodeType="withEffect">
                                  <p:stCondLst>
                                    <p:cond delay="0"/>
                                  </p:stCondLst>
                                  <p:childTnLst>
                                    <p:set>
                                      <p:cBhvr>
                                        <p:cTn id="286" dur="1" fill="hold">
                                          <p:stCondLst>
                                            <p:cond delay="0"/>
                                          </p:stCondLst>
                                        </p:cTn>
                                        <p:tgtEl>
                                          <p:spTgt spid="126"/>
                                        </p:tgtEl>
                                        <p:attrNameLst>
                                          <p:attrName>style.visibility</p:attrName>
                                        </p:attrNameLst>
                                      </p:cBhvr>
                                      <p:to>
                                        <p:strVal val="visible"/>
                                      </p:to>
                                    </p:set>
                                    <p:anim calcmode="lin" valueType="num">
                                      <p:cBhvr>
                                        <p:cTn id="287" dur="500" decel="50000" fill="hold">
                                          <p:stCondLst>
                                            <p:cond delay="0"/>
                                          </p:stCondLst>
                                        </p:cTn>
                                        <p:tgtEl>
                                          <p:spTgt spid="126"/>
                                        </p:tgtEl>
                                        <p:attrNameLst>
                                          <p:attrName>style.rotation</p:attrName>
                                        </p:attrNameLst>
                                      </p:cBhvr>
                                      <p:tavLst>
                                        <p:tav tm="0">
                                          <p:val>
                                            <p:fltVal val="-90"/>
                                          </p:val>
                                        </p:tav>
                                        <p:tav tm="100000">
                                          <p:val>
                                            <p:fltVal val="0"/>
                                          </p:val>
                                        </p:tav>
                                      </p:tavLst>
                                    </p:anim>
                                    <p:anim calcmode="lin" valueType="num">
                                      <p:cBhvr>
                                        <p:cTn id="288" dur="500" decel="50000" fill="hold">
                                          <p:stCondLst>
                                            <p:cond delay="0"/>
                                          </p:stCondLst>
                                        </p:cTn>
                                        <p:tgtEl>
                                          <p:spTgt spid="126"/>
                                        </p:tgtEl>
                                        <p:attrNameLst>
                                          <p:attrName>ppt_w</p:attrName>
                                        </p:attrNameLst>
                                      </p:cBhvr>
                                      <p:tavLst>
                                        <p:tav tm="0">
                                          <p:val>
                                            <p:strVal val="#ppt_w"/>
                                          </p:val>
                                        </p:tav>
                                        <p:tav tm="100000">
                                          <p:val>
                                            <p:strVal val="#ppt_w*.05"/>
                                          </p:val>
                                        </p:tav>
                                      </p:tavLst>
                                    </p:anim>
                                    <p:anim calcmode="lin" valueType="num">
                                      <p:cBhvr>
                                        <p:cTn id="289" dur="500" accel="50000" fill="hold">
                                          <p:stCondLst>
                                            <p:cond delay="500"/>
                                          </p:stCondLst>
                                        </p:cTn>
                                        <p:tgtEl>
                                          <p:spTgt spid="126"/>
                                        </p:tgtEl>
                                        <p:attrNameLst>
                                          <p:attrName>ppt_w</p:attrName>
                                        </p:attrNameLst>
                                      </p:cBhvr>
                                      <p:tavLst>
                                        <p:tav tm="0">
                                          <p:val>
                                            <p:strVal val="#ppt_w*.05"/>
                                          </p:val>
                                        </p:tav>
                                        <p:tav tm="100000">
                                          <p:val>
                                            <p:strVal val="#ppt_w"/>
                                          </p:val>
                                        </p:tav>
                                      </p:tavLst>
                                    </p:anim>
                                    <p:anim calcmode="lin" valueType="num">
                                      <p:cBhvr>
                                        <p:cTn id="290" dur="1000" fill="hold"/>
                                        <p:tgtEl>
                                          <p:spTgt spid="126"/>
                                        </p:tgtEl>
                                        <p:attrNameLst>
                                          <p:attrName>ppt_h</p:attrName>
                                        </p:attrNameLst>
                                      </p:cBhvr>
                                      <p:tavLst>
                                        <p:tav tm="0">
                                          <p:val>
                                            <p:strVal val="#ppt_h"/>
                                          </p:val>
                                        </p:tav>
                                        <p:tav tm="100000">
                                          <p:val>
                                            <p:strVal val="#ppt_h"/>
                                          </p:val>
                                        </p:tav>
                                      </p:tavLst>
                                    </p:anim>
                                    <p:anim calcmode="lin" valueType="num">
                                      <p:cBhvr>
                                        <p:cTn id="291" dur="500" decel="50000" fill="hold">
                                          <p:stCondLst>
                                            <p:cond delay="0"/>
                                          </p:stCondLst>
                                        </p:cTn>
                                        <p:tgtEl>
                                          <p:spTgt spid="126"/>
                                        </p:tgtEl>
                                        <p:attrNameLst>
                                          <p:attrName>ppt_x</p:attrName>
                                        </p:attrNameLst>
                                      </p:cBhvr>
                                      <p:tavLst>
                                        <p:tav tm="0">
                                          <p:val>
                                            <p:strVal val="#ppt_x+.4"/>
                                          </p:val>
                                        </p:tav>
                                        <p:tav tm="100000">
                                          <p:val>
                                            <p:strVal val="#ppt_x"/>
                                          </p:val>
                                        </p:tav>
                                      </p:tavLst>
                                    </p:anim>
                                    <p:anim calcmode="lin" valueType="num">
                                      <p:cBhvr>
                                        <p:cTn id="292" dur="500" decel="50000" fill="hold">
                                          <p:stCondLst>
                                            <p:cond delay="0"/>
                                          </p:stCondLst>
                                        </p:cTn>
                                        <p:tgtEl>
                                          <p:spTgt spid="126"/>
                                        </p:tgtEl>
                                        <p:attrNameLst>
                                          <p:attrName>ppt_y</p:attrName>
                                        </p:attrNameLst>
                                      </p:cBhvr>
                                      <p:tavLst>
                                        <p:tav tm="0">
                                          <p:val>
                                            <p:strVal val="#ppt_y-.2"/>
                                          </p:val>
                                        </p:tav>
                                        <p:tav tm="100000">
                                          <p:val>
                                            <p:strVal val="#ppt_y+.1"/>
                                          </p:val>
                                        </p:tav>
                                      </p:tavLst>
                                    </p:anim>
                                    <p:anim calcmode="lin" valueType="num">
                                      <p:cBhvr>
                                        <p:cTn id="293" dur="500" accel="50000" fill="hold">
                                          <p:stCondLst>
                                            <p:cond delay="500"/>
                                          </p:stCondLst>
                                        </p:cTn>
                                        <p:tgtEl>
                                          <p:spTgt spid="126"/>
                                        </p:tgtEl>
                                        <p:attrNameLst>
                                          <p:attrName>ppt_y</p:attrName>
                                        </p:attrNameLst>
                                      </p:cBhvr>
                                      <p:tavLst>
                                        <p:tav tm="0">
                                          <p:val>
                                            <p:strVal val="#ppt_y+.1"/>
                                          </p:val>
                                        </p:tav>
                                        <p:tav tm="100000">
                                          <p:val>
                                            <p:strVal val="#ppt_y"/>
                                          </p:val>
                                        </p:tav>
                                      </p:tavLst>
                                    </p:anim>
                                    <p:animEffect transition="in" filter="fade">
                                      <p:cBhvr>
                                        <p:cTn id="294" dur="1000" decel="50000">
                                          <p:stCondLst>
                                            <p:cond delay="0"/>
                                          </p:stCondLst>
                                        </p:cTn>
                                        <p:tgtEl>
                                          <p:spTgt spid="126"/>
                                        </p:tgtEl>
                                      </p:cBhvr>
                                    </p:animEffect>
                                  </p:childTnLst>
                                </p:cTn>
                              </p:par>
                              <p:par>
                                <p:cTn id="295" presetID="25" presetClass="entr" presetSubtype="0" fill="hold" grpId="0" nodeType="withEffect">
                                  <p:stCondLst>
                                    <p:cond delay="0"/>
                                  </p:stCondLst>
                                  <p:childTnLst>
                                    <p:set>
                                      <p:cBhvr>
                                        <p:cTn id="296" dur="1" fill="hold">
                                          <p:stCondLst>
                                            <p:cond delay="0"/>
                                          </p:stCondLst>
                                        </p:cTn>
                                        <p:tgtEl>
                                          <p:spTgt spid="135"/>
                                        </p:tgtEl>
                                        <p:attrNameLst>
                                          <p:attrName>style.visibility</p:attrName>
                                        </p:attrNameLst>
                                      </p:cBhvr>
                                      <p:to>
                                        <p:strVal val="visible"/>
                                      </p:to>
                                    </p:set>
                                    <p:anim calcmode="lin" valueType="num">
                                      <p:cBhvr>
                                        <p:cTn id="297" dur="500" decel="50000" fill="hold">
                                          <p:stCondLst>
                                            <p:cond delay="0"/>
                                          </p:stCondLst>
                                        </p:cTn>
                                        <p:tgtEl>
                                          <p:spTgt spid="135"/>
                                        </p:tgtEl>
                                        <p:attrNameLst>
                                          <p:attrName>style.rotation</p:attrName>
                                        </p:attrNameLst>
                                      </p:cBhvr>
                                      <p:tavLst>
                                        <p:tav tm="0">
                                          <p:val>
                                            <p:fltVal val="-90"/>
                                          </p:val>
                                        </p:tav>
                                        <p:tav tm="100000">
                                          <p:val>
                                            <p:fltVal val="0"/>
                                          </p:val>
                                        </p:tav>
                                      </p:tavLst>
                                    </p:anim>
                                    <p:anim calcmode="lin" valueType="num">
                                      <p:cBhvr>
                                        <p:cTn id="298" dur="500" decel="50000" fill="hold">
                                          <p:stCondLst>
                                            <p:cond delay="0"/>
                                          </p:stCondLst>
                                        </p:cTn>
                                        <p:tgtEl>
                                          <p:spTgt spid="135"/>
                                        </p:tgtEl>
                                        <p:attrNameLst>
                                          <p:attrName>ppt_w</p:attrName>
                                        </p:attrNameLst>
                                      </p:cBhvr>
                                      <p:tavLst>
                                        <p:tav tm="0">
                                          <p:val>
                                            <p:strVal val="#ppt_w"/>
                                          </p:val>
                                        </p:tav>
                                        <p:tav tm="100000">
                                          <p:val>
                                            <p:strVal val="#ppt_w*.05"/>
                                          </p:val>
                                        </p:tav>
                                      </p:tavLst>
                                    </p:anim>
                                    <p:anim calcmode="lin" valueType="num">
                                      <p:cBhvr>
                                        <p:cTn id="299" dur="500" accel="50000" fill="hold">
                                          <p:stCondLst>
                                            <p:cond delay="500"/>
                                          </p:stCondLst>
                                        </p:cTn>
                                        <p:tgtEl>
                                          <p:spTgt spid="135"/>
                                        </p:tgtEl>
                                        <p:attrNameLst>
                                          <p:attrName>ppt_w</p:attrName>
                                        </p:attrNameLst>
                                      </p:cBhvr>
                                      <p:tavLst>
                                        <p:tav tm="0">
                                          <p:val>
                                            <p:strVal val="#ppt_w*.05"/>
                                          </p:val>
                                        </p:tav>
                                        <p:tav tm="100000">
                                          <p:val>
                                            <p:strVal val="#ppt_w"/>
                                          </p:val>
                                        </p:tav>
                                      </p:tavLst>
                                    </p:anim>
                                    <p:anim calcmode="lin" valueType="num">
                                      <p:cBhvr>
                                        <p:cTn id="300" dur="1000" fill="hold"/>
                                        <p:tgtEl>
                                          <p:spTgt spid="135"/>
                                        </p:tgtEl>
                                        <p:attrNameLst>
                                          <p:attrName>ppt_h</p:attrName>
                                        </p:attrNameLst>
                                      </p:cBhvr>
                                      <p:tavLst>
                                        <p:tav tm="0">
                                          <p:val>
                                            <p:strVal val="#ppt_h"/>
                                          </p:val>
                                        </p:tav>
                                        <p:tav tm="100000">
                                          <p:val>
                                            <p:strVal val="#ppt_h"/>
                                          </p:val>
                                        </p:tav>
                                      </p:tavLst>
                                    </p:anim>
                                    <p:anim calcmode="lin" valueType="num">
                                      <p:cBhvr>
                                        <p:cTn id="301" dur="500" decel="50000" fill="hold">
                                          <p:stCondLst>
                                            <p:cond delay="0"/>
                                          </p:stCondLst>
                                        </p:cTn>
                                        <p:tgtEl>
                                          <p:spTgt spid="135"/>
                                        </p:tgtEl>
                                        <p:attrNameLst>
                                          <p:attrName>ppt_x</p:attrName>
                                        </p:attrNameLst>
                                      </p:cBhvr>
                                      <p:tavLst>
                                        <p:tav tm="0">
                                          <p:val>
                                            <p:strVal val="#ppt_x+.4"/>
                                          </p:val>
                                        </p:tav>
                                        <p:tav tm="100000">
                                          <p:val>
                                            <p:strVal val="#ppt_x"/>
                                          </p:val>
                                        </p:tav>
                                      </p:tavLst>
                                    </p:anim>
                                    <p:anim calcmode="lin" valueType="num">
                                      <p:cBhvr>
                                        <p:cTn id="302" dur="500" decel="50000" fill="hold">
                                          <p:stCondLst>
                                            <p:cond delay="0"/>
                                          </p:stCondLst>
                                        </p:cTn>
                                        <p:tgtEl>
                                          <p:spTgt spid="135"/>
                                        </p:tgtEl>
                                        <p:attrNameLst>
                                          <p:attrName>ppt_y</p:attrName>
                                        </p:attrNameLst>
                                      </p:cBhvr>
                                      <p:tavLst>
                                        <p:tav tm="0">
                                          <p:val>
                                            <p:strVal val="#ppt_y-.2"/>
                                          </p:val>
                                        </p:tav>
                                        <p:tav tm="100000">
                                          <p:val>
                                            <p:strVal val="#ppt_y+.1"/>
                                          </p:val>
                                        </p:tav>
                                      </p:tavLst>
                                    </p:anim>
                                    <p:anim calcmode="lin" valueType="num">
                                      <p:cBhvr>
                                        <p:cTn id="303" dur="500" accel="50000" fill="hold">
                                          <p:stCondLst>
                                            <p:cond delay="500"/>
                                          </p:stCondLst>
                                        </p:cTn>
                                        <p:tgtEl>
                                          <p:spTgt spid="135"/>
                                        </p:tgtEl>
                                        <p:attrNameLst>
                                          <p:attrName>ppt_y</p:attrName>
                                        </p:attrNameLst>
                                      </p:cBhvr>
                                      <p:tavLst>
                                        <p:tav tm="0">
                                          <p:val>
                                            <p:strVal val="#ppt_y+.1"/>
                                          </p:val>
                                        </p:tav>
                                        <p:tav tm="100000">
                                          <p:val>
                                            <p:strVal val="#ppt_y"/>
                                          </p:val>
                                        </p:tav>
                                      </p:tavLst>
                                    </p:anim>
                                    <p:animEffect transition="in" filter="fade">
                                      <p:cBhvr>
                                        <p:cTn id="304" dur="1000" decel="50000">
                                          <p:stCondLst>
                                            <p:cond delay="0"/>
                                          </p:stCondLst>
                                        </p:cTn>
                                        <p:tgtEl>
                                          <p:spTgt spid="135"/>
                                        </p:tgtEl>
                                      </p:cBhvr>
                                    </p:animEffect>
                                  </p:childTnLst>
                                </p:cTn>
                              </p:par>
                              <p:par>
                                <p:cTn id="305" presetID="25" presetClass="entr" presetSubtype="0" fill="hold" grpId="0" nodeType="withEffect">
                                  <p:stCondLst>
                                    <p:cond delay="0"/>
                                  </p:stCondLst>
                                  <p:childTnLst>
                                    <p:set>
                                      <p:cBhvr>
                                        <p:cTn id="306" dur="1" fill="hold">
                                          <p:stCondLst>
                                            <p:cond delay="0"/>
                                          </p:stCondLst>
                                        </p:cTn>
                                        <p:tgtEl>
                                          <p:spTgt spid="136"/>
                                        </p:tgtEl>
                                        <p:attrNameLst>
                                          <p:attrName>style.visibility</p:attrName>
                                        </p:attrNameLst>
                                      </p:cBhvr>
                                      <p:to>
                                        <p:strVal val="visible"/>
                                      </p:to>
                                    </p:set>
                                    <p:anim calcmode="lin" valueType="num">
                                      <p:cBhvr>
                                        <p:cTn id="307" dur="500" decel="50000" fill="hold">
                                          <p:stCondLst>
                                            <p:cond delay="0"/>
                                          </p:stCondLst>
                                        </p:cTn>
                                        <p:tgtEl>
                                          <p:spTgt spid="136"/>
                                        </p:tgtEl>
                                        <p:attrNameLst>
                                          <p:attrName>style.rotation</p:attrName>
                                        </p:attrNameLst>
                                      </p:cBhvr>
                                      <p:tavLst>
                                        <p:tav tm="0">
                                          <p:val>
                                            <p:fltVal val="-90"/>
                                          </p:val>
                                        </p:tav>
                                        <p:tav tm="100000">
                                          <p:val>
                                            <p:fltVal val="0"/>
                                          </p:val>
                                        </p:tav>
                                      </p:tavLst>
                                    </p:anim>
                                    <p:anim calcmode="lin" valueType="num">
                                      <p:cBhvr>
                                        <p:cTn id="308" dur="500" decel="50000" fill="hold">
                                          <p:stCondLst>
                                            <p:cond delay="0"/>
                                          </p:stCondLst>
                                        </p:cTn>
                                        <p:tgtEl>
                                          <p:spTgt spid="136"/>
                                        </p:tgtEl>
                                        <p:attrNameLst>
                                          <p:attrName>ppt_w</p:attrName>
                                        </p:attrNameLst>
                                      </p:cBhvr>
                                      <p:tavLst>
                                        <p:tav tm="0">
                                          <p:val>
                                            <p:strVal val="#ppt_w"/>
                                          </p:val>
                                        </p:tav>
                                        <p:tav tm="100000">
                                          <p:val>
                                            <p:strVal val="#ppt_w*.05"/>
                                          </p:val>
                                        </p:tav>
                                      </p:tavLst>
                                    </p:anim>
                                    <p:anim calcmode="lin" valueType="num">
                                      <p:cBhvr>
                                        <p:cTn id="309" dur="500" accel="50000" fill="hold">
                                          <p:stCondLst>
                                            <p:cond delay="500"/>
                                          </p:stCondLst>
                                        </p:cTn>
                                        <p:tgtEl>
                                          <p:spTgt spid="136"/>
                                        </p:tgtEl>
                                        <p:attrNameLst>
                                          <p:attrName>ppt_w</p:attrName>
                                        </p:attrNameLst>
                                      </p:cBhvr>
                                      <p:tavLst>
                                        <p:tav tm="0">
                                          <p:val>
                                            <p:strVal val="#ppt_w*.05"/>
                                          </p:val>
                                        </p:tav>
                                        <p:tav tm="100000">
                                          <p:val>
                                            <p:strVal val="#ppt_w"/>
                                          </p:val>
                                        </p:tav>
                                      </p:tavLst>
                                    </p:anim>
                                    <p:anim calcmode="lin" valueType="num">
                                      <p:cBhvr>
                                        <p:cTn id="310" dur="1000" fill="hold"/>
                                        <p:tgtEl>
                                          <p:spTgt spid="136"/>
                                        </p:tgtEl>
                                        <p:attrNameLst>
                                          <p:attrName>ppt_h</p:attrName>
                                        </p:attrNameLst>
                                      </p:cBhvr>
                                      <p:tavLst>
                                        <p:tav tm="0">
                                          <p:val>
                                            <p:strVal val="#ppt_h"/>
                                          </p:val>
                                        </p:tav>
                                        <p:tav tm="100000">
                                          <p:val>
                                            <p:strVal val="#ppt_h"/>
                                          </p:val>
                                        </p:tav>
                                      </p:tavLst>
                                    </p:anim>
                                    <p:anim calcmode="lin" valueType="num">
                                      <p:cBhvr>
                                        <p:cTn id="311" dur="500" decel="50000" fill="hold">
                                          <p:stCondLst>
                                            <p:cond delay="0"/>
                                          </p:stCondLst>
                                        </p:cTn>
                                        <p:tgtEl>
                                          <p:spTgt spid="136"/>
                                        </p:tgtEl>
                                        <p:attrNameLst>
                                          <p:attrName>ppt_x</p:attrName>
                                        </p:attrNameLst>
                                      </p:cBhvr>
                                      <p:tavLst>
                                        <p:tav tm="0">
                                          <p:val>
                                            <p:strVal val="#ppt_x+.4"/>
                                          </p:val>
                                        </p:tav>
                                        <p:tav tm="100000">
                                          <p:val>
                                            <p:strVal val="#ppt_x"/>
                                          </p:val>
                                        </p:tav>
                                      </p:tavLst>
                                    </p:anim>
                                    <p:anim calcmode="lin" valueType="num">
                                      <p:cBhvr>
                                        <p:cTn id="312" dur="500" decel="50000" fill="hold">
                                          <p:stCondLst>
                                            <p:cond delay="0"/>
                                          </p:stCondLst>
                                        </p:cTn>
                                        <p:tgtEl>
                                          <p:spTgt spid="136"/>
                                        </p:tgtEl>
                                        <p:attrNameLst>
                                          <p:attrName>ppt_y</p:attrName>
                                        </p:attrNameLst>
                                      </p:cBhvr>
                                      <p:tavLst>
                                        <p:tav tm="0">
                                          <p:val>
                                            <p:strVal val="#ppt_y-.2"/>
                                          </p:val>
                                        </p:tav>
                                        <p:tav tm="100000">
                                          <p:val>
                                            <p:strVal val="#ppt_y+.1"/>
                                          </p:val>
                                        </p:tav>
                                      </p:tavLst>
                                    </p:anim>
                                    <p:anim calcmode="lin" valueType="num">
                                      <p:cBhvr>
                                        <p:cTn id="313" dur="500" accel="50000" fill="hold">
                                          <p:stCondLst>
                                            <p:cond delay="500"/>
                                          </p:stCondLst>
                                        </p:cTn>
                                        <p:tgtEl>
                                          <p:spTgt spid="136"/>
                                        </p:tgtEl>
                                        <p:attrNameLst>
                                          <p:attrName>ppt_y</p:attrName>
                                        </p:attrNameLst>
                                      </p:cBhvr>
                                      <p:tavLst>
                                        <p:tav tm="0">
                                          <p:val>
                                            <p:strVal val="#ppt_y+.1"/>
                                          </p:val>
                                        </p:tav>
                                        <p:tav tm="100000">
                                          <p:val>
                                            <p:strVal val="#ppt_y"/>
                                          </p:val>
                                        </p:tav>
                                      </p:tavLst>
                                    </p:anim>
                                    <p:animEffect transition="in" filter="fade">
                                      <p:cBhvr>
                                        <p:cTn id="314" dur="1000" decel="50000">
                                          <p:stCondLst>
                                            <p:cond delay="0"/>
                                          </p:stCondLst>
                                        </p:cTn>
                                        <p:tgtEl>
                                          <p:spTgt spid="136"/>
                                        </p:tgtEl>
                                      </p:cBhvr>
                                    </p:animEffect>
                                  </p:childTnLst>
                                </p:cTn>
                              </p:par>
                              <p:par>
                                <p:cTn id="315" presetID="25" presetClass="entr" presetSubtype="0" fill="hold" grpId="0" nodeType="withEffect">
                                  <p:stCondLst>
                                    <p:cond delay="0"/>
                                  </p:stCondLst>
                                  <p:childTnLst>
                                    <p:set>
                                      <p:cBhvr>
                                        <p:cTn id="316" dur="1" fill="hold">
                                          <p:stCondLst>
                                            <p:cond delay="0"/>
                                          </p:stCondLst>
                                        </p:cTn>
                                        <p:tgtEl>
                                          <p:spTgt spid="137"/>
                                        </p:tgtEl>
                                        <p:attrNameLst>
                                          <p:attrName>style.visibility</p:attrName>
                                        </p:attrNameLst>
                                      </p:cBhvr>
                                      <p:to>
                                        <p:strVal val="visible"/>
                                      </p:to>
                                    </p:set>
                                    <p:anim calcmode="lin" valueType="num">
                                      <p:cBhvr>
                                        <p:cTn id="317" dur="500" decel="50000" fill="hold">
                                          <p:stCondLst>
                                            <p:cond delay="0"/>
                                          </p:stCondLst>
                                        </p:cTn>
                                        <p:tgtEl>
                                          <p:spTgt spid="137"/>
                                        </p:tgtEl>
                                        <p:attrNameLst>
                                          <p:attrName>style.rotation</p:attrName>
                                        </p:attrNameLst>
                                      </p:cBhvr>
                                      <p:tavLst>
                                        <p:tav tm="0">
                                          <p:val>
                                            <p:fltVal val="-90"/>
                                          </p:val>
                                        </p:tav>
                                        <p:tav tm="100000">
                                          <p:val>
                                            <p:fltVal val="0"/>
                                          </p:val>
                                        </p:tav>
                                      </p:tavLst>
                                    </p:anim>
                                    <p:anim calcmode="lin" valueType="num">
                                      <p:cBhvr>
                                        <p:cTn id="318" dur="500" decel="50000" fill="hold">
                                          <p:stCondLst>
                                            <p:cond delay="0"/>
                                          </p:stCondLst>
                                        </p:cTn>
                                        <p:tgtEl>
                                          <p:spTgt spid="137"/>
                                        </p:tgtEl>
                                        <p:attrNameLst>
                                          <p:attrName>ppt_w</p:attrName>
                                        </p:attrNameLst>
                                      </p:cBhvr>
                                      <p:tavLst>
                                        <p:tav tm="0">
                                          <p:val>
                                            <p:strVal val="#ppt_w"/>
                                          </p:val>
                                        </p:tav>
                                        <p:tav tm="100000">
                                          <p:val>
                                            <p:strVal val="#ppt_w*.05"/>
                                          </p:val>
                                        </p:tav>
                                      </p:tavLst>
                                    </p:anim>
                                    <p:anim calcmode="lin" valueType="num">
                                      <p:cBhvr>
                                        <p:cTn id="319" dur="500" accel="50000" fill="hold">
                                          <p:stCondLst>
                                            <p:cond delay="500"/>
                                          </p:stCondLst>
                                        </p:cTn>
                                        <p:tgtEl>
                                          <p:spTgt spid="137"/>
                                        </p:tgtEl>
                                        <p:attrNameLst>
                                          <p:attrName>ppt_w</p:attrName>
                                        </p:attrNameLst>
                                      </p:cBhvr>
                                      <p:tavLst>
                                        <p:tav tm="0">
                                          <p:val>
                                            <p:strVal val="#ppt_w*.05"/>
                                          </p:val>
                                        </p:tav>
                                        <p:tav tm="100000">
                                          <p:val>
                                            <p:strVal val="#ppt_w"/>
                                          </p:val>
                                        </p:tav>
                                      </p:tavLst>
                                    </p:anim>
                                    <p:anim calcmode="lin" valueType="num">
                                      <p:cBhvr>
                                        <p:cTn id="320" dur="1000" fill="hold"/>
                                        <p:tgtEl>
                                          <p:spTgt spid="137"/>
                                        </p:tgtEl>
                                        <p:attrNameLst>
                                          <p:attrName>ppt_h</p:attrName>
                                        </p:attrNameLst>
                                      </p:cBhvr>
                                      <p:tavLst>
                                        <p:tav tm="0">
                                          <p:val>
                                            <p:strVal val="#ppt_h"/>
                                          </p:val>
                                        </p:tav>
                                        <p:tav tm="100000">
                                          <p:val>
                                            <p:strVal val="#ppt_h"/>
                                          </p:val>
                                        </p:tav>
                                      </p:tavLst>
                                    </p:anim>
                                    <p:anim calcmode="lin" valueType="num">
                                      <p:cBhvr>
                                        <p:cTn id="321" dur="500" decel="50000" fill="hold">
                                          <p:stCondLst>
                                            <p:cond delay="0"/>
                                          </p:stCondLst>
                                        </p:cTn>
                                        <p:tgtEl>
                                          <p:spTgt spid="137"/>
                                        </p:tgtEl>
                                        <p:attrNameLst>
                                          <p:attrName>ppt_x</p:attrName>
                                        </p:attrNameLst>
                                      </p:cBhvr>
                                      <p:tavLst>
                                        <p:tav tm="0">
                                          <p:val>
                                            <p:strVal val="#ppt_x+.4"/>
                                          </p:val>
                                        </p:tav>
                                        <p:tav tm="100000">
                                          <p:val>
                                            <p:strVal val="#ppt_x"/>
                                          </p:val>
                                        </p:tav>
                                      </p:tavLst>
                                    </p:anim>
                                    <p:anim calcmode="lin" valueType="num">
                                      <p:cBhvr>
                                        <p:cTn id="322" dur="500" decel="50000" fill="hold">
                                          <p:stCondLst>
                                            <p:cond delay="0"/>
                                          </p:stCondLst>
                                        </p:cTn>
                                        <p:tgtEl>
                                          <p:spTgt spid="137"/>
                                        </p:tgtEl>
                                        <p:attrNameLst>
                                          <p:attrName>ppt_y</p:attrName>
                                        </p:attrNameLst>
                                      </p:cBhvr>
                                      <p:tavLst>
                                        <p:tav tm="0">
                                          <p:val>
                                            <p:strVal val="#ppt_y-.2"/>
                                          </p:val>
                                        </p:tav>
                                        <p:tav tm="100000">
                                          <p:val>
                                            <p:strVal val="#ppt_y+.1"/>
                                          </p:val>
                                        </p:tav>
                                      </p:tavLst>
                                    </p:anim>
                                    <p:anim calcmode="lin" valueType="num">
                                      <p:cBhvr>
                                        <p:cTn id="323" dur="500" accel="50000" fill="hold">
                                          <p:stCondLst>
                                            <p:cond delay="500"/>
                                          </p:stCondLst>
                                        </p:cTn>
                                        <p:tgtEl>
                                          <p:spTgt spid="137"/>
                                        </p:tgtEl>
                                        <p:attrNameLst>
                                          <p:attrName>ppt_y</p:attrName>
                                        </p:attrNameLst>
                                      </p:cBhvr>
                                      <p:tavLst>
                                        <p:tav tm="0">
                                          <p:val>
                                            <p:strVal val="#ppt_y+.1"/>
                                          </p:val>
                                        </p:tav>
                                        <p:tav tm="100000">
                                          <p:val>
                                            <p:strVal val="#ppt_y"/>
                                          </p:val>
                                        </p:tav>
                                      </p:tavLst>
                                    </p:anim>
                                    <p:animEffect transition="in" filter="fade">
                                      <p:cBhvr>
                                        <p:cTn id="324" dur="1000" decel="50000">
                                          <p:stCondLst>
                                            <p:cond delay="0"/>
                                          </p:stCondLst>
                                        </p:cTn>
                                        <p:tgtEl>
                                          <p:spTgt spid="137"/>
                                        </p:tgtEl>
                                      </p:cBhvr>
                                    </p:animEffect>
                                  </p:childTnLst>
                                </p:cTn>
                              </p:par>
                              <p:par>
                                <p:cTn id="325" presetID="25" presetClass="entr" presetSubtype="0" fill="hold" grpId="0" nodeType="withEffect">
                                  <p:stCondLst>
                                    <p:cond delay="0"/>
                                  </p:stCondLst>
                                  <p:childTnLst>
                                    <p:set>
                                      <p:cBhvr>
                                        <p:cTn id="326" dur="1" fill="hold">
                                          <p:stCondLst>
                                            <p:cond delay="0"/>
                                          </p:stCondLst>
                                        </p:cTn>
                                        <p:tgtEl>
                                          <p:spTgt spid="138"/>
                                        </p:tgtEl>
                                        <p:attrNameLst>
                                          <p:attrName>style.visibility</p:attrName>
                                        </p:attrNameLst>
                                      </p:cBhvr>
                                      <p:to>
                                        <p:strVal val="visible"/>
                                      </p:to>
                                    </p:set>
                                    <p:anim calcmode="lin" valueType="num">
                                      <p:cBhvr>
                                        <p:cTn id="327" dur="500" decel="50000" fill="hold">
                                          <p:stCondLst>
                                            <p:cond delay="0"/>
                                          </p:stCondLst>
                                        </p:cTn>
                                        <p:tgtEl>
                                          <p:spTgt spid="138"/>
                                        </p:tgtEl>
                                        <p:attrNameLst>
                                          <p:attrName>style.rotation</p:attrName>
                                        </p:attrNameLst>
                                      </p:cBhvr>
                                      <p:tavLst>
                                        <p:tav tm="0">
                                          <p:val>
                                            <p:fltVal val="-90"/>
                                          </p:val>
                                        </p:tav>
                                        <p:tav tm="100000">
                                          <p:val>
                                            <p:fltVal val="0"/>
                                          </p:val>
                                        </p:tav>
                                      </p:tavLst>
                                    </p:anim>
                                    <p:anim calcmode="lin" valueType="num">
                                      <p:cBhvr>
                                        <p:cTn id="328" dur="500" decel="50000" fill="hold">
                                          <p:stCondLst>
                                            <p:cond delay="0"/>
                                          </p:stCondLst>
                                        </p:cTn>
                                        <p:tgtEl>
                                          <p:spTgt spid="138"/>
                                        </p:tgtEl>
                                        <p:attrNameLst>
                                          <p:attrName>ppt_w</p:attrName>
                                        </p:attrNameLst>
                                      </p:cBhvr>
                                      <p:tavLst>
                                        <p:tav tm="0">
                                          <p:val>
                                            <p:strVal val="#ppt_w"/>
                                          </p:val>
                                        </p:tav>
                                        <p:tav tm="100000">
                                          <p:val>
                                            <p:strVal val="#ppt_w*.05"/>
                                          </p:val>
                                        </p:tav>
                                      </p:tavLst>
                                    </p:anim>
                                    <p:anim calcmode="lin" valueType="num">
                                      <p:cBhvr>
                                        <p:cTn id="329" dur="500" accel="50000" fill="hold">
                                          <p:stCondLst>
                                            <p:cond delay="500"/>
                                          </p:stCondLst>
                                        </p:cTn>
                                        <p:tgtEl>
                                          <p:spTgt spid="138"/>
                                        </p:tgtEl>
                                        <p:attrNameLst>
                                          <p:attrName>ppt_w</p:attrName>
                                        </p:attrNameLst>
                                      </p:cBhvr>
                                      <p:tavLst>
                                        <p:tav tm="0">
                                          <p:val>
                                            <p:strVal val="#ppt_w*.05"/>
                                          </p:val>
                                        </p:tav>
                                        <p:tav tm="100000">
                                          <p:val>
                                            <p:strVal val="#ppt_w"/>
                                          </p:val>
                                        </p:tav>
                                      </p:tavLst>
                                    </p:anim>
                                    <p:anim calcmode="lin" valueType="num">
                                      <p:cBhvr>
                                        <p:cTn id="330" dur="1000" fill="hold"/>
                                        <p:tgtEl>
                                          <p:spTgt spid="138"/>
                                        </p:tgtEl>
                                        <p:attrNameLst>
                                          <p:attrName>ppt_h</p:attrName>
                                        </p:attrNameLst>
                                      </p:cBhvr>
                                      <p:tavLst>
                                        <p:tav tm="0">
                                          <p:val>
                                            <p:strVal val="#ppt_h"/>
                                          </p:val>
                                        </p:tav>
                                        <p:tav tm="100000">
                                          <p:val>
                                            <p:strVal val="#ppt_h"/>
                                          </p:val>
                                        </p:tav>
                                      </p:tavLst>
                                    </p:anim>
                                    <p:anim calcmode="lin" valueType="num">
                                      <p:cBhvr>
                                        <p:cTn id="331" dur="500" decel="50000" fill="hold">
                                          <p:stCondLst>
                                            <p:cond delay="0"/>
                                          </p:stCondLst>
                                        </p:cTn>
                                        <p:tgtEl>
                                          <p:spTgt spid="138"/>
                                        </p:tgtEl>
                                        <p:attrNameLst>
                                          <p:attrName>ppt_x</p:attrName>
                                        </p:attrNameLst>
                                      </p:cBhvr>
                                      <p:tavLst>
                                        <p:tav tm="0">
                                          <p:val>
                                            <p:strVal val="#ppt_x+.4"/>
                                          </p:val>
                                        </p:tav>
                                        <p:tav tm="100000">
                                          <p:val>
                                            <p:strVal val="#ppt_x"/>
                                          </p:val>
                                        </p:tav>
                                      </p:tavLst>
                                    </p:anim>
                                    <p:anim calcmode="lin" valueType="num">
                                      <p:cBhvr>
                                        <p:cTn id="332" dur="500" decel="50000" fill="hold">
                                          <p:stCondLst>
                                            <p:cond delay="0"/>
                                          </p:stCondLst>
                                        </p:cTn>
                                        <p:tgtEl>
                                          <p:spTgt spid="138"/>
                                        </p:tgtEl>
                                        <p:attrNameLst>
                                          <p:attrName>ppt_y</p:attrName>
                                        </p:attrNameLst>
                                      </p:cBhvr>
                                      <p:tavLst>
                                        <p:tav tm="0">
                                          <p:val>
                                            <p:strVal val="#ppt_y-.2"/>
                                          </p:val>
                                        </p:tav>
                                        <p:tav tm="100000">
                                          <p:val>
                                            <p:strVal val="#ppt_y+.1"/>
                                          </p:val>
                                        </p:tav>
                                      </p:tavLst>
                                    </p:anim>
                                    <p:anim calcmode="lin" valueType="num">
                                      <p:cBhvr>
                                        <p:cTn id="333" dur="500" accel="50000" fill="hold">
                                          <p:stCondLst>
                                            <p:cond delay="500"/>
                                          </p:stCondLst>
                                        </p:cTn>
                                        <p:tgtEl>
                                          <p:spTgt spid="138"/>
                                        </p:tgtEl>
                                        <p:attrNameLst>
                                          <p:attrName>ppt_y</p:attrName>
                                        </p:attrNameLst>
                                      </p:cBhvr>
                                      <p:tavLst>
                                        <p:tav tm="0">
                                          <p:val>
                                            <p:strVal val="#ppt_y+.1"/>
                                          </p:val>
                                        </p:tav>
                                        <p:tav tm="100000">
                                          <p:val>
                                            <p:strVal val="#ppt_y"/>
                                          </p:val>
                                        </p:tav>
                                      </p:tavLst>
                                    </p:anim>
                                    <p:animEffect transition="in" filter="fade">
                                      <p:cBhvr>
                                        <p:cTn id="334" dur="1000" decel="50000">
                                          <p:stCondLst>
                                            <p:cond delay="0"/>
                                          </p:stCondLst>
                                        </p:cTn>
                                        <p:tgtEl>
                                          <p:spTgt spid="138"/>
                                        </p:tgtEl>
                                      </p:cBhvr>
                                    </p:animEffect>
                                  </p:childTnLst>
                                </p:cTn>
                              </p:par>
                              <p:par>
                                <p:cTn id="335" presetID="25" presetClass="entr" presetSubtype="0" fill="hold" grpId="0" nodeType="withEffect">
                                  <p:stCondLst>
                                    <p:cond delay="0"/>
                                  </p:stCondLst>
                                  <p:childTnLst>
                                    <p:set>
                                      <p:cBhvr>
                                        <p:cTn id="336" dur="1" fill="hold">
                                          <p:stCondLst>
                                            <p:cond delay="0"/>
                                          </p:stCondLst>
                                        </p:cTn>
                                        <p:tgtEl>
                                          <p:spTgt spid="139"/>
                                        </p:tgtEl>
                                        <p:attrNameLst>
                                          <p:attrName>style.visibility</p:attrName>
                                        </p:attrNameLst>
                                      </p:cBhvr>
                                      <p:to>
                                        <p:strVal val="visible"/>
                                      </p:to>
                                    </p:set>
                                    <p:anim calcmode="lin" valueType="num">
                                      <p:cBhvr>
                                        <p:cTn id="337" dur="500" decel="50000" fill="hold">
                                          <p:stCondLst>
                                            <p:cond delay="0"/>
                                          </p:stCondLst>
                                        </p:cTn>
                                        <p:tgtEl>
                                          <p:spTgt spid="139"/>
                                        </p:tgtEl>
                                        <p:attrNameLst>
                                          <p:attrName>style.rotation</p:attrName>
                                        </p:attrNameLst>
                                      </p:cBhvr>
                                      <p:tavLst>
                                        <p:tav tm="0">
                                          <p:val>
                                            <p:fltVal val="-90"/>
                                          </p:val>
                                        </p:tav>
                                        <p:tav tm="100000">
                                          <p:val>
                                            <p:fltVal val="0"/>
                                          </p:val>
                                        </p:tav>
                                      </p:tavLst>
                                    </p:anim>
                                    <p:anim calcmode="lin" valueType="num">
                                      <p:cBhvr>
                                        <p:cTn id="338" dur="500" decel="50000" fill="hold">
                                          <p:stCondLst>
                                            <p:cond delay="0"/>
                                          </p:stCondLst>
                                        </p:cTn>
                                        <p:tgtEl>
                                          <p:spTgt spid="139"/>
                                        </p:tgtEl>
                                        <p:attrNameLst>
                                          <p:attrName>ppt_w</p:attrName>
                                        </p:attrNameLst>
                                      </p:cBhvr>
                                      <p:tavLst>
                                        <p:tav tm="0">
                                          <p:val>
                                            <p:strVal val="#ppt_w"/>
                                          </p:val>
                                        </p:tav>
                                        <p:tav tm="100000">
                                          <p:val>
                                            <p:strVal val="#ppt_w*.05"/>
                                          </p:val>
                                        </p:tav>
                                      </p:tavLst>
                                    </p:anim>
                                    <p:anim calcmode="lin" valueType="num">
                                      <p:cBhvr>
                                        <p:cTn id="339" dur="500" accel="50000" fill="hold">
                                          <p:stCondLst>
                                            <p:cond delay="500"/>
                                          </p:stCondLst>
                                        </p:cTn>
                                        <p:tgtEl>
                                          <p:spTgt spid="139"/>
                                        </p:tgtEl>
                                        <p:attrNameLst>
                                          <p:attrName>ppt_w</p:attrName>
                                        </p:attrNameLst>
                                      </p:cBhvr>
                                      <p:tavLst>
                                        <p:tav tm="0">
                                          <p:val>
                                            <p:strVal val="#ppt_w*.05"/>
                                          </p:val>
                                        </p:tav>
                                        <p:tav tm="100000">
                                          <p:val>
                                            <p:strVal val="#ppt_w"/>
                                          </p:val>
                                        </p:tav>
                                      </p:tavLst>
                                    </p:anim>
                                    <p:anim calcmode="lin" valueType="num">
                                      <p:cBhvr>
                                        <p:cTn id="340" dur="1000" fill="hold"/>
                                        <p:tgtEl>
                                          <p:spTgt spid="139"/>
                                        </p:tgtEl>
                                        <p:attrNameLst>
                                          <p:attrName>ppt_h</p:attrName>
                                        </p:attrNameLst>
                                      </p:cBhvr>
                                      <p:tavLst>
                                        <p:tav tm="0">
                                          <p:val>
                                            <p:strVal val="#ppt_h"/>
                                          </p:val>
                                        </p:tav>
                                        <p:tav tm="100000">
                                          <p:val>
                                            <p:strVal val="#ppt_h"/>
                                          </p:val>
                                        </p:tav>
                                      </p:tavLst>
                                    </p:anim>
                                    <p:anim calcmode="lin" valueType="num">
                                      <p:cBhvr>
                                        <p:cTn id="341" dur="500" decel="50000" fill="hold">
                                          <p:stCondLst>
                                            <p:cond delay="0"/>
                                          </p:stCondLst>
                                        </p:cTn>
                                        <p:tgtEl>
                                          <p:spTgt spid="139"/>
                                        </p:tgtEl>
                                        <p:attrNameLst>
                                          <p:attrName>ppt_x</p:attrName>
                                        </p:attrNameLst>
                                      </p:cBhvr>
                                      <p:tavLst>
                                        <p:tav tm="0">
                                          <p:val>
                                            <p:strVal val="#ppt_x+.4"/>
                                          </p:val>
                                        </p:tav>
                                        <p:tav tm="100000">
                                          <p:val>
                                            <p:strVal val="#ppt_x"/>
                                          </p:val>
                                        </p:tav>
                                      </p:tavLst>
                                    </p:anim>
                                    <p:anim calcmode="lin" valueType="num">
                                      <p:cBhvr>
                                        <p:cTn id="342" dur="500" decel="50000" fill="hold">
                                          <p:stCondLst>
                                            <p:cond delay="0"/>
                                          </p:stCondLst>
                                        </p:cTn>
                                        <p:tgtEl>
                                          <p:spTgt spid="139"/>
                                        </p:tgtEl>
                                        <p:attrNameLst>
                                          <p:attrName>ppt_y</p:attrName>
                                        </p:attrNameLst>
                                      </p:cBhvr>
                                      <p:tavLst>
                                        <p:tav tm="0">
                                          <p:val>
                                            <p:strVal val="#ppt_y-.2"/>
                                          </p:val>
                                        </p:tav>
                                        <p:tav tm="100000">
                                          <p:val>
                                            <p:strVal val="#ppt_y+.1"/>
                                          </p:val>
                                        </p:tav>
                                      </p:tavLst>
                                    </p:anim>
                                    <p:anim calcmode="lin" valueType="num">
                                      <p:cBhvr>
                                        <p:cTn id="343" dur="500" accel="50000" fill="hold">
                                          <p:stCondLst>
                                            <p:cond delay="500"/>
                                          </p:stCondLst>
                                        </p:cTn>
                                        <p:tgtEl>
                                          <p:spTgt spid="139"/>
                                        </p:tgtEl>
                                        <p:attrNameLst>
                                          <p:attrName>ppt_y</p:attrName>
                                        </p:attrNameLst>
                                      </p:cBhvr>
                                      <p:tavLst>
                                        <p:tav tm="0">
                                          <p:val>
                                            <p:strVal val="#ppt_y+.1"/>
                                          </p:val>
                                        </p:tav>
                                        <p:tav tm="100000">
                                          <p:val>
                                            <p:strVal val="#ppt_y"/>
                                          </p:val>
                                        </p:tav>
                                      </p:tavLst>
                                    </p:anim>
                                    <p:animEffect transition="in" filter="fade">
                                      <p:cBhvr>
                                        <p:cTn id="344" dur="1000" decel="50000">
                                          <p:stCondLst>
                                            <p:cond delay="0"/>
                                          </p:stCondLst>
                                        </p:cTn>
                                        <p:tgtEl>
                                          <p:spTgt spid="139"/>
                                        </p:tgtEl>
                                      </p:cBhvr>
                                    </p:animEffect>
                                  </p:childTnLst>
                                </p:cTn>
                              </p:par>
                              <p:par>
                                <p:cTn id="345" presetID="25" presetClass="entr" presetSubtype="0" fill="hold" grpId="0" nodeType="withEffect">
                                  <p:stCondLst>
                                    <p:cond delay="0"/>
                                  </p:stCondLst>
                                  <p:childTnLst>
                                    <p:set>
                                      <p:cBhvr>
                                        <p:cTn id="346" dur="1" fill="hold">
                                          <p:stCondLst>
                                            <p:cond delay="0"/>
                                          </p:stCondLst>
                                        </p:cTn>
                                        <p:tgtEl>
                                          <p:spTgt spid="140"/>
                                        </p:tgtEl>
                                        <p:attrNameLst>
                                          <p:attrName>style.visibility</p:attrName>
                                        </p:attrNameLst>
                                      </p:cBhvr>
                                      <p:to>
                                        <p:strVal val="visible"/>
                                      </p:to>
                                    </p:set>
                                    <p:anim calcmode="lin" valueType="num">
                                      <p:cBhvr>
                                        <p:cTn id="347" dur="500" decel="50000" fill="hold">
                                          <p:stCondLst>
                                            <p:cond delay="0"/>
                                          </p:stCondLst>
                                        </p:cTn>
                                        <p:tgtEl>
                                          <p:spTgt spid="140"/>
                                        </p:tgtEl>
                                        <p:attrNameLst>
                                          <p:attrName>style.rotation</p:attrName>
                                        </p:attrNameLst>
                                      </p:cBhvr>
                                      <p:tavLst>
                                        <p:tav tm="0">
                                          <p:val>
                                            <p:fltVal val="-90"/>
                                          </p:val>
                                        </p:tav>
                                        <p:tav tm="100000">
                                          <p:val>
                                            <p:fltVal val="0"/>
                                          </p:val>
                                        </p:tav>
                                      </p:tavLst>
                                    </p:anim>
                                    <p:anim calcmode="lin" valueType="num">
                                      <p:cBhvr>
                                        <p:cTn id="348" dur="500" decel="50000" fill="hold">
                                          <p:stCondLst>
                                            <p:cond delay="0"/>
                                          </p:stCondLst>
                                        </p:cTn>
                                        <p:tgtEl>
                                          <p:spTgt spid="140"/>
                                        </p:tgtEl>
                                        <p:attrNameLst>
                                          <p:attrName>ppt_w</p:attrName>
                                        </p:attrNameLst>
                                      </p:cBhvr>
                                      <p:tavLst>
                                        <p:tav tm="0">
                                          <p:val>
                                            <p:strVal val="#ppt_w"/>
                                          </p:val>
                                        </p:tav>
                                        <p:tav tm="100000">
                                          <p:val>
                                            <p:strVal val="#ppt_w*.05"/>
                                          </p:val>
                                        </p:tav>
                                      </p:tavLst>
                                    </p:anim>
                                    <p:anim calcmode="lin" valueType="num">
                                      <p:cBhvr>
                                        <p:cTn id="349" dur="500" accel="50000" fill="hold">
                                          <p:stCondLst>
                                            <p:cond delay="500"/>
                                          </p:stCondLst>
                                        </p:cTn>
                                        <p:tgtEl>
                                          <p:spTgt spid="140"/>
                                        </p:tgtEl>
                                        <p:attrNameLst>
                                          <p:attrName>ppt_w</p:attrName>
                                        </p:attrNameLst>
                                      </p:cBhvr>
                                      <p:tavLst>
                                        <p:tav tm="0">
                                          <p:val>
                                            <p:strVal val="#ppt_w*.05"/>
                                          </p:val>
                                        </p:tav>
                                        <p:tav tm="100000">
                                          <p:val>
                                            <p:strVal val="#ppt_w"/>
                                          </p:val>
                                        </p:tav>
                                      </p:tavLst>
                                    </p:anim>
                                    <p:anim calcmode="lin" valueType="num">
                                      <p:cBhvr>
                                        <p:cTn id="350" dur="1000" fill="hold"/>
                                        <p:tgtEl>
                                          <p:spTgt spid="140"/>
                                        </p:tgtEl>
                                        <p:attrNameLst>
                                          <p:attrName>ppt_h</p:attrName>
                                        </p:attrNameLst>
                                      </p:cBhvr>
                                      <p:tavLst>
                                        <p:tav tm="0">
                                          <p:val>
                                            <p:strVal val="#ppt_h"/>
                                          </p:val>
                                        </p:tav>
                                        <p:tav tm="100000">
                                          <p:val>
                                            <p:strVal val="#ppt_h"/>
                                          </p:val>
                                        </p:tav>
                                      </p:tavLst>
                                    </p:anim>
                                    <p:anim calcmode="lin" valueType="num">
                                      <p:cBhvr>
                                        <p:cTn id="351" dur="500" decel="50000" fill="hold">
                                          <p:stCondLst>
                                            <p:cond delay="0"/>
                                          </p:stCondLst>
                                        </p:cTn>
                                        <p:tgtEl>
                                          <p:spTgt spid="140"/>
                                        </p:tgtEl>
                                        <p:attrNameLst>
                                          <p:attrName>ppt_x</p:attrName>
                                        </p:attrNameLst>
                                      </p:cBhvr>
                                      <p:tavLst>
                                        <p:tav tm="0">
                                          <p:val>
                                            <p:strVal val="#ppt_x+.4"/>
                                          </p:val>
                                        </p:tav>
                                        <p:tav tm="100000">
                                          <p:val>
                                            <p:strVal val="#ppt_x"/>
                                          </p:val>
                                        </p:tav>
                                      </p:tavLst>
                                    </p:anim>
                                    <p:anim calcmode="lin" valueType="num">
                                      <p:cBhvr>
                                        <p:cTn id="352" dur="500" decel="50000" fill="hold">
                                          <p:stCondLst>
                                            <p:cond delay="0"/>
                                          </p:stCondLst>
                                        </p:cTn>
                                        <p:tgtEl>
                                          <p:spTgt spid="140"/>
                                        </p:tgtEl>
                                        <p:attrNameLst>
                                          <p:attrName>ppt_y</p:attrName>
                                        </p:attrNameLst>
                                      </p:cBhvr>
                                      <p:tavLst>
                                        <p:tav tm="0">
                                          <p:val>
                                            <p:strVal val="#ppt_y-.2"/>
                                          </p:val>
                                        </p:tav>
                                        <p:tav tm="100000">
                                          <p:val>
                                            <p:strVal val="#ppt_y+.1"/>
                                          </p:val>
                                        </p:tav>
                                      </p:tavLst>
                                    </p:anim>
                                    <p:anim calcmode="lin" valueType="num">
                                      <p:cBhvr>
                                        <p:cTn id="353" dur="500" accel="50000" fill="hold">
                                          <p:stCondLst>
                                            <p:cond delay="500"/>
                                          </p:stCondLst>
                                        </p:cTn>
                                        <p:tgtEl>
                                          <p:spTgt spid="140"/>
                                        </p:tgtEl>
                                        <p:attrNameLst>
                                          <p:attrName>ppt_y</p:attrName>
                                        </p:attrNameLst>
                                      </p:cBhvr>
                                      <p:tavLst>
                                        <p:tav tm="0">
                                          <p:val>
                                            <p:strVal val="#ppt_y+.1"/>
                                          </p:val>
                                        </p:tav>
                                        <p:tav tm="100000">
                                          <p:val>
                                            <p:strVal val="#ppt_y"/>
                                          </p:val>
                                        </p:tav>
                                      </p:tavLst>
                                    </p:anim>
                                    <p:animEffect transition="in" filter="fade">
                                      <p:cBhvr>
                                        <p:cTn id="354" dur="1000" decel="50000">
                                          <p:stCondLst>
                                            <p:cond delay="0"/>
                                          </p:stCondLst>
                                        </p:cTn>
                                        <p:tgtEl>
                                          <p:spTgt spid="140"/>
                                        </p:tgtEl>
                                      </p:cBhvr>
                                    </p:animEffect>
                                  </p:childTnLst>
                                </p:cTn>
                              </p:par>
                              <p:par>
                                <p:cTn id="355" presetID="25" presetClass="entr" presetSubtype="0" fill="hold" grpId="0" nodeType="withEffect">
                                  <p:stCondLst>
                                    <p:cond delay="0"/>
                                  </p:stCondLst>
                                  <p:childTnLst>
                                    <p:set>
                                      <p:cBhvr>
                                        <p:cTn id="356" dur="1" fill="hold">
                                          <p:stCondLst>
                                            <p:cond delay="0"/>
                                          </p:stCondLst>
                                        </p:cTn>
                                        <p:tgtEl>
                                          <p:spTgt spid="141"/>
                                        </p:tgtEl>
                                        <p:attrNameLst>
                                          <p:attrName>style.visibility</p:attrName>
                                        </p:attrNameLst>
                                      </p:cBhvr>
                                      <p:to>
                                        <p:strVal val="visible"/>
                                      </p:to>
                                    </p:set>
                                    <p:anim calcmode="lin" valueType="num">
                                      <p:cBhvr>
                                        <p:cTn id="357" dur="500" decel="50000" fill="hold">
                                          <p:stCondLst>
                                            <p:cond delay="0"/>
                                          </p:stCondLst>
                                        </p:cTn>
                                        <p:tgtEl>
                                          <p:spTgt spid="141"/>
                                        </p:tgtEl>
                                        <p:attrNameLst>
                                          <p:attrName>style.rotation</p:attrName>
                                        </p:attrNameLst>
                                      </p:cBhvr>
                                      <p:tavLst>
                                        <p:tav tm="0">
                                          <p:val>
                                            <p:fltVal val="-90"/>
                                          </p:val>
                                        </p:tav>
                                        <p:tav tm="100000">
                                          <p:val>
                                            <p:fltVal val="0"/>
                                          </p:val>
                                        </p:tav>
                                      </p:tavLst>
                                    </p:anim>
                                    <p:anim calcmode="lin" valueType="num">
                                      <p:cBhvr>
                                        <p:cTn id="358" dur="500" decel="50000" fill="hold">
                                          <p:stCondLst>
                                            <p:cond delay="0"/>
                                          </p:stCondLst>
                                        </p:cTn>
                                        <p:tgtEl>
                                          <p:spTgt spid="141"/>
                                        </p:tgtEl>
                                        <p:attrNameLst>
                                          <p:attrName>ppt_w</p:attrName>
                                        </p:attrNameLst>
                                      </p:cBhvr>
                                      <p:tavLst>
                                        <p:tav tm="0">
                                          <p:val>
                                            <p:strVal val="#ppt_w"/>
                                          </p:val>
                                        </p:tav>
                                        <p:tav tm="100000">
                                          <p:val>
                                            <p:strVal val="#ppt_w*.05"/>
                                          </p:val>
                                        </p:tav>
                                      </p:tavLst>
                                    </p:anim>
                                    <p:anim calcmode="lin" valueType="num">
                                      <p:cBhvr>
                                        <p:cTn id="359" dur="500" accel="50000" fill="hold">
                                          <p:stCondLst>
                                            <p:cond delay="500"/>
                                          </p:stCondLst>
                                        </p:cTn>
                                        <p:tgtEl>
                                          <p:spTgt spid="141"/>
                                        </p:tgtEl>
                                        <p:attrNameLst>
                                          <p:attrName>ppt_w</p:attrName>
                                        </p:attrNameLst>
                                      </p:cBhvr>
                                      <p:tavLst>
                                        <p:tav tm="0">
                                          <p:val>
                                            <p:strVal val="#ppt_w*.05"/>
                                          </p:val>
                                        </p:tav>
                                        <p:tav tm="100000">
                                          <p:val>
                                            <p:strVal val="#ppt_w"/>
                                          </p:val>
                                        </p:tav>
                                      </p:tavLst>
                                    </p:anim>
                                    <p:anim calcmode="lin" valueType="num">
                                      <p:cBhvr>
                                        <p:cTn id="360" dur="1000" fill="hold"/>
                                        <p:tgtEl>
                                          <p:spTgt spid="141"/>
                                        </p:tgtEl>
                                        <p:attrNameLst>
                                          <p:attrName>ppt_h</p:attrName>
                                        </p:attrNameLst>
                                      </p:cBhvr>
                                      <p:tavLst>
                                        <p:tav tm="0">
                                          <p:val>
                                            <p:strVal val="#ppt_h"/>
                                          </p:val>
                                        </p:tav>
                                        <p:tav tm="100000">
                                          <p:val>
                                            <p:strVal val="#ppt_h"/>
                                          </p:val>
                                        </p:tav>
                                      </p:tavLst>
                                    </p:anim>
                                    <p:anim calcmode="lin" valueType="num">
                                      <p:cBhvr>
                                        <p:cTn id="361" dur="500" decel="50000" fill="hold">
                                          <p:stCondLst>
                                            <p:cond delay="0"/>
                                          </p:stCondLst>
                                        </p:cTn>
                                        <p:tgtEl>
                                          <p:spTgt spid="141"/>
                                        </p:tgtEl>
                                        <p:attrNameLst>
                                          <p:attrName>ppt_x</p:attrName>
                                        </p:attrNameLst>
                                      </p:cBhvr>
                                      <p:tavLst>
                                        <p:tav tm="0">
                                          <p:val>
                                            <p:strVal val="#ppt_x+.4"/>
                                          </p:val>
                                        </p:tav>
                                        <p:tav tm="100000">
                                          <p:val>
                                            <p:strVal val="#ppt_x"/>
                                          </p:val>
                                        </p:tav>
                                      </p:tavLst>
                                    </p:anim>
                                    <p:anim calcmode="lin" valueType="num">
                                      <p:cBhvr>
                                        <p:cTn id="362" dur="500" decel="50000" fill="hold">
                                          <p:stCondLst>
                                            <p:cond delay="0"/>
                                          </p:stCondLst>
                                        </p:cTn>
                                        <p:tgtEl>
                                          <p:spTgt spid="141"/>
                                        </p:tgtEl>
                                        <p:attrNameLst>
                                          <p:attrName>ppt_y</p:attrName>
                                        </p:attrNameLst>
                                      </p:cBhvr>
                                      <p:tavLst>
                                        <p:tav tm="0">
                                          <p:val>
                                            <p:strVal val="#ppt_y-.2"/>
                                          </p:val>
                                        </p:tav>
                                        <p:tav tm="100000">
                                          <p:val>
                                            <p:strVal val="#ppt_y+.1"/>
                                          </p:val>
                                        </p:tav>
                                      </p:tavLst>
                                    </p:anim>
                                    <p:anim calcmode="lin" valueType="num">
                                      <p:cBhvr>
                                        <p:cTn id="363" dur="500" accel="50000" fill="hold">
                                          <p:stCondLst>
                                            <p:cond delay="500"/>
                                          </p:stCondLst>
                                        </p:cTn>
                                        <p:tgtEl>
                                          <p:spTgt spid="141"/>
                                        </p:tgtEl>
                                        <p:attrNameLst>
                                          <p:attrName>ppt_y</p:attrName>
                                        </p:attrNameLst>
                                      </p:cBhvr>
                                      <p:tavLst>
                                        <p:tav tm="0">
                                          <p:val>
                                            <p:strVal val="#ppt_y+.1"/>
                                          </p:val>
                                        </p:tav>
                                        <p:tav tm="100000">
                                          <p:val>
                                            <p:strVal val="#ppt_y"/>
                                          </p:val>
                                        </p:tav>
                                      </p:tavLst>
                                    </p:anim>
                                    <p:animEffect transition="in" filter="fade">
                                      <p:cBhvr>
                                        <p:cTn id="364" dur="1000" decel="50000">
                                          <p:stCondLst>
                                            <p:cond delay="0"/>
                                          </p:stCondLst>
                                        </p:cTn>
                                        <p:tgtEl>
                                          <p:spTgt spid="141"/>
                                        </p:tgtEl>
                                      </p:cBhvr>
                                    </p:animEffect>
                                  </p:childTnLst>
                                </p:cTn>
                              </p:par>
                            </p:childTnLst>
                          </p:cTn>
                        </p:par>
                      </p:childTnLst>
                    </p:cTn>
                  </p:par>
                  <p:par>
                    <p:cTn id="365" fill="hold">
                      <p:stCondLst>
                        <p:cond delay="indefinite"/>
                      </p:stCondLst>
                      <p:childTnLst>
                        <p:par>
                          <p:cTn id="366" fill="hold">
                            <p:stCondLst>
                              <p:cond delay="0"/>
                            </p:stCondLst>
                            <p:childTnLst>
                              <p:par>
                                <p:cTn id="367" presetID="25" presetClass="entr" presetSubtype="0" fill="hold" grpId="0" nodeType="clickEffect">
                                  <p:stCondLst>
                                    <p:cond delay="0"/>
                                  </p:stCondLst>
                                  <p:childTnLst>
                                    <p:set>
                                      <p:cBhvr>
                                        <p:cTn id="368" dur="1" fill="hold">
                                          <p:stCondLst>
                                            <p:cond delay="0"/>
                                          </p:stCondLst>
                                        </p:cTn>
                                        <p:tgtEl>
                                          <p:spTgt spid="96"/>
                                        </p:tgtEl>
                                        <p:attrNameLst>
                                          <p:attrName>style.visibility</p:attrName>
                                        </p:attrNameLst>
                                      </p:cBhvr>
                                      <p:to>
                                        <p:strVal val="visible"/>
                                      </p:to>
                                    </p:set>
                                    <p:anim calcmode="lin" valueType="num">
                                      <p:cBhvr>
                                        <p:cTn id="369" dur="500" decel="50000" fill="hold">
                                          <p:stCondLst>
                                            <p:cond delay="0"/>
                                          </p:stCondLst>
                                        </p:cTn>
                                        <p:tgtEl>
                                          <p:spTgt spid="96"/>
                                        </p:tgtEl>
                                        <p:attrNameLst>
                                          <p:attrName>style.rotation</p:attrName>
                                        </p:attrNameLst>
                                      </p:cBhvr>
                                      <p:tavLst>
                                        <p:tav tm="0">
                                          <p:val>
                                            <p:fltVal val="-90"/>
                                          </p:val>
                                        </p:tav>
                                        <p:tav tm="100000">
                                          <p:val>
                                            <p:fltVal val="0"/>
                                          </p:val>
                                        </p:tav>
                                      </p:tavLst>
                                    </p:anim>
                                    <p:anim calcmode="lin" valueType="num">
                                      <p:cBhvr>
                                        <p:cTn id="370" dur="500" decel="50000" fill="hold">
                                          <p:stCondLst>
                                            <p:cond delay="0"/>
                                          </p:stCondLst>
                                        </p:cTn>
                                        <p:tgtEl>
                                          <p:spTgt spid="96"/>
                                        </p:tgtEl>
                                        <p:attrNameLst>
                                          <p:attrName>ppt_w</p:attrName>
                                        </p:attrNameLst>
                                      </p:cBhvr>
                                      <p:tavLst>
                                        <p:tav tm="0">
                                          <p:val>
                                            <p:strVal val="#ppt_w"/>
                                          </p:val>
                                        </p:tav>
                                        <p:tav tm="100000">
                                          <p:val>
                                            <p:strVal val="#ppt_w*.05"/>
                                          </p:val>
                                        </p:tav>
                                      </p:tavLst>
                                    </p:anim>
                                    <p:anim calcmode="lin" valueType="num">
                                      <p:cBhvr>
                                        <p:cTn id="371" dur="500" accel="50000" fill="hold">
                                          <p:stCondLst>
                                            <p:cond delay="500"/>
                                          </p:stCondLst>
                                        </p:cTn>
                                        <p:tgtEl>
                                          <p:spTgt spid="96"/>
                                        </p:tgtEl>
                                        <p:attrNameLst>
                                          <p:attrName>ppt_w</p:attrName>
                                        </p:attrNameLst>
                                      </p:cBhvr>
                                      <p:tavLst>
                                        <p:tav tm="0">
                                          <p:val>
                                            <p:strVal val="#ppt_w*.05"/>
                                          </p:val>
                                        </p:tav>
                                        <p:tav tm="100000">
                                          <p:val>
                                            <p:strVal val="#ppt_w"/>
                                          </p:val>
                                        </p:tav>
                                      </p:tavLst>
                                    </p:anim>
                                    <p:anim calcmode="lin" valueType="num">
                                      <p:cBhvr>
                                        <p:cTn id="372" dur="1000" fill="hold"/>
                                        <p:tgtEl>
                                          <p:spTgt spid="96"/>
                                        </p:tgtEl>
                                        <p:attrNameLst>
                                          <p:attrName>ppt_h</p:attrName>
                                        </p:attrNameLst>
                                      </p:cBhvr>
                                      <p:tavLst>
                                        <p:tav tm="0">
                                          <p:val>
                                            <p:strVal val="#ppt_h"/>
                                          </p:val>
                                        </p:tav>
                                        <p:tav tm="100000">
                                          <p:val>
                                            <p:strVal val="#ppt_h"/>
                                          </p:val>
                                        </p:tav>
                                      </p:tavLst>
                                    </p:anim>
                                    <p:anim calcmode="lin" valueType="num">
                                      <p:cBhvr>
                                        <p:cTn id="373" dur="500" decel="50000" fill="hold">
                                          <p:stCondLst>
                                            <p:cond delay="0"/>
                                          </p:stCondLst>
                                        </p:cTn>
                                        <p:tgtEl>
                                          <p:spTgt spid="96"/>
                                        </p:tgtEl>
                                        <p:attrNameLst>
                                          <p:attrName>ppt_x</p:attrName>
                                        </p:attrNameLst>
                                      </p:cBhvr>
                                      <p:tavLst>
                                        <p:tav tm="0">
                                          <p:val>
                                            <p:strVal val="#ppt_x+.4"/>
                                          </p:val>
                                        </p:tav>
                                        <p:tav tm="100000">
                                          <p:val>
                                            <p:strVal val="#ppt_x"/>
                                          </p:val>
                                        </p:tav>
                                      </p:tavLst>
                                    </p:anim>
                                    <p:anim calcmode="lin" valueType="num">
                                      <p:cBhvr>
                                        <p:cTn id="374" dur="500" decel="50000" fill="hold">
                                          <p:stCondLst>
                                            <p:cond delay="0"/>
                                          </p:stCondLst>
                                        </p:cTn>
                                        <p:tgtEl>
                                          <p:spTgt spid="96"/>
                                        </p:tgtEl>
                                        <p:attrNameLst>
                                          <p:attrName>ppt_y</p:attrName>
                                        </p:attrNameLst>
                                      </p:cBhvr>
                                      <p:tavLst>
                                        <p:tav tm="0">
                                          <p:val>
                                            <p:strVal val="#ppt_y-.2"/>
                                          </p:val>
                                        </p:tav>
                                        <p:tav tm="100000">
                                          <p:val>
                                            <p:strVal val="#ppt_y+.1"/>
                                          </p:val>
                                        </p:tav>
                                      </p:tavLst>
                                    </p:anim>
                                    <p:anim calcmode="lin" valueType="num">
                                      <p:cBhvr>
                                        <p:cTn id="375" dur="500" accel="50000" fill="hold">
                                          <p:stCondLst>
                                            <p:cond delay="500"/>
                                          </p:stCondLst>
                                        </p:cTn>
                                        <p:tgtEl>
                                          <p:spTgt spid="96"/>
                                        </p:tgtEl>
                                        <p:attrNameLst>
                                          <p:attrName>ppt_y</p:attrName>
                                        </p:attrNameLst>
                                      </p:cBhvr>
                                      <p:tavLst>
                                        <p:tav tm="0">
                                          <p:val>
                                            <p:strVal val="#ppt_y+.1"/>
                                          </p:val>
                                        </p:tav>
                                        <p:tav tm="100000">
                                          <p:val>
                                            <p:strVal val="#ppt_y"/>
                                          </p:val>
                                        </p:tav>
                                      </p:tavLst>
                                    </p:anim>
                                    <p:animEffect transition="in" filter="fade">
                                      <p:cBhvr>
                                        <p:cTn id="376" dur="1000" decel="50000">
                                          <p:stCondLst>
                                            <p:cond delay="0"/>
                                          </p:stCondLst>
                                        </p:cTn>
                                        <p:tgtEl>
                                          <p:spTgt spid="96"/>
                                        </p:tgtEl>
                                      </p:cBhvr>
                                    </p:animEffect>
                                  </p:childTnLst>
                                </p:cTn>
                              </p:par>
                            </p:childTnLst>
                          </p:cTn>
                        </p:par>
                      </p:childTnLst>
                    </p:cTn>
                  </p:par>
                  <p:par>
                    <p:cTn id="377" fill="hold">
                      <p:stCondLst>
                        <p:cond delay="indefinite"/>
                      </p:stCondLst>
                      <p:childTnLst>
                        <p:par>
                          <p:cTn id="378" fill="hold">
                            <p:stCondLst>
                              <p:cond delay="0"/>
                            </p:stCondLst>
                            <p:childTnLst>
                              <p:par>
                                <p:cTn id="379" presetID="25" presetClass="entr" presetSubtype="0" fill="hold" grpId="0" nodeType="clickEffect">
                                  <p:stCondLst>
                                    <p:cond delay="0"/>
                                  </p:stCondLst>
                                  <p:childTnLst>
                                    <p:set>
                                      <p:cBhvr>
                                        <p:cTn id="380" dur="1" fill="hold">
                                          <p:stCondLst>
                                            <p:cond delay="0"/>
                                          </p:stCondLst>
                                        </p:cTn>
                                        <p:tgtEl>
                                          <p:spTgt spid="98"/>
                                        </p:tgtEl>
                                        <p:attrNameLst>
                                          <p:attrName>style.visibility</p:attrName>
                                        </p:attrNameLst>
                                      </p:cBhvr>
                                      <p:to>
                                        <p:strVal val="visible"/>
                                      </p:to>
                                    </p:set>
                                    <p:anim calcmode="lin" valueType="num">
                                      <p:cBhvr>
                                        <p:cTn id="381" dur="500" decel="50000" fill="hold">
                                          <p:stCondLst>
                                            <p:cond delay="0"/>
                                          </p:stCondLst>
                                        </p:cTn>
                                        <p:tgtEl>
                                          <p:spTgt spid="98"/>
                                        </p:tgtEl>
                                        <p:attrNameLst>
                                          <p:attrName>style.rotation</p:attrName>
                                        </p:attrNameLst>
                                      </p:cBhvr>
                                      <p:tavLst>
                                        <p:tav tm="0">
                                          <p:val>
                                            <p:fltVal val="-90"/>
                                          </p:val>
                                        </p:tav>
                                        <p:tav tm="100000">
                                          <p:val>
                                            <p:fltVal val="0"/>
                                          </p:val>
                                        </p:tav>
                                      </p:tavLst>
                                    </p:anim>
                                    <p:anim calcmode="lin" valueType="num">
                                      <p:cBhvr>
                                        <p:cTn id="382" dur="500" decel="50000" fill="hold">
                                          <p:stCondLst>
                                            <p:cond delay="0"/>
                                          </p:stCondLst>
                                        </p:cTn>
                                        <p:tgtEl>
                                          <p:spTgt spid="98"/>
                                        </p:tgtEl>
                                        <p:attrNameLst>
                                          <p:attrName>ppt_w</p:attrName>
                                        </p:attrNameLst>
                                      </p:cBhvr>
                                      <p:tavLst>
                                        <p:tav tm="0">
                                          <p:val>
                                            <p:strVal val="#ppt_w"/>
                                          </p:val>
                                        </p:tav>
                                        <p:tav tm="100000">
                                          <p:val>
                                            <p:strVal val="#ppt_w*.05"/>
                                          </p:val>
                                        </p:tav>
                                      </p:tavLst>
                                    </p:anim>
                                    <p:anim calcmode="lin" valueType="num">
                                      <p:cBhvr>
                                        <p:cTn id="383" dur="500" accel="50000" fill="hold">
                                          <p:stCondLst>
                                            <p:cond delay="500"/>
                                          </p:stCondLst>
                                        </p:cTn>
                                        <p:tgtEl>
                                          <p:spTgt spid="98"/>
                                        </p:tgtEl>
                                        <p:attrNameLst>
                                          <p:attrName>ppt_w</p:attrName>
                                        </p:attrNameLst>
                                      </p:cBhvr>
                                      <p:tavLst>
                                        <p:tav tm="0">
                                          <p:val>
                                            <p:strVal val="#ppt_w*.05"/>
                                          </p:val>
                                        </p:tav>
                                        <p:tav tm="100000">
                                          <p:val>
                                            <p:strVal val="#ppt_w"/>
                                          </p:val>
                                        </p:tav>
                                      </p:tavLst>
                                    </p:anim>
                                    <p:anim calcmode="lin" valueType="num">
                                      <p:cBhvr>
                                        <p:cTn id="384" dur="1000" fill="hold"/>
                                        <p:tgtEl>
                                          <p:spTgt spid="98"/>
                                        </p:tgtEl>
                                        <p:attrNameLst>
                                          <p:attrName>ppt_h</p:attrName>
                                        </p:attrNameLst>
                                      </p:cBhvr>
                                      <p:tavLst>
                                        <p:tav tm="0">
                                          <p:val>
                                            <p:strVal val="#ppt_h"/>
                                          </p:val>
                                        </p:tav>
                                        <p:tav tm="100000">
                                          <p:val>
                                            <p:strVal val="#ppt_h"/>
                                          </p:val>
                                        </p:tav>
                                      </p:tavLst>
                                    </p:anim>
                                    <p:anim calcmode="lin" valueType="num">
                                      <p:cBhvr>
                                        <p:cTn id="385" dur="500" decel="50000" fill="hold">
                                          <p:stCondLst>
                                            <p:cond delay="0"/>
                                          </p:stCondLst>
                                        </p:cTn>
                                        <p:tgtEl>
                                          <p:spTgt spid="98"/>
                                        </p:tgtEl>
                                        <p:attrNameLst>
                                          <p:attrName>ppt_x</p:attrName>
                                        </p:attrNameLst>
                                      </p:cBhvr>
                                      <p:tavLst>
                                        <p:tav tm="0">
                                          <p:val>
                                            <p:strVal val="#ppt_x+.4"/>
                                          </p:val>
                                        </p:tav>
                                        <p:tav tm="100000">
                                          <p:val>
                                            <p:strVal val="#ppt_x"/>
                                          </p:val>
                                        </p:tav>
                                      </p:tavLst>
                                    </p:anim>
                                    <p:anim calcmode="lin" valueType="num">
                                      <p:cBhvr>
                                        <p:cTn id="386" dur="500" decel="50000" fill="hold">
                                          <p:stCondLst>
                                            <p:cond delay="0"/>
                                          </p:stCondLst>
                                        </p:cTn>
                                        <p:tgtEl>
                                          <p:spTgt spid="98"/>
                                        </p:tgtEl>
                                        <p:attrNameLst>
                                          <p:attrName>ppt_y</p:attrName>
                                        </p:attrNameLst>
                                      </p:cBhvr>
                                      <p:tavLst>
                                        <p:tav tm="0">
                                          <p:val>
                                            <p:strVal val="#ppt_y-.2"/>
                                          </p:val>
                                        </p:tav>
                                        <p:tav tm="100000">
                                          <p:val>
                                            <p:strVal val="#ppt_y+.1"/>
                                          </p:val>
                                        </p:tav>
                                      </p:tavLst>
                                    </p:anim>
                                    <p:anim calcmode="lin" valueType="num">
                                      <p:cBhvr>
                                        <p:cTn id="387" dur="500" accel="50000" fill="hold">
                                          <p:stCondLst>
                                            <p:cond delay="500"/>
                                          </p:stCondLst>
                                        </p:cTn>
                                        <p:tgtEl>
                                          <p:spTgt spid="98"/>
                                        </p:tgtEl>
                                        <p:attrNameLst>
                                          <p:attrName>ppt_y</p:attrName>
                                        </p:attrNameLst>
                                      </p:cBhvr>
                                      <p:tavLst>
                                        <p:tav tm="0">
                                          <p:val>
                                            <p:strVal val="#ppt_y+.1"/>
                                          </p:val>
                                        </p:tav>
                                        <p:tav tm="100000">
                                          <p:val>
                                            <p:strVal val="#ppt_y"/>
                                          </p:val>
                                        </p:tav>
                                      </p:tavLst>
                                    </p:anim>
                                    <p:animEffect transition="in" filter="fade">
                                      <p:cBhvr>
                                        <p:cTn id="388" dur="1000" decel="50000">
                                          <p:stCondLst>
                                            <p:cond delay="0"/>
                                          </p:stCondLst>
                                        </p:cTn>
                                        <p:tgtEl>
                                          <p:spTgt spid="98"/>
                                        </p:tgtEl>
                                      </p:cBhvr>
                                    </p:animEffect>
                                  </p:childTnLst>
                                </p:cTn>
                              </p:par>
                              <p:par>
                                <p:cTn id="389" presetID="25" presetClass="entr" presetSubtype="0" fill="hold" grpId="0" nodeType="withEffect">
                                  <p:stCondLst>
                                    <p:cond delay="0"/>
                                  </p:stCondLst>
                                  <p:childTnLst>
                                    <p:set>
                                      <p:cBhvr>
                                        <p:cTn id="390" dur="1" fill="hold">
                                          <p:stCondLst>
                                            <p:cond delay="0"/>
                                          </p:stCondLst>
                                        </p:cTn>
                                        <p:tgtEl>
                                          <p:spTgt spid="97"/>
                                        </p:tgtEl>
                                        <p:attrNameLst>
                                          <p:attrName>style.visibility</p:attrName>
                                        </p:attrNameLst>
                                      </p:cBhvr>
                                      <p:to>
                                        <p:strVal val="visible"/>
                                      </p:to>
                                    </p:set>
                                    <p:anim calcmode="lin" valueType="num">
                                      <p:cBhvr>
                                        <p:cTn id="391" dur="500" decel="50000" fill="hold">
                                          <p:stCondLst>
                                            <p:cond delay="0"/>
                                          </p:stCondLst>
                                        </p:cTn>
                                        <p:tgtEl>
                                          <p:spTgt spid="97"/>
                                        </p:tgtEl>
                                        <p:attrNameLst>
                                          <p:attrName>style.rotation</p:attrName>
                                        </p:attrNameLst>
                                      </p:cBhvr>
                                      <p:tavLst>
                                        <p:tav tm="0">
                                          <p:val>
                                            <p:fltVal val="-90"/>
                                          </p:val>
                                        </p:tav>
                                        <p:tav tm="100000">
                                          <p:val>
                                            <p:fltVal val="0"/>
                                          </p:val>
                                        </p:tav>
                                      </p:tavLst>
                                    </p:anim>
                                    <p:anim calcmode="lin" valueType="num">
                                      <p:cBhvr>
                                        <p:cTn id="392" dur="500" decel="50000" fill="hold">
                                          <p:stCondLst>
                                            <p:cond delay="0"/>
                                          </p:stCondLst>
                                        </p:cTn>
                                        <p:tgtEl>
                                          <p:spTgt spid="97"/>
                                        </p:tgtEl>
                                        <p:attrNameLst>
                                          <p:attrName>ppt_w</p:attrName>
                                        </p:attrNameLst>
                                      </p:cBhvr>
                                      <p:tavLst>
                                        <p:tav tm="0">
                                          <p:val>
                                            <p:strVal val="#ppt_w"/>
                                          </p:val>
                                        </p:tav>
                                        <p:tav tm="100000">
                                          <p:val>
                                            <p:strVal val="#ppt_w*.05"/>
                                          </p:val>
                                        </p:tav>
                                      </p:tavLst>
                                    </p:anim>
                                    <p:anim calcmode="lin" valueType="num">
                                      <p:cBhvr>
                                        <p:cTn id="393" dur="500" accel="50000" fill="hold">
                                          <p:stCondLst>
                                            <p:cond delay="500"/>
                                          </p:stCondLst>
                                        </p:cTn>
                                        <p:tgtEl>
                                          <p:spTgt spid="97"/>
                                        </p:tgtEl>
                                        <p:attrNameLst>
                                          <p:attrName>ppt_w</p:attrName>
                                        </p:attrNameLst>
                                      </p:cBhvr>
                                      <p:tavLst>
                                        <p:tav tm="0">
                                          <p:val>
                                            <p:strVal val="#ppt_w*.05"/>
                                          </p:val>
                                        </p:tav>
                                        <p:tav tm="100000">
                                          <p:val>
                                            <p:strVal val="#ppt_w"/>
                                          </p:val>
                                        </p:tav>
                                      </p:tavLst>
                                    </p:anim>
                                    <p:anim calcmode="lin" valueType="num">
                                      <p:cBhvr>
                                        <p:cTn id="394" dur="1000" fill="hold"/>
                                        <p:tgtEl>
                                          <p:spTgt spid="97"/>
                                        </p:tgtEl>
                                        <p:attrNameLst>
                                          <p:attrName>ppt_h</p:attrName>
                                        </p:attrNameLst>
                                      </p:cBhvr>
                                      <p:tavLst>
                                        <p:tav tm="0">
                                          <p:val>
                                            <p:strVal val="#ppt_h"/>
                                          </p:val>
                                        </p:tav>
                                        <p:tav tm="100000">
                                          <p:val>
                                            <p:strVal val="#ppt_h"/>
                                          </p:val>
                                        </p:tav>
                                      </p:tavLst>
                                    </p:anim>
                                    <p:anim calcmode="lin" valueType="num">
                                      <p:cBhvr>
                                        <p:cTn id="395" dur="500" decel="50000" fill="hold">
                                          <p:stCondLst>
                                            <p:cond delay="0"/>
                                          </p:stCondLst>
                                        </p:cTn>
                                        <p:tgtEl>
                                          <p:spTgt spid="97"/>
                                        </p:tgtEl>
                                        <p:attrNameLst>
                                          <p:attrName>ppt_x</p:attrName>
                                        </p:attrNameLst>
                                      </p:cBhvr>
                                      <p:tavLst>
                                        <p:tav tm="0">
                                          <p:val>
                                            <p:strVal val="#ppt_x+.4"/>
                                          </p:val>
                                        </p:tav>
                                        <p:tav tm="100000">
                                          <p:val>
                                            <p:strVal val="#ppt_x"/>
                                          </p:val>
                                        </p:tav>
                                      </p:tavLst>
                                    </p:anim>
                                    <p:anim calcmode="lin" valueType="num">
                                      <p:cBhvr>
                                        <p:cTn id="396" dur="500" decel="50000" fill="hold">
                                          <p:stCondLst>
                                            <p:cond delay="0"/>
                                          </p:stCondLst>
                                        </p:cTn>
                                        <p:tgtEl>
                                          <p:spTgt spid="97"/>
                                        </p:tgtEl>
                                        <p:attrNameLst>
                                          <p:attrName>ppt_y</p:attrName>
                                        </p:attrNameLst>
                                      </p:cBhvr>
                                      <p:tavLst>
                                        <p:tav tm="0">
                                          <p:val>
                                            <p:strVal val="#ppt_y-.2"/>
                                          </p:val>
                                        </p:tav>
                                        <p:tav tm="100000">
                                          <p:val>
                                            <p:strVal val="#ppt_y+.1"/>
                                          </p:val>
                                        </p:tav>
                                      </p:tavLst>
                                    </p:anim>
                                    <p:anim calcmode="lin" valueType="num">
                                      <p:cBhvr>
                                        <p:cTn id="397" dur="500" accel="50000" fill="hold">
                                          <p:stCondLst>
                                            <p:cond delay="500"/>
                                          </p:stCondLst>
                                        </p:cTn>
                                        <p:tgtEl>
                                          <p:spTgt spid="97"/>
                                        </p:tgtEl>
                                        <p:attrNameLst>
                                          <p:attrName>ppt_y</p:attrName>
                                        </p:attrNameLst>
                                      </p:cBhvr>
                                      <p:tavLst>
                                        <p:tav tm="0">
                                          <p:val>
                                            <p:strVal val="#ppt_y+.1"/>
                                          </p:val>
                                        </p:tav>
                                        <p:tav tm="100000">
                                          <p:val>
                                            <p:strVal val="#ppt_y"/>
                                          </p:val>
                                        </p:tav>
                                      </p:tavLst>
                                    </p:anim>
                                    <p:animEffect transition="in" filter="fade">
                                      <p:cBhvr>
                                        <p:cTn id="398" dur="1000" decel="50000">
                                          <p:stCondLst>
                                            <p:cond delay="0"/>
                                          </p:stCondLst>
                                        </p:cTn>
                                        <p:tgtEl>
                                          <p:spTgt spid="97"/>
                                        </p:tgtEl>
                                      </p:cBhvr>
                                    </p:animEffect>
                                  </p:childTnLst>
                                </p:cTn>
                              </p:par>
                            </p:childTnLst>
                          </p:cTn>
                        </p:par>
                      </p:childTnLst>
                    </p:cTn>
                  </p:par>
                  <p:par>
                    <p:cTn id="399" fill="hold">
                      <p:stCondLst>
                        <p:cond delay="indefinite"/>
                      </p:stCondLst>
                      <p:childTnLst>
                        <p:par>
                          <p:cTn id="400" fill="hold">
                            <p:stCondLst>
                              <p:cond delay="0"/>
                            </p:stCondLst>
                            <p:childTnLst>
                              <p:par>
                                <p:cTn id="401" presetID="25" presetClass="entr" presetSubtype="0" fill="hold" grpId="0" nodeType="clickEffect">
                                  <p:stCondLst>
                                    <p:cond delay="0"/>
                                  </p:stCondLst>
                                  <p:childTnLst>
                                    <p:set>
                                      <p:cBhvr>
                                        <p:cTn id="402" dur="1" fill="hold">
                                          <p:stCondLst>
                                            <p:cond delay="0"/>
                                          </p:stCondLst>
                                        </p:cTn>
                                        <p:tgtEl>
                                          <p:spTgt spid="100"/>
                                        </p:tgtEl>
                                        <p:attrNameLst>
                                          <p:attrName>style.visibility</p:attrName>
                                        </p:attrNameLst>
                                      </p:cBhvr>
                                      <p:to>
                                        <p:strVal val="visible"/>
                                      </p:to>
                                    </p:set>
                                    <p:anim calcmode="lin" valueType="num">
                                      <p:cBhvr>
                                        <p:cTn id="403" dur="500" decel="50000" fill="hold">
                                          <p:stCondLst>
                                            <p:cond delay="0"/>
                                          </p:stCondLst>
                                        </p:cTn>
                                        <p:tgtEl>
                                          <p:spTgt spid="100"/>
                                        </p:tgtEl>
                                        <p:attrNameLst>
                                          <p:attrName>style.rotation</p:attrName>
                                        </p:attrNameLst>
                                      </p:cBhvr>
                                      <p:tavLst>
                                        <p:tav tm="0">
                                          <p:val>
                                            <p:fltVal val="-90"/>
                                          </p:val>
                                        </p:tav>
                                        <p:tav tm="100000">
                                          <p:val>
                                            <p:fltVal val="0"/>
                                          </p:val>
                                        </p:tav>
                                      </p:tavLst>
                                    </p:anim>
                                    <p:anim calcmode="lin" valueType="num">
                                      <p:cBhvr>
                                        <p:cTn id="404" dur="500" decel="50000" fill="hold">
                                          <p:stCondLst>
                                            <p:cond delay="0"/>
                                          </p:stCondLst>
                                        </p:cTn>
                                        <p:tgtEl>
                                          <p:spTgt spid="100"/>
                                        </p:tgtEl>
                                        <p:attrNameLst>
                                          <p:attrName>ppt_w</p:attrName>
                                        </p:attrNameLst>
                                      </p:cBhvr>
                                      <p:tavLst>
                                        <p:tav tm="0">
                                          <p:val>
                                            <p:strVal val="#ppt_w"/>
                                          </p:val>
                                        </p:tav>
                                        <p:tav tm="100000">
                                          <p:val>
                                            <p:strVal val="#ppt_w*.05"/>
                                          </p:val>
                                        </p:tav>
                                      </p:tavLst>
                                    </p:anim>
                                    <p:anim calcmode="lin" valueType="num">
                                      <p:cBhvr>
                                        <p:cTn id="405" dur="500" accel="50000" fill="hold">
                                          <p:stCondLst>
                                            <p:cond delay="500"/>
                                          </p:stCondLst>
                                        </p:cTn>
                                        <p:tgtEl>
                                          <p:spTgt spid="100"/>
                                        </p:tgtEl>
                                        <p:attrNameLst>
                                          <p:attrName>ppt_w</p:attrName>
                                        </p:attrNameLst>
                                      </p:cBhvr>
                                      <p:tavLst>
                                        <p:tav tm="0">
                                          <p:val>
                                            <p:strVal val="#ppt_w*.05"/>
                                          </p:val>
                                        </p:tav>
                                        <p:tav tm="100000">
                                          <p:val>
                                            <p:strVal val="#ppt_w"/>
                                          </p:val>
                                        </p:tav>
                                      </p:tavLst>
                                    </p:anim>
                                    <p:anim calcmode="lin" valueType="num">
                                      <p:cBhvr>
                                        <p:cTn id="406" dur="1000" fill="hold"/>
                                        <p:tgtEl>
                                          <p:spTgt spid="100"/>
                                        </p:tgtEl>
                                        <p:attrNameLst>
                                          <p:attrName>ppt_h</p:attrName>
                                        </p:attrNameLst>
                                      </p:cBhvr>
                                      <p:tavLst>
                                        <p:tav tm="0">
                                          <p:val>
                                            <p:strVal val="#ppt_h"/>
                                          </p:val>
                                        </p:tav>
                                        <p:tav tm="100000">
                                          <p:val>
                                            <p:strVal val="#ppt_h"/>
                                          </p:val>
                                        </p:tav>
                                      </p:tavLst>
                                    </p:anim>
                                    <p:anim calcmode="lin" valueType="num">
                                      <p:cBhvr>
                                        <p:cTn id="407" dur="500" decel="50000" fill="hold">
                                          <p:stCondLst>
                                            <p:cond delay="0"/>
                                          </p:stCondLst>
                                        </p:cTn>
                                        <p:tgtEl>
                                          <p:spTgt spid="100"/>
                                        </p:tgtEl>
                                        <p:attrNameLst>
                                          <p:attrName>ppt_x</p:attrName>
                                        </p:attrNameLst>
                                      </p:cBhvr>
                                      <p:tavLst>
                                        <p:tav tm="0">
                                          <p:val>
                                            <p:strVal val="#ppt_x+.4"/>
                                          </p:val>
                                        </p:tav>
                                        <p:tav tm="100000">
                                          <p:val>
                                            <p:strVal val="#ppt_x"/>
                                          </p:val>
                                        </p:tav>
                                      </p:tavLst>
                                    </p:anim>
                                    <p:anim calcmode="lin" valueType="num">
                                      <p:cBhvr>
                                        <p:cTn id="408" dur="500" decel="50000" fill="hold">
                                          <p:stCondLst>
                                            <p:cond delay="0"/>
                                          </p:stCondLst>
                                        </p:cTn>
                                        <p:tgtEl>
                                          <p:spTgt spid="100"/>
                                        </p:tgtEl>
                                        <p:attrNameLst>
                                          <p:attrName>ppt_y</p:attrName>
                                        </p:attrNameLst>
                                      </p:cBhvr>
                                      <p:tavLst>
                                        <p:tav tm="0">
                                          <p:val>
                                            <p:strVal val="#ppt_y-.2"/>
                                          </p:val>
                                        </p:tav>
                                        <p:tav tm="100000">
                                          <p:val>
                                            <p:strVal val="#ppt_y+.1"/>
                                          </p:val>
                                        </p:tav>
                                      </p:tavLst>
                                    </p:anim>
                                    <p:anim calcmode="lin" valueType="num">
                                      <p:cBhvr>
                                        <p:cTn id="409" dur="500" accel="50000" fill="hold">
                                          <p:stCondLst>
                                            <p:cond delay="500"/>
                                          </p:stCondLst>
                                        </p:cTn>
                                        <p:tgtEl>
                                          <p:spTgt spid="100"/>
                                        </p:tgtEl>
                                        <p:attrNameLst>
                                          <p:attrName>ppt_y</p:attrName>
                                        </p:attrNameLst>
                                      </p:cBhvr>
                                      <p:tavLst>
                                        <p:tav tm="0">
                                          <p:val>
                                            <p:strVal val="#ppt_y+.1"/>
                                          </p:val>
                                        </p:tav>
                                        <p:tav tm="100000">
                                          <p:val>
                                            <p:strVal val="#ppt_y"/>
                                          </p:val>
                                        </p:tav>
                                      </p:tavLst>
                                    </p:anim>
                                    <p:animEffect transition="in" filter="fade">
                                      <p:cBhvr>
                                        <p:cTn id="410" dur="1000" decel="50000">
                                          <p:stCondLst>
                                            <p:cond delay="0"/>
                                          </p:stCondLst>
                                        </p:cTn>
                                        <p:tgtEl>
                                          <p:spTgt spid="100"/>
                                        </p:tgtEl>
                                      </p:cBhvr>
                                    </p:animEffect>
                                  </p:childTnLst>
                                </p:cTn>
                              </p:par>
                            </p:childTnLst>
                          </p:cTn>
                        </p:par>
                      </p:childTnLst>
                    </p:cTn>
                  </p:par>
                  <p:par>
                    <p:cTn id="411" fill="hold">
                      <p:stCondLst>
                        <p:cond delay="indefinite"/>
                      </p:stCondLst>
                      <p:childTnLst>
                        <p:par>
                          <p:cTn id="412" fill="hold">
                            <p:stCondLst>
                              <p:cond delay="0"/>
                            </p:stCondLst>
                            <p:childTnLst>
                              <p:par>
                                <p:cTn id="413" presetID="25" presetClass="entr" presetSubtype="0" fill="hold" grpId="0" nodeType="clickEffect">
                                  <p:stCondLst>
                                    <p:cond delay="0"/>
                                  </p:stCondLst>
                                  <p:childTnLst>
                                    <p:set>
                                      <p:cBhvr>
                                        <p:cTn id="414" dur="1" fill="hold">
                                          <p:stCondLst>
                                            <p:cond delay="0"/>
                                          </p:stCondLst>
                                        </p:cTn>
                                        <p:tgtEl>
                                          <p:spTgt spid="99"/>
                                        </p:tgtEl>
                                        <p:attrNameLst>
                                          <p:attrName>style.visibility</p:attrName>
                                        </p:attrNameLst>
                                      </p:cBhvr>
                                      <p:to>
                                        <p:strVal val="visible"/>
                                      </p:to>
                                    </p:set>
                                    <p:anim calcmode="lin" valueType="num">
                                      <p:cBhvr>
                                        <p:cTn id="415" dur="500" decel="50000" fill="hold">
                                          <p:stCondLst>
                                            <p:cond delay="0"/>
                                          </p:stCondLst>
                                        </p:cTn>
                                        <p:tgtEl>
                                          <p:spTgt spid="99"/>
                                        </p:tgtEl>
                                        <p:attrNameLst>
                                          <p:attrName>style.rotation</p:attrName>
                                        </p:attrNameLst>
                                      </p:cBhvr>
                                      <p:tavLst>
                                        <p:tav tm="0">
                                          <p:val>
                                            <p:fltVal val="-90"/>
                                          </p:val>
                                        </p:tav>
                                        <p:tav tm="100000">
                                          <p:val>
                                            <p:fltVal val="0"/>
                                          </p:val>
                                        </p:tav>
                                      </p:tavLst>
                                    </p:anim>
                                    <p:anim calcmode="lin" valueType="num">
                                      <p:cBhvr>
                                        <p:cTn id="416" dur="500" decel="50000" fill="hold">
                                          <p:stCondLst>
                                            <p:cond delay="0"/>
                                          </p:stCondLst>
                                        </p:cTn>
                                        <p:tgtEl>
                                          <p:spTgt spid="99"/>
                                        </p:tgtEl>
                                        <p:attrNameLst>
                                          <p:attrName>ppt_w</p:attrName>
                                        </p:attrNameLst>
                                      </p:cBhvr>
                                      <p:tavLst>
                                        <p:tav tm="0">
                                          <p:val>
                                            <p:strVal val="#ppt_w"/>
                                          </p:val>
                                        </p:tav>
                                        <p:tav tm="100000">
                                          <p:val>
                                            <p:strVal val="#ppt_w*.05"/>
                                          </p:val>
                                        </p:tav>
                                      </p:tavLst>
                                    </p:anim>
                                    <p:anim calcmode="lin" valueType="num">
                                      <p:cBhvr>
                                        <p:cTn id="417" dur="500" accel="50000" fill="hold">
                                          <p:stCondLst>
                                            <p:cond delay="500"/>
                                          </p:stCondLst>
                                        </p:cTn>
                                        <p:tgtEl>
                                          <p:spTgt spid="99"/>
                                        </p:tgtEl>
                                        <p:attrNameLst>
                                          <p:attrName>ppt_w</p:attrName>
                                        </p:attrNameLst>
                                      </p:cBhvr>
                                      <p:tavLst>
                                        <p:tav tm="0">
                                          <p:val>
                                            <p:strVal val="#ppt_w*.05"/>
                                          </p:val>
                                        </p:tav>
                                        <p:tav tm="100000">
                                          <p:val>
                                            <p:strVal val="#ppt_w"/>
                                          </p:val>
                                        </p:tav>
                                      </p:tavLst>
                                    </p:anim>
                                    <p:anim calcmode="lin" valueType="num">
                                      <p:cBhvr>
                                        <p:cTn id="418" dur="1000" fill="hold"/>
                                        <p:tgtEl>
                                          <p:spTgt spid="99"/>
                                        </p:tgtEl>
                                        <p:attrNameLst>
                                          <p:attrName>ppt_h</p:attrName>
                                        </p:attrNameLst>
                                      </p:cBhvr>
                                      <p:tavLst>
                                        <p:tav tm="0">
                                          <p:val>
                                            <p:strVal val="#ppt_h"/>
                                          </p:val>
                                        </p:tav>
                                        <p:tav tm="100000">
                                          <p:val>
                                            <p:strVal val="#ppt_h"/>
                                          </p:val>
                                        </p:tav>
                                      </p:tavLst>
                                    </p:anim>
                                    <p:anim calcmode="lin" valueType="num">
                                      <p:cBhvr>
                                        <p:cTn id="419" dur="500" decel="50000" fill="hold">
                                          <p:stCondLst>
                                            <p:cond delay="0"/>
                                          </p:stCondLst>
                                        </p:cTn>
                                        <p:tgtEl>
                                          <p:spTgt spid="99"/>
                                        </p:tgtEl>
                                        <p:attrNameLst>
                                          <p:attrName>ppt_x</p:attrName>
                                        </p:attrNameLst>
                                      </p:cBhvr>
                                      <p:tavLst>
                                        <p:tav tm="0">
                                          <p:val>
                                            <p:strVal val="#ppt_x+.4"/>
                                          </p:val>
                                        </p:tav>
                                        <p:tav tm="100000">
                                          <p:val>
                                            <p:strVal val="#ppt_x"/>
                                          </p:val>
                                        </p:tav>
                                      </p:tavLst>
                                    </p:anim>
                                    <p:anim calcmode="lin" valueType="num">
                                      <p:cBhvr>
                                        <p:cTn id="420" dur="500" decel="50000" fill="hold">
                                          <p:stCondLst>
                                            <p:cond delay="0"/>
                                          </p:stCondLst>
                                        </p:cTn>
                                        <p:tgtEl>
                                          <p:spTgt spid="99"/>
                                        </p:tgtEl>
                                        <p:attrNameLst>
                                          <p:attrName>ppt_y</p:attrName>
                                        </p:attrNameLst>
                                      </p:cBhvr>
                                      <p:tavLst>
                                        <p:tav tm="0">
                                          <p:val>
                                            <p:strVal val="#ppt_y-.2"/>
                                          </p:val>
                                        </p:tav>
                                        <p:tav tm="100000">
                                          <p:val>
                                            <p:strVal val="#ppt_y+.1"/>
                                          </p:val>
                                        </p:tav>
                                      </p:tavLst>
                                    </p:anim>
                                    <p:anim calcmode="lin" valueType="num">
                                      <p:cBhvr>
                                        <p:cTn id="421" dur="500" accel="50000" fill="hold">
                                          <p:stCondLst>
                                            <p:cond delay="500"/>
                                          </p:stCondLst>
                                        </p:cTn>
                                        <p:tgtEl>
                                          <p:spTgt spid="99"/>
                                        </p:tgtEl>
                                        <p:attrNameLst>
                                          <p:attrName>ppt_y</p:attrName>
                                        </p:attrNameLst>
                                      </p:cBhvr>
                                      <p:tavLst>
                                        <p:tav tm="0">
                                          <p:val>
                                            <p:strVal val="#ppt_y+.1"/>
                                          </p:val>
                                        </p:tav>
                                        <p:tav tm="100000">
                                          <p:val>
                                            <p:strVal val="#ppt_y"/>
                                          </p:val>
                                        </p:tav>
                                      </p:tavLst>
                                    </p:anim>
                                    <p:animEffect transition="in" filter="fade">
                                      <p:cBhvr>
                                        <p:cTn id="422" dur="1000" decel="50000">
                                          <p:stCondLst>
                                            <p:cond delay="0"/>
                                          </p:stCondLst>
                                        </p:cTn>
                                        <p:tgtEl>
                                          <p:spTgt spid="99"/>
                                        </p:tgtEl>
                                      </p:cBhvr>
                                    </p:animEffect>
                                  </p:childTnLst>
                                </p:cTn>
                              </p:par>
                            </p:childTnLst>
                          </p:cTn>
                        </p:par>
                      </p:childTnLst>
                    </p:cTn>
                  </p:par>
                  <p:par>
                    <p:cTn id="423" fill="hold">
                      <p:stCondLst>
                        <p:cond delay="indefinite"/>
                      </p:stCondLst>
                      <p:childTnLst>
                        <p:par>
                          <p:cTn id="424" fill="hold">
                            <p:stCondLst>
                              <p:cond delay="0"/>
                            </p:stCondLst>
                            <p:childTnLst>
                              <p:par>
                                <p:cTn id="425" presetID="25" presetClass="entr" presetSubtype="0" fill="hold" grpId="0" nodeType="clickEffect">
                                  <p:stCondLst>
                                    <p:cond delay="0"/>
                                  </p:stCondLst>
                                  <p:childTnLst>
                                    <p:set>
                                      <p:cBhvr>
                                        <p:cTn id="426" dur="1" fill="hold">
                                          <p:stCondLst>
                                            <p:cond delay="0"/>
                                          </p:stCondLst>
                                        </p:cTn>
                                        <p:tgtEl>
                                          <p:spTgt spid="101"/>
                                        </p:tgtEl>
                                        <p:attrNameLst>
                                          <p:attrName>style.visibility</p:attrName>
                                        </p:attrNameLst>
                                      </p:cBhvr>
                                      <p:to>
                                        <p:strVal val="visible"/>
                                      </p:to>
                                    </p:set>
                                    <p:anim calcmode="lin" valueType="num">
                                      <p:cBhvr>
                                        <p:cTn id="427" dur="500" decel="50000" fill="hold">
                                          <p:stCondLst>
                                            <p:cond delay="0"/>
                                          </p:stCondLst>
                                        </p:cTn>
                                        <p:tgtEl>
                                          <p:spTgt spid="101"/>
                                        </p:tgtEl>
                                        <p:attrNameLst>
                                          <p:attrName>style.rotation</p:attrName>
                                        </p:attrNameLst>
                                      </p:cBhvr>
                                      <p:tavLst>
                                        <p:tav tm="0">
                                          <p:val>
                                            <p:fltVal val="-90"/>
                                          </p:val>
                                        </p:tav>
                                        <p:tav tm="100000">
                                          <p:val>
                                            <p:fltVal val="0"/>
                                          </p:val>
                                        </p:tav>
                                      </p:tavLst>
                                    </p:anim>
                                    <p:anim calcmode="lin" valueType="num">
                                      <p:cBhvr>
                                        <p:cTn id="428" dur="500" decel="50000" fill="hold">
                                          <p:stCondLst>
                                            <p:cond delay="0"/>
                                          </p:stCondLst>
                                        </p:cTn>
                                        <p:tgtEl>
                                          <p:spTgt spid="101"/>
                                        </p:tgtEl>
                                        <p:attrNameLst>
                                          <p:attrName>ppt_w</p:attrName>
                                        </p:attrNameLst>
                                      </p:cBhvr>
                                      <p:tavLst>
                                        <p:tav tm="0">
                                          <p:val>
                                            <p:strVal val="#ppt_w"/>
                                          </p:val>
                                        </p:tav>
                                        <p:tav tm="100000">
                                          <p:val>
                                            <p:strVal val="#ppt_w*.05"/>
                                          </p:val>
                                        </p:tav>
                                      </p:tavLst>
                                    </p:anim>
                                    <p:anim calcmode="lin" valueType="num">
                                      <p:cBhvr>
                                        <p:cTn id="429" dur="500" accel="50000" fill="hold">
                                          <p:stCondLst>
                                            <p:cond delay="500"/>
                                          </p:stCondLst>
                                        </p:cTn>
                                        <p:tgtEl>
                                          <p:spTgt spid="101"/>
                                        </p:tgtEl>
                                        <p:attrNameLst>
                                          <p:attrName>ppt_w</p:attrName>
                                        </p:attrNameLst>
                                      </p:cBhvr>
                                      <p:tavLst>
                                        <p:tav tm="0">
                                          <p:val>
                                            <p:strVal val="#ppt_w*.05"/>
                                          </p:val>
                                        </p:tav>
                                        <p:tav tm="100000">
                                          <p:val>
                                            <p:strVal val="#ppt_w"/>
                                          </p:val>
                                        </p:tav>
                                      </p:tavLst>
                                    </p:anim>
                                    <p:anim calcmode="lin" valueType="num">
                                      <p:cBhvr>
                                        <p:cTn id="430" dur="1000" fill="hold"/>
                                        <p:tgtEl>
                                          <p:spTgt spid="101"/>
                                        </p:tgtEl>
                                        <p:attrNameLst>
                                          <p:attrName>ppt_h</p:attrName>
                                        </p:attrNameLst>
                                      </p:cBhvr>
                                      <p:tavLst>
                                        <p:tav tm="0">
                                          <p:val>
                                            <p:strVal val="#ppt_h"/>
                                          </p:val>
                                        </p:tav>
                                        <p:tav tm="100000">
                                          <p:val>
                                            <p:strVal val="#ppt_h"/>
                                          </p:val>
                                        </p:tav>
                                      </p:tavLst>
                                    </p:anim>
                                    <p:anim calcmode="lin" valueType="num">
                                      <p:cBhvr>
                                        <p:cTn id="431" dur="500" decel="50000" fill="hold">
                                          <p:stCondLst>
                                            <p:cond delay="0"/>
                                          </p:stCondLst>
                                        </p:cTn>
                                        <p:tgtEl>
                                          <p:spTgt spid="101"/>
                                        </p:tgtEl>
                                        <p:attrNameLst>
                                          <p:attrName>ppt_x</p:attrName>
                                        </p:attrNameLst>
                                      </p:cBhvr>
                                      <p:tavLst>
                                        <p:tav tm="0">
                                          <p:val>
                                            <p:strVal val="#ppt_x+.4"/>
                                          </p:val>
                                        </p:tav>
                                        <p:tav tm="100000">
                                          <p:val>
                                            <p:strVal val="#ppt_x"/>
                                          </p:val>
                                        </p:tav>
                                      </p:tavLst>
                                    </p:anim>
                                    <p:anim calcmode="lin" valueType="num">
                                      <p:cBhvr>
                                        <p:cTn id="432" dur="500" decel="50000" fill="hold">
                                          <p:stCondLst>
                                            <p:cond delay="0"/>
                                          </p:stCondLst>
                                        </p:cTn>
                                        <p:tgtEl>
                                          <p:spTgt spid="101"/>
                                        </p:tgtEl>
                                        <p:attrNameLst>
                                          <p:attrName>ppt_y</p:attrName>
                                        </p:attrNameLst>
                                      </p:cBhvr>
                                      <p:tavLst>
                                        <p:tav tm="0">
                                          <p:val>
                                            <p:strVal val="#ppt_y-.2"/>
                                          </p:val>
                                        </p:tav>
                                        <p:tav tm="100000">
                                          <p:val>
                                            <p:strVal val="#ppt_y+.1"/>
                                          </p:val>
                                        </p:tav>
                                      </p:tavLst>
                                    </p:anim>
                                    <p:anim calcmode="lin" valueType="num">
                                      <p:cBhvr>
                                        <p:cTn id="433" dur="500" accel="50000" fill="hold">
                                          <p:stCondLst>
                                            <p:cond delay="500"/>
                                          </p:stCondLst>
                                        </p:cTn>
                                        <p:tgtEl>
                                          <p:spTgt spid="101"/>
                                        </p:tgtEl>
                                        <p:attrNameLst>
                                          <p:attrName>ppt_y</p:attrName>
                                        </p:attrNameLst>
                                      </p:cBhvr>
                                      <p:tavLst>
                                        <p:tav tm="0">
                                          <p:val>
                                            <p:strVal val="#ppt_y+.1"/>
                                          </p:val>
                                        </p:tav>
                                        <p:tav tm="100000">
                                          <p:val>
                                            <p:strVal val="#ppt_y"/>
                                          </p:val>
                                        </p:tav>
                                      </p:tavLst>
                                    </p:anim>
                                    <p:animEffect transition="in" filter="fade">
                                      <p:cBhvr>
                                        <p:cTn id="434" dur="1000" decel="50000">
                                          <p:stCondLst>
                                            <p:cond delay="0"/>
                                          </p:stCondLst>
                                        </p:cTn>
                                        <p:tgtEl>
                                          <p:spTgt spid="101"/>
                                        </p:tgtEl>
                                      </p:cBhvr>
                                    </p:animEffect>
                                  </p:childTnLst>
                                </p:cTn>
                              </p:par>
                              <p:par>
                                <p:cTn id="435" presetID="25" presetClass="entr" presetSubtype="0" fill="hold" grpId="0" nodeType="withEffect">
                                  <p:stCondLst>
                                    <p:cond delay="0"/>
                                  </p:stCondLst>
                                  <p:childTnLst>
                                    <p:set>
                                      <p:cBhvr>
                                        <p:cTn id="436" dur="1" fill="hold">
                                          <p:stCondLst>
                                            <p:cond delay="0"/>
                                          </p:stCondLst>
                                        </p:cTn>
                                        <p:tgtEl>
                                          <p:spTgt spid="103"/>
                                        </p:tgtEl>
                                        <p:attrNameLst>
                                          <p:attrName>style.visibility</p:attrName>
                                        </p:attrNameLst>
                                      </p:cBhvr>
                                      <p:to>
                                        <p:strVal val="visible"/>
                                      </p:to>
                                    </p:set>
                                    <p:anim calcmode="lin" valueType="num">
                                      <p:cBhvr>
                                        <p:cTn id="437" dur="500" decel="50000" fill="hold">
                                          <p:stCondLst>
                                            <p:cond delay="0"/>
                                          </p:stCondLst>
                                        </p:cTn>
                                        <p:tgtEl>
                                          <p:spTgt spid="103"/>
                                        </p:tgtEl>
                                        <p:attrNameLst>
                                          <p:attrName>style.rotation</p:attrName>
                                        </p:attrNameLst>
                                      </p:cBhvr>
                                      <p:tavLst>
                                        <p:tav tm="0">
                                          <p:val>
                                            <p:fltVal val="-90"/>
                                          </p:val>
                                        </p:tav>
                                        <p:tav tm="100000">
                                          <p:val>
                                            <p:fltVal val="0"/>
                                          </p:val>
                                        </p:tav>
                                      </p:tavLst>
                                    </p:anim>
                                    <p:anim calcmode="lin" valueType="num">
                                      <p:cBhvr>
                                        <p:cTn id="438" dur="500" decel="50000" fill="hold">
                                          <p:stCondLst>
                                            <p:cond delay="0"/>
                                          </p:stCondLst>
                                        </p:cTn>
                                        <p:tgtEl>
                                          <p:spTgt spid="103"/>
                                        </p:tgtEl>
                                        <p:attrNameLst>
                                          <p:attrName>ppt_w</p:attrName>
                                        </p:attrNameLst>
                                      </p:cBhvr>
                                      <p:tavLst>
                                        <p:tav tm="0">
                                          <p:val>
                                            <p:strVal val="#ppt_w"/>
                                          </p:val>
                                        </p:tav>
                                        <p:tav tm="100000">
                                          <p:val>
                                            <p:strVal val="#ppt_w*.05"/>
                                          </p:val>
                                        </p:tav>
                                      </p:tavLst>
                                    </p:anim>
                                    <p:anim calcmode="lin" valueType="num">
                                      <p:cBhvr>
                                        <p:cTn id="439" dur="500" accel="50000" fill="hold">
                                          <p:stCondLst>
                                            <p:cond delay="500"/>
                                          </p:stCondLst>
                                        </p:cTn>
                                        <p:tgtEl>
                                          <p:spTgt spid="103"/>
                                        </p:tgtEl>
                                        <p:attrNameLst>
                                          <p:attrName>ppt_w</p:attrName>
                                        </p:attrNameLst>
                                      </p:cBhvr>
                                      <p:tavLst>
                                        <p:tav tm="0">
                                          <p:val>
                                            <p:strVal val="#ppt_w*.05"/>
                                          </p:val>
                                        </p:tav>
                                        <p:tav tm="100000">
                                          <p:val>
                                            <p:strVal val="#ppt_w"/>
                                          </p:val>
                                        </p:tav>
                                      </p:tavLst>
                                    </p:anim>
                                    <p:anim calcmode="lin" valueType="num">
                                      <p:cBhvr>
                                        <p:cTn id="440" dur="1000" fill="hold"/>
                                        <p:tgtEl>
                                          <p:spTgt spid="103"/>
                                        </p:tgtEl>
                                        <p:attrNameLst>
                                          <p:attrName>ppt_h</p:attrName>
                                        </p:attrNameLst>
                                      </p:cBhvr>
                                      <p:tavLst>
                                        <p:tav tm="0">
                                          <p:val>
                                            <p:strVal val="#ppt_h"/>
                                          </p:val>
                                        </p:tav>
                                        <p:tav tm="100000">
                                          <p:val>
                                            <p:strVal val="#ppt_h"/>
                                          </p:val>
                                        </p:tav>
                                      </p:tavLst>
                                    </p:anim>
                                    <p:anim calcmode="lin" valueType="num">
                                      <p:cBhvr>
                                        <p:cTn id="441" dur="500" decel="50000" fill="hold">
                                          <p:stCondLst>
                                            <p:cond delay="0"/>
                                          </p:stCondLst>
                                        </p:cTn>
                                        <p:tgtEl>
                                          <p:spTgt spid="103"/>
                                        </p:tgtEl>
                                        <p:attrNameLst>
                                          <p:attrName>ppt_x</p:attrName>
                                        </p:attrNameLst>
                                      </p:cBhvr>
                                      <p:tavLst>
                                        <p:tav tm="0">
                                          <p:val>
                                            <p:strVal val="#ppt_x+.4"/>
                                          </p:val>
                                        </p:tav>
                                        <p:tav tm="100000">
                                          <p:val>
                                            <p:strVal val="#ppt_x"/>
                                          </p:val>
                                        </p:tav>
                                      </p:tavLst>
                                    </p:anim>
                                    <p:anim calcmode="lin" valueType="num">
                                      <p:cBhvr>
                                        <p:cTn id="442" dur="500" decel="50000" fill="hold">
                                          <p:stCondLst>
                                            <p:cond delay="0"/>
                                          </p:stCondLst>
                                        </p:cTn>
                                        <p:tgtEl>
                                          <p:spTgt spid="103"/>
                                        </p:tgtEl>
                                        <p:attrNameLst>
                                          <p:attrName>ppt_y</p:attrName>
                                        </p:attrNameLst>
                                      </p:cBhvr>
                                      <p:tavLst>
                                        <p:tav tm="0">
                                          <p:val>
                                            <p:strVal val="#ppt_y-.2"/>
                                          </p:val>
                                        </p:tav>
                                        <p:tav tm="100000">
                                          <p:val>
                                            <p:strVal val="#ppt_y+.1"/>
                                          </p:val>
                                        </p:tav>
                                      </p:tavLst>
                                    </p:anim>
                                    <p:anim calcmode="lin" valueType="num">
                                      <p:cBhvr>
                                        <p:cTn id="443" dur="500" accel="50000" fill="hold">
                                          <p:stCondLst>
                                            <p:cond delay="500"/>
                                          </p:stCondLst>
                                        </p:cTn>
                                        <p:tgtEl>
                                          <p:spTgt spid="103"/>
                                        </p:tgtEl>
                                        <p:attrNameLst>
                                          <p:attrName>ppt_y</p:attrName>
                                        </p:attrNameLst>
                                      </p:cBhvr>
                                      <p:tavLst>
                                        <p:tav tm="0">
                                          <p:val>
                                            <p:strVal val="#ppt_y+.1"/>
                                          </p:val>
                                        </p:tav>
                                        <p:tav tm="100000">
                                          <p:val>
                                            <p:strVal val="#ppt_y"/>
                                          </p:val>
                                        </p:tav>
                                      </p:tavLst>
                                    </p:anim>
                                    <p:animEffect transition="in" filter="fade">
                                      <p:cBhvr>
                                        <p:cTn id="444" dur="1000" decel="50000">
                                          <p:stCondLst>
                                            <p:cond delay="0"/>
                                          </p:stCondLst>
                                        </p:cTn>
                                        <p:tgtEl>
                                          <p:spTgt spid="103"/>
                                        </p:tgtEl>
                                      </p:cBhvr>
                                    </p:animEffect>
                                  </p:childTnLst>
                                </p:cTn>
                              </p:par>
                              <p:par>
                                <p:cTn id="445" presetID="25" presetClass="entr" presetSubtype="0" fill="hold" grpId="0" nodeType="withEffect">
                                  <p:stCondLst>
                                    <p:cond delay="0"/>
                                  </p:stCondLst>
                                  <p:childTnLst>
                                    <p:set>
                                      <p:cBhvr>
                                        <p:cTn id="446" dur="1" fill="hold">
                                          <p:stCondLst>
                                            <p:cond delay="0"/>
                                          </p:stCondLst>
                                        </p:cTn>
                                        <p:tgtEl>
                                          <p:spTgt spid="102"/>
                                        </p:tgtEl>
                                        <p:attrNameLst>
                                          <p:attrName>style.visibility</p:attrName>
                                        </p:attrNameLst>
                                      </p:cBhvr>
                                      <p:to>
                                        <p:strVal val="visible"/>
                                      </p:to>
                                    </p:set>
                                    <p:anim calcmode="lin" valueType="num">
                                      <p:cBhvr>
                                        <p:cTn id="447" dur="500" decel="50000" fill="hold">
                                          <p:stCondLst>
                                            <p:cond delay="0"/>
                                          </p:stCondLst>
                                        </p:cTn>
                                        <p:tgtEl>
                                          <p:spTgt spid="102"/>
                                        </p:tgtEl>
                                        <p:attrNameLst>
                                          <p:attrName>style.rotation</p:attrName>
                                        </p:attrNameLst>
                                      </p:cBhvr>
                                      <p:tavLst>
                                        <p:tav tm="0">
                                          <p:val>
                                            <p:fltVal val="-90"/>
                                          </p:val>
                                        </p:tav>
                                        <p:tav tm="100000">
                                          <p:val>
                                            <p:fltVal val="0"/>
                                          </p:val>
                                        </p:tav>
                                      </p:tavLst>
                                    </p:anim>
                                    <p:anim calcmode="lin" valueType="num">
                                      <p:cBhvr>
                                        <p:cTn id="448" dur="500" decel="50000" fill="hold">
                                          <p:stCondLst>
                                            <p:cond delay="0"/>
                                          </p:stCondLst>
                                        </p:cTn>
                                        <p:tgtEl>
                                          <p:spTgt spid="102"/>
                                        </p:tgtEl>
                                        <p:attrNameLst>
                                          <p:attrName>ppt_w</p:attrName>
                                        </p:attrNameLst>
                                      </p:cBhvr>
                                      <p:tavLst>
                                        <p:tav tm="0">
                                          <p:val>
                                            <p:strVal val="#ppt_w"/>
                                          </p:val>
                                        </p:tav>
                                        <p:tav tm="100000">
                                          <p:val>
                                            <p:strVal val="#ppt_w*.05"/>
                                          </p:val>
                                        </p:tav>
                                      </p:tavLst>
                                    </p:anim>
                                    <p:anim calcmode="lin" valueType="num">
                                      <p:cBhvr>
                                        <p:cTn id="449" dur="500" accel="50000" fill="hold">
                                          <p:stCondLst>
                                            <p:cond delay="500"/>
                                          </p:stCondLst>
                                        </p:cTn>
                                        <p:tgtEl>
                                          <p:spTgt spid="102"/>
                                        </p:tgtEl>
                                        <p:attrNameLst>
                                          <p:attrName>ppt_w</p:attrName>
                                        </p:attrNameLst>
                                      </p:cBhvr>
                                      <p:tavLst>
                                        <p:tav tm="0">
                                          <p:val>
                                            <p:strVal val="#ppt_w*.05"/>
                                          </p:val>
                                        </p:tav>
                                        <p:tav tm="100000">
                                          <p:val>
                                            <p:strVal val="#ppt_w"/>
                                          </p:val>
                                        </p:tav>
                                      </p:tavLst>
                                    </p:anim>
                                    <p:anim calcmode="lin" valueType="num">
                                      <p:cBhvr>
                                        <p:cTn id="450" dur="1000" fill="hold"/>
                                        <p:tgtEl>
                                          <p:spTgt spid="102"/>
                                        </p:tgtEl>
                                        <p:attrNameLst>
                                          <p:attrName>ppt_h</p:attrName>
                                        </p:attrNameLst>
                                      </p:cBhvr>
                                      <p:tavLst>
                                        <p:tav tm="0">
                                          <p:val>
                                            <p:strVal val="#ppt_h"/>
                                          </p:val>
                                        </p:tav>
                                        <p:tav tm="100000">
                                          <p:val>
                                            <p:strVal val="#ppt_h"/>
                                          </p:val>
                                        </p:tav>
                                      </p:tavLst>
                                    </p:anim>
                                    <p:anim calcmode="lin" valueType="num">
                                      <p:cBhvr>
                                        <p:cTn id="451" dur="500" decel="50000" fill="hold">
                                          <p:stCondLst>
                                            <p:cond delay="0"/>
                                          </p:stCondLst>
                                        </p:cTn>
                                        <p:tgtEl>
                                          <p:spTgt spid="102"/>
                                        </p:tgtEl>
                                        <p:attrNameLst>
                                          <p:attrName>ppt_x</p:attrName>
                                        </p:attrNameLst>
                                      </p:cBhvr>
                                      <p:tavLst>
                                        <p:tav tm="0">
                                          <p:val>
                                            <p:strVal val="#ppt_x+.4"/>
                                          </p:val>
                                        </p:tav>
                                        <p:tav tm="100000">
                                          <p:val>
                                            <p:strVal val="#ppt_x"/>
                                          </p:val>
                                        </p:tav>
                                      </p:tavLst>
                                    </p:anim>
                                    <p:anim calcmode="lin" valueType="num">
                                      <p:cBhvr>
                                        <p:cTn id="452" dur="500" decel="50000" fill="hold">
                                          <p:stCondLst>
                                            <p:cond delay="0"/>
                                          </p:stCondLst>
                                        </p:cTn>
                                        <p:tgtEl>
                                          <p:spTgt spid="102"/>
                                        </p:tgtEl>
                                        <p:attrNameLst>
                                          <p:attrName>ppt_y</p:attrName>
                                        </p:attrNameLst>
                                      </p:cBhvr>
                                      <p:tavLst>
                                        <p:tav tm="0">
                                          <p:val>
                                            <p:strVal val="#ppt_y-.2"/>
                                          </p:val>
                                        </p:tav>
                                        <p:tav tm="100000">
                                          <p:val>
                                            <p:strVal val="#ppt_y+.1"/>
                                          </p:val>
                                        </p:tav>
                                      </p:tavLst>
                                    </p:anim>
                                    <p:anim calcmode="lin" valueType="num">
                                      <p:cBhvr>
                                        <p:cTn id="453" dur="500" accel="50000" fill="hold">
                                          <p:stCondLst>
                                            <p:cond delay="500"/>
                                          </p:stCondLst>
                                        </p:cTn>
                                        <p:tgtEl>
                                          <p:spTgt spid="102"/>
                                        </p:tgtEl>
                                        <p:attrNameLst>
                                          <p:attrName>ppt_y</p:attrName>
                                        </p:attrNameLst>
                                      </p:cBhvr>
                                      <p:tavLst>
                                        <p:tav tm="0">
                                          <p:val>
                                            <p:strVal val="#ppt_y+.1"/>
                                          </p:val>
                                        </p:tav>
                                        <p:tav tm="100000">
                                          <p:val>
                                            <p:strVal val="#ppt_y"/>
                                          </p:val>
                                        </p:tav>
                                      </p:tavLst>
                                    </p:anim>
                                    <p:animEffect transition="in" filter="fade">
                                      <p:cBhvr>
                                        <p:cTn id="454" dur="1000" decel="50000">
                                          <p:stCondLst>
                                            <p:cond delay="0"/>
                                          </p:stCondLst>
                                        </p:cTn>
                                        <p:tgtEl>
                                          <p:spTgt spid="102"/>
                                        </p:tgtEl>
                                      </p:cBhvr>
                                    </p:animEffect>
                                  </p:childTnLst>
                                </p:cTn>
                              </p:par>
                            </p:childTnLst>
                          </p:cTn>
                        </p:par>
                      </p:childTnLst>
                    </p:cTn>
                  </p:par>
                  <p:par>
                    <p:cTn id="455" fill="hold">
                      <p:stCondLst>
                        <p:cond delay="indefinite"/>
                      </p:stCondLst>
                      <p:childTnLst>
                        <p:par>
                          <p:cTn id="456" fill="hold">
                            <p:stCondLst>
                              <p:cond delay="0"/>
                            </p:stCondLst>
                            <p:childTnLst>
                              <p:par>
                                <p:cTn id="457" presetID="25" presetClass="entr" presetSubtype="0" fill="hold" grpId="0" nodeType="clickEffect">
                                  <p:stCondLst>
                                    <p:cond delay="0"/>
                                  </p:stCondLst>
                                  <p:childTnLst>
                                    <p:set>
                                      <p:cBhvr>
                                        <p:cTn id="458" dur="1" fill="hold">
                                          <p:stCondLst>
                                            <p:cond delay="0"/>
                                          </p:stCondLst>
                                        </p:cTn>
                                        <p:tgtEl>
                                          <p:spTgt spid="104"/>
                                        </p:tgtEl>
                                        <p:attrNameLst>
                                          <p:attrName>style.visibility</p:attrName>
                                        </p:attrNameLst>
                                      </p:cBhvr>
                                      <p:to>
                                        <p:strVal val="visible"/>
                                      </p:to>
                                    </p:set>
                                    <p:anim calcmode="lin" valueType="num">
                                      <p:cBhvr>
                                        <p:cTn id="459" dur="500" decel="50000" fill="hold">
                                          <p:stCondLst>
                                            <p:cond delay="0"/>
                                          </p:stCondLst>
                                        </p:cTn>
                                        <p:tgtEl>
                                          <p:spTgt spid="104"/>
                                        </p:tgtEl>
                                        <p:attrNameLst>
                                          <p:attrName>style.rotation</p:attrName>
                                        </p:attrNameLst>
                                      </p:cBhvr>
                                      <p:tavLst>
                                        <p:tav tm="0">
                                          <p:val>
                                            <p:fltVal val="-90"/>
                                          </p:val>
                                        </p:tav>
                                        <p:tav tm="100000">
                                          <p:val>
                                            <p:fltVal val="0"/>
                                          </p:val>
                                        </p:tav>
                                      </p:tavLst>
                                    </p:anim>
                                    <p:anim calcmode="lin" valueType="num">
                                      <p:cBhvr>
                                        <p:cTn id="460" dur="500" decel="50000" fill="hold">
                                          <p:stCondLst>
                                            <p:cond delay="0"/>
                                          </p:stCondLst>
                                        </p:cTn>
                                        <p:tgtEl>
                                          <p:spTgt spid="104"/>
                                        </p:tgtEl>
                                        <p:attrNameLst>
                                          <p:attrName>ppt_w</p:attrName>
                                        </p:attrNameLst>
                                      </p:cBhvr>
                                      <p:tavLst>
                                        <p:tav tm="0">
                                          <p:val>
                                            <p:strVal val="#ppt_w"/>
                                          </p:val>
                                        </p:tav>
                                        <p:tav tm="100000">
                                          <p:val>
                                            <p:strVal val="#ppt_w*.05"/>
                                          </p:val>
                                        </p:tav>
                                      </p:tavLst>
                                    </p:anim>
                                    <p:anim calcmode="lin" valueType="num">
                                      <p:cBhvr>
                                        <p:cTn id="461" dur="500" accel="50000" fill="hold">
                                          <p:stCondLst>
                                            <p:cond delay="500"/>
                                          </p:stCondLst>
                                        </p:cTn>
                                        <p:tgtEl>
                                          <p:spTgt spid="104"/>
                                        </p:tgtEl>
                                        <p:attrNameLst>
                                          <p:attrName>ppt_w</p:attrName>
                                        </p:attrNameLst>
                                      </p:cBhvr>
                                      <p:tavLst>
                                        <p:tav tm="0">
                                          <p:val>
                                            <p:strVal val="#ppt_w*.05"/>
                                          </p:val>
                                        </p:tav>
                                        <p:tav tm="100000">
                                          <p:val>
                                            <p:strVal val="#ppt_w"/>
                                          </p:val>
                                        </p:tav>
                                      </p:tavLst>
                                    </p:anim>
                                    <p:anim calcmode="lin" valueType="num">
                                      <p:cBhvr>
                                        <p:cTn id="462" dur="1000" fill="hold"/>
                                        <p:tgtEl>
                                          <p:spTgt spid="104"/>
                                        </p:tgtEl>
                                        <p:attrNameLst>
                                          <p:attrName>ppt_h</p:attrName>
                                        </p:attrNameLst>
                                      </p:cBhvr>
                                      <p:tavLst>
                                        <p:tav tm="0">
                                          <p:val>
                                            <p:strVal val="#ppt_h"/>
                                          </p:val>
                                        </p:tav>
                                        <p:tav tm="100000">
                                          <p:val>
                                            <p:strVal val="#ppt_h"/>
                                          </p:val>
                                        </p:tav>
                                      </p:tavLst>
                                    </p:anim>
                                    <p:anim calcmode="lin" valueType="num">
                                      <p:cBhvr>
                                        <p:cTn id="463" dur="500" decel="50000" fill="hold">
                                          <p:stCondLst>
                                            <p:cond delay="0"/>
                                          </p:stCondLst>
                                        </p:cTn>
                                        <p:tgtEl>
                                          <p:spTgt spid="104"/>
                                        </p:tgtEl>
                                        <p:attrNameLst>
                                          <p:attrName>ppt_x</p:attrName>
                                        </p:attrNameLst>
                                      </p:cBhvr>
                                      <p:tavLst>
                                        <p:tav tm="0">
                                          <p:val>
                                            <p:strVal val="#ppt_x+.4"/>
                                          </p:val>
                                        </p:tav>
                                        <p:tav tm="100000">
                                          <p:val>
                                            <p:strVal val="#ppt_x"/>
                                          </p:val>
                                        </p:tav>
                                      </p:tavLst>
                                    </p:anim>
                                    <p:anim calcmode="lin" valueType="num">
                                      <p:cBhvr>
                                        <p:cTn id="464" dur="500" decel="50000" fill="hold">
                                          <p:stCondLst>
                                            <p:cond delay="0"/>
                                          </p:stCondLst>
                                        </p:cTn>
                                        <p:tgtEl>
                                          <p:spTgt spid="104"/>
                                        </p:tgtEl>
                                        <p:attrNameLst>
                                          <p:attrName>ppt_y</p:attrName>
                                        </p:attrNameLst>
                                      </p:cBhvr>
                                      <p:tavLst>
                                        <p:tav tm="0">
                                          <p:val>
                                            <p:strVal val="#ppt_y-.2"/>
                                          </p:val>
                                        </p:tav>
                                        <p:tav tm="100000">
                                          <p:val>
                                            <p:strVal val="#ppt_y+.1"/>
                                          </p:val>
                                        </p:tav>
                                      </p:tavLst>
                                    </p:anim>
                                    <p:anim calcmode="lin" valueType="num">
                                      <p:cBhvr>
                                        <p:cTn id="465" dur="500" accel="50000" fill="hold">
                                          <p:stCondLst>
                                            <p:cond delay="500"/>
                                          </p:stCondLst>
                                        </p:cTn>
                                        <p:tgtEl>
                                          <p:spTgt spid="104"/>
                                        </p:tgtEl>
                                        <p:attrNameLst>
                                          <p:attrName>ppt_y</p:attrName>
                                        </p:attrNameLst>
                                      </p:cBhvr>
                                      <p:tavLst>
                                        <p:tav tm="0">
                                          <p:val>
                                            <p:strVal val="#ppt_y+.1"/>
                                          </p:val>
                                        </p:tav>
                                        <p:tav tm="100000">
                                          <p:val>
                                            <p:strVal val="#ppt_y"/>
                                          </p:val>
                                        </p:tav>
                                      </p:tavLst>
                                    </p:anim>
                                    <p:animEffect transition="in" filter="fade">
                                      <p:cBhvr>
                                        <p:cTn id="466" dur="1000" decel="50000">
                                          <p:stCondLst>
                                            <p:cond delay="0"/>
                                          </p:stCondLst>
                                        </p:cTn>
                                        <p:tgtEl>
                                          <p:spTgt spid="104"/>
                                        </p:tgtEl>
                                      </p:cBhvr>
                                    </p:animEffect>
                                  </p:childTnLst>
                                </p:cTn>
                              </p:par>
                            </p:childTnLst>
                          </p:cTn>
                        </p:par>
                      </p:childTnLst>
                    </p:cTn>
                  </p:par>
                  <p:par>
                    <p:cTn id="467" fill="hold">
                      <p:stCondLst>
                        <p:cond delay="indefinite"/>
                      </p:stCondLst>
                      <p:childTnLst>
                        <p:par>
                          <p:cTn id="468" fill="hold">
                            <p:stCondLst>
                              <p:cond delay="0"/>
                            </p:stCondLst>
                            <p:childTnLst>
                              <p:par>
                                <p:cTn id="469" presetID="25" presetClass="entr" presetSubtype="0" fill="hold" grpId="0" nodeType="clickEffect">
                                  <p:stCondLst>
                                    <p:cond delay="0"/>
                                  </p:stCondLst>
                                  <p:childTnLst>
                                    <p:set>
                                      <p:cBhvr>
                                        <p:cTn id="470" dur="1" fill="hold">
                                          <p:stCondLst>
                                            <p:cond delay="0"/>
                                          </p:stCondLst>
                                        </p:cTn>
                                        <p:tgtEl>
                                          <p:spTgt spid="105"/>
                                        </p:tgtEl>
                                        <p:attrNameLst>
                                          <p:attrName>style.visibility</p:attrName>
                                        </p:attrNameLst>
                                      </p:cBhvr>
                                      <p:to>
                                        <p:strVal val="visible"/>
                                      </p:to>
                                    </p:set>
                                    <p:anim calcmode="lin" valueType="num">
                                      <p:cBhvr>
                                        <p:cTn id="471" dur="500" decel="50000" fill="hold">
                                          <p:stCondLst>
                                            <p:cond delay="0"/>
                                          </p:stCondLst>
                                        </p:cTn>
                                        <p:tgtEl>
                                          <p:spTgt spid="105"/>
                                        </p:tgtEl>
                                        <p:attrNameLst>
                                          <p:attrName>style.rotation</p:attrName>
                                        </p:attrNameLst>
                                      </p:cBhvr>
                                      <p:tavLst>
                                        <p:tav tm="0">
                                          <p:val>
                                            <p:fltVal val="-90"/>
                                          </p:val>
                                        </p:tav>
                                        <p:tav tm="100000">
                                          <p:val>
                                            <p:fltVal val="0"/>
                                          </p:val>
                                        </p:tav>
                                      </p:tavLst>
                                    </p:anim>
                                    <p:anim calcmode="lin" valueType="num">
                                      <p:cBhvr>
                                        <p:cTn id="472" dur="500" decel="50000" fill="hold">
                                          <p:stCondLst>
                                            <p:cond delay="0"/>
                                          </p:stCondLst>
                                        </p:cTn>
                                        <p:tgtEl>
                                          <p:spTgt spid="105"/>
                                        </p:tgtEl>
                                        <p:attrNameLst>
                                          <p:attrName>ppt_w</p:attrName>
                                        </p:attrNameLst>
                                      </p:cBhvr>
                                      <p:tavLst>
                                        <p:tav tm="0">
                                          <p:val>
                                            <p:strVal val="#ppt_w"/>
                                          </p:val>
                                        </p:tav>
                                        <p:tav tm="100000">
                                          <p:val>
                                            <p:strVal val="#ppt_w*.05"/>
                                          </p:val>
                                        </p:tav>
                                      </p:tavLst>
                                    </p:anim>
                                    <p:anim calcmode="lin" valueType="num">
                                      <p:cBhvr>
                                        <p:cTn id="473" dur="500" accel="50000" fill="hold">
                                          <p:stCondLst>
                                            <p:cond delay="500"/>
                                          </p:stCondLst>
                                        </p:cTn>
                                        <p:tgtEl>
                                          <p:spTgt spid="105"/>
                                        </p:tgtEl>
                                        <p:attrNameLst>
                                          <p:attrName>ppt_w</p:attrName>
                                        </p:attrNameLst>
                                      </p:cBhvr>
                                      <p:tavLst>
                                        <p:tav tm="0">
                                          <p:val>
                                            <p:strVal val="#ppt_w*.05"/>
                                          </p:val>
                                        </p:tav>
                                        <p:tav tm="100000">
                                          <p:val>
                                            <p:strVal val="#ppt_w"/>
                                          </p:val>
                                        </p:tav>
                                      </p:tavLst>
                                    </p:anim>
                                    <p:anim calcmode="lin" valueType="num">
                                      <p:cBhvr>
                                        <p:cTn id="474" dur="1000" fill="hold"/>
                                        <p:tgtEl>
                                          <p:spTgt spid="105"/>
                                        </p:tgtEl>
                                        <p:attrNameLst>
                                          <p:attrName>ppt_h</p:attrName>
                                        </p:attrNameLst>
                                      </p:cBhvr>
                                      <p:tavLst>
                                        <p:tav tm="0">
                                          <p:val>
                                            <p:strVal val="#ppt_h"/>
                                          </p:val>
                                        </p:tav>
                                        <p:tav tm="100000">
                                          <p:val>
                                            <p:strVal val="#ppt_h"/>
                                          </p:val>
                                        </p:tav>
                                      </p:tavLst>
                                    </p:anim>
                                    <p:anim calcmode="lin" valueType="num">
                                      <p:cBhvr>
                                        <p:cTn id="475" dur="500" decel="50000" fill="hold">
                                          <p:stCondLst>
                                            <p:cond delay="0"/>
                                          </p:stCondLst>
                                        </p:cTn>
                                        <p:tgtEl>
                                          <p:spTgt spid="105"/>
                                        </p:tgtEl>
                                        <p:attrNameLst>
                                          <p:attrName>ppt_x</p:attrName>
                                        </p:attrNameLst>
                                      </p:cBhvr>
                                      <p:tavLst>
                                        <p:tav tm="0">
                                          <p:val>
                                            <p:strVal val="#ppt_x+.4"/>
                                          </p:val>
                                        </p:tav>
                                        <p:tav tm="100000">
                                          <p:val>
                                            <p:strVal val="#ppt_x"/>
                                          </p:val>
                                        </p:tav>
                                      </p:tavLst>
                                    </p:anim>
                                    <p:anim calcmode="lin" valueType="num">
                                      <p:cBhvr>
                                        <p:cTn id="476" dur="500" decel="50000" fill="hold">
                                          <p:stCondLst>
                                            <p:cond delay="0"/>
                                          </p:stCondLst>
                                        </p:cTn>
                                        <p:tgtEl>
                                          <p:spTgt spid="105"/>
                                        </p:tgtEl>
                                        <p:attrNameLst>
                                          <p:attrName>ppt_y</p:attrName>
                                        </p:attrNameLst>
                                      </p:cBhvr>
                                      <p:tavLst>
                                        <p:tav tm="0">
                                          <p:val>
                                            <p:strVal val="#ppt_y-.2"/>
                                          </p:val>
                                        </p:tav>
                                        <p:tav tm="100000">
                                          <p:val>
                                            <p:strVal val="#ppt_y+.1"/>
                                          </p:val>
                                        </p:tav>
                                      </p:tavLst>
                                    </p:anim>
                                    <p:anim calcmode="lin" valueType="num">
                                      <p:cBhvr>
                                        <p:cTn id="477" dur="500" accel="50000" fill="hold">
                                          <p:stCondLst>
                                            <p:cond delay="500"/>
                                          </p:stCondLst>
                                        </p:cTn>
                                        <p:tgtEl>
                                          <p:spTgt spid="105"/>
                                        </p:tgtEl>
                                        <p:attrNameLst>
                                          <p:attrName>ppt_y</p:attrName>
                                        </p:attrNameLst>
                                      </p:cBhvr>
                                      <p:tavLst>
                                        <p:tav tm="0">
                                          <p:val>
                                            <p:strVal val="#ppt_y+.1"/>
                                          </p:val>
                                        </p:tav>
                                        <p:tav tm="100000">
                                          <p:val>
                                            <p:strVal val="#ppt_y"/>
                                          </p:val>
                                        </p:tav>
                                      </p:tavLst>
                                    </p:anim>
                                    <p:animEffect transition="in" filter="fade">
                                      <p:cBhvr>
                                        <p:cTn id="478" dur="1000" decel="50000">
                                          <p:stCondLst>
                                            <p:cond delay="0"/>
                                          </p:stCondLst>
                                        </p:cTn>
                                        <p:tgtEl>
                                          <p:spTgt spid="105"/>
                                        </p:tgtEl>
                                      </p:cBhvr>
                                    </p:animEffect>
                                  </p:childTnLst>
                                </p:cTn>
                              </p:par>
                            </p:childTnLst>
                          </p:cTn>
                        </p:par>
                      </p:childTnLst>
                    </p:cTn>
                  </p:par>
                  <p:par>
                    <p:cTn id="479" fill="hold">
                      <p:stCondLst>
                        <p:cond delay="indefinite"/>
                      </p:stCondLst>
                      <p:childTnLst>
                        <p:par>
                          <p:cTn id="480" fill="hold">
                            <p:stCondLst>
                              <p:cond delay="0"/>
                            </p:stCondLst>
                            <p:childTnLst>
                              <p:par>
                                <p:cTn id="481" presetID="25" presetClass="exit" presetSubtype="0" fill="hold" grpId="1" nodeType="clickEffect">
                                  <p:stCondLst>
                                    <p:cond delay="0"/>
                                  </p:stCondLst>
                                  <p:childTnLst>
                                    <p:animEffect transition="out" filter="fade">
                                      <p:cBhvr>
                                        <p:cTn id="482" dur="1000" accel="50000">
                                          <p:stCondLst>
                                            <p:cond delay="0"/>
                                          </p:stCondLst>
                                        </p:cTn>
                                        <p:tgtEl>
                                          <p:spTgt spid="110"/>
                                        </p:tgtEl>
                                      </p:cBhvr>
                                    </p:animEffect>
                                    <p:anim calcmode="lin" valueType="num">
                                      <p:cBhvr>
                                        <p:cTn id="483" dur="500" accel="50000">
                                          <p:stCondLst>
                                            <p:cond delay="0"/>
                                          </p:stCondLst>
                                        </p:cTn>
                                        <p:tgtEl>
                                          <p:spTgt spid="110"/>
                                        </p:tgtEl>
                                        <p:attrNameLst>
                                          <p:attrName>ppt_y</p:attrName>
                                        </p:attrNameLst>
                                      </p:cBhvr>
                                      <p:tavLst>
                                        <p:tav tm="0">
                                          <p:val>
                                            <p:strVal val="ppt_y"/>
                                          </p:val>
                                        </p:tav>
                                        <p:tav tm="100000">
                                          <p:val>
                                            <p:strVal val="ppt_y+.1"/>
                                          </p:val>
                                        </p:tav>
                                      </p:tavLst>
                                    </p:anim>
                                    <p:anim calcmode="lin" valueType="num">
                                      <p:cBhvr>
                                        <p:cTn id="484" dur="500" decel="50000">
                                          <p:stCondLst>
                                            <p:cond delay="500"/>
                                          </p:stCondLst>
                                        </p:cTn>
                                        <p:tgtEl>
                                          <p:spTgt spid="110"/>
                                        </p:tgtEl>
                                        <p:attrNameLst>
                                          <p:attrName>ppt_y</p:attrName>
                                        </p:attrNameLst>
                                      </p:cBhvr>
                                      <p:tavLst>
                                        <p:tav tm="0">
                                          <p:val>
                                            <p:strVal val="ppt_y"/>
                                          </p:val>
                                        </p:tav>
                                        <p:tav tm="100000">
                                          <p:val>
                                            <p:strVal val="ppt_y-.1"/>
                                          </p:val>
                                        </p:tav>
                                      </p:tavLst>
                                    </p:anim>
                                    <p:anim calcmode="lin" valueType="num">
                                      <p:cBhvr>
                                        <p:cTn id="485" dur="500" accel="50000">
                                          <p:stCondLst>
                                            <p:cond delay="500"/>
                                          </p:stCondLst>
                                        </p:cTn>
                                        <p:tgtEl>
                                          <p:spTgt spid="110"/>
                                        </p:tgtEl>
                                        <p:attrNameLst>
                                          <p:attrName>ppt_x</p:attrName>
                                        </p:attrNameLst>
                                      </p:cBhvr>
                                      <p:tavLst>
                                        <p:tav tm="0">
                                          <p:val>
                                            <p:strVal val="ppt_x"/>
                                          </p:val>
                                        </p:tav>
                                        <p:tav tm="100000">
                                          <p:val>
                                            <p:strVal val="ppt_x+.4"/>
                                          </p:val>
                                        </p:tav>
                                      </p:tavLst>
                                    </p:anim>
                                    <p:anim calcmode="lin" valueType="num">
                                      <p:cBhvr>
                                        <p:cTn id="486" dur="1000"/>
                                        <p:tgtEl>
                                          <p:spTgt spid="110"/>
                                        </p:tgtEl>
                                        <p:attrNameLst>
                                          <p:attrName>ppt_h</p:attrName>
                                        </p:attrNameLst>
                                      </p:cBhvr>
                                      <p:tavLst>
                                        <p:tav tm="0">
                                          <p:val>
                                            <p:strVal val="ppt_h"/>
                                          </p:val>
                                        </p:tav>
                                        <p:tav tm="100000">
                                          <p:val>
                                            <p:strVal val="ppt_h"/>
                                          </p:val>
                                        </p:tav>
                                      </p:tavLst>
                                    </p:anim>
                                    <p:anim calcmode="lin" valueType="num">
                                      <p:cBhvr>
                                        <p:cTn id="487" dur="500" accel="50000">
                                          <p:stCondLst>
                                            <p:cond delay="0"/>
                                          </p:stCondLst>
                                        </p:cTn>
                                        <p:tgtEl>
                                          <p:spTgt spid="110"/>
                                        </p:tgtEl>
                                        <p:attrNameLst>
                                          <p:attrName>ppt_w</p:attrName>
                                        </p:attrNameLst>
                                      </p:cBhvr>
                                      <p:tavLst>
                                        <p:tav tm="0">
                                          <p:val>
                                            <p:strVal val="ppt_w"/>
                                          </p:val>
                                        </p:tav>
                                        <p:tav tm="100000">
                                          <p:val>
                                            <p:strVal val="ppt_w*.05"/>
                                          </p:val>
                                        </p:tav>
                                      </p:tavLst>
                                    </p:anim>
                                    <p:anim calcmode="lin" valueType="num">
                                      <p:cBhvr>
                                        <p:cTn id="488" dur="500" decel="50000">
                                          <p:stCondLst>
                                            <p:cond delay="500"/>
                                          </p:stCondLst>
                                        </p:cTn>
                                        <p:tgtEl>
                                          <p:spTgt spid="110"/>
                                        </p:tgtEl>
                                        <p:attrNameLst>
                                          <p:attrName>ppt_w</p:attrName>
                                        </p:attrNameLst>
                                      </p:cBhvr>
                                      <p:tavLst>
                                        <p:tav tm="0">
                                          <p:val>
                                            <p:strVal val="ppt_w"/>
                                          </p:val>
                                        </p:tav>
                                        <p:tav tm="100000">
                                          <p:val>
                                            <p:strVal val="ppt_w/.05"/>
                                          </p:val>
                                        </p:tav>
                                      </p:tavLst>
                                    </p:anim>
                                    <p:anim calcmode="lin" valueType="num">
                                      <p:cBhvr>
                                        <p:cTn id="489" dur="500" accel="50000">
                                          <p:stCondLst>
                                            <p:cond delay="500"/>
                                          </p:stCondLst>
                                        </p:cTn>
                                        <p:tgtEl>
                                          <p:spTgt spid="110"/>
                                        </p:tgtEl>
                                        <p:attrNameLst>
                                          <p:attrName>style.rotation</p:attrName>
                                        </p:attrNameLst>
                                      </p:cBhvr>
                                      <p:tavLst>
                                        <p:tav tm="0">
                                          <p:val>
                                            <p:fltVal val="0"/>
                                          </p:val>
                                        </p:tav>
                                        <p:tav tm="100000">
                                          <p:val>
                                            <p:fltVal val="-90"/>
                                          </p:val>
                                        </p:tav>
                                      </p:tavLst>
                                    </p:anim>
                                    <p:set>
                                      <p:cBhvr>
                                        <p:cTn id="490" dur="1" fill="hold">
                                          <p:stCondLst>
                                            <p:cond delay="999"/>
                                          </p:stCondLst>
                                        </p:cTn>
                                        <p:tgtEl>
                                          <p:spTgt spid="110"/>
                                        </p:tgtEl>
                                        <p:attrNameLst>
                                          <p:attrName>style.visibility</p:attrName>
                                        </p:attrNameLst>
                                      </p:cBhvr>
                                      <p:to>
                                        <p:strVal val="hidden"/>
                                      </p:to>
                                    </p:set>
                                  </p:childTnLst>
                                </p:cTn>
                              </p:par>
                              <p:par>
                                <p:cTn id="491" presetID="25" presetClass="exit" presetSubtype="0" fill="hold" grpId="1" nodeType="withEffect">
                                  <p:stCondLst>
                                    <p:cond delay="0"/>
                                  </p:stCondLst>
                                  <p:childTnLst>
                                    <p:animEffect transition="out" filter="fade">
                                      <p:cBhvr>
                                        <p:cTn id="492" dur="1000" accel="50000">
                                          <p:stCondLst>
                                            <p:cond delay="0"/>
                                          </p:stCondLst>
                                        </p:cTn>
                                        <p:tgtEl>
                                          <p:spTgt spid="119"/>
                                        </p:tgtEl>
                                      </p:cBhvr>
                                    </p:animEffect>
                                    <p:anim calcmode="lin" valueType="num">
                                      <p:cBhvr>
                                        <p:cTn id="493" dur="500" accel="50000">
                                          <p:stCondLst>
                                            <p:cond delay="0"/>
                                          </p:stCondLst>
                                        </p:cTn>
                                        <p:tgtEl>
                                          <p:spTgt spid="119"/>
                                        </p:tgtEl>
                                        <p:attrNameLst>
                                          <p:attrName>ppt_y</p:attrName>
                                        </p:attrNameLst>
                                      </p:cBhvr>
                                      <p:tavLst>
                                        <p:tav tm="0">
                                          <p:val>
                                            <p:strVal val="ppt_y"/>
                                          </p:val>
                                        </p:tav>
                                        <p:tav tm="100000">
                                          <p:val>
                                            <p:strVal val="ppt_y+.1"/>
                                          </p:val>
                                        </p:tav>
                                      </p:tavLst>
                                    </p:anim>
                                    <p:anim calcmode="lin" valueType="num">
                                      <p:cBhvr>
                                        <p:cTn id="494" dur="500" decel="50000">
                                          <p:stCondLst>
                                            <p:cond delay="500"/>
                                          </p:stCondLst>
                                        </p:cTn>
                                        <p:tgtEl>
                                          <p:spTgt spid="119"/>
                                        </p:tgtEl>
                                        <p:attrNameLst>
                                          <p:attrName>ppt_y</p:attrName>
                                        </p:attrNameLst>
                                      </p:cBhvr>
                                      <p:tavLst>
                                        <p:tav tm="0">
                                          <p:val>
                                            <p:strVal val="ppt_y"/>
                                          </p:val>
                                        </p:tav>
                                        <p:tav tm="100000">
                                          <p:val>
                                            <p:strVal val="ppt_y-.1"/>
                                          </p:val>
                                        </p:tav>
                                      </p:tavLst>
                                    </p:anim>
                                    <p:anim calcmode="lin" valueType="num">
                                      <p:cBhvr>
                                        <p:cTn id="495" dur="500" accel="50000">
                                          <p:stCondLst>
                                            <p:cond delay="500"/>
                                          </p:stCondLst>
                                        </p:cTn>
                                        <p:tgtEl>
                                          <p:spTgt spid="119"/>
                                        </p:tgtEl>
                                        <p:attrNameLst>
                                          <p:attrName>ppt_x</p:attrName>
                                        </p:attrNameLst>
                                      </p:cBhvr>
                                      <p:tavLst>
                                        <p:tav tm="0">
                                          <p:val>
                                            <p:strVal val="ppt_x"/>
                                          </p:val>
                                        </p:tav>
                                        <p:tav tm="100000">
                                          <p:val>
                                            <p:strVal val="ppt_x+.4"/>
                                          </p:val>
                                        </p:tav>
                                      </p:tavLst>
                                    </p:anim>
                                    <p:anim calcmode="lin" valueType="num">
                                      <p:cBhvr>
                                        <p:cTn id="496" dur="1000"/>
                                        <p:tgtEl>
                                          <p:spTgt spid="119"/>
                                        </p:tgtEl>
                                        <p:attrNameLst>
                                          <p:attrName>ppt_h</p:attrName>
                                        </p:attrNameLst>
                                      </p:cBhvr>
                                      <p:tavLst>
                                        <p:tav tm="0">
                                          <p:val>
                                            <p:strVal val="ppt_h"/>
                                          </p:val>
                                        </p:tav>
                                        <p:tav tm="100000">
                                          <p:val>
                                            <p:strVal val="ppt_h"/>
                                          </p:val>
                                        </p:tav>
                                      </p:tavLst>
                                    </p:anim>
                                    <p:anim calcmode="lin" valueType="num">
                                      <p:cBhvr>
                                        <p:cTn id="497" dur="500" accel="50000">
                                          <p:stCondLst>
                                            <p:cond delay="0"/>
                                          </p:stCondLst>
                                        </p:cTn>
                                        <p:tgtEl>
                                          <p:spTgt spid="119"/>
                                        </p:tgtEl>
                                        <p:attrNameLst>
                                          <p:attrName>ppt_w</p:attrName>
                                        </p:attrNameLst>
                                      </p:cBhvr>
                                      <p:tavLst>
                                        <p:tav tm="0">
                                          <p:val>
                                            <p:strVal val="ppt_w"/>
                                          </p:val>
                                        </p:tav>
                                        <p:tav tm="100000">
                                          <p:val>
                                            <p:strVal val="ppt_w*.05"/>
                                          </p:val>
                                        </p:tav>
                                      </p:tavLst>
                                    </p:anim>
                                    <p:anim calcmode="lin" valueType="num">
                                      <p:cBhvr>
                                        <p:cTn id="498" dur="500" decel="50000">
                                          <p:stCondLst>
                                            <p:cond delay="500"/>
                                          </p:stCondLst>
                                        </p:cTn>
                                        <p:tgtEl>
                                          <p:spTgt spid="119"/>
                                        </p:tgtEl>
                                        <p:attrNameLst>
                                          <p:attrName>ppt_w</p:attrName>
                                        </p:attrNameLst>
                                      </p:cBhvr>
                                      <p:tavLst>
                                        <p:tav tm="0">
                                          <p:val>
                                            <p:strVal val="ppt_w"/>
                                          </p:val>
                                        </p:tav>
                                        <p:tav tm="100000">
                                          <p:val>
                                            <p:strVal val="ppt_w/.05"/>
                                          </p:val>
                                        </p:tav>
                                      </p:tavLst>
                                    </p:anim>
                                    <p:anim calcmode="lin" valueType="num">
                                      <p:cBhvr>
                                        <p:cTn id="499" dur="500" accel="50000">
                                          <p:stCondLst>
                                            <p:cond delay="500"/>
                                          </p:stCondLst>
                                        </p:cTn>
                                        <p:tgtEl>
                                          <p:spTgt spid="119"/>
                                        </p:tgtEl>
                                        <p:attrNameLst>
                                          <p:attrName>style.rotation</p:attrName>
                                        </p:attrNameLst>
                                      </p:cBhvr>
                                      <p:tavLst>
                                        <p:tav tm="0">
                                          <p:val>
                                            <p:fltVal val="0"/>
                                          </p:val>
                                        </p:tav>
                                        <p:tav tm="100000">
                                          <p:val>
                                            <p:fltVal val="-90"/>
                                          </p:val>
                                        </p:tav>
                                      </p:tavLst>
                                    </p:anim>
                                    <p:set>
                                      <p:cBhvr>
                                        <p:cTn id="500" dur="1" fill="hold">
                                          <p:stCondLst>
                                            <p:cond delay="999"/>
                                          </p:stCondLst>
                                        </p:cTn>
                                        <p:tgtEl>
                                          <p:spTgt spid="119"/>
                                        </p:tgtEl>
                                        <p:attrNameLst>
                                          <p:attrName>style.visibility</p:attrName>
                                        </p:attrNameLst>
                                      </p:cBhvr>
                                      <p:to>
                                        <p:strVal val="hidden"/>
                                      </p:to>
                                    </p:set>
                                  </p:childTnLst>
                                </p:cTn>
                              </p:par>
                              <p:par>
                                <p:cTn id="501" presetID="25" presetClass="exit" presetSubtype="0" fill="hold" grpId="1" nodeType="withEffect">
                                  <p:stCondLst>
                                    <p:cond delay="0"/>
                                  </p:stCondLst>
                                  <p:childTnLst>
                                    <p:animEffect transition="out" filter="fade">
                                      <p:cBhvr>
                                        <p:cTn id="502" dur="1000" accel="50000">
                                          <p:stCondLst>
                                            <p:cond delay="0"/>
                                          </p:stCondLst>
                                        </p:cTn>
                                        <p:tgtEl>
                                          <p:spTgt spid="124"/>
                                        </p:tgtEl>
                                      </p:cBhvr>
                                    </p:animEffect>
                                    <p:anim calcmode="lin" valueType="num">
                                      <p:cBhvr>
                                        <p:cTn id="503" dur="500" accel="50000">
                                          <p:stCondLst>
                                            <p:cond delay="0"/>
                                          </p:stCondLst>
                                        </p:cTn>
                                        <p:tgtEl>
                                          <p:spTgt spid="124"/>
                                        </p:tgtEl>
                                        <p:attrNameLst>
                                          <p:attrName>ppt_y</p:attrName>
                                        </p:attrNameLst>
                                      </p:cBhvr>
                                      <p:tavLst>
                                        <p:tav tm="0">
                                          <p:val>
                                            <p:strVal val="ppt_y"/>
                                          </p:val>
                                        </p:tav>
                                        <p:tav tm="100000">
                                          <p:val>
                                            <p:strVal val="ppt_y+.1"/>
                                          </p:val>
                                        </p:tav>
                                      </p:tavLst>
                                    </p:anim>
                                    <p:anim calcmode="lin" valueType="num">
                                      <p:cBhvr>
                                        <p:cTn id="504" dur="500" decel="50000">
                                          <p:stCondLst>
                                            <p:cond delay="500"/>
                                          </p:stCondLst>
                                        </p:cTn>
                                        <p:tgtEl>
                                          <p:spTgt spid="124"/>
                                        </p:tgtEl>
                                        <p:attrNameLst>
                                          <p:attrName>ppt_y</p:attrName>
                                        </p:attrNameLst>
                                      </p:cBhvr>
                                      <p:tavLst>
                                        <p:tav tm="0">
                                          <p:val>
                                            <p:strVal val="ppt_y"/>
                                          </p:val>
                                        </p:tav>
                                        <p:tav tm="100000">
                                          <p:val>
                                            <p:strVal val="ppt_y-.1"/>
                                          </p:val>
                                        </p:tav>
                                      </p:tavLst>
                                    </p:anim>
                                    <p:anim calcmode="lin" valueType="num">
                                      <p:cBhvr>
                                        <p:cTn id="505" dur="500" accel="50000">
                                          <p:stCondLst>
                                            <p:cond delay="500"/>
                                          </p:stCondLst>
                                        </p:cTn>
                                        <p:tgtEl>
                                          <p:spTgt spid="124"/>
                                        </p:tgtEl>
                                        <p:attrNameLst>
                                          <p:attrName>ppt_x</p:attrName>
                                        </p:attrNameLst>
                                      </p:cBhvr>
                                      <p:tavLst>
                                        <p:tav tm="0">
                                          <p:val>
                                            <p:strVal val="ppt_x"/>
                                          </p:val>
                                        </p:tav>
                                        <p:tav tm="100000">
                                          <p:val>
                                            <p:strVal val="ppt_x+.4"/>
                                          </p:val>
                                        </p:tav>
                                      </p:tavLst>
                                    </p:anim>
                                    <p:anim calcmode="lin" valueType="num">
                                      <p:cBhvr>
                                        <p:cTn id="506" dur="1000"/>
                                        <p:tgtEl>
                                          <p:spTgt spid="124"/>
                                        </p:tgtEl>
                                        <p:attrNameLst>
                                          <p:attrName>ppt_h</p:attrName>
                                        </p:attrNameLst>
                                      </p:cBhvr>
                                      <p:tavLst>
                                        <p:tav tm="0">
                                          <p:val>
                                            <p:strVal val="ppt_h"/>
                                          </p:val>
                                        </p:tav>
                                        <p:tav tm="100000">
                                          <p:val>
                                            <p:strVal val="ppt_h"/>
                                          </p:val>
                                        </p:tav>
                                      </p:tavLst>
                                    </p:anim>
                                    <p:anim calcmode="lin" valueType="num">
                                      <p:cBhvr>
                                        <p:cTn id="507" dur="500" accel="50000">
                                          <p:stCondLst>
                                            <p:cond delay="0"/>
                                          </p:stCondLst>
                                        </p:cTn>
                                        <p:tgtEl>
                                          <p:spTgt spid="124"/>
                                        </p:tgtEl>
                                        <p:attrNameLst>
                                          <p:attrName>ppt_w</p:attrName>
                                        </p:attrNameLst>
                                      </p:cBhvr>
                                      <p:tavLst>
                                        <p:tav tm="0">
                                          <p:val>
                                            <p:strVal val="ppt_w"/>
                                          </p:val>
                                        </p:tav>
                                        <p:tav tm="100000">
                                          <p:val>
                                            <p:strVal val="ppt_w*.05"/>
                                          </p:val>
                                        </p:tav>
                                      </p:tavLst>
                                    </p:anim>
                                    <p:anim calcmode="lin" valueType="num">
                                      <p:cBhvr>
                                        <p:cTn id="508" dur="500" decel="50000">
                                          <p:stCondLst>
                                            <p:cond delay="500"/>
                                          </p:stCondLst>
                                        </p:cTn>
                                        <p:tgtEl>
                                          <p:spTgt spid="124"/>
                                        </p:tgtEl>
                                        <p:attrNameLst>
                                          <p:attrName>ppt_w</p:attrName>
                                        </p:attrNameLst>
                                      </p:cBhvr>
                                      <p:tavLst>
                                        <p:tav tm="0">
                                          <p:val>
                                            <p:strVal val="ppt_w"/>
                                          </p:val>
                                        </p:tav>
                                        <p:tav tm="100000">
                                          <p:val>
                                            <p:strVal val="ppt_w/.05"/>
                                          </p:val>
                                        </p:tav>
                                      </p:tavLst>
                                    </p:anim>
                                    <p:anim calcmode="lin" valueType="num">
                                      <p:cBhvr>
                                        <p:cTn id="509" dur="500" accel="50000">
                                          <p:stCondLst>
                                            <p:cond delay="500"/>
                                          </p:stCondLst>
                                        </p:cTn>
                                        <p:tgtEl>
                                          <p:spTgt spid="124"/>
                                        </p:tgtEl>
                                        <p:attrNameLst>
                                          <p:attrName>style.rotation</p:attrName>
                                        </p:attrNameLst>
                                      </p:cBhvr>
                                      <p:tavLst>
                                        <p:tav tm="0">
                                          <p:val>
                                            <p:fltVal val="0"/>
                                          </p:val>
                                        </p:tav>
                                        <p:tav tm="100000">
                                          <p:val>
                                            <p:fltVal val="-90"/>
                                          </p:val>
                                        </p:tav>
                                      </p:tavLst>
                                    </p:anim>
                                    <p:set>
                                      <p:cBhvr>
                                        <p:cTn id="510" dur="1" fill="hold">
                                          <p:stCondLst>
                                            <p:cond delay="999"/>
                                          </p:stCondLst>
                                        </p:cTn>
                                        <p:tgtEl>
                                          <p:spTgt spid="124"/>
                                        </p:tgtEl>
                                        <p:attrNameLst>
                                          <p:attrName>style.visibility</p:attrName>
                                        </p:attrNameLst>
                                      </p:cBhvr>
                                      <p:to>
                                        <p:strVal val="hidden"/>
                                      </p:to>
                                    </p:set>
                                  </p:childTnLst>
                                </p:cTn>
                              </p:par>
                              <p:par>
                                <p:cTn id="511" presetID="25" presetClass="exit" presetSubtype="0" fill="hold" grpId="1" nodeType="withEffect">
                                  <p:stCondLst>
                                    <p:cond delay="0"/>
                                  </p:stCondLst>
                                  <p:childTnLst>
                                    <p:animEffect transition="out" filter="fade">
                                      <p:cBhvr>
                                        <p:cTn id="512" dur="1000" accel="50000">
                                          <p:stCondLst>
                                            <p:cond delay="0"/>
                                          </p:stCondLst>
                                        </p:cTn>
                                        <p:tgtEl>
                                          <p:spTgt spid="129"/>
                                        </p:tgtEl>
                                      </p:cBhvr>
                                    </p:animEffect>
                                    <p:anim calcmode="lin" valueType="num">
                                      <p:cBhvr>
                                        <p:cTn id="513" dur="500" accel="50000">
                                          <p:stCondLst>
                                            <p:cond delay="0"/>
                                          </p:stCondLst>
                                        </p:cTn>
                                        <p:tgtEl>
                                          <p:spTgt spid="129"/>
                                        </p:tgtEl>
                                        <p:attrNameLst>
                                          <p:attrName>ppt_y</p:attrName>
                                        </p:attrNameLst>
                                      </p:cBhvr>
                                      <p:tavLst>
                                        <p:tav tm="0">
                                          <p:val>
                                            <p:strVal val="ppt_y"/>
                                          </p:val>
                                        </p:tav>
                                        <p:tav tm="100000">
                                          <p:val>
                                            <p:strVal val="ppt_y+.1"/>
                                          </p:val>
                                        </p:tav>
                                      </p:tavLst>
                                    </p:anim>
                                    <p:anim calcmode="lin" valueType="num">
                                      <p:cBhvr>
                                        <p:cTn id="514" dur="500" decel="50000">
                                          <p:stCondLst>
                                            <p:cond delay="500"/>
                                          </p:stCondLst>
                                        </p:cTn>
                                        <p:tgtEl>
                                          <p:spTgt spid="129"/>
                                        </p:tgtEl>
                                        <p:attrNameLst>
                                          <p:attrName>ppt_y</p:attrName>
                                        </p:attrNameLst>
                                      </p:cBhvr>
                                      <p:tavLst>
                                        <p:tav tm="0">
                                          <p:val>
                                            <p:strVal val="ppt_y"/>
                                          </p:val>
                                        </p:tav>
                                        <p:tav tm="100000">
                                          <p:val>
                                            <p:strVal val="ppt_y-.1"/>
                                          </p:val>
                                        </p:tav>
                                      </p:tavLst>
                                    </p:anim>
                                    <p:anim calcmode="lin" valueType="num">
                                      <p:cBhvr>
                                        <p:cTn id="515" dur="500" accel="50000">
                                          <p:stCondLst>
                                            <p:cond delay="500"/>
                                          </p:stCondLst>
                                        </p:cTn>
                                        <p:tgtEl>
                                          <p:spTgt spid="129"/>
                                        </p:tgtEl>
                                        <p:attrNameLst>
                                          <p:attrName>ppt_x</p:attrName>
                                        </p:attrNameLst>
                                      </p:cBhvr>
                                      <p:tavLst>
                                        <p:tav tm="0">
                                          <p:val>
                                            <p:strVal val="ppt_x"/>
                                          </p:val>
                                        </p:tav>
                                        <p:tav tm="100000">
                                          <p:val>
                                            <p:strVal val="ppt_x+.4"/>
                                          </p:val>
                                        </p:tav>
                                      </p:tavLst>
                                    </p:anim>
                                    <p:anim calcmode="lin" valueType="num">
                                      <p:cBhvr>
                                        <p:cTn id="516" dur="1000"/>
                                        <p:tgtEl>
                                          <p:spTgt spid="129"/>
                                        </p:tgtEl>
                                        <p:attrNameLst>
                                          <p:attrName>ppt_h</p:attrName>
                                        </p:attrNameLst>
                                      </p:cBhvr>
                                      <p:tavLst>
                                        <p:tav tm="0">
                                          <p:val>
                                            <p:strVal val="ppt_h"/>
                                          </p:val>
                                        </p:tav>
                                        <p:tav tm="100000">
                                          <p:val>
                                            <p:strVal val="ppt_h"/>
                                          </p:val>
                                        </p:tav>
                                      </p:tavLst>
                                    </p:anim>
                                    <p:anim calcmode="lin" valueType="num">
                                      <p:cBhvr>
                                        <p:cTn id="517" dur="500" accel="50000">
                                          <p:stCondLst>
                                            <p:cond delay="0"/>
                                          </p:stCondLst>
                                        </p:cTn>
                                        <p:tgtEl>
                                          <p:spTgt spid="129"/>
                                        </p:tgtEl>
                                        <p:attrNameLst>
                                          <p:attrName>ppt_w</p:attrName>
                                        </p:attrNameLst>
                                      </p:cBhvr>
                                      <p:tavLst>
                                        <p:tav tm="0">
                                          <p:val>
                                            <p:strVal val="ppt_w"/>
                                          </p:val>
                                        </p:tav>
                                        <p:tav tm="100000">
                                          <p:val>
                                            <p:strVal val="ppt_w*.05"/>
                                          </p:val>
                                        </p:tav>
                                      </p:tavLst>
                                    </p:anim>
                                    <p:anim calcmode="lin" valueType="num">
                                      <p:cBhvr>
                                        <p:cTn id="518" dur="500" decel="50000">
                                          <p:stCondLst>
                                            <p:cond delay="500"/>
                                          </p:stCondLst>
                                        </p:cTn>
                                        <p:tgtEl>
                                          <p:spTgt spid="129"/>
                                        </p:tgtEl>
                                        <p:attrNameLst>
                                          <p:attrName>ppt_w</p:attrName>
                                        </p:attrNameLst>
                                      </p:cBhvr>
                                      <p:tavLst>
                                        <p:tav tm="0">
                                          <p:val>
                                            <p:strVal val="ppt_w"/>
                                          </p:val>
                                        </p:tav>
                                        <p:tav tm="100000">
                                          <p:val>
                                            <p:strVal val="ppt_w/.05"/>
                                          </p:val>
                                        </p:tav>
                                      </p:tavLst>
                                    </p:anim>
                                    <p:anim calcmode="lin" valueType="num">
                                      <p:cBhvr>
                                        <p:cTn id="519" dur="500" accel="50000">
                                          <p:stCondLst>
                                            <p:cond delay="500"/>
                                          </p:stCondLst>
                                        </p:cTn>
                                        <p:tgtEl>
                                          <p:spTgt spid="129"/>
                                        </p:tgtEl>
                                        <p:attrNameLst>
                                          <p:attrName>style.rotation</p:attrName>
                                        </p:attrNameLst>
                                      </p:cBhvr>
                                      <p:tavLst>
                                        <p:tav tm="0">
                                          <p:val>
                                            <p:fltVal val="0"/>
                                          </p:val>
                                        </p:tav>
                                        <p:tav tm="100000">
                                          <p:val>
                                            <p:fltVal val="-90"/>
                                          </p:val>
                                        </p:tav>
                                      </p:tavLst>
                                    </p:anim>
                                    <p:set>
                                      <p:cBhvr>
                                        <p:cTn id="520" dur="1" fill="hold">
                                          <p:stCondLst>
                                            <p:cond delay="999"/>
                                          </p:stCondLst>
                                        </p:cTn>
                                        <p:tgtEl>
                                          <p:spTgt spid="129"/>
                                        </p:tgtEl>
                                        <p:attrNameLst>
                                          <p:attrName>style.visibility</p:attrName>
                                        </p:attrNameLst>
                                      </p:cBhvr>
                                      <p:to>
                                        <p:strVal val="hidden"/>
                                      </p:to>
                                    </p:set>
                                  </p:childTnLst>
                                </p:cTn>
                              </p:par>
                              <p:par>
                                <p:cTn id="521" presetID="25" presetClass="exit" presetSubtype="0" fill="hold" grpId="1" nodeType="withEffect">
                                  <p:stCondLst>
                                    <p:cond delay="0"/>
                                  </p:stCondLst>
                                  <p:childTnLst>
                                    <p:animEffect transition="out" filter="fade">
                                      <p:cBhvr>
                                        <p:cTn id="522" dur="1000" accel="50000">
                                          <p:stCondLst>
                                            <p:cond delay="0"/>
                                          </p:stCondLst>
                                        </p:cTn>
                                        <p:tgtEl>
                                          <p:spTgt spid="128"/>
                                        </p:tgtEl>
                                      </p:cBhvr>
                                    </p:animEffect>
                                    <p:anim calcmode="lin" valueType="num">
                                      <p:cBhvr>
                                        <p:cTn id="523" dur="500" accel="50000">
                                          <p:stCondLst>
                                            <p:cond delay="0"/>
                                          </p:stCondLst>
                                        </p:cTn>
                                        <p:tgtEl>
                                          <p:spTgt spid="128"/>
                                        </p:tgtEl>
                                        <p:attrNameLst>
                                          <p:attrName>ppt_y</p:attrName>
                                        </p:attrNameLst>
                                      </p:cBhvr>
                                      <p:tavLst>
                                        <p:tav tm="0">
                                          <p:val>
                                            <p:strVal val="ppt_y"/>
                                          </p:val>
                                        </p:tav>
                                        <p:tav tm="100000">
                                          <p:val>
                                            <p:strVal val="ppt_y+.1"/>
                                          </p:val>
                                        </p:tav>
                                      </p:tavLst>
                                    </p:anim>
                                    <p:anim calcmode="lin" valueType="num">
                                      <p:cBhvr>
                                        <p:cTn id="524" dur="500" decel="50000">
                                          <p:stCondLst>
                                            <p:cond delay="500"/>
                                          </p:stCondLst>
                                        </p:cTn>
                                        <p:tgtEl>
                                          <p:spTgt spid="128"/>
                                        </p:tgtEl>
                                        <p:attrNameLst>
                                          <p:attrName>ppt_y</p:attrName>
                                        </p:attrNameLst>
                                      </p:cBhvr>
                                      <p:tavLst>
                                        <p:tav tm="0">
                                          <p:val>
                                            <p:strVal val="ppt_y"/>
                                          </p:val>
                                        </p:tav>
                                        <p:tav tm="100000">
                                          <p:val>
                                            <p:strVal val="ppt_y-.1"/>
                                          </p:val>
                                        </p:tav>
                                      </p:tavLst>
                                    </p:anim>
                                    <p:anim calcmode="lin" valueType="num">
                                      <p:cBhvr>
                                        <p:cTn id="525" dur="500" accel="50000">
                                          <p:stCondLst>
                                            <p:cond delay="500"/>
                                          </p:stCondLst>
                                        </p:cTn>
                                        <p:tgtEl>
                                          <p:spTgt spid="128"/>
                                        </p:tgtEl>
                                        <p:attrNameLst>
                                          <p:attrName>ppt_x</p:attrName>
                                        </p:attrNameLst>
                                      </p:cBhvr>
                                      <p:tavLst>
                                        <p:tav tm="0">
                                          <p:val>
                                            <p:strVal val="ppt_x"/>
                                          </p:val>
                                        </p:tav>
                                        <p:tav tm="100000">
                                          <p:val>
                                            <p:strVal val="ppt_x+.4"/>
                                          </p:val>
                                        </p:tav>
                                      </p:tavLst>
                                    </p:anim>
                                    <p:anim calcmode="lin" valueType="num">
                                      <p:cBhvr>
                                        <p:cTn id="526" dur="1000"/>
                                        <p:tgtEl>
                                          <p:spTgt spid="128"/>
                                        </p:tgtEl>
                                        <p:attrNameLst>
                                          <p:attrName>ppt_h</p:attrName>
                                        </p:attrNameLst>
                                      </p:cBhvr>
                                      <p:tavLst>
                                        <p:tav tm="0">
                                          <p:val>
                                            <p:strVal val="ppt_h"/>
                                          </p:val>
                                        </p:tav>
                                        <p:tav tm="100000">
                                          <p:val>
                                            <p:strVal val="ppt_h"/>
                                          </p:val>
                                        </p:tav>
                                      </p:tavLst>
                                    </p:anim>
                                    <p:anim calcmode="lin" valueType="num">
                                      <p:cBhvr>
                                        <p:cTn id="527" dur="500" accel="50000">
                                          <p:stCondLst>
                                            <p:cond delay="0"/>
                                          </p:stCondLst>
                                        </p:cTn>
                                        <p:tgtEl>
                                          <p:spTgt spid="128"/>
                                        </p:tgtEl>
                                        <p:attrNameLst>
                                          <p:attrName>ppt_w</p:attrName>
                                        </p:attrNameLst>
                                      </p:cBhvr>
                                      <p:tavLst>
                                        <p:tav tm="0">
                                          <p:val>
                                            <p:strVal val="ppt_w"/>
                                          </p:val>
                                        </p:tav>
                                        <p:tav tm="100000">
                                          <p:val>
                                            <p:strVal val="ppt_w*.05"/>
                                          </p:val>
                                        </p:tav>
                                      </p:tavLst>
                                    </p:anim>
                                    <p:anim calcmode="lin" valueType="num">
                                      <p:cBhvr>
                                        <p:cTn id="528" dur="500" decel="50000">
                                          <p:stCondLst>
                                            <p:cond delay="500"/>
                                          </p:stCondLst>
                                        </p:cTn>
                                        <p:tgtEl>
                                          <p:spTgt spid="128"/>
                                        </p:tgtEl>
                                        <p:attrNameLst>
                                          <p:attrName>ppt_w</p:attrName>
                                        </p:attrNameLst>
                                      </p:cBhvr>
                                      <p:tavLst>
                                        <p:tav tm="0">
                                          <p:val>
                                            <p:strVal val="ppt_w"/>
                                          </p:val>
                                        </p:tav>
                                        <p:tav tm="100000">
                                          <p:val>
                                            <p:strVal val="ppt_w/.05"/>
                                          </p:val>
                                        </p:tav>
                                      </p:tavLst>
                                    </p:anim>
                                    <p:anim calcmode="lin" valueType="num">
                                      <p:cBhvr>
                                        <p:cTn id="529" dur="500" accel="50000">
                                          <p:stCondLst>
                                            <p:cond delay="500"/>
                                          </p:stCondLst>
                                        </p:cTn>
                                        <p:tgtEl>
                                          <p:spTgt spid="128"/>
                                        </p:tgtEl>
                                        <p:attrNameLst>
                                          <p:attrName>style.rotation</p:attrName>
                                        </p:attrNameLst>
                                      </p:cBhvr>
                                      <p:tavLst>
                                        <p:tav tm="0">
                                          <p:val>
                                            <p:fltVal val="0"/>
                                          </p:val>
                                        </p:tav>
                                        <p:tav tm="100000">
                                          <p:val>
                                            <p:fltVal val="-90"/>
                                          </p:val>
                                        </p:tav>
                                      </p:tavLst>
                                    </p:anim>
                                    <p:set>
                                      <p:cBhvr>
                                        <p:cTn id="530" dur="1" fill="hold">
                                          <p:stCondLst>
                                            <p:cond delay="999"/>
                                          </p:stCondLst>
                                        </p:cTn>
                                        <p:tgtEl>
                                          <p:spTgt spid="128"/>
                                        </p:tgtEl>
                                        <p:attrNameLst>
                                          <p:attrName>style.visibility</p:attrName>
                                        </p:attrNameLst>
                                      </p:cBhvr>
                                      <p:to>
                                        <p:strVal val="hidden"/>
                                      </p:to>
                                    </p:set>
                                  </p:childTnLst>
                                </p:cTn>
                              </p:par>
                              <p:par>
                                <p:cTn id="531" presetID="25" presetClass="exit" presetSubtype="0" fill="hold" grpId="1" nodeType="withEffect">
                                  <p:stCondLst>
                                    <p:cond delay="0"/>
                                  </p:stCondLst>
                                  <p:childTnLst>
                                    <p:animEffect transition="out" filter="fade">
                                      <p:cBhvr>
                                        <p:cTn id="532" dur="1000" accel="50000">
                                          <p:stCondLst>
                                            <p:cond delay="0"/>
                                          </p:stCondLst>
                                        </p:cTn>
                                        <p:tgtEl>
                                          <p:spTgt spid="126"/>
                                        </p:tgtEl>
                                      </p:cBhvr>
                                    </p:animEffect>
                                    <p:anim calcmode="lin" valueType="num">
                                      <p:cBhvr>
                                        <p:cTn id="533" dur="500" accel="50000">
                                          <p:stCondLst>
                                            <p:cond delay="0"/>
                                          </p:stCondLst>
                                        </p:cTn>
                                        <p:tgtEl>
                                          <p:spTgt spid="126"/>
                                        </p:tgtEl>
                                        <p:attrNameLst>
                                          <p:attrName>ppt_y</p:attrName>
                                        </p:attrNameLst>
                                      </p:cBhvr>
                                      <p:tavLst>
                                        <p:tav tm="0">
                                          <p:val>
                                            <p:strVal val="ppt_y"/>
                                          </p:val>
                                        </p:tav>
                                        <p:tav tm="100000">
                                          <p:val>
                                            <p:strVal val="ppt_y+.1"/>
                                          </p:val>
                                        </p:tav>
                                      </p:tavLst>
                                    </p:anim>
                                    <p:anim calcmode="lin" valueType="num">
                                      <p:cBhvr>
                                        <p:cTn id="534" dur="500" decel="50000">
                                          <p:stCondLst>
                                            <p:cond delay="500"/>
                                          </p:stCondLst>
                                        </p:cTn>
                                        <p:tgtEl>
                                          <p:spTgt spid="126"/>
                                        </p:tgtEl>
                                        <p:attrNameLst>
                                          <p:attrName>ppt_y</p:attrName>
                                        </p:attrNameLst>
                                      </p:cBhvr>
                                      <p:tavLst>
                                        <p:tav tm="0">
                                          <p:val>
                                            <p:strVal val="ppt_y"/>
                                          </p:val>
                                        </p:tav>
                                        <p:tav tm="100000">
                                          <p:val>
                                            <p:strVal val="ppt_y-.1"/>
                                          </p:val>
                                        </p:tav>
                                      </p:tavLst>
                                    </p:anim>
                                    <p:anim calcmode="lin" valueType="num">
                                      <p:cBhvr>
                                        <p:cTn id="535" dur="500" accel="50000">
                                          <p:stCondLst>
                                            <p:cond delay="500"/>
                                          </p:stCondLst>
                                        </p:cTn>
                                        <p:tgtEl>
                                          <p:spTgt spid="126"/>
                                        </p:tgtEl>
                                        <p:attrNameLst>
                                          <p:attrName>ppt_x</p:attrName>
                                        </p:attrNameLst>
                                      </p:cBhvr>
                                      <p:tavLst>
                                        <p:tav tm="0">
                                          <p:val>
                                            <p:strVal val="ppt_x"/>
                                          </p:val>
                                        </p:tav>
                                        <p:tav tm="100000">
                                          <p:val>
                                            <p:strVal val="ppt_x+.4"/>
                                          </p:val>
                                        </p:tav>
                                      </p:tavLst>
                                    </p:anim>
                                    <p:anim calcmode="lin" valueType="num">
                                      <p:cBhvr>
                                        <p:cTn id="536" dur="1000"/>
                                        <p:tgtEl>
                                          <p:spTgt spid="126"/>
                                        </p:tgtEl>
                                        <p:attrNameLst>
                                          <p:attrName>ppt_h</p:attrName>
                                        </p:attrNameLst>
                                      </p:cBhvr>
                                      <p:tavLst>
                                        <p:tav tm="0">
                                          <p:val>
                                            <p:strVal val="ppt_h"/>
                                          </p:val>
                                        </p:tav>
                                        <p:tav tm="100000">
                                          <p:val>
                                            <p:strVal val="ppt_h"/>
                                          </p:val>
                                        </p:tav>
                                      </p:tavLst>
                                    </p:anim>
                                    <p:anim calcmode="lin" valueType="num">
                                      <p:cBhvr>
                                        <p:cTn id="537" dur="500" accel="50000">
                                          <p:stCondLst>
                                            <p:cond delay="0"/>
                                          </p:stCondLst>
                                        </p:cTn>
                                        <p:tgtEl>
                                          <p:spTgt spid="126"/>
                                        </p:tgtEl>
                                        <p:attrNameLst>
                                          <p:attrName>ppt_w</p:attrName>
                                        </p:attrNameLst>
                                      </p:cBhvr>
                                      <p:tavLst>
                                        <p:tav tm="0">
                                          <p:val>
                                            <p:strVal val="ppt_w"/>
                                          </p:val>
                                        </p:tav>
                                        <p:tav tm="100000">
                                          <p:val>
                                            <p:strVal val="ppt_w*.05"/>
                                          </p:val>
                                        </p:tav>
                                      </p:tavLst>
                                    </p:anim>
                                    <p:anim calcmode="lin" valueType="num">
                                      <p:cBhvr>
                                        <p:cTn id="538" dur="500" decel="50000">
                                          <p:stCondLst>
                                            <p:cond delay="500"/>
                                          </p:stCondLst>
                                        </p:cTn>
                                        <p:tgtEl>
                                          <p:spTgt spid="126"/>
                                        </p:tgtEl>
                                        <p:attrNameLst>
                                          <p:attrName>ppt_w</p:attrName>
                                        </p:attrNameLst>
                                      </p:cBhvr>
                                      <p:tavLst>
                                        <p:tav tm="0">
                                          <p:val>
                                            <p:strVal val="ppt_w"/>
                                          </p:val>
                                        </p:tav>
                                        <p:tav tm="100000">
                                          <p:val>
                                            <p:strVal val="ppt_w/.05"/>
                                          </p:val>
                                        </p:tav>
                                      </p:tavLst>
                                    </p:anim>
                                    <p:anim calcmode="lin" valueType="num">
                                      <p:cBhvr>
                                        <p:cTn id="539" dur="500" accel="50000">
                                          <p:stCondLst>
                                            <p:cond delay="500"/>
                                          </p:stCondLst>
                                        </p:cTn>
                                        <p:tgtEl>
                                          <p:spTgt spid="126"/>
                                        </p:tgtEl>
                                        <p:attrNameLst>
                                          <p:attrName>style.rotation</p:attrName>
                                        </p:attrNameLst>
                                      </p:cBhvr>
                                      <p:tavLst>
                                        <p:tav tm="0">
                                          <p:val>
                                            <p:fltVal val="0"/>
                                          </p:val>
                                        </p:tav>
                                        <p:tav tm="100000">
                                          <p:val>
                                            <p:fltVal val="-90"/>
                                          </p:val>
                                        </p:tav>
                                      </p:tavLst>
                                    </p:anim>
                                    <p:set>
                                      <p:cBhvr>
                                        <p:cTn id="540" dur="1" fill="hold">
                                          <p:stCondLst>
                                            <p:cond delay="999"/>
                                          </p:stCondLst>
                                        </p:cTn>
                                        <p:tgtEl>
                                          <p:spTgt spid="126"/>
                                        </p:tgtEl>
                                        <p:attrNameLst>
                                          <p:attrName>style.visibility</p:attrName>
                                        </p:attrNameLst>
                                      </p:cBhvr>
                                      <p:to>
                                        <p:strVal val="hidden"/>
                                      </p:to>
                                    </p:set>
                                  </p:childTnLst>
                                </p:cTn>
                              </p:par>
                              <p:par>
                                <p:cTn id="541" presetID="25" presetClass="exit" presetSubtype="0" fill="hold" grpId="1" nodeType="withEffect">
                                  <p:stCondLst>
                                    <p:cond delay="0"/>
                                  </p:stCondLst>
                                  <p:childTnLst>
                                    <p:animEffect transition="out" filter="fade">
                                      <p:cBhvr>
                                        <p:cTn id="542" dur="1000" accel="50000">
                                          <p:stCondLst>
                                            <p:cond delay="0"/>
                                          </p:stCondLst>
                                        </p:cTn>
                                        <p:tgtEl>
                                          <p:spTgt spid="132"/>
                                        </p:tgtEl>
                                      </p:cBhvr>
                                    </p:animEffect>
                                    <p:anim calcmode="lin" valueType="num">
                                      <p:cBhvr>
                                        <p:cTn id="543" dur="500" accel="50000">
                                          <p:stCondLst>
                                            <p:cond delay="0"/>
                                          </p:stCondLst>
                                        </p:cTn>
                                        <p:tgtEl>
                                          <p:spTgt spid="132"/>
                                        </p:tgtEl>
                                        <p:attrNameLst>
                                          <p:attrName>ppt_y</p:attrName>
                                        </p:attrNameLst>
                                      </p:cBhvr>
                                      <p:tavLst>
                                        <p:tav tm="0">
                                          <p:val>
                                            <p:strVal val="ppt_y"/>
                                          </p:val>
                                        </p:tav>
                                        <p:tav tm="100000">
                                          <p:val>
                                            <p:strVal val="ppt_y+.1"/>
                                          </p:val>
                                        </p:tav>
                                      </p:tavLst>
                                    </p:anim>
                                    <p:anim calcmode="lin" valueType="num">
                                      <p:cBhvr>
                                        <p:cTn id="544" dur="500" decel="50000">
                                          <p:stCondLst>
                                            <p:cond delay="500"/>
                                          </p:stCondLst>
                                        </p:cTn>
                                        <p:tgtEl>
                                          <p:spTgt spid="132"/>
                                        </p:tgtEl>
                                        <p:attrNameLst>
                                          <p:attrName>ppt_y</p:attrName>
                                        </p:attrNameLst>
                                      </p:cBhvr>
                                      <p:tavLst>
                                        <p:tav tm="0">
                                          <p:val>
                                            <p:strVal val="ppt_y"/>
                                          </p:val>
                                        </p:tav>
                                        <p:tav tm="100000">
                                          <p:val>
                                            <p:strVal val="ppt_y-.1"/>
                                          </p:val>
                                        </p:tav>
                                      </p:tavLst>
                                    </p:anim>
                                    <p:anim calcmode="lin" valueType="num">
                                      <p:cBhvr>
                                        <p:cTn id="545" dur="500" accel="50000">
                                          <p:stCondLst>
                                            <p:cond delay="500"/>
                                          </p:stCondLst>
                                        </p:cTn>
                                        <p:tgtEl>
                                          <p:spTgt spid="132"/>
                                        </p:tgtEl>
                                        <p:attrNameLst>
                                          <p:attrName>ppt_x</p:attrName>
                                        </p:attrNameLst>
                                      </p:cBhvr>
                                      <p:tavLst>
                                        <p:tav tm="0">
                                          <p:val>
                                            <p:strVal val="ppt_x"/>
                                          </p:val>
                                        </p:tav>
                                        <p:tav tm="100000">
                                          <p:val>
                                            <p:strVal val="ppt_x+.4"/>
                                          </p:val>
                                        </p:tav>
                                      </p:tavLst>
                                    </p:anim>
                                    <p:anim calcmode="lin" valueType="num">
                                      <p:cBhvr>
                                        <p:cTn id="546" dur="1000"/>
                                        <p:tgtEl>
                                          <p:spTgt spid="132"/>
                                        </p:tgtEl>
                                        <p:attrNameLst>
                                          <p:attrName>ppt_h</p:attrName>
                                        </p:attrNameLst>
                                      </p:cBhvr>
                                      <p:tavLst>
                                        <p:tav tm="0">
                                          <p:val>
                                            <p:strVal val="ppt_h"/>
                                          </p:val>
                                        </p:tav>
                                        <p:tav tm="100000">
                                          <p:val>
                                            <p:strVal val="ppt_h"/>
                                          </p:val>
                                        </p:tav>
                                      </p:tavLst>
                                    </p:anim>
                                    <p:anim calcmode="lin" valueType="num">
                                      <p:cBhvr>
                                        <p:cTn id="547" dur="500" accel="50000">
                                          <p:stCondLst>
                                            <p:cond delay="0"/>
                                          </p:stCondLst>
                                        </p:cTn>
                                        <p:tgtEl>
                                          <p:spTgt spid="132"/>
                                        </p:tgtEl>
                                        <p:attrNameLst>
                                          <p:attrName>ppt_w</p:attrName>
                                        </p:attrNameLst>
                                      </p:cBhvr>
                                      <p:tavLst>
                                        <p:tav tm="0">
                                          <p:val>
                                            <p:strVal val="ppt_w"/>
                                          </p:val>
                                        </p:tav>
                                        <p:tav tm="100000">
                                          <p:val>
                                            <p:strVal val="ppt_w*.05"/>
                                          </p:val>
                                        </p:tav>
                                      </p:tavLst>
                                    </p:anim>
                                    <p:anim calcmode="lin" valueType="num">
                                      <p:cBhvr>
                                        <p:cTn id="548" dur="500" decel="50000">
                                          <p:stCondLst>
                                            <p:cond delay="500"/>
                                          </p:stCondLst>
                                        </p:cTn>
                                        <p:tgtEl>
                                          <p:spTgt spid="132"/>
                                        </p:tgtEl>
                                        <p:attrNameLst>
                                          <p:attrName>ppt_w</p:attrName>
                                        </p:attrNameLst>
                                      </p:cBhvr>
                                      <p:tavLst>
                                        <p:tav tm="0">
                                          <p:val>
                                            <p:strVal val="ppt_w"/>
                                          </p:val>
                                        </p:tav>
                                        <p:tav tm="100000">
                                          <p:val>
                                            <p:strVal val="ppt_w/.05"/>
                                          </p:val>
                                        </p:tav>
                                      </p:tavLst>
                                    </p:anim>
                                    <p:anim calcmode="lin" valueType="num">
                                      <p:cBhvr>
                                        <p:cTn id="549" dur="500" accel="50000">
                                          <p:stCondLst>
                                            <p:cond delay="500"/>
                                          </p:stCondLst>
                                        </p:cTn>
                                        <p:tgtEl>
                                          <p:spTgt spid="132"/>
                                        </p:tgtEl>
                                        <p:attrNameLst>
                                          <p:attrName>style.rotation</p:attrName>
                                        </p:attrNameLst>
                                      </p:cBhvr>
                                      <p:tavLst>
                                        <p:tav tm="0">
                                          <p:val>
                                            <p:fltVal val="0"/>
                                          </p:val>
                                        </p:tav>
                                        <p:tav tm="100000">
                                          <p:val>
                                            <p:fltVal val="-90"/>
                                          </p:val>
                                        </p:tav>
                                      </p:tavLst>
                                    </p:anim>
                                    <p:set>
                                      <p:cBhvr>
                                        <p:cTn id="550" dur="1" fill="hold">
                                          <p:stCondLst>
                                            <p:cond delay="999"/>
                                          </p:stCondLst>
                                        </p:cTn>
                                        <p:tgtEl>
                                          <p:spTgt spid="132"/>
                                        </p:tgtEl>
                                        <p:attrNameLst>
                                          <p:attrName>style.visibility</p:attrName>
                                        </p:attrNameLst>
                                      </p:cBhvr>
                                      <p:to>
                                        <p:strVal val="hidden"/>
                                      </p:to>
                                    </p:set>
                                  </p:childTnLst>
                                </p:cTn>
                              </p:par>
                              <p:par>
                                <p:cTn id="551" presetID="25" presetClass="exit" presetSubtype="0" fill="hold" grpId="1" nodeType="withEffect">
                                  <p:stCondLst>
                                    <p:cond delay="0"/>
                                  </p:stCondLst>
                                  <p:childTnLst>
                                    <p:animEffect transition="out" filter="fade">
                                      <p:cBhvr>
                                        <p:cTn id="552" dur="1000" accel="50000">
                                          <p:stCondLst>
                                            <p:cond delay="0"/>
                                          </p:stCondLst>
                                        </p:cTn>
                                        <p:tgtEl>
                                          <p:spTgt spid="96"/>
                                        </p:tgtEl>
                                      </p:cBhvr>
                                    </p:animEffect>
                                    <p:anim calcmode="lin" valueType="num">
                                      <p:cBhvr>
                                        <p:cTn id="553" dur="500" accel="50000">
                                          <p:stCondLst>
                                            <p:cond delay="0"/>
                                          </p:stCondLst>
                                        </p:cTn>
                                        <p:tgtEl>
                                          <p:spTgt spid="96"/>
                                        </p:tgtEl>
                                        <p:attrNameLst>
                                          <p:attrName>ppt_y</p:attrName>
                                        </p:attrNameLst>
                                      </p:cBhvr>
                                      <p:tavLst>
                                        <p:tav tm="0">
                                          <p:val>
                                            <p:strVal val="ppt_y"/>
                                          </p:val>
                                        </p:tav>
                                        <p:tav tm="100000">
                                          <p:val>
                                            <p:strVal val="ppt_y+.1"/>
                                          </p:val>
                                        </p:tav>
                                      </p:tavLst>
                                    </p:anim>
                                    <p:anim calcmode="lin" valueType="num">
                                      <p:cBhvr>
                                        <p:cTn id="554" dur="500" decel="50000">
                                          <p:stCondLst>
                                            <p:cond delay="500"/>
                                          </p:stCondLst>
                                        </p:cTn>
                                        <p:tgtEl>
                                          <p:spTgt spid="96"/>
                                        </p:tgtEl>
                                        <p:attrNameLst>
                                          <p:attrName>ppt_y</p:attrName>
                                        </p:attrNameLst>
                                      </p:cBhvr>
                                      <p:tavLst>
                                        <p:tav tm="0">
                                          <p:val>
                                            <p:strVal val="ppt_y"/>
                                          </p:val>
                                        </p:tav>
                                        <p:tav tm="100000">
                                          <p:val>
                                            <p:strVal val="ppt_y-.1"/>
                                          </p:val>
                                        </p:tav>
                                      </p:tavLst>
                                    </p:anim>
                                    <p:anim calcmode="lin" valueType="num">
                                      <p:cBhvr>
                                        <p:cTn id="555" dur="500" accel="50000">
                                          <p:stCondLst>
                                            <p:cond delay="500"/>
                                          </p:stCondLst>
                                        </p:cTn>
                                        <p:tgtEl>
                                          <p:spTgt spid="96"/>
                                        </p:tgtEl>
                                        <p:attrNameLst>
                                          <p:attrName>ppt_x</p:attrName>
                                        </p:attrNameLst>
                                      </p:cBhvr>
                                      <p:tavLst>
                                        <p:tav tm="0">
                                          <p:val>
                                            <p:strVal val="ppt_x"/>
                                          </p:val>
                                        </p:tav>
                                        <p:tav tm="100000">
                                          <p:val>
                                            <p:strVal val="ppt_x+.4"/>
                                          </p:val>
                                        </p:tav>
                                      </p:tavLst>
                                    </p:anim>
                                    <p:anim calcmode="lin" valueType="num">
                                      <p:cBhvr>
                                        <p:cTn id="556" dur="1000"/>
                                        <p:tgtEl>
                                          <p:spTgt spid="96"/>
                                        </p:tgtEl>
                                        <p:attrNameLst>
                                          <p:attrName>ppt_h</p:attrName>
                                        </p:attrNameLst>
                                      </p:cBhvr>
                                      <p:tavLst>
                                        <p:tav tm="0">
                                          <p:val>
                                            <p:strVal val="ppt_h"/>
                                          </p:val>
                                        </p:tav>
                                        <p:tav tm="100000">
                                          <p:val>
                                            <p:strVal val="ppt_h"/>
                                          </p:val>
                                        </p:tav>
                                      </p:tavLst>
                                    </p:anim>
                                    <p:anim calcmode="lin" valueType="num">
                                      <p:cBhvr>
                                        <p:cTn id="557" dur="500" accel="50000">
                                          <p:stCondLst>
                                            <p:cond delay="0"/>
                                          </p:stCondLst>
                                        </p:cTn>
                                        <p:tgtEl>
                                          <p:spTgt spid="96"/>
                                        </p:tgtEl>
                                        <p:attrNameLst>
                                          <p:attrName>ppt_w</p:attrName>
                                        </p:attrNameLst>
                                      </p:cBhvr>
                                      <p:tavLst>
                                        <p:tav tm="0">
                                          <p:val>
                                            <p:strVal val="ppt_w"/>
                                          </p:val>
                                        </p:tav>
                                        <p:tav tm="100000">
                                          <p:val>
                                            <p:strVal val="ppt_w*.05"/>
                                          </p:val>
                                        </p:tav>
                                      </p:tavLst>
                                    </p:anim>
                                    <p:anim calcmode="lin" valueType="num">
                                      <p:cBhvr>
                                        <p:cTn id="558" dur="500" decel="50000">
                                          <p:stCondLst>
                                            <p:cond delay="500"/>
                                          </p:stCondLst>
                                        </p:cTn>
                                        <p:tgtEl>
                                          <p:spTgt spid="96"/>
                                        </p:tgtEl>
                                        <p:attrNameLst>
                                          <p:attrName>ppt_w</p:attrName>
                                        </p:attrNameLst>
                                      </p:cBhvr>
                                      <p:tavLst>
                                        <p:tav tm="0">
                                          <p:val>
                                            <p:strVal val="ppt_w"/>
                                          </p:val>
                                        </p:tav>
                                        <p:tav tm="100000">
                                          <p:val>
                                            <p:strVal val="ppt_w/.05"/>
                                          </p:val>
                                        </p:tav>
                                      </p:tavLst>
                                    </p:anim>
                                    <p:anim calcmode="lin" valueType="num">
                                      <p:cBhvr>
                                        <p:cTn id="559" dur="500" accel="50000">
                                          <p:stCondLst>
                                            <p:cond delay="500"/>
                                          </p:stCondLst>
                                        </p:cTn>
                                        <p:tgtEl>
                                          <p:spTgt spid="96"/>
                                        </p:tgtEl>
                                        <p:attrNameLst>
                                          <p:attrName>style.rotation</p:attrName>
                                        </p:attrNameLst>
                                      </p:cBhvr>
                                      <p:tavLst>
                                        <p:tav tm="0">
                                          <p:val>
                                            <p:fltVal val="0"/>
                                          </p:val>
                                        </p:tav>
                                        <p:tav tm="100000">
                                          <p:val>
                                            <p:fltVal val="-90"/>
                                          </p:val>
                                        </p:tav>
                                      </p:tavLst>
                                    </p:anim>
                                    <p:set>
                                      <p:cBhvr>
                                        <p:cTn id="560" dur="1" fill="hold">
                                          <p:stCondLst>
                                            <p:cond delay="999"/>
                                          </p:stCondLst>
                                        </p:cTn>
                                        <p:tgtEl>
                                          <p:spTgt spid="96"/>
                                        </p:tgtEl>
                                        <p:attrNameLst>
                                          <p:attrName>style.visibility</p:attrName>
                                        </p:attrNameLst>
                                      </p:cBhvr>
                                      <p:to>
                                        <p:strVal val="hidden"/>
                                      </p:to>
                                    </p:set>
                                  </p:childTnLst>
                                </p:cTn>
                              </p:par>
                              <p:par>
                                <p:cTn id="561" presetID="25" presetClass="exit" presetSubtype="0" fill="hold" grpId="1" nodeType="withEffect">
                                  <p:stCondLst>
                                    <p:cond delay="0"/>
                                  </p:stCondLst>
                                  <p:childTnLst>
                                    <p:animEffect transition="out" filter="fade">
                                      <p:cBhvr>
                                        <p:cTn id="562" dur="1000" accel="50000">
                                          <p:stCondLst>
                                            <p:cond delay="0"/>
                                          </p:stCondLst>
                                        </p:cTn>
                                        <p:tgtEl>
                                          <p:spTgt spid="97"/>
                                        </p:tgtEl>
                                      </p:cBhvr>
                                    </p:animEffect>
                                    <p:anim calcmode="lin" valueType="num">
                                      <p:cBhvr>
                                        <p:cTn id="563" dur="500" accel="50000">
                                          <p:stCondLst>
                                            <p:cond delay="0"/>
                                          </p:stCondLst>
                                        </p:cTn>
                                        <p:tgtEl>
                                          <p:spTgt spid="97"/>
                                        </p:tgtEl>
                                        <p:attrNameLst>
                                          <p:attrName>ppt_y</p:attrName>
                                        </p:attrNameLst>
                                      </p:cBhvr>
                                      <p:tavLst>
                                        <p:tav tm="0">
                                          <p:val>
                                            <p:strVal val="ppt_y"/>
                                          </p:val>
                                        </p:tav>
                                        <p:tav tm="100000">
                                          <p:val>
                                            <p:strVal val="ppt_y+.1"/>
                                          </p:val>
                                        </p:tav>
                                      </p:tavLst>
                                    </p:anim>
                                    <p:anim calcmode="lin" valueType="num">
                                      <p:cBhvr>
                                        <p:cTn id="564" dur="500" decel="50000">
                                          <p:stCondLst>
                                            <p:cond delay="500"/>
                                          </p:stCondLst>
                                        </p:cTn>
                                        <p:tgtEl>
                                          <p:spTgt spid="97"/>
                                        </p:tgtEl>
                                        <p:attrNameLst>
                                          <p:attrName>ppt_y</p:attrName>
                                        </p:attrNameLst>
                                      </p:cBhvr>
                                      <p:tavLst>
                                        <p:tav tm="0">
                                          <p:val>
                                            <p:strVal val="ppt_y"/>
                                          </p:val>
                                        </p:tav>
                                        <p:tav tm="100000">
                                          <p:val>
                                            <p:strVal val="ppt_y-.1"/>
                                          </p:val>
                                        </p:tav>
                                      </p:tavLst>
                                    </p:anim>
                                    <p:anim calcmode="lin" valueType="num">
                                      <p:cBhvr>
                                        <p:cTn id="565" dur="500" accel="50000">
                                          <p:stCondLst>
                                            <p:cond delay="500"/>
                                          </p:stCondLst>
                                        </p:cTn>
                                        <p:tgtEl>
                                          <p:spTgt spid="97"/>
                                        </p:tgtEl>
                                        <p:attrNameLst>
                                          <p:attrName>ppt_x</p:attrName>
                                        </p:attrNameLst>
                                      </p:cBhvr>
                                      <p:tavLst>
                                        <p:tav tm="0">
                                          <p:val>
                                            <p:strVal val="ppt_x"/>
                                          </p:val>
                                        </p:tav>
                                        <p:tav tm="100000">
                                          <p:val>
                                            <p:strVal val="ppt_x+.4"/>
                                          </p:val>
                                        </p:tav>
                                      </p:tavLst>
                                    </p:anim>
                                    <p:anim calcmode="lin" valueType="num">
                                      <p:cBhvr>
                                        <p:cTn id="566" dur="1000"/>
                                        <p:tgtEl>
                                          <p:spTgt spid="97"/>
                                        </p:tgtEl>
                                        <p:attrNameLst>
                                          <p:attrName>ppt_h</p:attrName>
                                        </p:attrNameLst>
                                      </p:cBhvr>
                                      <p:tavLst>
                                        <p:tav tm="0">
                                          <p:val>
                                            <p:strVal val="ppt_h"/>
                                          </p:val>
                                        </p:tav>
                                        <p:tav tm="100000">
                                          <p:val>
                                            <p:strVal val="ppt_h"/>
                                          </p:val>
                                        </p:tav>
                                      </p:tavLst>
                                    </p:anim>
                                    <p:anim calcmode="lin" valueType="num">
                                      <p:cBhvr>
                                        <p:cTn id="567" dur="500" accel="50000">
                                          <p:stCondLst>
                                            <p:cond delay="0"/>
                                          </p:stCondLst>
                                        </p:cTn>
                                        <p:tgtEl>
                                          <p:spTgt spid="97"/>
                                        </p:tgtEl>
                                        <p:attrNameLst>
                                          <p:attrName>ppt_w</p:attrName>
                                        </p:attrNameLst>
                                      </p:cBhvr>
                                      <p:tavLst>
                                        <p:tav tm="0">
                                          <p:val>
                                            <p:strVal val="ppt_w"/>
                                          </p:val>
                                        </p:tav>
                                        <p:tav tm="100000">
                                          <p:val>
                                            <p:strVal val="ppt_w*.05"/>
                                          </p:val>
                                        </p:tav>
                                      </p:tavLst>
                                    </p:anim>
                                    <p:anim calcmode="lin" valueType="num">
                                      <p:cBhvr>
                                        <p:cTn id="568" dur="500" decel="50000">
                                          <p:stCondLst>
                                            <p:cond delay="500"/>
                                          </p:stCondLst>
                                        </p:cTn>
                                        <p:tgtEl>
                                          <p:spTgt spid="97"/>
                                        </p:tgtEl>
                                        <p:attrNameLst>
                                          <p:attrName>ppt_w</p:attrName>
                                        </p:attrNameLst>
                                      </p:cBhvr>
                                      <p:tavLst>
                                        <p:tav tm="0">
                                          <p:val>
                                            <p:strVal val="ppt_w"/>
                                          </p:val>
                                        </p:tav>
                                        <p:tav tm="100000">
                                          <p:val>
                                            <p:strVal val="ppt_w/.05"/>
                                          </p:val>
                                        </p:tav>
                                      </p:tavLst>
                                    </p:anim>
                                    <p:anim calcmode="lin" valueType="num">
                                      <p:cBhvr>
                                        <p:cTn id="569" dur="500" accel="50000">
                                          <p:stCondLst>
                                            <p:cond delay="500"/>
                                          </p:stCondLst>
                                        </p:cTn>
                                        <p:tgtEl>
                                          <p:spTgt spid="97"/>
                                        </p:tgtEl>
                                        <p:attrNameLst>
                                          <p:attrName>style.rotation</p:attrName>
                                        </p:attrNameLst>
                                      </p:cBhvr>
                                      <p:tavLst>
                                        <p:tav tm="0">
                                          <p:val>
                                            <p:fltVal val="0"/>
                                          </p:val>
                                        </p:tav>
                                        <p:tav tm="100000">
                                          <p:val>
                                            <p:fltVal val="-90"/>
                                          </p:val>
                                        </p:tav>
                                      </p:tavLst>
                                    </p:anim>
                                    <p:set>
                                      <p:cBhvr>
                                        <p:cTn id="570" dur="1" fill="hold">
                                          <p:stCondLst>
                                            <p:cond delay="999"/>
                                          </p:stCondLst>
                                        </p:cTn>
                                        <p:tgtEl>
                                          <p:spTgt spid="97"/>
                                        </p:tgtEl>
                                        <p:attrNameLst>
                                          <p:attrName>style.visibility</p:attrName>
                                        </p:attrNameLst>
                                      </p:cBhvr>
                                      <p:to>
                                        <p:strVal val="hidden"/>
                                      </p:to>
                                    </p:set>
                                  </p:childTnLst>
                                </p:cTn>
                              </p:par>
                              <p:par>
                                <p:cTn id="571" presetID="25" presetClass="exit" presetSubtype="0" fill="hold" grpId="1" nodeType="withEffect">
                                  <p:stCondLst>
                                    <p:cond delay="0"/>
                                  </p:stCondLst>
                                  <p:childTnLst>
                                    <p:animEffect transition="out" filter="fade">
                                      <p:cBhvr>
                                        <p:cTn id="572" dur="1000" accel="50000">
                                          <p:stCondLst>
                                            <p:cond delay="0"/>
                                          </p:stCondLst>
                                        </p:cTn>
                                        <p:tgtEl>
                                          <p:spTgt spid="101"/>
                                        </p:tgtEl>
                                      </p:cBhvr>
                                    </p:animEffect>
                                    <p:anim calcmode="lin" valueType="num">
                                      <p:cBhvr>
                                        <p:cTn id="573" dur="500" accel="50000">
                                          <p:stCondLst>
                                            <p:cond delay="0"/>
                                          </p:stCondLst>
                                        </p:cTn>
                                        <p:tgtEl>
                                          <p:spTgt spid="101"/>
                                        </p:tgtEl>
                                        <p:attrNameLst>
                                          <p:attrName>ppt_y</p:attrName>
                                        </p:attrNameLst>
                                      </p:cBhvr>
                                      <p:tavLst>
                                        <p:tav tm="0">
                                          <p:val>
                                            <p:strVal val="ppt_y"/>
                                          </p:val>
                                        </p:tav>
                                        <p:tav tm="100000">
                                          <p:val>
                                            <p:strVal val="ppt_y+.1"/>
                                          </p:val>
                                        </p:tav>
                                      </p:tavLst>
                                    </p:anim>
                                    <p:anim calcmode="lin" valueType="num">
                                      <p:cBhvr>
                                        <p:cTn id="574" dur="500" decel="50000">
                                          <p:stCondLst>
                                            <p:cond delay="500"/>
                                          </p:stCondLst>
                                        </p:cTn>
                                        <p:tgtEl>
                                          <p:spTgt spid="101"/>
                                        </p:tgtEl>
                                        <p:attrNameLst>
                                          <p:attrName>ppt_y</p:attrName>
                                        </p:attrNameLst>
                                      </p:cBhvr>
                                      <p:tavLst>
                                        <p:tav tm="0">
                                          <p:val>
                                            <p:strVal val="ppt_y"/>
                                          </p:val>
                                        </p:tav>
                                        <p:tav tm="100000">
                                          <p:val>
                                            <p:strVal val="ppt_y-.1"/>
                                          </p:val>
                                        </p:tav>
                                      </p:tavLst>
                                    </p:anim>
                                    <p:anim calcmode="lin" valueType="num">
                                      <p:cBhvr>
                                        <p:cTn id="575" dur="500" accel="50000">
                                          <p:stCondLst>
                                            <p:cond delay="500"/>
                                          </p:stCondLst>
                                        </p:cTn>
                                        <p:tgtEl>
                                          <p:spTgt spid="101"/>
                                        </p:tgtEl>
                                        <p:attrNameLst>
                                          <p:attrName>ppt_x</p:attrName>
                                        </p:attrNameLst>
                                      </p:cBhvr>
                                      <p:tavLst>
                                        <p:tav tm="0">
                                          <p:val>
                                            <p:strVal val="ppt_x"/>
                                          </p:val>
                                        </p:tav>
                                        <p:tav tm="100000">
                                          <p:val>
                                            <p:strVal val="ppt_x+.4"/>
                                          </p:val>
                                        </p:tav>
                                      </p:tavLst>
                                    </p:anim>
                                    <p:anim calcmode="lin" valueType="num">
                                      <p:cBhvr>
                                        <p:cTn id="576" dur="1000"/>
                                        <p:tgtEl>
                                          <p:spTgt spid="101"/>
                                        </p:tgtEl>
                                        <p:attrNameLst>
                                          <p:attrName>ppt_h</p:attrName>
                                        </p:attrNameLst>
                                      </p:cBhvr>
                                      <p:tavLst>
                                        <p:tav tm="0">
                                          <p:val>
                                            <p:strVal val="ppt_h"/>
                                          </p:val>
                                        </p:tav>
                                        <p:tav tm="100000">
                                          <p:val>
                                            <p:strVal val="ppt_h"/>
                                          </p:val>
                                        </p:tav>
                                      </p:tavLst>
                                    </p:anim>
                                    <p:anim calcmode="lin" valueType="num">
                                      <p:cBhvr>
                                        <p:cTn id="577" dur="500" accel="50000">
                                          <p:stCondLst>
                                            <p:cond delay="0"/>
                                          </p:stCondLst>
                                        </p:cTn>
                                        <p:tgtEl>
                                          <p:spTgt spid="101"/>
                                        </p:tgtEl>
                                        <p:attrNameLst>
                                          <p:attrName>ppt_w</p:attrName>
                                        </p:attrNameLst>
                                      </p:cBhvr>
                                      <p:tavLst>
                                        <p:tav tm="0">
                                          <p:val>
                                            <p:strVal val="ppt_w"/>
                                          </p:val>
                                        </p:tav>
                                        <p:tav tm="100000">
                                          <p:val>
                                            <p:strVal val="ppt_w*.05"/>
                                          </p:val>
                                        </p:tav>
                                      </p:tavLst>
                                    </p:anim>
                                    <p:anim calcmode="lin" valueType="num">
                                      <p:cBhvr>
                                        <p:cTn id="578" dur="500" decel="50000">
                                          <p:stCondLst>
                                            <p:cond delay="500"/>
                                          </p:stCondLst>
                                        </p:cTn>
                                        <p:tgtEl>
                                          <p:spTgt spid="101"/>
                                        </p:tgtEl>
                                        <p:attrNameLst>
                                          <p:attrName>ppt_w</p:attrName>
                                        </p:attrNameLst>
                                      </p:cBhvr>
                                      <p:tavLst>
                                        <p:tav tm="0">
                                          <p:val>
                                            <p:strVal val="ppt_w"/>
                                          </p:val>
                                        </p:tav>
                                        <p:tav tm="100000">
                                          <p:val>
                                            <p:strVal val="ppt_w/.05"/>
                                          </p:val>
                                        </p:tav>
                                      </p:tavLst>
                                    </p:anim>
                                    <p:anim calcmode="lin" valueType="num">
                                      <p:cBhvr>
                                        <p:cTn id="579" dur="500" accel="50000">
                                          <p:stCondLst>
                                            <p:cond delay="500"/>
                                          </p:stCondLst>
                                        </p:cTn>
                                        <p:tgtEl>
                                          <p:spTgt spid="101"/>
                                        </p:tgtEl>
                                        <p:attrNameLst>
                                          <p:attrName>style.rotation</p:attrName>
                                        </p:attrNameLst>
                                      </p:cBhvr>
                                      <p:tavLst>
                                        <p:tav tm="0">
                                          <p:val>
                                            <p:fltVal val="0"/>
                                          </p:val>
                                        </p:tav>
                                        <p:tav tm="100000">
                                          <p:val>
                                            <p:fltVal val="-90"/>
                                          </p:val>
                                        </p:tav>
                                      </p:tavLst>
                                    </p:anim>
                                    <p:set>
                                      <p:cBhvr>
                                        <p:cTn id="580" dur="1" fill="hold">
                                          <p:stCondLst>
                                            <p:cond delay="999"/>
                                          </p:stCondLst>
                                        </p:cTn>
                                        <p:tgtEl>
                                          <p:spTgt spid="101"/>
                                        </p:tgtEl>
                                        <p:attrNameLst>
                                          <p:attrName>style.visibility</p:attrName>
                                        </p:attrNameLst>
                                      </p:cBhvr>
                                      <p:to>
                                        <p:strVal val="hidden"/>
                                      </p:to>
                                    </p:set>
                                  </p:childTnLst>
                                </p:cTn>
                              </p:par>
                              <p:par>
                                <p:cTn id="581" presetID="25" presetClass="exit" presetSubtype="0" fill="hold" grpId="1" nodeType="withEffect">
                                  <p:stCondLst>
                                    <p:cond delay="0"/>
                                  </p:stCondLst>
                                  <p:childTnLst>
                                    <p:animEffect transition="out" filter="fade">
                                      <p:cBhvr>
                                        <p:cTn id="582" dur="1000" accel="50000">
                                          <p:stCondLst>
                                            <p:cond delay="0"/>
                                          </p:stCondLst>
                                        </p:cTn>
                                        <p:tgtEl>
                                          <p:spTgt spid="104"/>
                                        </p:tgtEl>
                                      </p:cBhvr>
                                    </p:animEffect>
                                    <p:anim calcmode="lin" valueType="num">
                                      <p:cBhvr>
                                        <p:cTn id="583" dur="500" accel="50000">
                                          <p:stCondLst>
                                            <p:cond delay="0"/>
                                          </p:stCondLst>
                                        </p:cTn>
                                        <p:tgtEl>
                                          <p:spTgt spid="104"/>
                                        </p:tgtEl>
                                        <p:attrNameLst>
                                          <p:attrName>ppt_y</p:attrName>
                                        </p:attrNameLst>
                                      </p:cBhvr>
                                      <p:tavLst>
                                        <p:tav tm="0">
                                          <p:val>
                                            <p:strVal val="ppt_y"/>
                                          </p:val>
                                        </p:tav>
                                        <p:tav tm="100000">
                                          <p:val>
                                            <p:strVal val="ppt_y+.1"/>
                                          </p:val>
                                        </p:tav>
                                      </p:tavLst>
                                    </p:anim>
                                    <p:anim calcmode="lin" valueType="num">
                                      <p:cBhvr>
                                        <p:cTn id="584" dur="500" decel="50000">
                                          <p:stCondLst>
                                            <p:cond delay="500"/>
                                          </p:stCondLst>
                                        </p:cTn>
                                        <p:tgtEl>
                                          <p:spTgt spid="104"/>
                                        </p:tgtEl>
                                        <p:attrNameLst>
                                          <p:attrName>ppt_y</p:attrName>
                                        </p:attrNameLst>
                                      </p:cBhvr>
                                      <p:tavLst>
                                        <p:tav tm="0">
                                          <p:val>
                                            <p:strVal val="ppt_y"/>
                                          </p:val>
                                        </p:tav>
                                        <p:tav tm="100000">
                                          <p:val>
                                            <p:strVal val="ppt_y-.1"/>
                                          </p:val>
                                        </p:tav>
                                      </p:tavLst>
                                    </p:anim>
                                    <p:anim calcmode="lin" valueType="num">
                                      <p:cBhvr>
                                        <p:cTn id="585" dur="500" accel="50000">
                                          <p:stCondLst>
                                            <p:cond delay="500"/>
                                          </p:stCondLst>
                                        </p:cTn>
                                        <p:tgtEl>
                                          <p:spTgt spid="104"/>
                                        </p:tgtEl>
                                        <p:attrNameLst>
                                          <p:attrName>ppt_x</p:attrName>
                                        </p:attrNameLst>
                                      </p:cBhvr>
                                      <p:tavLst>
                                        <p:tav tm="0">
                                          <p:val>
                                            <p:strVal val="ppt_x"/>
                                          </p:val>
                                        </p:tav>
                                        <p:tav tm="100000">
                                          <p:val>
                                            <p:strVal val="ppt_x+.4"/>
                                          </p:val>
                                        </p:tav>
                                      </p:tavLst>
                                    </p:anim>
                                    <p:anim calcmode="lin" valueType="num">
                                      <p:cBhvr>
                                        <p:cTn id="586" dur="1000"/>
                                        <p:tgtEl>
                                          <p:spTgt spid="104"/>
                                        </p:tgtEl>
                                        <p:attrNameLst>
                                          <p:attrName>ppt_h</p:attrName>
                                        </p:attrNameLst>
                                      </p:cBhvr>
                                      <p:tavLst>
                                        <p:tav tm="0">
                                          <p:val>
                                            <p:strVal val="ppt_h"/>
                                          </p:val>
                                        </p:tav>
                                        <p:tav tm="100000">
                                          <p:val>
                                            <p:strVal val="ppt_h"/>
                                          </p:val>
                                        </p:tav>
                                      </p:tavLst>
                                    </p:anim>
                                    <p:anim calcmode="lin" valueType="num">
                                      <p:cBhvr>
                                        <p:cTn id="587" dur="500" accel="50000">
                                          <p:stCondLst>
                                            <p:cond delay="0"/>
                                          </p:stCondLst>
                                        </p:cTn>
                                        <p:tgtEl>
                                          <p:spTgt spid="104"/>
                                        </p:tgtEl>
                                        <p:attrNameLst>
                                          <p:attrName>ppt_w</p:attrName>
                                        </p:attrNameLst>
                                      </p:cBhvr>
                                      <p:tavLst>
                                        <p:tav tm="0">
                                          <p:val>
                                            <p:strVal val="ppt_w"/>
                                          </p:val>
                                        </p:tav>
                                        <p:tav tm="100000">
                                          <p:val>
                                            <p:strVal val="ppt_w*.05"/>
                                          </p:val>
                                        </p:tav>
                                      </p:tavLst>
                                    </p:anim>
                                    <p:anim calcmode="lin" valueType="num">
                                      <p:cBhvr>
                                        <p:cTn id="588" dur="500" decel="50000">
                                          <p:stCondLst>
                                            <p:cond delay="500"/>
                                          </p:stCondLst>
                                        </p:cTn>
                                        <p:tgtEl>
                                          <p:spTgt spid="104"/>
                                        </p:tgtEl>
                                        <p:attrNameLst>
                                          <p:attrName>ppt_w</p:attrName>
                                        </p:attrNameLst>
                                      </p:cBhvr>
                                      <p:tavLst>
                                        <p:tav tm="0">
                                          <p:val>
                                            <p:strVal val="ppt_w"/>
                                          </p:val>
                                        </p:tav>
                                        <p:tav tm="100000">
                                          <p:val>
                                            <p:strVal val="ppt_w/.05"/>
                                          </p:val>
                                        </p:tav>
                                      </p:tavLst>
                                    </p:anim>
                                    <p:anim calcmode="lin" valueType="num">
                                      <p:cBhvr>
                                        <p:cTn id="589" dur="500" accel="50000">
                                          <p:stCondLst>
                                            <p:cond delay="500"/>
                                          </p:stCondLst>
                                        </p:cTn>
                                        <p:tgtEl>
                                          <p:spTgt spid="104"/>
                                        </p:tgtEl>
                                        <p:attrNameLst>
                                          <p:attrName>style.rotation</p:attrName>
                                        </p:attrNameLst>
                                      </p:cBhvr>
                                      <p:tavLst>
                                        <p:tav tm="0">
                                          <p:val>
                                            <p:fltVal val="0"/>
                                          </p:val>
                                        </p:tav>
                                        <p:tav tm="100000">
                                          <p:val>
                                            <p:fltVal val="-90"/>
                                          </p:val>
                                        </p:tav>
                                      </p:tavLst>
                                    </p:anim>
                                    <p:set>
                                      <p:cBhvr>
                                        <p:cTn id="590" dur="1" fill="hold">
                                          <p:stCondLst>
                                            <p:cond delay="999"/>
                                          </p:stCondLst>
                                        </p:cTn>
                                        <p:tgtEl>
                                          <p:spTgt spid="104"/>
                                        </p:tgtEl>
                                        <p:attrNameLst>
                                          <p:attrName>style.visibility</p:attrName>
                                        </p:attrNameLst>
                                      </p:cBhvr>
                                      <p:to>
                                        <p:strVal val="hidden"/>
                                      </p:to>
                                    </p:set>
                                  </p:childTnLst>
                                </p:cTn>
                              </p:par>
                              <p:par>
                                <p:cTn id="591" presetID="25" presetClass="exit" presetSubtype="0" fill="hold" grpId="1" nodeType="withEffect">
                                  <p:stCondLst>
                                    <p:cond delay="0"/>
                                  </p:stCondLst>
                                  <p:childTnLst>
                                    <p:animEffect transition="out" filter="fade">
                                      <p:cBhvr>
                                        <p:cTn id="592" dur="1000" accel="50000">
                                          <p:stCondLst>
                                            <p:cond delay="0"/>
                                          </p:stCondLst>
                                        </p:cTn>
                                        <p:tgtEl>
                                          <p:spTgt spid="105"/>
                                        </p:tgtEl>
                                      </p:cBhvr>
                                    </p:animEffect>
                                    <p:anim calcmode="lin" valueType="num">
                                      <p:cBhvr>
                                        <p:cTn id="593" dur="500" accel="50000">
                                          <p:stCondLst>
                                            <p:cond delay="0"/>
                                          </p:stCondLst>
                                        </p:cTn>
                                        <p:tgtEl>
                                          <p:spTgt spid="105"/>
                                        </p:tgtEl>
                                        <p:attrNameLst>
                                          <p:attrName>ppt_y</p:attrName>
                                        </p:attrNameLst>
                                      </p:cBhvr>
                                      <p:tavLst>
                                        <p:tav tm="0">
                                          <p:val>
                                            <p:strVal val="ppt_y"/>
                                          </p:val>
                                        </p:tav>
                                        <p:tav tm="100000">
                                          <p:val>
                                            <p:strVal val="ppt_y+.1"/>
                                          </p:val>
                                        </p:tav>
                                      </p:tavLst>
                                    </p:anim>
                                    <p:anim calcmode="lin" valueType="num">
                                      <p:cBhvr>
                                        <p:cTn id="594" dur="500" decel="50000">
                                          <p:stCondLst>
                                            <p:cond delay="500"/>
                                          </p:stCondLst>
                                        </p:cTn>
                                        <p:tgtEl>
                                          <p:spTgt spid="105"/>
                                        </p:tgtEl>
                                        <p:attrNameLst>
                                          <p:attrName>ppt_y</p:attrName>
                                        </p:attrNameLst>
                                      </p:cBhvr>
                                      <p:tavLst>
                                        <p:tav tm="0">
                                          <p:val>
                                            <p:strVal val="ppt_y"/>
                                          </p:val>
                                        </p:tav>
                                        <p:tav tm="100000">
                                          <p:val>
                                            <p:strVal val="ppt_y-.1"/>
                                          </p:val>
                                        </p:tav>
                                      </p:tavLst>
                                    </p:anim>
                                    <p:anim calcmode="lin" valueType="num">
                                      <p:cBhvr>
                                        <p:cTn id="595" dur="500" accel="50000">
                                          <p:stCondLst>
                                            <p:cond delay="500"/>
                                          </p:stCondLst>
                                        </p:cTn>
                                        <p:tgtEl>
                                          <p:spTgt spid="105"/>
                                        </p:tgtEl>
                                        <p:attrNameLst>
                                          <p:attrName>ppt_x</p:attrName>
                                        </p:attrNameLst>
                                      </p:cBhvr>
                                      <p:tavLst>
                                        <p:tav tm="0">
                                          <p:val>
                                            <p:strVal val="ppt_x"/>
                                          </p:val>
                                        </p:tav>
                                        <p:tav tm="100000">
                                          <p:val>
                                            <p:strVal val="ppt_x+.4"/>
                                          </p:val>
                                        </p:tav>
                                      </p:tavLst>
                                    </p:anim>
                                    <p:anim calcmode="lin" valueType="num">
                                      <p:cBhvr>
                                        <p:cTn id="596" dur="1000"/>
                                        <p:tgtEl>
                                          <p:spTgt spid="105"/>
                                        </p:tgtEl>
                                        <p:attrNameLst>
                                          <p:attrName>ppt_h</p:attrName>
                                        </p:attrNameLst>
                                      </p:cBhvr>
                                      <p:tavLst>
                                        <p:tav tm="0">
                                          <p:val>
                                            <p:strVal val="ppt_h"/>
                                          </p:val>
                                        </p:tav>
                                        <p:tav tm="100000">
                                          <p:val>
                                            <p:strVal val="ppt_h"/>
                                          </p:val>
                                        </p:tav>
                                      </p:tavLst>
                                    </p:anim>
                                    <p:anim calcmode="lin" valueType="num">
                                      <p:cBhvr>
                                        <p:cTn id="597" dur="500" accel="50000">
                                          <p:stCondLst>
                                            <p:cond delay="0"/>
                                          </p:stCondLst>
                                        </p:cTn>
                                        <p:tgtEl>
                                          <p:spTgt spid="105"/>
                                        </p:tgtEl>
                                        <p:attrNameLst>
                                          <p:attrName>ppt_w</p:attrName>
                                        </p:attrNameLst>
                                      </p:cBhvr>
                                      <p:tavLst>
                                        <p:tav tm="0">
                                          <p:val>
                                            <p:strVal val="ppt_w"/>
                                          </p:val>
                                        </p:tav>
                                        <p:tav tm="100000">
                                          <p:val>
                                            <p:strVal val="ppt_w*.05"/>
                                          </p:val>
                                        </p:tav>
                                      </p:tavLst>
                                    </p:anim>
                                    <p:anim calcmode="lin" valueType="num">
                                      <p:cBhvr>
                                        <p:cTn id="598" dur="500" decel="50000">
                                          <p:stCondLst>
                                            <p:cond delay="500"/>
                                          </p:stCondLst>
                                        </p:cTn>
                                        <p:tgtEl>
                                          <p:spTgt spid="105"/>
                                        </p:tgtEl>
                                        <p:attrNameLst>
                                          <p:attrName>ppt_w</p:attrName>
                                        </p:attrNameLst>
                                      </p:cBhvr>
                                      <p:tavLst>
                                        <p:tav tm="0">
                                          <p:val>
                                            <p:strVal val="ppt_w"/>
                                          </p:val>
                                        </p:tav>
                                        <p:tav tm="100000">
                                          <p:val>
                                            <p:strVal val="ppt_w/.05"/>
                                          </p:val>
                                        </p:tav>
                                      </p:tavLst>
                                    </p:anim>
                                    <p:anim calcmode="lin" valueType="num">
                                      <p:cBhvr>
                                        <p:cTn id="599" dur="500" accel="50000">
                                          <p:stCondLst>
                                            <p:cond delay="500"/>
                                          </p:stCondLst>
                                        </p:cTn>
                                        <p:tgtEl>
                                          <p:spTgt spid="105"/>
                                        </p:tgtEl>
                                        <p:attrNameLst>
                                          <p:attrName>style.rotation</p:attrName>
                                        </p:attrNameLst>
                                      </p:cBhvr>
                                      <p:tavLst>
                                        <p:tav tm="0">
                                          <p:val>
                                            <p:fltVal val="0"/>
                                          </p:val>
                                        </p:tav>
                                        <p:tav tm="100000">
                                          <p:val>
                                            <p:fltVal val="-90"/>
                                          </p:val>
                                        </p:tav>
                                      </p:tavLst>
                                    </p:anim>
                                    <p:set>
                                      <p:cBhvr>
                                        <p:cTn id="600" dur="1" fill="hold">
                                          <p:stCondLst>
                                            <p:cond delay="999"/>
                                          </p:stCondLst>
                                        </p:cTn>
                                        <p:tgtEl>
                                          <p:spTgt spid="105"/>
                                        </p:tgtEl>
                                        <p:attrNameLst>
                                          <p:attrName>style.visibility</p:attrName>
                                        </p:attrNameLst>
                                      </p:cBhvr>
                                      <p:to>
                                        <p:strVal val="hidden"/>
                                      </p:to>
                                    </p:set>
                                  </p:childTnLst>
                                </p:cTn>
                              </p:par>
                              <p:par>
                                <p:cTn id="601" presetID="25" presetClass="exit" presetSubtype="0" fill="hold" grpId="1" nodeType="withEffect">
                                  <p:stCondLst>
                                    <p:cond delay="0"/>
                                  </p:stCondLst>
                                  <p:childTnLst>
                                    <p:animEffect transition="out" filter="fade">
                                      <p:cBhvr>
                                        <p:cTn id="602" dur="1000" accel="50000">
                                          <p:stCondLst>
                                            <p:cond delay="0"/>
                                          </p:stCondLst>
                                        </p:cTn>
                                        <p:tgtEl>
                                          <p:spTgt spid="100"/>
                                        </p:tgtEl>
                                      </p:cBhvr>
                                    </p:animEffect>
                                    <p:anim calcmode="lin" valueType="num">
                                      <p:cBhvr>
                                        <p:cTn id="603" dur="500" accel="50000">
                                          <p:stCondLst>
                                            <p:cond delay="0"/>
                                          </p:stCondLst>
                                        </p:cTn>
                                        <p:tgtEl>
                                          <p:spTgt spid="100"/>
                                        </p:tgtEl>
                                        <p:attrNameLst>
                                          <p:attrName>ppt_y</p:attrName>
                                        </p:attrNameLst>
                                      </p:cBhvr>
                                      <p:tavLst>
                                        <p:tav tm="0">
                                          <p:val>
                                            <p:strVal val="ppt_y"/>
                                          </p:val>
                                        </p:tav>
                                        <p:tav tm="100000">
                                          <p:val>
                                            <p:strVal val="ppt_y+.1"/>
                                          </p:val>
                                        </p:tav>
                                      </p:tavLst>
                                    </p:anim>
                                    <p:anim calcmode="lin" valueType="num">
                                      <p:cBhvr>
                                        <p:cTn id="604" dur="500" decel="50000">
                                          <p:stCondLst>
                                            <p:cond delay="500"/>
                                          </p:stCondLst>
                                        </p:cTn>
                                        <p:tgtEl>
                                          <p:spTgt spid="100"/>
                                        </p:tgtEl>
                                        <p:attrNameLst>
                                          <p:attrName>ppt_y</p:attrName>
                                        </p:attrNameLst>
                                      </p:cBhvr>
                                      <p:tavLst>
                                        <p:tav tm="0">
                                          <p:val>
                                            <p:strVal val="ppt_y"/>
                                          </p:val>
                                        </p:tav>
                                        <p:tav tm="100000">
                                          <p:val>
                                            <p:strVal val="ppt_y-.1"/>
                                          </p:val>
                                        </p:tav>
                                      </p:tavLst>
                                    </p:anim>
                                    <p:anim calcmode="lin" valueType="num">
                                      <p:cBhvr>
                                        <p:cTn id="605" dur="500" accel="50000">
                                          <p:stCondLst>
                                            <p:cond delay="500"/>
                                          </p:stCondLst>
                                        </p:cTn>
                                        <p:tgtEl>
                                          <p:spTgt spid="100"/>
                                        </p:tgtEl>
                                        <p:attrNameLst>
                                          <p:attrName>ppt_x</p:attrName>
                                        </p:attrNameLst>
                                      </p:cBhvr>
                                      <p:tavLst>
                                        <p:tav tm="0">
                                          <p:val>
                                            <p:strVal val="ppt_x"/>
                                          </p:val>
                                        </p:tav>
                                        <p:tav tm="100000">
                                          <p:val>
                                            <p:strVal val="ppt_x+.4"/>
                                          </p:val>
                                        </p:tav>
                                      </p:tavLst>
                                    </p:anim>
                                    <p:anim calcmode="lin" valueType="num">
                                      <p:cBhvr>
                                        <p:cTn id="606" dur="1000"/>
                                        <p:tgtEl>
                                          <p:spTgt spid="100"/>
                                        </p:tgtEl>
                                        <p:attrNameLst>
                                          <p:attrName>ppt_h</p:attrName>
                                        </p:attrNameLst>
                                      </p:cBhvr>
                                      <p:tavLst>
                                        <p:tav tm="0">
                                          <p:val>
                                            <p:strVal val="ppt_h"/>
                                          </p:val>
                                        </p:tav>
                                        <p:tav tm="100000">
                                          <p:val>
                                            <p:strVal val="ppt_h"/>
                                          </p:val>
                                        </p:tav>
                                      </p:tavLst>
                                    </p:anim>
                                    <p:anim calcmode="lin" valueType="num">
                                      <p:cBhvr>
                                        <p:cTn id="607" dur="500" accel="50000">
                                          <p:stCondLst>
                                            <p:cond delay="0"/>
                                          </p:stCondLst>
                                        </p:cTn>
                                        <p:tgtEl>
                                          <p:spTgt spid="100"/>
                                        </p:tgtEl>
                                        <p:attrNameLst>
                                          <p:attrName>ppt_w</p:attrName>
                                        </p:attrNameLst>
                                      </p:cBhvr>
                                      <p:tavLst>
                                        <p:tav tm="0">
                                          <p:val>
                                            <p:strVal val="ppt_w"/>
                                          </p:val>
                                        </p:tav>
                                        <p:tav tm="100000">
                                          <p:val>
                                            <p:strVal val="ppt_w*.05"/>
                                          </p:val>
                                        </p:tav>
                                      </p:tavLst>
                                    </p:anim>
                                    <p:anim calcmode="lin" valueType="num">
                                      <p:cBhvr>
                                        <p:cTn id="608" dur="500" decel="50000">
                                          <p:stCondLst>
                                            <p:cond delay="500"/>
                                          </p:stCondLst>
                                        </p:cTn>
                                        <p:tgtEl>
                                          <p:spTgt spid="100"/>
                                        </p:tgtEl>
                                        <p:attrNameLst>
                                          <p:attrName>ppt_w</p:attrName>
                                        </p:attrNameLst>
                                      </p:cBhvr>
                                      <p:tavLst>
                                        <p:tav tm="0">
                                          <p:val>
                                            <p:strVal val="ppt_w"/>
                                          </p:val>
                                        </p:tav>
                                        <p:tav tm="100000">
                                          <p:val>
                                            <p:strVal val="ppt_w/.05"/>
                                          </p:val>
                                        </p:tav>
                                      </p:tavLst>
                                    </p:anim>
                                    <p:anim calcmode="lin" valueType="num">
                                      <p:cBhvr>
                                        <p:cTn id="609" dur="500" accel="50000">
                                          <p:stCondLst>
                                            <p:cond delay="500"/>
                                          </p:stCondLst>
                                        </p:cTn>
                                        <p:tgtEl>
                                          <p:spTgt spid="100"/>
                                        </p:tgtEl>
                                        <p:attrNameLst>
                                          <p:attrName>style.rotation</p:attrName>
                                        </p:attrNameLst>
                                      </p:cBhvr>
                                      <p:tavLst>
                                        <p:tav tm="0">
                                          <p:val>
                                            <p:fltVal val="0"/>
                                          </p:val>
                                        </p:tav>
                                        <p:tav tm="100000">
                                          <p:val>
                                            <p:fltVal val="-90"/>
                                          </p:val>
                                        </p:tav>
                                      </p:tavLst>
                                    </p:anim>
                                    <p:set>
                                      <p:cBhvr>
                                        <p:cTn id="610" dur="1" fill="hold">
                                          <p:stCondLst>
                                            <p:cond delay="999"/>
                                          </p:stCondLst>
                                        </p:cTn>
                                        <p:tgtEl>
                                          <p:spTgt spid="100"/>
                                        </p:tgtEl>
                                        <p:attrNameLst>
                                          <p:attrName>style.visibility</p:attrName>
                                        </p:attrNameLst>
                                      </p:cBhvr>
                                      <p:to>
                                        <p:strVal val="hidden"/>
                                      </p:to>
                                    </p:set>
                                  </p:childTnLst>
                                </p:cTn>
                              </p:par>
                              <p:par>
                                <p:cTn id="611" presetID="25" presetClass="exit" presetSubtype="0" fill="hold" grpId="1" nodeType="withEffect">
                                  <p:stCondLst>
                                    <p:cond delay="0"/>
                                  </p:stCondLst>
                                  <p:childTnLst>
                                    <p:animEffect transition="out" filter="fade">
                                      <p:cBhvr>
                                        <p:cTn id="612" dur="1000" accel="50000">
                                          <p:stCondLst>
                                            <p:cond delay="0"/>
                                          </p:stCondLst>
                                        </p:cTn>
                                        <p:tgtEl>
                                          <p:spTgt spid="103"/>
                                        </p:tgtEl>
                                      </p:cBhvr>
                                    </p:animEffect>
                                    <p:anim calcmode="lin" valueType="num">
                                      <p:cBhvr>
                                        <p:cTn id="613" dur="500" accel="50000">
                                          <p:stCondLst>
                                            <p:cond delay="0"/>
                                          </p:stCondLst>
                                        </p:cTn>
                                        <p:tgtEl>
                                          <p:spTgt spid="103"/>
                                        </p:tgtEl>
                                        <p:attrNameLst>
                                          <p:attrName>ppt_y</p:attrName>
                                        </p:attrNameLst>
                                      </p:cBhvr>
                                      <p:tavLst>
                                        <p:tav tm="0">
                                          <p:val>
                                            <p:strVal val="ppt_y"/>
                                          </p:val>
                                        </p:tav>
                                        <p:tav tm="100000">
                                          <p:val>
                                            <p:strVal val="ppt_y+.1"/>
                                          </p:val>
                                        </p:tav>
                                      </p:tavLst>
                                    </p:anim>
                                    <p:anim calcmode="lin" valueType="num">
                                      <p:cBhvr>
                                        <p:cTn id="614" dur="500" decel="50000">
                                          <p:stCondLst>
                                            <p:cond delay="500"/>
                                          </p:stCondLst>
                                        </p:cTn>
                                        <p:tgtEl>
                                          <p:spTgt spid="103"/>
                                        </p:tgtEl>
                                        <p:attrNameLst>
                                          <p:attrName>ppt_y</p:attrName>
                                        </p:attrNameLst>
                                      </p:cBhvr>
                                      <p:tavLst>
                                        <p:tav tm="0">
                                          <p:val>
                                            <p:strVal val="ppt_y"/>
                                          </p:val>
                                        </p:tav>
                                        <p:tav tm="100000">
                                          <p:val>
                                            <p:strVal val="ppt_y-.1"/>
                                          </p:val>
                                        </p:tav>
                                      </p:tavLst>
                                    </p:anim>
                                    <p:anim calcmode="lin" valueType="num">
                                      <p:cBhvr>
                                        <p:cTn id="615" dur="500" accel="50000">
                                          <p:stCondLst>
                                            <p:cond delay="500"/>
                                          </p:stCondLst>
                                        </p:cTn>
                                        <p:tgtEl>
                                          <p:spTgt spid="103"/>
                                        </p:tgtEl>
                                        <p:attrNameLst>
                                          <p:attrName>ppt_x</p:attrName>
                                        </p:attrNameLst>
                                      </p:cBhvr>
                                      <p:tavLst>
                                        <p:tav tm="0">
                                          <p:val>
                                            <p:strVal val="ppt_x"/>
                                          </p:val>
                                        </p:tav>
                                        <p:tav tm="100000">
                                          <p:val>
                                            <p:strVal val="ppt_x+.4"/>
                                          </p:val>
                                        </p:tav>
                                      </p:tavLst>
                                    </p:anim>
                                    <p:anim calcmode="lin" valueType="num">
                                      <p:cBhvr>
                                        <p:cTn id="616" dur="1000"/>
                                        <p:tgtEl>
                                          <p:spTgt spid="103"/>
                                        </p:tgtEl>
                                        <p:attrNameLst>
                                          <p:attrName>ppt_h</p:attrName>
                                        </p:attrNameLst>
                                      </p:cBhvr>
                                      <p:tavLst>
                                        <p:tav tm="0">
                                          <p:val>
                                            <p:strVal val="ppt_h"/>
                                          </p:val>
                                        </p:tav>
                                        <p:tav tm="100000">
                                          <p:val>
                                            <p:strVal val="ppt_h"/>
                                          </p:val>
                                        </p:tav>
                                      </p:tavLst>
                                    </p:anim>
                                    <p:anim calcmode="lin" valueType="num">
                                      <p:cBhvr>
                                        <p:cTn id="617" dur="500" accel="50000">
                                          <p:stCondLst>
                                            <p:cond delay="0"/>
                                          </p:stCondLst>
                                        </p:cTn>
                                        <p:tgtEl>
                                          <p:spTgt spid="103"/>
                                        </p:tgtEl>
                                        <p:attrNameLst>
                                          <p:attrName>ppt_w</p:attrName>
                                        </p:attrNameLst>
                                      </p:cBhvr>
                                      <p:tavLst>
                                        <p:tav tm="0">
                                          <p:val>
                                            <p:strVal val="ppt_w"/>
                                          </p:val>
                                        </p:tav>
                                        <p:tav tm="100000">
                                          <p:val>
                                            <p:strVal val="ppt_w*.05"/>
                                          </p:val>
                                        </p:tav>
                                      </p:tavLst>
                                    </p:anim>
                                    <p:anim calcmode="lin" valueType="num">
                                      <p:cBhvr>
                                        <p:cTn id="618" dur="500" decel="50000">
                                          <p:stCondLst>
                                            <p:cond delay="500"/>
                                          </p:stCondLst>
                                        </p:cTn>
                                        <p:tgtEl>
                                          <p:spTgt spid="103"/>
                                        </p:tgtEl>
                                        <p:attrNameLst>
                                          <p:attrName>ppt_w</p:attrName>
                                        </p:attrNameLst>
                                      </p:cBhvr>
                                      <p:tavLst>
                                        <p:tav tm="0">
                                          <p:val>
                                            <p:strVal val="ppt_w"/>
                                          </p:val>
                                        </p:tav>
                                        <p:tav tm="100000">
                                          <p:val>
                                            <p:strVal val="ppt_w/.05"/>
                                          </p:val>
                                        </p:tav>
                                      </p:tavLst>
                                    </p:anim>
                                    <p:anim calcmode="lin" valueType="num">
                                      <p:cBhvr>
                                        <p:cTn id="619" dur="500" accel="50000">
                                          <p:stCondLst>
                                            <p:cond delay="500"/>
                                          </p:stCondLst>
                                        </p:cTn>
                                        <p:tgtEl>
                                          <p:spTgt spid="103"/>
                                        </p:tgtEl>
                                        <p:attrNameLst>
                                          <p:attrName>style.rotation</p:attrName>
                                        </p:attrNameLst>
                                      </p:cBhvr>
                                      <p:tavLst>
                                        <p:tav tm="0">
                                          <p:val>
                                            <p:fltVal val="0"/>
                                          </p:val>
                                        </p:tav>
                                        <p:tav tm="100000">
                                          <p:val>
                                            <p:fltVal val="-90"/>
                                          </p:val>
                                        </p:tav>
                                      </p:tavLst>
                                    </p:anim>
                                    <p:set>
                                      <p:cBhvr>
                                        <p:cTn id="620" dur="1" fill="hold">
                                          <p:stCondLst>
                                            <p:cond delay="999"/>
                                          </p:stCondLst>
                                        </p:cTn>
                                        <p:tgtEl>
                                          <p:spTgt spid="103"/>
                                        </p:tgtEl>
                                        <p:attrNameLst>
                                          <p:attrName>style.visibility</p:attrName>
                                        </p:attrNameLst>
                                      </p:cBhvr>
                                      <p:to>
                                        <p:strVal val="hidden"/>
                                      </p:to>
                                    </p:set>
                                  </p:childTnLst>
                                </p:cTn>
                              </p:par>
                              <p:par>
                                <p:cTn id="621" presetID="25" presetClass="exit" presetSubtype="0" fill="hold" grpId="1" nodeType="withEffect">
                                  <p:stCondLst>
                                    <p:cond delay="0"/>
                                  </p:stCondLst>
                                  <p:childTnLst>
                                    <p:animEffect transition="out" filter="fade">
                                      <p:cBhvr>
                                        <p:cTn id="622" dur="1000" accel="50000">
                                          <p:stCondLst>
                                            <p:cond delay="0"/>
                                          </p:stCondLst>
                                        </p:cTn>
                                        <p:tgtEl>
                                          <p:spTgt spid="102"/>
                                        </p:tgtEl>
                                      </p:cBhvr>
                                    </p:animEffect>
                                    <p:anim calcmode="lin" valueType="num">
                                      <p:cBhvr>
                                        <p:cTn id="623" dur="500" accel="50000">
                                          <p:stCondLst>
                                            <p:cond delay="0"/>
                                          </p:stCondLst>
                                        </p:cTn>
                                        <p:tgtEl>
                                          <p:spTgt spid="102"/>
                                        </p:tgtEl>
                                        <p:attrNameLst>
                                          <p:attrName>ppt_y</p:attrName>
                                        </p:attrNameLst>
                                      </p:cBhvr>
                                      <p:tavLst>
                                        <p:tav tm="0">
                                          <p:val>
                                            <p:strVal val="ppt_y"/>
                                          </p:val>
                                        </p:tav>
                                        <p:tav tm="100000">
                                          <p:val>
                                            <p:strVal val="ppt_y+.1"/>
                                          </p:val>
                                        </p:tav>
                                      </p:tavLst>
                                    </p:anim>
                                    <p:anim calcmode="lin" valueType="num">
                                      <p:cBhvr>
                                        <p:cTn id="624" dur="500" decel="50000">
                                          <p:stCondLst>
                                            <p:cond delay="500"/>
                                          </p:stCondLst>
                                        </p:cTn>
                                        <p:tgtEl>
                                          <p:spTgt spid="102"/>
                                        </p:tgtEl>
                                        <p:attrNameLst>
                                          <p:attrName>ppt_y</p:attrName>
                                        </p:attrNameLst>
                                      </p:cBhvr>
                                      <p:tavLst>
                                        <p:tav tm="0">
                                          <p:val>
                                            <p:strVal val="ppt_y"/>
                                          </p:val>
                                        </p:tav>
                                        <p:tav tm="100000">
                                          <p:val>
                                            <p:strVal val="ppt_y-.1"/>
                                          </p:val>
                                        </p:tav>
                                      </p:tavLst>
                                    </p:anim>
                                    <p:anim calcmode="lin" valueType="num">
                                      <p:cBhvr>
                                        <p:cTn id="625" dur="500" accel="50000">
                                          <p:stCondLst>
                                            <p:cond delay="500"/>
                                          </p:stCondLst>
                                        </p:cTn>
                                        <p:tgtEl>
                                          <p:spTgt spid="102"/>
                                        </p:tgtEl>
                                        <p:attrNameLst>
                                          <p:attrName>ppt_x</p:attrName>
                                        </p:attrNameLst>
                                      </p:cBhvr>
                                      <p:tavLst>
                                        <p:tav tm="0">
                                          <p:val>
                                            <p:strVal val="ppt_x"/>
                                          </p:val>
                                        </p:tav>
                                        <p:tav tm="100000">
                                          <p:val>
                                            <p:strVal val="ppt_x+.4"/>
                                          </p:val>
                                        </p:tav>
                                      </p:tavLst>
                                    </p:anim>
                                    <p:anim calcmode="lin" valueType="num">
                                      <p:cBhvr>
                                        <p:cTn id="626" dur="1000"/>
                                        <p:tgtEl>
                                          <p:spTgt spid="102"/>
                                        </p:tgtEl>
                                        <p:attrNameLst>
                                          <p:attrName>ppt_h</p:attrName>
                                        </p:attrNameLst>
                                      </p:cBhvr>
                                      <p:tavLst>
                                        <p:tav tm="0">
                                          <p:val>
                                            <p:strVal val="ppt_h"/>
                                          </p:val>
                                        </p:tav>
                                        <p:tav tm="100000">
                                          <p:val>
                                            <p:strVal val="ppt_h"/>
                                          </p:val>
                                        </p:tav>
                                      </p:tavLst>
                                    </p:anim>
                                    <p:anim calcmode="lin" valueType="num">
                                      <p:cBhvr>
                                        <p:cTn id="627" dur="500" accel="50000">
                                          <p:stCondLst>
                                            <p:cond delay="0"/>
                                          </p:stCondLst>
                                        </p:cTn>
                                        <p:tgtEl>
                                          <p:spTgt spid="102"/>
                                        </p:tgtEl>
                                        <p:attrNameLst>
                                          <p:attrName>ppt_w</p:attrName>
                                        </p:attrNameLst>
                                      </p:cBhvr>
                                      <p:tavLst>
                                        <p:tav tm="0">
                                          <p:val>
                                            <p:strVal val="ppt_w"/>
                                          </p:val>
                                        </p:tav>
                                        <p:tav tm="100000">
                                          <p:val>
                                            <p:strVal val="ppt_w*.05"/>
                                          </p:val>
                                        </p:tav>
                                      </p:tavLst>
                                    </p:anim>
                                    <p:anim calcmode="lin" valueType="num">
                                      <p:cBhvr>
                                        <p:cTn id="628" dur="500" decel="50000">
                                          <p:stCondLst>
                                            <p:cond delay="500"/>
                                          </p:stCondLst>
                                        </p:cTn>
                                        <p:tgtEl>
                                          <p:spTgt spid="102"/>
                                        </p:tgtEl>
                                        <p:attrNameLst>
                                          <p:attrName>ppt_w</p:attrName>
                                        </p:attrNameLst>
                                      </p:cBhvr>
                                      <p:tavLst>
                                        <p:tav tm="0">
                                          <p:val>
                                            <p:strVal val="ppt_w"/>
                                          </p:val>
                                        </p:tav>
                                        <p:tav tm="100000">
                                          <p:val>
                                            <p:strVal val="ppt_w/.05"/>
                                          </p:val>
                                        </p:tav>
                                      </p:tavLst>
                                    </p:anim>
                                    <p:anim calcmode="lin" valueType="num">
                                      <p:cBhvr>
                                        <p:cTn id="629" dur="500" accel="50000">
                                          <p:stCondLst>
                                            <p:cond delay="500"/>
                                          </p:stCondLst>
                                        </p:cTn>
                                        <p:tgtEl>
                                          <p:spTgt spid="102"/>
                                        </p:tgtEl>
                                        <p:attrNameLst>
                                          <p:attrName>style.rotation</p:attrName>
                                        </p:attrNameLst>
                                      </p:cBhvr>
                                      <p:tavLst>
                                        <p:tav tm="0">
                                          <p:val>
                                            <p:fltVal val="0"/>
                                          </p:val>
                                        </p:tav>
                                        <p:tav tm="100000">
                                          <p:val>
                                            <p:fltVal val="-90"/>
                                          </p:val>
                                        </p:tav>
                                      </p:tavLst>
                                    </p:anim>
                                    <p:set>
                                      <p:cBhvr>
                                        <p:cTn id="630" dur="1" fill="hold">
                                          <p:stCondLst>
                                            <p:cond delay="999"/>
                                          </p:stCondLst>
                                        </p:cTn>
                                        <p:tgtEl>
                                          <p:spTgt spid="102"/>
                                        </p:tgtEl>
                                        <p:attrNameLst>
                                          <p:attrName>style.visibility</p:attrName>
                                        </p:attrNameLst>
                                      </p:cBhvr>
                                      <p:to>
                                        <p:strVal val="hidden"/>
                                      </p:to>
                                    </p:set>
                                  </p:childTnLst>
                                </p:cTn>
                              </p:par>
                              <p:par>
                                <p:cTn id="631" presetID="25" presetClass="exit" presetSubtype="0" fill="hold" grpId="1" nodeType="withEffect">
                                  <p:stCondLst>
                                    <p:cond delay="0"/>
                                  </p:stCondLst>
                                  <p:childTnLst>
                                    <p:animEffect transition="out" filter="fade">
                                      <p:cBhvr>
                                        <p:cTn id="632" dur="1000" accel="50000">
                                          <p:stCondLst>
                                            <p:cond delay="0"/>
                                          </p:stCondLst>
                                        </p:cTn>
                                        <p:tgtEl>
                                          <p:spTgt spid="99"/>
                                        </p:tgtEl>
                                      </p:cBhvr>
                                    </p:animEffect>
                                    <p:anim calcmode="lin" valueType="num">
                                      <p:cBhvr>
                                        <p:cTn id="633" dur="500" accel="50000">
                                          <p:stCondLst>
                                            <p:cond delay="0"/>
                                          </p:stCondLst>
                                        </p:cTn>
                                        <p:tgtEl>
                                          <p:spTgt spid="99"/>
                                        </p:tgtEl>
                                        <p:attrNameLst>
                                          <p:attrName>ppt_y</p:attrName>
                                        </p:attrNameLst>
                                      </p:cBhvr>
                                      <p:tavLst>
                                        <p:tav tm="0">
                                          <p:val>
                                            <p:strVal val="ppt_y"/>
                                          </p:val>
                                        </p:tav>
                                        <p:tav tm="100000">
                                          <p:val>
                                            <p:strVal val="ppt_y+.1"/>
                                          </p:val>
                                        </p:tav>
                                      </p:tavLst>
                                    </p:anim>
                                    <p:anim calcmode="lin" valueType="num">
                                      <p:cBhvr>
                                        <p:cTn id="634" dur="500" decel="50000">
                                          <p:stCondLst>
                                            <p:cond delay="500"/>
                                          </p:stCondLst>
                                        </p:cTn>
                                        <p:tgtEl>
                                          <p:spTgt spid="99"/>
                                        </p:tgtEl>
                                        <p:attrNameLst>
                                          <p:attrName>ppt_y</p:attrName>
                                        </p:attrNameLst>
                                      </p:cBhvr>
                                      <p:tavLst>
                                        <p:tav tm="0">
                                          <p:val>
                                            <p:strVal val="ppt_y"/>
                                          </p:val>
                                        </p:tav>
                                        <p:tav tm="100000">
                                          <p:val>
                                            <p:strVal val="ppt_y-.1"/>
                                          </p:val>
                                        </p:tav>
                                      </p:tavLst>
                                    </p:anim>
                                    <p:anim calcmode="lin" valueType="num">
                                      <p:cBhvr>
                                        <p:cTn id="635" dur="500" accel="50000">
                                          <p:stCondLst>
                                            <p:cond delay="500"/>
                                          </p:stCondLst>
                                        </p:cTn>
                                        <p:tgtEl>
                                          <p:spTgt spid="99"/>
                                        </p:tgtEl>
                                        <p:attrNameLst>
                                          <p:attrName>ppt_x</p:attrName>
                                        </p:attrNameLst>
                                      </p:cBhvr>
                                      <p:tavLst>
                                        <p:tav tm="0">
                                          <p:val>
                                            <p:strVal val="ppt_x"/>
                                          </p:val>
                                        </p:tav>
                                        <p:tav tm="100000">
                                          <p:val>
                                            <p:strVal val="ppt_x+.4"/>
                                          </p:val>
                                        </p:tav>
                                      </p:tavLst>
                                    </p:anim>
                                    <p:anim calcmode="lin" valueType="num">
                                      <p:cBhvr>
                                        <p:cTn id="636" dur="1000"/>
                                        <p:tgtEl>
                                          <p:spTgt spid="99"/>
                                        </p:tgtEl>
                                        <p:attrNameLst>
                                          <p:attrName>ppt_h</p:attrName>
                                        </p:attrNameLst>
                                      </p:cBhvr>
                                      <p:tavLst>
                                        <p:tav tm="0">
                                          <p:val>
                                            <p:strVal val="ppt_h"/>
                                          </p:val>
                                        </p:tav>
                                        <p:tav tm="100000">
                                          <p:val>
                                            <p:strVal val="ppt_h"/>
                                          </p:val>
                                        </p:tav>
                                      </p:tavLst>
                                    </p:anim>
                                    <p:anim calcmode="lin" valueType="num">
                                      <p:cBhvr>
                                        <p:cTn id="637" dur="500" accel="50000">
                                          <p:stCondLst>
                                            <p:cond delay="0"/>
                                          </p:stCondLst>
                                        </p:cTn>
                                        <p:tgtEl>
                                          <p:spTgt spid="99"/>
                                        </p:tgtEl>
                                        <p:attrNameLst>
                                          <p:attrName>ppt_w</p:attrName>
                                        </p:attrNameLst>
                                      </p:cBhvr>
                                      <p:tavLst>
                                        <p:tav tm="0">
                                          <p:val>
                                            <p:strVal val="ppt_w"/>
                                          </p:val>
                                        </p:tav>
                                        <p:tav tm="100000">
                                          <p:val>
                                            <p:strVal val="ppt_w*.05"/>
                                          </p:val>
                                        </p:tav>
                                      </p:tavLst>
                                    </p:anim>
                                    <p:anim calcmode="lin" valueType="num">
                                      <p:cBhvr>
                                        <p:cTn id="638" dur="500" decel="50000">
                                          <p:stCondLst>
                                            <p:cond delay="500"/>
                                          </p:stCondLst>
                                        </p:cTn>
                                        <p:tgtEl>
                                          <p:spTgt spid="99"/>
                                        </p:tgtEl>
                                        <p:attrNameLst>
                                          <p:attrName>ppt_w</p:attrName>
                                        </p:attrNameLst>
                                      </p:cBhvr>
                                      <p:tavLst>
                                        <p:tav tm="0">
                                          <p:val>
                                            <p:strVal val="ppt_w"/>
                                          </p:val>
                                        </p:tav>
                                        <p:tav tm="100000">
                                          <p:val>
                                            <p:strVal val="ppt_w/.05"/>
                                          </p:val>
                                        </p:tav>
                                      </p:tavLst>
                                    </p:anim>
                                    <p:anim calcmode="lin" valueType="num">
                                      <p:cBhvr>
                                        <p:cTn id="639" dur="500" accel="50000">
                                          <p:stCondLst>
                                            <p:cond delay="500"/>
                                          </p:stCondLst>
                                        </p:cTn>
                                        <p:tgtEl>
                                          <p:spTgt spid="99"/>
                                        </p:tgtEl>
                                        <p:attrNameLst>
                                          <p:attrName>style.rotation</p:attrName>
                                        </p:attrNameLst>
                                      </p:cBhvr>
                                      <p:tavLst>
                                        <p:tav tm="0">
                                          <p:val>
                                            <p:fltVal val="0"/>
                                          </p:val>
                                        </p:tav>
                                        <p:tav tm="100000">
                                          <p:val>
                                            <p:fltVal val="-90"/>
                                          </p:val>
                                        </p:tav>
                                      </p:tavLst>
                                    </p:anim>
                                    <p:set>
                                      <p:cBhvr>
                                        <p:cTn id="640" dur="1" fill="hold">
                                          <p:stCondLst>
                                            <p:cond delay="999"/>
                                          </p:stCondLst>
                                        </p:cTn>
                                        <p:tgtEl>
                                          <p:spTgt spid="99"/>
                                        </p:tgtEl>
                                        <p:attrNameLst>
                                          <p:attrName>style.visibility</p:attrName>
                                        </p:attrNameLst>
                                      </p:cBhvr>
                                      <p:to>
                                        <p:strVal val="hidden"/>
                                      </p:to>
                                    </p:set>
                                  </p:childTnLst>
                                </p:cTn>
                              </p:par>
                              <p:par>
                                <p:cTn id="641" presetID="25" presetClass="exit" presetSubtype="0" fill="hold" grpId="1" nodeType="withEffect">
                                  <p:stCondLst>
                                    <p:cond delay="0"/>
                                  </p:stCondLst>
                                  <p:childTnLst>
                                    <p:animEffect transition="out" filter="fade">
                                      <p:cBhvr>
                                        <p:cTn id="642" dur="1000" accel="50000">
                                          <p:stCondLst>
                                            <p:cond delay="0"/>
                                          </p:stCondLst>
                                        </p:cTn>
                                        <p:tgtEl>
                                          <p:spTgt spid="98"/>
                                        </p:tgtEl>
                                      </p:cBhvr>
                                    </p:animEffect>
                                    <p:anim calcmode="lin" valueType="num">
                                      <p:cBhvr>
                                        <p:cTn id="643" dur="500" accel="50000">
                                          <p:stCondLst>
                                            <p:cond delay="0"/>
                                          </p:stCondLst>
                                        </p:cTn>
                                        <p:tgtEl>
                                          <p:spTgt spid="98"/>
                                        </p:tgtEl>
                                        <p:attrNameLst>
                                          <p:attrName>ppt_y</p:attrName>
                                        </p:attrNameLst>
                                      </p:cBhvr>
                                      <p:tavLst>
                                        <p:tav tm="0">
                                          <p:val>
                                            <p:strVal val="ppt_y"/>
                                          </p:val>
                                        </p:tav>
                                        <p:tav tm="100000">
                                          <p:val>
                                            <p:strVal val="ppt_y+.1"/>
                                          </p:val>
                                        </p:tav>
                                      </p:tavLst>
                                    </p:anim>
                                    <p:anim calcmode="lin" valueType="num">
                                      <p:cBhvr>
                                        <p:cTn id="644" dur="500" decel="50000">
                                          <p:stCondLst>
                                            <p:cond delay="500"/>
                                          </p:stCondLst>
                                        </p:cTn>
                                        <p:tgtEl>
                                          <p:spTgt spid="98"/>
                                        </p:tgtEl>
                                        <p:attrNameLst>
                                          <p:attrName>ppt_y</p:attrName>
                                        </p:attrNameLst>
                                      </p:cBhvr>
                                      <p:tavLst>
                                        <p:tav tm="0">
                                          <p:val>
                                            <p:strVal val="ppt_y"/>
                                          </p:val>
                                        </p:tav>
                                        <p:tav tm="100000">
                                          <p:val>
                                            <p:strVal val="ppt_y-.1"/>
                                          </p:val>
                                        </p:tav>
                                      </p:tavLst>
                                    </p:anim>
                                    <p:anim calcmode="lin" valueType="num">
                                      <p:cBhvr>
                                        <p:cTn id="645" dur="500" accel="50000">
                                          <p:stCondLst>
                                            <p:cond delay="500"/>
                                          </p:stCondLst>
                                        </p:cTn>
                                        <p:tgtEl>
                                          <p:spTgt spid="98"/>
                                        </p:tgtEl>
                                        <p:attrNameLst>
                                          <p:attrName>ppt_x</p:attrName>
                                        </p:attrNameLst>
                                      </p:cBhvr>
                                      <p:tavLst>
                                        <p:tav tm="0">
                                          <p:val>
                                            <p:strVal val="ppt_x"/>
                                          </p:val>
                                        </p:tav>
                                        <p:tav tm="100000">
                                          <p:val>
                                            <p:strVal val="ppt_x+.4"/>
                                          </p:val>
                                        </p:tav>
                                      </p:tavLst>
                                    </p:anim>
                                    <p:anim calcmode="lin" valueType="num">
                                      <p:cBhvr>
                                        <p:cTn id="646" dur="1000"/>
                                        <p:tgtEl>
                                          <p:spTgt spid="98"/>
                                        </p:tgtEl>
                                        <p:attrNameLst>
                                          <p:attrName>ppt_h</p:attrName>
                                        </p:attrNameLst>
                                      </p:cBhvr>
                                      <p:tavLst>
                                        <p:tav tm="0">
                                          <p:val>
                                            <p:strVal val="ppt_h"/>
                                          </p:val>
                                        </p:tav>
                                        <p:tav tm="100000">
                                          <p:val>
                                            <p:strVal val="ppt_h"/>
                                          </p:val>
                                        </p:tav>
                                      </p:tavLst>
                                    </p:anim>
                                    <p:anim calcmode="lin" valueType="num">
                                      <p:cBhvr>
                                        <p:cTn id="647" dur="500" accel="50000">
                                          <p:stCondLst>
                                            <p:cond delay="0"/>
                                          </p:stCondLst>
                                        </p:cTn>
                                        <p:tgtEl>
                                          <p:spTgt spid="98"/>
                                        </p:tgtEl>
                                        <p:attrNameLst>
                                          <p:attrName>ppt_w</p:attrName>
                                        </p:attrNameLst>
                                      </p:cBhvr>
                                      <p:tavLst>
                                        <p:tav tm="0">
                                          <p:val>
                                            <p:strVal val="ppt_w"/>
                                          </p:val>
                                        </p:tav>
                                        <p:tav tm="100000">
                                          <p:val>
                                            <p:strVal val="ppt_w*.05"/>
                                          </p:val>
                                        </p:tav>
                                      </p:tavLst>
                                    </p:anim>
                                    <p:anim calcmode="lin" valueType="num">
                                      <p:cBhvr>
                                        <p:cTn id="648" dur="500" decel="50000">
                                          <p:stCondLst>
                                            <p:cond delay="500"/>
                                          </p:stCondLst>
                                        </p:cTn>
                                        <p:tgtEl>
                                          <p:spTgt spid="98"/>
                                        </p:tgtEl>
                                        <p:attrNameLst>
                                          <p:attrName>ppt_w</p:attrName>
                                        </p:attrNameLst>
                                      </p:cBhvr>
                                      <p:tavLst>
                                        <p:tav tm="0">
                                          <p:val>
                                            <p:strVal val="ppt_w"/>
                                          </p:val>
                                        </p:tav>
                                        <p:tav tm="100000">
                                          <p:val>
                                            <p:strVal val="ppt_w/.05"/>
                                          </p:val>
                                        </p:tav>
                                      </p:tavLst>
                                    </p:anim>
                                    <p:anim calcmode="lin" valueType="num">
                                      <p:cBhvr>
                                        <p:cTn id="649" dur="500" accel="50000">
                                          <p:stCondLst>
                                            <p:cond delay="500"/>
                                          </p:stCondLst>
                                        </p:cTn>
                                        <p:tgtEl>
                                          <p:spTgt spid="98"/>
                                        </p:tgtEl>
                                        <p:attrNameLst>
                                          <p:attrName>style.rotation</p:attrName>
                                        </p:attrNameLst>
                                      </p:cBhvr>
                                      <p:tavLst>
                                        <p:tav tm="0">
                                          <p:val>
                                            <p:fltVal val="0"/>
                                          </p:val>
                                        </p:tav>
                                        <p:tav tm="100000">
                                          <p:val>
                                            <p:fltVal val="-90"/>
                                          </p:val>
                                        </p:tav>
                                      </p:tavLst>
                                    </p:anim>
                                    <p:set>
                                      <p:cBhvr>
                                        <p:cTn id="650" dur="1" fill="hold">
                                          <p:stCondLst>
                                            <p:cond delay="999"/>
                                          </p:stCondLst>
                                        </p:cTn>
                                        <p:tgtEl>
                                          <p:spTgt spid="98"/>
                                        </p:tgtEl>
                                        <p:attrNameLst>
                                          <p:attrName>style.visibility</p:attrName>
                                        </p:attrNameLst>
                                      </p:cBhvr>
                                      <p:to>
                                        <p:strVal val="hidden"/>
                                      </p:to>
                                    </p:set>
                                  </p:childTnLst>
                                </p:cTn>
                              </p:par>
                            </p:childTnLst>
                          </p:cTn>
                        </p:par>
                      </p:childTnLst>
                    </p:cTn>
                  </p:par>
                  <p:par>
                    <p:cTn id="651" fill="hold">
                      <p:stCondLst>
                        <p:cond delay="indefinite"/>
                      </p:stCondLst>
                      <p:childTnLst>
                        <p:par>
                          <p:cTn id="652" fill="hold">
                            <p:stCondLst>
                              <p:cond delay="0"/>
                            </p:stCondLst>
                            <p:childTnLst>
                              <p:par>
                                <p:cTn id="653" presetID="35" presetClass="path" presetSubtype="0" accel="50000" decel="50000" fill="hold" grpId="1" nodeType="clickEffect">
                                  <p:stCondLst>
                                    <p:cond delay="0"/>
                                  </p:stCondLst>
                                  <p:childTnLst>
                                    <p:animMotion origin="layout" path="M 2.77778E-7 4.93827E-6 L -0.25 4.93827E-6 " pathEditMode="relative" rAng="0" ptsTypes="AA">
                                      <p:cBhvr>
                                        <p:cTn id="654" dur="2000" fill="hold"/>
                                        <p:tgtEl>
                                          <p:spTgt spid="106"/>
                                        </p:tgtEl>
                                        <p:attrNameLst>
                                          <p:attrName>ppt_x</p:attrName>
                                          <p:attrName>ppt_y</p:attrName>
                                        </p:attrNameLst>
                                      </p:cBhvr>
                                      <p:rCtr x="-12500" y="0"/>
                                    </p:animMotion>
                                  </p:childTnLst>
                                </p:cTn>
                              </p:par>
                              <p:par>
                                <p:cTn id="655" presetID="35" presetClass="path" presetSubtype="0" accel="50000" decel="50000" fill="hold" grpId="1" nodeType="withEffect">
                                  <p:stCondLst>
                                    <p:cond delay="0"/>
                                  </p:stCondLst>
                                  <p:childTnLst>
                                    <p:animMotion origin="layout" path="M -2.77778E-6 -2.09877E-6 L -0.25 -2.09877E-6 " pathEditMode="relative" rAng="0" ptsTypes="AA">
                                      <p:cBhvr>
                                        <p:cTn id="656" dur="2000" fill="hold"/>
                                        <p:tgtEl>
                                          <p:spTgt spid="107"/>
                                        </p:tgtEl>
                                        <p:attrNameLst>
                                          <p:attrName>ppt_x</p:attrName>
                                          <p:attrName>ppt_y</p:attrName>
                                        </p:attrNameLst>
                                      </p:cBhvr>
                                      <p:rCtr x="-12500" y="0"/>
                                    </p:animMotion>
                                  </p:childTnLst>
                                </p:cTn>
                              </p:par>
                              <p:par>
                                <p:cTn id="657" presetID="35" presetClass="path" presetSubtype="0" accel="50000" decel="50000" fill="hold" grpId="1" nodeType="withEffect">
                                  <p:stCondLst>
                                    <p:cond delay="0"/>
                                  </p:stCondLst>
                                  <p:childTnLst>
                                    <p:animMotion origin="layout" path="M -4.44444E-6 4.81481E-6 L -0.25 4.81481E-6 " pathEditMode="relative" rAng="0" ptsTypes="AA">
                                      <p:cBhvr>
                                        <p:cTn id="658" dur="2000" fill="hold"/>
                                        <p:tgtEl>
                                          <p:spTgt spid="108"/>
                                        </p:tgtEl>
                                        <p:attrNameLst>
                                          <p:attrName>ppt_x</p:attrName>
                                          <p:attrName>ppt_y</p:attrName>
                                        </p:attrNameLst>
                                      </p:cBhvr>
                                      <p:rCtr x="-12500" y="0"/>
                                    </p:animMotion>
                                  </p:childTnLst>
                                </p:cTn>
                              </p:par>
                              <p:par>
                                <p:cTn id="659" presetID="35" presetClass="path" presetSubtype="0" accel="50000" decel="50000" fill="hold" grpId="1" nodeType="withEffect">
                                  <p:stCondLst>
                                    <p:cond delay="0"/>
                                  </p:stCondLst>
                                  <p:childTnLst>
                                    <p:animMotion origin="layout" path="M 3.61111E-6 -2.46914E-7 L -0.25 -2.46914E-7 " pathEditMode="relative" rAng="0" ptsTypes="AA">
                                      <p:cBhvr>
                                        <p:cTn id="660" dur="2000" fill="hold"/>
                                        <p:tgtEl>
                                          <p:spTgt spid="109"/>
                                        </p:tgtEl>
                                        <p:attrNameLst>
                                          <p:attrName>ppt_x</p:attrName>
                                          <p:attrName>ppt_y</p:attrName>
                                        </p:attrNameLst>
                                      </p:cBhvr>
                                      <p:rCtr x="-12500" y="0"/>
                                    </p:animMotion>
                                  </p:childTnLst>
                                </p:cTn>
                              </p:par>
                              <p:par>
                                <p:cTn id="661" presetID="35" presetClass="path" presetSubtype="0" accel="50000" decel="50000" fill="hold" grpId="1" nodeType="withEffect">
                                  <p:stCondLst>
                                    <p:cond delay="0"/>
                                  </p:stCondLst>
                                  <p:childTnLst>
                                    <p:animMotion origin="layout" path="M 1.03592E-6 -1.76811E-6 L -0.25 -1.76811E-6 " pathEditMode="relative" rAng="0" ptsTypes="AA">
                                      <p:cBhvr>
                                        <p:cTn id="662" dur="2000" fill="hold"/>
                                        <p:tgtEl>
                                          <p:spTgt spid="111"/>
                                        </p:tgtEl>
                                        <p:attrNameLst>
                                          <p:attrName>ppt_x</p:attrName>
                                          <p:attrName>ppt_y</p:attrName>
                                        </p:attrNameLst>
                                      </p:cBhvr>
                                      <p:rCtr x="-12507" y="0"/>
                                    </p:animMotion>
                                  </p:childTnLst>
                                </p:cTn>
                              </p:par>
                              <p:par>
                                <p:cTn id="663" presetID="35" presetClass="path" presetSubtype="0" accel="50000" decel="50000" fill="hold" grpId="1" nodeType="withEffect">
                                  <p:stCondLst>
                                    <p:cond delay="0"/>
                                  </p:stCondLst>
                                  <p:childTnLst>
                                    <p:animMotion origin="layout" path="M 2.86309E-6 8.67855E-7 L -0.25 8.67855E-7 " pathEditMode="relative" rAng="0" ptsTypes="AA">
                                      <p:cBhvr>
                                        <p:cTn id="664" dur="2000" fill="hold"/>
                                        <p:tgtEl>
                                          <p:spTgt spid="112"/>
                                        </p:tgtEl>
                                        <p:attrNameLst>
                                          <p:attrName>ppt_x</p:attrName>
                                          <p:attrName>ppt_y</p:attrName>
                                        </p:attrNameLst>
                                      </p:cBhvr>
                                      <p:rCtr x="-12507" y="0"/>
                                    </p:animMotion>
                                  </p:childTnLst>
                                </p:cTn>
                              </p:par>
                              <p:par>
                                <p:cTn id="665" presetID="35" presetClass="path" presetSubtype="0" accel="50000" decel="50000" fill="hold" grpId="1" nodeType="withEffect">
                                  <p:stCondLst>
                                    <p:cond delay="0"/>
                                  </p:stCondLst>
                                  <p:childTnLst>
                                    <p:animMotion origin="layout" path="M 4.94534E-6 -3.96205E-6 L -0.25 -3.96205E-6 " pathEditMode="relative" rAng="0" ptsTypes="AA">
                                      <p:cBhvr>
                                        <p:cTn id="666" dur="2000" fill="hold"/>
                                        <p:tgtEl>
                                          <p:spTgt spid="113"/>
                                        </p:tgtEl>
                                        <p:attrNameLst>
                                          <p:attrName>ppt_x</p:attrName>
                                          <p:attrName>ppt_y</p:attrName>
                                        </p:attrNameLst>
                                      </p:cBhvr>
                                      <p:rCtr x="-12507" y="0"/>
                                    </p:animMotion>
                                  </p:childTnLst>
                                </p:cTn>
                              </p:par>
                              <p:par>
                                <p:cTn id="667" presetID="35" presetClass="path" presetSubtype="0" accel="50000" decel="50000" fill="hold" grpId="1" nodeType="withEffect">
                                  <p:stCondLst>
                                    <p:cond delay="0"/>
                                  </p:stCondLst>
                                  <p:childTnLst>
                                    <p:animMotion origin="layout" path="M 2.86309E-6 -3.07568E-6 L -0.25 -3.07568E-6 " pathEditMode="relative" rAng="0" ptsTypes="AA">
                                      <p:cBhvr>
                                        <p:cTn id="668" dur="2000" fill="hold"/>
                                        <p:tgtEl>
                                          <p:spTgt spid="114"/>
                                        </p:tgtEl>
                                        <p:attrNameLst>
                                          <p:attrName>ppt_x</p:attrName>
                                          <p:attrName>ppt_y</p:attrName>
                                        </p:attrNameLst>
                                      </p:cBhvr>
                                      <p:rCtr x="-12507" y="0"/>
                                    </p:animMotion>
                                  </p:childTnLst>
                                </p:cTn>
                              </p:par>
                              <p:par>
                                <p:cTn id="669" presetID="35" presetClass="path" presetSubtype="0" accel="50000" decel="50000" fill="hold" grpId="1" nodeType="withEffect">
                                  <p:stCondLst>
                                    <p:cond delay="0"/>
                                  </p:stCondLst>
                                  <p:childTnLst>
                                    <p:animMotion origin="layout" path="M 4.09162E-6 4.61467E-6 L -0.25 4.61467E-6 " pathEditMode="relative" rAng="0" ptsTypes="AA">
                                      <p:cBhvr>
                                        <p:cTn id="670" dur="2000" fill="hold"/>
                                        <p:tgtEl>
                                          <p:spTgt spid="115"/>
                                        </p:tgtEl>
                                        <p:attrNameLst>
                                          <p:attrName>ppt_x</p:attrName>
                                          <p:attrName>ppt_y</p:attrName>
                                        </p:attrNameLst>
                                      </p:cBhvr>
                                      <p:rCtr x="-12507" y="0"/>
                                    </p:animMotion>
                                  </p:childTnLst>
                                </p:cTn>
                              </p:par>
                              <p:par>
                                <p:cTn id="671" presetID="35" presetClass="path" presetSubtype="0" accel="50000" decel="50000" fill="hold" grpId="1" nodeType="withEffect">
                                  <p:stCondLst>
                                    <p:cond delay="0"/>
                                  </p:stCondLst>
                                  <p:childTnLst>
                                    <p:animMotion origin="layout" path="M 4.76314E-6 4.5869E-6 L -0.25 4.5869E-6 " pathEditMode="relative" rAng="0" ptsTypes="AA">
                                      <p:cBhvr>
                                        <p:cTn id="672" dur="2000" fill="hold"/>
                                        <p:tgtEl>
                                          <p:spTgt spid="116"/>
                                        </p:tgtEl>
                                        <p:attrNameLst>
                                          <p:attrName>ppt_x</p:attrName>
                                          <p:attrName>ppt_y</p:attrName>
                                        </p:attrNameLst>
                                      </p:cBhvr>
                                      <p:rCtr x="-12507" y="0"/>
                                    </p:animMotion>
                                  </p:childTnLst>
                                </p:cTn>
                              </p:par>
                              <p:par>
                                <p:cTn id="673" presetID="35" presetClass="path" presetSubtype="0" accel="50000" decel="50000" fill="hold" grpId="1" nodeType="withEffect">
                                  <p:stCondLst>
                                    <p:cond delay="0"/>
                                  </p:stCondLst>
                                  <p:childTnLst>
                                    <p:animMotion origin="layout" path="M 2.58199E-6 -3.29553E-6 L -0.25 -3.29553E-6 " pathEditMode="relative" rAng="0" ptsTypes="AA">
                                      <p:cBhvr>
                                        <p:cTn id="674" dur="2000" fill="hold"/>
                                        <p:tgtEl>
                                          <p:spTgt spid="117"/>
                                        </p:tgtEl>
                                        <p:attrNameLst>
                                          <p:attrName>ppt_x</p:attrName>
                                          <p:attrName>ppt_y</p:attrName>
                                        </p:attrNameLst>
                                      </p:cBhvr>
                                      <p:rCtr x="-12507" y="0"/>
                                    </p:animMotion>
                                  </p:childTnLst>
                                </p:cTn>
                              </p:par>
                              <p:par>
                                <p:cTn id="675" presetID="35" presetClass="path" presetSubtype="0" accel="50000" decel="50000" fill="hold" grpId="1" nodeType="withEffect">
                                  <p:stCondLst>
                                    <p:cond delay="0"/>
                                  </p:stCondLst>
                                  <p:childTnLst>
                                    <p:animMotion origin="layout" path="M -2.5E-6 -2.59259E-6 L -0.25 -2.59259E-6 " pathEditMode="relative" rAng="0" ptsTypes="AA">
                                      <p:cBhvr>
                                        <p:cTn id="676" dur="2000" fill="hold"/>
                                        <p:tgtEl>
                                          <p:spTgt spid="118"/>
                                        </p:tgtEl>
                                        <p:attrNameLst>
                                          <p:attrName>ppt_x</p:attrName>
                                          <p:attrName>ppt_y</p:attrName>
                                        </p:attrNameLst>
                                      </p:cBhvr>
                                      <p:rCtr x="-12500" y="0"/>
                                    </p:animMotion>
                                  </p:childTnLst>
                                </p:cTn>
                              </p:par>
                              <p:par>
                                <p:cTn id="677" presetID="35" presetClass="path" presetSubtype="0" accel="50000" decel="50000" fill="hold" grpId="1" nodeType="withEffect">
                                  <p:stCondLst>
                                    <p:cond delay="0"/>
                                  </p:stCondLst>
                                  <p:childTnLst>
                                    <p:animMotion origin="layout" path="M 1.90526E-6 -3.96205E-6 L -0.25 -3.96205E-6 " pathEditMode="relative" rAng="0" ptsTypes="AA">
                                      <p:cBhvr>
                                        <p:cTn id="678" dur="2000" fill="hold"/>
                                        <p:tgtEl>
                                          <p:spTgt spid="120"/>
                                        </p:tgtEl>
                                        <p:attrNameLst>
                                          <p:attrName>ppt_x</p:attrName>
                                          <p:attrName>ppt_y</p:attrName>
                                        </p:attrNameLst>
                                      </p:cBhvr>
                                      <p:rCtr x="-12507" y="0"/>
                                    </p:animMotion>
                                  </p:childTnLst>
                                </p:cTn>
                              </p:par>
                              <p:par>
                                <p:cTn id="679" presetID="35" presetClass="path" presetSubtype="0" accel="50000" decel="50000" fill="hold" grpId="1" nodeType="withEffect">
                                  <p:stCondLst>
                                    <p:cond delay="0"/>
                                  </p:stCondLst>
                                  <p:childTnLst>
                                    <p:animMotion origin="layout" path="M -2.5E-6 1.48148E-6 L -0.25 1.48148E-6 " pathEditMode="relative" rAng="0" ptsTypes="AA">
                                      <p:cBhvr>
                                        <p:cTn id="680" dur="2000" fill="hold"/>
                                        <p:tgtEl>
                                          <p:spTgt spid="121"/>
                                        </p:tgtEl>
                                        <p:attrNameLst>
                                          <p:attrName>ppt_x</p:attrName>
                                          <p:attrName>ppt_y</p:attrName>
                                        </p:attrNameLst>
                                      </p:cBhvr>
                                      <p:rCtr x="-12500" y="0"/>
                                    </p:animMotion>
                                  </p:childTnLst>
                                </p:cTn>
                              </p:par>
                              <p:par>
                                <p:cTn id="681" presetID="35" presetClass="path" presetSubtype="0" accel="50000" decel="50000" fill="hold" grpId="1" nodeType="withEffect">
                                  <p:stCondLst>
                                    <p:cond delay="0"/>
                                  </p:stCondLst>
                                  <p:childTnLst>
                                    <p:animMotion origin="layout" path="M 1.90526E-6 8.67855E-7 L -0.25 8.67855E-7 " pathEditMode="relative" rAng="0" ptsTypes="AA">
                                      <p:cBhvr>
                                        <p:cTn id="682" dur="2000" fill="hold"/>
                                        <p:tgtEl>
                                          <p:spTgt spid="122"/>
                                        </p:tgtEl>
                                        <p:attrNameLst>
                                          <p:attrName>ppt_x</p:attrName>
                                          <p:attrName>ppt_y</p:attrName>
                                        </p:attrNameLst>
                                      </p:cBhvr>
                                      <p:rCtr x="-12507" y="0"/>
                                    </p:animMotion>
                                  </p:childTnLst>
                                </p:cTn>
                              </p:par>
                              <p:par>
                                <p:cTn id="683" presetID="35" presetClass="path" presetSubtype="0" accel="50000" decel="50000" fill="hold" grpId="1" nodeType="withEffect">
                                  <p:stCondLst>
                                    <p:cond delay="0"/>
                                  </p:stCondLst>
                                  <p:childTnLst>
                                    <p:animMotion origin="layout" path="M 1.90526E-6 -3.07568E-6 L -0.25 -3.07568E-6 " pathEditMode="relative" rAng="0" ptsTypes="AA">
                                      <p:cBhvr>
                                        <p:cTn id="684" dur="2000" fill="hold"/>
                                        <p:tgtEl>
                                          <p:spTgt spid="123"/>
                                        </p:tgtEl>
                                        <p:attrNameLst>
                                          <p:attrName>ppt_x</p:attrName>
                                          <p:attrName>ppt_y</p:attrName>
                                        </p:attrNameLst>
                                      </p:cBhvr>
                                      <p:rCtr x="-12507" y="0"/>
                                    </p:animMotion>
                                  </p:childTnLst>
                                </p:cTn>
                              </p:par>
                              <p:par>
                                <p:cTn id="685" presetID="35" presetClass="path" presetSubtype="0" accel="50000" decel="50000" fill="hold" grpId="1" nodeType="withEffect">
                                  <p:stCondLst>
                                    <p:cond delay="0"/>
                                  </p:stCondLst>
                                  <p:childTnLst>
                                    <p:animMotion origin="layout" path="M -7.75638E-7 -3.96205E-6 L -0.25 -3.96205E-6 " pathEditMode="relative" rAng="0" ptsTypes="AA">
                                      <p:cBhvr>
                                        <p:cTn id="686" dur="2000" fill="hold"/>
                                        <p:tgtEl>
                                          <p:spTgt spid="125"/>
                                        </p:tgtEl>
                                        <p:attrNameLst>
                                          <p:attrName>ppt_x</p:attrName>
                                          <p:attrName>ppt_y</p:attrName>
                                        </p:attrNameLst>
                                      </p:cBhvr>
                                      <p:rCtr x="-12507" y="0"/>
                                    </p:animMotion>
                                  </p:childTnLst>
                                </p:cTn>
                              </p:par>
                              <p:par>
                                <p:cTn id="687" presetID="35" presetClass="path" presetSubtype="0" accel="50000" decel="50000" fill="hold" grpId="1" nodeType="withEffect">
                                  <p:stCondLst>
                                    <p:cond delay="0"/>
                                  </p:stCondLst>
                                  <p:childTnLst>
                                    <p:animMotion origin="layout" path="M -7.75638E-7 8.67855E-7 L -0.25 8.67855E-7 " pathEditMode="relative" rAng="0" ptsTypes="AA">
                                      <p:cBhvr>
                                        <p:cTn id="688" dur="2000" fill="hold"/>
                                        <p:tgtEl>
                                          <p:spTgt spid="127"/>
                                        </p:tgtEl>
                                        <p:attrNameLst>
                                          <p:attrName>ppt_x</p:attrName>
                                          <p:attrName>ppt_y</p:attrName>
                                        </p:attrNameLst>
                                      </p:cBhvr>
                                      <p:rCtr x="-12507" y="0"/>
                                    </p:animMotion>
                                  </p:childTnLst>
                                </p:cTn>
                              </p:par>
                              <p:par>
                                <p:cTn id="689" presetID="35" presetClass="path" presetSubtype="0" accel="50000" decel="50000" fill="hold" grpId="1" nodeType="withEffect">
                                  <p:stCondLst>
                                    <p:cond delay="0"/>
                                  </p:stCondLst>
                                  <p:childTnLst>
                                    <p:animMotion origin="layout" path="M -4.16667E-6 3.20988E-6 L -0.25 3.20988E-6 " pathEditMode="relative" rAng="0" ptsTypes="AA">
                                      <p:cBhvr>
                                        <p:cTn id="690" dur="2000" fill="hold"/>
                                        <p:tgtEl>
                                          <p:spTgt spid="130"/>
                                        </p:tgtEl>
                                        <p:attrNameLst>
                                          <p:attrName>ppt_x</p:attrName>
                                          <p:attrName>ppt_y</p:attrName>
                                        </p:attrNameLst>
                                      </p:cBhvr>
                                      <p:rCtr x="-12500" y="0"/>
                                    </p:animMotion>
                                  </p:childTnLst>
                                </p:cTn>
                              </p:par>
                              <p:par>
                                <p:cTn id="691" presetID="35" presetClass="path" presetSubtype="0" accel="50000" decel="50000" fill="hold" grpId="1" nodeType="withEffect">
                                  <p:stCondLst>
                                    <p:cond delay="0"/>
                                  </p:stCondLst>
                                  <p:childTnLst>
                                    <p:animMotion origin="layout" path="M -3.88889E-6 3.33333E-6 L -0.25 3.33333E-6 " pathEditMode="relative" rAng="0" ptsTypes="AA">
                                      <p:cBhvr>
                                        <p:cTn id="692" dur="2000" fill="hold"/>
                                        <p:tgtEl>
                                          <p:spTgt spid="131"/>
                                        </p:tgtEl>
                                        <p:attrNameLst>
                                          <p:attrName>ppt_x</p:attrName>
                                          <p:attrName>ppt_y</p:attrName>
                                        </p:attrNameLst>
                                      </p:cBhvr>
                                      <p:rCtr x="-12500" y="0"/>
                                    </p:animMotion>
                                  </p:childTnLst>
                                </p:cTn>
                              </p:par>
                              <p:par>
                                <p:cTn id="693" presetID="35" presetClass="path" presetSubtype="0" accel="50000" decel="50000" fill="hold" grpId="1" nodeType="withEffect">
                                  <p:stCondLst>
                                    <p:cond delay="0"/>
                                  </p:stCondLst>
                                  <p:childTnLst>
                                    <p:animMotion origin="layout" path="M 4.15409E-6 -1.76811E-6 L -0.25 -1.76811E-6 " pathEditMode="relative" rAng="0" ptsTypes="AA">
                                      <p:cBhvr>
                                        <p:cTn id="694" dur="2000" fill="hold"/>
                                        <p:tgtEl>
                                          <p:spTgt spid="133"/>
                                        </p:tgtEl>
                                        <p:attrNameLst>
                                          <p:attrName>ppt_x</p:attrName>
                                          <p:attrName>ppt_y</p:attrName>
                                        </p:attrNameLst>
                                      </p:cBhvr>
                                      <p:rCtr x="-12507" y="0"/>
                                    </p:animMotion>
                                  </p:childTnLst>
                                </p:cTn>
                              </p:par>
                              <p:par>
                                <p:cTn id="695" presetID="35" presetClass="path" presetSubtype="0" accel="50000" decel="50000" fill="hold" grpId="1" nodeType="withEffect">
                                  <p:stCondLst>
                                    <p:cond delay="0"/>
                                  </p:stCondLst>
                                  <p:childTnLst>
                                    <p:animMotion origin="layout" path="M -4.14888E-6 -1.81439E-6 L -0.25 -1.81439E-6 " pathEditMode="relative" rAng="0" ptsTypes="AA">
                                      <p:cBhvr>
                                        <p:cTn id="696" dur="2000" fill="hold"/>
                                        <p:tgtEl>
                                          <p:spTgt spid="134"/>
                                        </p:tgtEl>
                                        <p:attrNameLst>
                                          <p:attrName>ppt_x</p:attrName>
                                          <p:attrName>ppt_y</p:attrName>
                                        </p:attrNameLst>
                                      </p:cBhvr>
                                      <p:rCtr x="-12507" y="0"/>
                                    </p:animMotion>
                                  </p:childTnLst>
                                </p:cTn>
                              </p:par>
                              <p:par>
                                <p:cTn id="697" presetID="35" presetClass="path" presetSubtype="0" accel="50000" decel="50000" fill="hold" grpId="1" nodeType="withEffect">
                                  <p:stCondLst>
                                    <p:cond delay="0"/>
                                  </p:stCondLst>
                                  <p:childTnLst>
                                    <p:animMotion origin="layout" path="M 2.02499E-6 -1.12474E-6 L -0.25 -1.12474E-6 " pathEditMode="relative" rAng="0" ptsTypes="AA">
                                      <p:cBhvr>
                                        <p:cTn id="698" dur="2000" fill="hold"/>
                                        <p:tgtEl>
                                          <p:spTgt spid="135"/>
                                        </p:tgtEl>
                                        <p:attrNameLst>
                                          <p:attrName>ppt_x</p:attrName>
                                          <p:attrName>ppt_y</p:attrName>
                                        </p:attrNameLst>
                                      </p:cBhvr>
                                      <p:rCtr x="-12507" y="0"/>
                                    </p:animMotion>
                                  </p:childTnLst>
                                </p:cTn>
                              </p:par>
                              <p:par>
                                <p:cTn id="699" presetID="35" presetClass="path" presetSubtype="0" accel="50000" decel="50000" fill="hold" grpId="1" nodeType="withEffect">
                                  <p:stCondLst>
                                    <p:cond delay="0"/>
                                  </p:stCondLst>
                                  <p:childTnLst>
                                    <p:animMotion origin="layout" path="M -2.60281E-6 -3.29553E-6 L -0.25 -3.29553E-6 " pathEditMode="relative" rAng="0" ptsTypes="AA">
                                      <p:cBhvr>
                                        <p:cTn id="700" dur="2000" fill="hold"/>
                                        <p:tgtEl>
                                          <p:spTgt spid="136"/>
                                        </p:tgtEl>
                                        <p:attrNameLst>
                                          <p:attrName>ppt_x</p:attrName>
                                          <p:attrName>ppt_y</p:attrName>
                                        </p:attrNameLst>
                                      </p:cBhvr>
                                      <p:rCtr x="-12507" y="0"/>
                                    </p:animMotion>
                                  </p:childTnLst>
                                </p:cTn>
                              </p:par>
                              <p:par>
                                <p:cTn id="701" presetID="35" presetClass="path" presetSubtype="0" accel="50000" decel="50000" fill="hold" grpId="1" nodeType="withEffect">
                                  <p:stCondLst>
                                    <p:cond delay="0"/>
                                  </p:stCondLst>
                                  <p:childTnLst>
                                    <p:animMotion origin="layout" path="M -4.29984E-6 -3.29553E-6 L -0.25 -3.29553E-6 " pathEditMode="relative" rAng="0" ptsTypes="AA">
                                      <p:cBhvr>
                                        <p:cTn id="702" dur="2000" fill="hold"/>
                                        <p:tgtEl>
                                          <p:spTgt spid="137"/>
                                        </p:tgtEl>
                                        <p:attrNameLst>
                                          <p:attrName>ppt_x</p:attrName>
                                          <p:attrName>ppt_y</p:attrName>
                                        </p:attrNameLst>
                                      </p:cBhvr>
                                      <p:rCtr x="-12507" y="0"/>
                                    </p:animMotion>
                                  </p:childTnLst>
                                </p:cTn>
                              </p:par>
                              <p:par>
                                <p:cTn id="703" presetID="35" presetClass="path" presetSubtype="0" accel="50000" decel="50000" fill="hold" grpId="1" nodeType="withEffect">
                                  <p:stCondLst>
                                    <p:cond delay="0"/>
                                  </p:stCondLst>
                                  <p:childTnLst>
                                    <p:animMotion origin="layout" path="M -3.69599E-6 -4.04536E-6 L -0.25 -4.04536E-6 " pathEditMode="relative" rAng="0" ptsTypes="AA">
                                      <p:cBhvr>
                                        <p:cTn id="704" dur="2000" fill="hold"/>
                                        <p:tgtEl>
                                          <p:spTgt spid="138"/>
                                        </p:tgtEl>
                                        <p:attrNameLst>
                                          <p:attrName>ppt_x</p:attrName>
                                          <p:attrName>ppt_y</p:attrName>
                                        </p:attrNameLst>
                                      </p:cBhvr>
                                      <p:rCtr x="-12507" y="0"/>
                                    </p:animMotion>
                                  </p:childTnLst>
                                </p:cTn>
                              </p:par>
                              <p:par>
                                <p:cTn id="705" presetID="35" presetClass="path" presetSubtype="0" accel="50000" decel="50000" fill="hold" grpId="1" nodeType="withEffect">
                                  <p:stCondLst>
                                    <p:cond delay="0"/>
                                  </p:stCondLst>
                                  <p:childTnLst>
                                    <p:animMotion origin="layout" path="M 1.79594E-6 -2.62208E-6 L -0.25 -2.62208E-6 " pathEditMode="relative" rAng="0" ptsTypes="AA">
                                      <p:cBhvr>
                                        <p:cTn id="706" dur="2000" fill="hold"/>
                                        <p:tgtEl>
                                          <p:spTgt spid="139"/>
                                        </p:tgtEl>
                                        <p:attrNameLst>
                                          <p:attrName>ppt_x</p:attrName>
                                          <p:attrName>ppt_y</p:attrName>
                                        </p:attrNameLst>
                                      </p:cBhvr>
                                      <p:rCtr x="-12507" y="0"/>
                                    </p:animMotion>
                                  </p:childTnLst>
                                </p:cTn>
                              </p:par>
                              <p:par>
                                <p:cTn id="707" presetID="35" presetClass="path" presetSubtype="0" accel="50000" decel="50000" fill="hold" grpId="1" nodeType="withEffect">
                                  <p:stCondLst>
                                    <p:cond delay="0"/>
                                  </p:stCondLst>
                                  <p:childTnLst>
                                    <p:animMotion origin="layout" path="M -7.75638E-7 -3.07568E-6 L -0.25 -3.07568E-6 " pathEditMode="relative" rAng="0" ptsTypes="AA">
                                      <p:cBhvr>
                                        <p:cTn id="708" dur="2000" fill="hold"/>
                                        <p:tgtEl>
                                          <p:spTgt spid="141"/>
                                        </p:tgtEl>
                                        <p:attrNameLst>
                                          <p:attrName>ppt_x</p:attrName>
                                          <p:attrName>ppt_y</p:attrName>
                                        </p:attrNameLst>
                                      </p:cBhvr>
                                      <p:rCtr x="-12507" y="0"/>
                                    </p:animMotion>
                                  </p:childTnLst>
                                </p:cTn>
                              </p:par>
                              <p:par>
                                <p:cTn id="709" presetID="35" presetClass="path" presetSubtype="0" accel="50000" decel="50000" fill="hold" grpId="1" nodeType="withEffect">
                                  <p:stCondLst>
                                    <p:cond delay="0"/>
                                  </p:stCondLst>
                                  <p:childTnLst>
                                    <p:animMotion origin="layout" path="M 0 -1.97531E-6 L -0.25 -1.97531E-6 " pathEditMode="relative" rAng="0" ptsTypes="AA">
                                      <p:cBhvr>
                                        <p:cTn id="710" dur="2000" fill="hold"/>
                                        <p:tgtEl>
                                          <p:spTgt spid="140"/>
                                        </p:tgtEl>
                                        <p:attrNameLst>
                                          <p:attrName>ppt_x</p:attrName>
                                          <p:attrName>ppt_y</p:attrName>
                                        </p:attrNameLst>
                                      </p:cBhvr>
                                      <p:rCtr x="-12500" y="0"/>
                                    </p:animMotion>
                                  </p:childTnLst>
                                </p:cTn>
                              </p:par>
                            </p:childTnLst>
                          </p:cTn>
                        </p:par>
                        <p:par>
                          <p:cTn id="711" fill="hold">
                            <p:stCondLst>
                              <p:cond delay="2000"/>
                            </p:stCondLst>
                            <p:childTnLst>
                              <p:par>
                                <p:cTn id="712" presetID="25" presetClass="entr" presetSubtype="0" fill="hold" grpId="0" nodeType="afterEffect">
                                  <p:stCondLst>
                                    <p:cond delay="0"/>
                                  </p:stCondLst>
                                  <p:childTnLst>
                                    <p:set>
                                      <p:cBhvr>
                                        <p:cTn id="713" dur="1" fill="hold">
                                          <p:stCondLst>
                                            <p:cond delay="0"/>
                                          </p:stCondLst>
                                        </p:cTn>
                                        <p:tgtEl>
                                          <p:spTgt spid="152"/>
                                        </p:tgtEl>
                                        <p:attrNameLst>
                                          <p:attrName>style.visibility</p:attrName>
                                        </p:attrNameLst>
                                      </p:cBhvr>
                                      <p:to>
                                        <p:strVal val="visible"/>
                                      </p:to>
                                    </p:set>
                                    <p:anim calcmode="lin" valueType="num">
                                      <p:cBhvr>
                                        <p:cTn id="714" dur="500" decel="50000" fill="hold">
                                          <p:stCondLst>
                                            <p:cond delay="0"/>
                                          </p:stCondLst>
                                        </p:cTn>
                                        <p:tgtEl>
                                          <p:spTgt spid="152"/>
                                        </p:tgtEl>
                                        <p:attrNameLst>
                                          <p:attrName>style.rotation</p:attrName>
                                        </p:attrNameLst>
                                      </p:cBhvr>
                                      <p:tavLst>
                                        <p:tav tm="0">
                                          <p:val>
                                            <p:fltVal val="-90"/>
                                          </p:val>
                                        </p:tav>
                                        <p:tav tm="100000">
                                          <p:val>
                                            <p:fltVal val="0"/>
                                          </p:val>
                                        </p:tav>
                                      </p:tavLst>
                                    </p:anim>
                                    <p:anim calcmode="lin" valueType="num">
                                      <p:cBhvr>
                                        <p:cTn id="715" dur="500" decel="50000" fill="hold">
                                          <p:stCondLst>
                                            <p:cond delay="0"/>
                                          </p:stCondLst>
                                        </p:cTn>
                                        <p:tgtEl>
                                          <p:spTgt spid="152"/>
                                        </p:tgtEl>
                                        <p:attrNameLst>
                                          <p:attrName>ppt_w</p:attrName>
                                        </p:attrNameLst>
                                      </p:cBhvr>
                                      <p:tavLst>
                                        <p:tav tm="0">
                                          <p:val>
                                            <p:strVal val="#ppt_w"/>
                                          </p:val>
                                        </p:tav>
                                        <p:tav tm="100000">
                                          <p:val>
                                            <p:strVal val="#ppt_w*.05"/>
                                          </p:val>
                                        </p:tav>
                                      </p:tavLst>
                                    </p:anim>
                                    <p:anim calcmode="lin" valueType="num">
                                      <p:cBhvr>
                                        <p:cTn id="716" dur="500" accel="50000" fill="hold">
                                          <p:stCondLst>
                                            <p:cond delay="500"/>
                                          </p:stCondLst>
                                        </p:cTn>
                                        <p:tgtEl>
                                          <p:spTgt spid="152"/>
                                        </p:tgtEl>
                                        <p:attrNameLst>
                                          <p:attrName>ppt_w</p:attrName>
                                        </p:attrNameLst>
                                      </p:cBhvr>
                                      <p:tavLst>
                                        <p:tav tm="0">
                                          <p:val>
                                            <p:strVal val="#ppt_w*.05"/>
                                          </p:val>
                                        </p:tav>
                                        <p:tav tm="100000">
                                          <p:val>
                                            <p:strVal val="#ppt_w"/>
                                          </p:val>
                                        </p:tav>
                                      </p:tavLst>
                                    </p:anim>
                                    <p:anim calcmode="lin" valueType="num">
                                      <p:cBhvr>
                                        <p:cTn id="717" dur="1000" fill="hold"/>
                                        <p:tgtEl>
                                          <p:spTgt spid="152"/>
                                        </p:tgtEl>
                                        <p:attrNameLst>
                                          <p:attrName>ppt_h</p:attrName>
                                        </p:attrNameLst>
                                      </p:cBhvr>
                                      <p:tavLst>
                                        <p:tav tm="0">
                                          <p:val>
                                            <p:strVal val="#ppt_h"/>
                                          </p:val>
                                        </p:tav>
                                        <p:tav tm="100000">
                                          <p:val>
                                            <p:strVal val="#ppt_h"/>
                                          </p:val>
                                        </p:tav>
                                      </p:tavLst>
                                    </p:anim>
                                    <p:anim calcmode="lin" valueType="num">
                                      <p:cBhvr>
                                        <p:cTn id="718" dur="500" decel="50000" fill="hold">
                                          <p:stCondLst>
                                            <p:cond delay="0"/>
                                          </p:stCondLst>
                                        </p:cTn>
                                        <p:tgtEl>
                                          <p:spTgt spid="152"/>
                                        </p:tgtEl>
                                        <p:attrNameLst>
                                          <p:attrName>ppt_x</p:attrName>
                                        </p:attrNameLst>
                                      </p:cBhvr>
                                      <p:tavLst>
                                        <p:tav tm="0">
                                          <p:val>
                                            <p:strVal val="#ppt_x+.4"/>
                                          </p:val>
                                        </p:tav>
                                        <p:tav tm="100000">
                                          <p:val>
                                            <p:strVal val="#ppt_x"/>
                                          </p:val>
                                        </p:tav>
                                      </p:tavLst>
                                    </p:anim>
                                    <p:anim calcmode="lin" valueType="num">
                                      <p:cBhvr>
                                        <p:cTn id="719" dur="500" decel="50000" fill="hold">
                                          <p:stCondLst>
                                            <p:cond delay="0"/>
                                          </p:stCondLst>
                                        </p:cTn>
                                        <p:tgtEl>
                                          <p:spTgt spid="152"/>
                                        </p:tgtEl>
                                        <p:attrNameLst>
                                          <p:attrName>ppt_y</p:attrName>
                                        </p:attrNameLst>
                                      </p:cBhvr>
                                      <p:tavLst>
                                        <p:tav tm="0">
                                          <p:val>
                                            <p:strVal val="#ppt_y-.2"/>
                                          </p:val>
                                        </p:tav>
                                        <p:tav tm="100000">
                                          <p:val>
                                            <p:strVal val="#ppt_y+.1"/>
                                          </p:val>
                                        </p:tav>
                                      </p:tavLst>
                                    </p:anim>
                                    <p:anim calcmode="lin" valueType="num">
                                      <p:cBhvr>
                                        <p:cTn id="720" dur="500" accel="50000" fill="hold">
                                          <p:stCondLst>
                                            <p:cond delay="500"/>
                                          </p:stCondLst>
                                        </p:cTn>
                                        <p:tgtEl>
                                          <p:spTgt spid="152"/>
                                        </p:tgtEl>
                                        <p:attrNameLst>
                                          <p:attrName>ppt_y</p:attrName>
                                        </p:attrNameLst>
                                      </p:cBhvr>
                                      <p:tavLst>
                                        <p:tav tm="0">
                                          <p:val>
                                            <p:strVal val="#ppt_y+.1"/>
                                          </p:val>
                                        </p:tav>
                                        <p:tav tm="100000">
                                          <p:val>
                                            <p:strVal val="#ppt_y"/>
                                          </p:val>
                                        </p:tav>
                                      </p:tavLst>
                                    </p:anim>
                                    <p:animEffect transition="in" filter="fade">
                                      <p:cBhvr>
                                        <p:cTn id="721" dur="1000" decel="50000">
                                          <p:stCondLst>
                                            <p:cond delay="0"/>
                                          </p:stCondLst>
                                        </p:cTn>
                                        <p:tgtEl>
                                          <p:spTgt spid="152"/>
                                        </p:tgtEl>
                                      </p:cBhvr>
                                    </p:animEffect>
                                  </p:childTnLst>
                                </p:cTn>
                              </p:par>
                              <p:par>
                                <p:cTn id="722" presetID="25" presetClass="entr" presetSubtype="0" fill="hold" grpId="0" nodeType="withEffect">
                                  <p:stCondLst>
                                    <p:cond delay="0"/>
                                  </p:stCondLst>
                                  <p:childTnLst>
                                    <p:set>
                                      <p:cBhvr>
                                        <p:cTn id="723" dur="1" fill="hold">
                                          <p:stCondLst>
                                            <p:cond delay="0"/>
                                          </p:stCondLst>
                                        </p:cTn>
                                        <p:tgtEl>
                                          <p:spTgt spid="153"/>
                                        </p:tgtEl>
                                        <p:attrNameLst>
                                          <p:attrName>style.visibility</p:attrName>
                                        </p:attrNameLst>
                                      </p:cBhvr>
                                      <p:to>
                                        <p:strVal val="visible"/>
                                      </p:to>
                                    </p:set>
                                    <p:anim calcmode="lin" valueType="num">
                                      <p:cBhvr>
                                        <p:cTn id="724" dur="500" decel="50000" fill="hold">
                                          <p:stCondLst>
                                            <p:cond delay="0"/>
                                          </p:stCondLst>
                                        </p:cTn>
                                        <p:tgtEl>
                                          <p:spTgt spid="153"/>
                                        </p:tgtEl>
                                        <p:attrNameLst>
                                          <p:attrName>style.rotation</p:attrName>
                                        </p:attrNameLst>
                                      </p:cBhvr>
                                      <p:tavLst>
                                        <p:tav tm="0">
                                          <p:val>
                                            <p:fltVal val="-90"/>
                                          </p:val>
                                        </p:tav>
                                        <p:tav tm="100000">
                                          <p:val>
                                            <p:fltVal val="0"/>
                                          </p:val>
                                        </p:tav>
                                      </p:tavLst>
                                    </p:anim>
                                    <p:anim calcmode="lin" valueType="num">
                                      <p:cBhvr>
                                        <p:cTn id="725" dur="500" decel="50000" fill="hold">
                                          <p:stCondLst>
                                            <p:cond delay="0"/>
                                          </p:stCondLst>
                                        </p:cTn>
                                        <p:tgtEl>
                                          <p:spTgt spid="153"/>
                                        </p:tgtEl>
                                        <p:attrNameLst>
                                          <p:attrName>ppt_w</p:attrName>
                                        </p:attrNameLst>
                                      </p:cBhvr>
                                      <p:tavLst>
                                        <p:tav tm="0">
                                          <p:val>
                                            <p:strVal val="#ppt_w"/>
                                          </p:val>
                                        </p:tav>
                                        <p:tav tm="100000">
                                          <p:val>
                                            <p:strVal val="#ppt_w*.05"/>
                                          </p:val>
                                        </p:tav>
                                      </p:tavLst>
                                    </p:anim>
                                    <p:anim calcmode="lin" valueType="num">
                                      <p:cBhvr>
                                        <p:cTn id="726" dur="500" accel="50000" fill="hold">
                                          <p:stCondLst>
                                            <p:cond delay="500"/>
                                          </p:stCondLst>
                                        </p:cTn>
                                        <p:tgtEl>
                                          <p:spTgt spid="153"/>
                                        </p:tgtEl>
                                        <p:attrNameLst>
                                          <p:attrName>ppt_w</p:attrName>
                                        </p:attrNameLst>
                                      </p:cBhvr>
                                      <p:tavLst>
                                        <p:tav tm="0">
                                          <p:val>
                                            <p:strVal val="#ppt_w*.05"/>
                                          </p:val>
                                        </p:tav>
                                        <p:tav tm="100000">
                                          <p:val>
                                            <p:strVal val="#ppt_w"/>
                                          </p:val>
                                        </p:tav>
                                      </p:tavLst>
                                    </p:anim>
                                    <p:anim calcmode="lin" valueType="num">
                                      <p:cBhvr>
                                        <p:cTn id="727" dur="1000" fill="hold"/>
                                        <p:tgtEl>
                                          <p:spTgt spid="153"/>
                                        </p:tgtEl>
                                        <p:attrNameLst>
                                          <p:attrName>ppt_h</p:attrName>
                                        </p:attrNameLst>
                                      </p:cBhvr>
                                      <p:tavLst>
                                        <p:tav tm="0">
                                          <p:val>
                                            <p:strVal val="#ppt_h"/>
                                          </p:val>
                                        </p:tav>
                                        <p:tav tm="100000">
                                          <p:val>
                                            <p:strVal val="#ppt_h"/>
                                          </p:val>
                                        </p:tav>
                                      </p:tavLst>
                                    </p:anim>
                                    <p:anim calcmode="lin" valueType="num">
                                      <p:cBhvr>
                                        <p:cTn id="728" dur="500" decel="50000" fill="hold">
                                          <p:stCondLst>
                                            <p:cond delay="0"/>
                                          </p:stCondLst>
                                        </p:cTn>
                                        <p:tgtEl>
                                          <p:spTgt spid="153"/>
                                        </p:tgtEl>
                                        <p:attrNameLst>
                                          <p:attrName>ppt_x</p:attrName>
                                        </p:attrNameLst>
                                      </p:cBhvr>
                                      <p:tavLst>
                                        <p:tav tm="0">
                                          <p:val>
                                            <p:strVal val="#ppt_x+.4"/>
                                          </p:val>
                                        </p:tav>
                                        <p:tav tm="100000">
                                          <p:val>
                                            <p:strVal val="#ppt_x"/>
                                          </p:val>
                                        </p:tav>
                                      </p:tavLst>
                                    </p:anim>
                                    <p:anim calcmode="lin" valueType="num">
                                      <p:cBhvr>
                                        <p:cTn id="729" dur="500" decel="50000" fill="hold">
                                          <p:stCondLst>
                                            <p:cond delay="0"/>
                                          </p:stCondLst>
                                        </p:cTn>
                                        <p:tgtEl>
                                          <p:spTgt spid="153"/>
                                        </p:tgtEl>
                                        <p:attrNameLst>
                                          <p:attrName>ppt_y</p:attrName>
                                        </p:attrNameLst>
                                      </p:cBhvr>
                                      <p:tavLst>
                                        <p:tav tm="0">
                                          <p:val>
                                            <p:strVal val="#ppt_y-.2"/>
                                          </p:val>
                                        </p:tav>
                                        <p:tav tm="100000">
                                          <p:val>
                                            <p:strVal val="#ppt_y+.1"/>
                                          </p:val>
                                        </p:tav>
                                      </p:tavLst>
                                    </p:anim>
                                    <p:anim calcmode="lin" valueType="num">
                                      <p:cBhvr>
                                        <p:cTn id="730" dur="500" accel="50000" fill="hold">
                                          <p:stCondLst>
                                            <p:cond delay="500"/>
                                          </p:stCondLst>
                                        </p:cTn>
                                        <p:tgtEl>
                                          <p:spTgt spid="153"/>
                                        </p:tgtEl>
                                        <p:attrNameLst>
                                          <p:attrName>ppt_y</p:attrName>
                                        </p:attrNameLst>
                                      </p:cBhvr>
                                      <p:tavLst>
                                        <p:tav tm="0">
                                          <p:val>
                                            <p:strVal val="#ppt_y+.1"/>
                                          </p:val>
                                        </p:tav>
                                        <p:tav tm="100000">
                                          <p:val>
                                            <p:strVal val="#ppt_y"/>
                                          </p:val>
                                        </p:tav>
                                      </p:tavLst>
                                    </p:anim>
                                    <p:animEffect transition="in" filter="fade">
                                      <p:cBhvr>
                                        <p:cTn id="731" dur="1000" decel="50000">
                                          <p:stCondLst>
                                            <p:cond delay="0"/>
                                          </p:stCondLst>
                                        </p:cTn>
                                        <p:tgtEl>
                                          <p:spTgt spid="153"/>
                                        </p:tgtEl>
                                      </p:cBhvr>
                                    </p:animEffect>
                                  </p:childTnLst>
                                </p:cTn>
                              </p:par>
                              <p:par>
                                <p:cTn id="732" presetID="25" presetClass="entr" presetSubtype="0" fill="hold" grpId="0" nodeType="withEffect">
                                  <p:stCondLst>
                                    <p:cond delay="0"/>
                                  </p:stCondLst>
                                  <p:childTnLst>
                                    <p:set>
                                      <p:cBhvr>
                                        <p:cTn id="733" dur="1" fill="hold">
                                          <p:stCondLst>
                                            <p:cond delay="0"/>
                                          </p:stCondLst>
                                        </p:cTn>
                                        <p:tgtEl>
                                          <p:spTgt spid="154"/>
                                        </p:tgtEl>
                                        <p:attrNameLst>
                                          <p:attrName>style.visibility</p:attrName>
                                        </p:attrNameLst>
                                      </p:cBhvr>
                                      <p:to>
                                        <p:strVal val="visible"/>
                                      </p:to>
                                    </p:set>
                                    <p:anim calcmode="lin" valueType="num">
                                      <p:cBhvr>
                                        <p:cTn id="734" dur="500" decel="50000" fill="hold">
                                          <p:stCondLst>
                                            <p:cond delay="0"/>
                                          </p:stCondLst>
                                        </p:cTn>
                                        <p:tgtEl>
                                          <p:spTgt spid="154"/>
                                        </p:tgtEl>
                                        <p:attrNameLst>
                                          <p:attrName>style.rotation</p:attrName>
                                        </p:attrNameLst>
                                      </p:cBhvr>
                                      <p:tavLst>
                                        <p:tav tm="0">
                                          <p:val>
                                            <p:fltVal val="-90"/>
                                          </p:val>
                                        </p:tav>
                                        <p:tav tm="100000">
                                          <p:val>
                                            <p:fltVal val="0"/>
                                          </p:val>
                                        </p:tav>
                                      </p:tavLst>
                                    </p:anim>
                                    <p:anim calcmode="lin" valueType="num">
                                      <p:cBhvr>
                                        <p:cTn id="735" dur="500" decel="50000" fill="hold">
                                          <p:stCondLst>
                                            <p:cond delay="0"/>
                                          </p:stCondLst>
                                        </p:cTn>
                                        <p:tgtEl>
                                          <p:spTgt spid="154"/>
                                        </p:tgtEl>
                                        <p:attrNameLst>
                                          <p:attrName>ppt_w</p:attrName>
                                        </p:attrNameLst>
                                      </p:cBhvr>
                                      <p:tavLst>
                                        <p:tav tm="0">
                                          <p:val>
                                            <p:strVal val="#ppt_w"/>
                                          </p:val>
                                        </p:tav>
                                        <p:tav tm="100000">
                                          <p:val>
                                            <p:strVal val="#ppt_w*.05"/>
                                          </p:val>
                                        </p:tav>
                                      </p:tavLst>
                                    </p:anim>
                                    <p:anim calcmode="lin" valueType="num">
                                      <p:cBhvr>
                                        <p:cTn id="736" dur="500" accel="50000" fill="hold">
                                          <p:stCondLst>
                                            <p:cond delay="500"/>
                                          </p:stCondLst>
                                        </p:cTn>
                                        <p:tgtEl>
                                          <p:spTgt spid="154"/>
                                        </p:tgtEl>
                                        <p:attrNameLst>
                                          <p:attrName>ppt_w</p:attrName>
                                        </p:attrNameLst>
                                      </p:cBhvr>
                                      <p:tavLst>
                                        <p:tav tm="0">
                                          <p:val>
                                            <p:strVal val="#ppt_w*.05"/>
                                          </p:val>
                                        </p:tav>
                                        <p:tav tm="100000">
                                          <p:val>
                                            <p:strVal val="#ppt_w"/>
                                          </p:val>
                                        </p:tav>
                                      </p:tavLst>
                                    </p:anim>
                                    <p:anim calcmode="lin" valueType="num">
                                      <p:cBhvr>
                                        <p:cTn id="737" dur="1000" fill="hold"/>
                                        <p:tgtEl>
                                          <p:spTgt spid="154"/>
                                        </p:tgtEl>
                                        <p:attrNameLst>
                                          <p:attrName>ppt_h</p:attrName>
                                        </p:attrNameLst>
                                      </p:cBhvr>
                                      <p:tavLst>
                                        <p:tav tm="0">
                                          <p:val>
                                            <p:strVal val="#ppt_h"/>
                                          </p:val>
                                        </p:tav>
                                        <p:tav tm="100000">
                                          <p:val>
                                            <p:strVal val="#ppt_h"/>
                                          </p:val>
                                        </p:tav>
                                      </p:tavLst>
                                    </p:anim>
                                    <p:anim calcmode="lin" valueType="num">
                                      <p:cBhvr>
                                        <p:cTn id="738" dur="500" decel="50000" fill="hold">
                                          <p:stCondLst>
                                            <p:cond delay="0"/>
                                          </p:stCondLst>
                                        </p:cTn>
                                        <p:tgtEl>
                                          <p:spTgt spid="154"/>
                                        </p:tgtEl>
                                        <p:attrNameLst>
                                          <p:attrName>ppt_x</p:attrName>
                                        </p:attrNameLst>
                                      </p:cBhvr>
                                      <p:tavLst>
                                        <p:tav tm="0">
                                          <p:val>
                                            <p:strVal val="#ppt_x+.4"/>
                                          </p:val>
                                        </p:tav>
                                        <p:tav tm="100000">
                                          <p:val>
                                            <p:strVal val="#ppt_x"/>
                                          </p:val>
                                        </p:tav>
                                      </p:tavLst>
                                    </p:anim>
                                    <p:anim calcmode="lin" valueType="num">
                                      <p:cBhvr>
                                        <p:cTn id="739" dur="500" decel="50000" fill="hold">
                                          <p:stCondLst>
                                            <p:cond delay="0"/>
                                          </p:stCondLst>
                                        </p:cTn>
                                        <p:tgtEl>
                                          <p:spTgt spid="154"/>
                                        </p:tgtEl>
                                        <p:attrNameLst>
                                          <p:attrName>ppt_y</p:attrName>
                                        </p:attrNameLst>
                                      </p:cBhvr>
                                      <p:tavLst>
                                        <p:tav tm="0">
                                          <p:val>
                                            <p:strVal val="#ppt_y-.2"/>
                                          </p:val>
                                        </p:tav>
                                        <p:tav tm="100000">
                                          <p:val>
                                            <p:strVal val="#ppt_y+.1"/>
                                          </p:val>
                                        </p:tav>
                                      </p:tavLst>
                                    </p:anim>
                                    <p:anim calcmode="lin" valueType="num">
                                      <p:cBhvr>
                                        <p:cTn id="740" dur="500" accel="50000" fill="hold">
                                          <p:stCondLst>
                                            <p:cond delay="500"/>
                                          </p:stCondLst>
                                        </p:cTn>
                                        <p:tgtEl>
                                          <p:spTgt spid="154"/>
                                        </p:tgtEl>
                                        <p:attrNameLst>
                                          <p:attrName>ppt_y</p:attrName>
                                        </p:attrNameLst>
                                      </p:cBhvr>
                                      <p:tavLst>
                                        <p:tav tm="0">
                                          <p:val>
                                            <p:strVal val="#ppt_y+.1"/>
                                          </p:val>
                                        </p:tav>
                                        <p:tav tm="100000">
                                          <p:val>
                                            <p:strVal val="#ppt_y"/>
                                          </p:val>
                                        </p:tav>
                                      </p:tavLst>
                                    </p:anim>
                                    <p:animEffect transition="in" filter="fade">
                                      <p:cBhvr>
                                        <p:cTn id="741" dur="1000" decel="50000">
                                          <p:stCondLst>
                                            <p:cond delay="0"/>
                                          </p:stCondLst>
                                        </p:cTn>
                                        <p:tgtEl>
                                          <p:spTgt spid="154"/>
                                        </p:tgtEl>
                                      </p:cBhvr>
                                    </p:animEffect>
                                  </p:childTnLst>
                                </p:cTn>
                              </p:par>
                              <p:par>
                                <p:cTn id="742" presetID="25" presetClass="entr" presetSubtype="0" fill="hold" grpId="0" nodeType="withEffect">
                                  <p:stCondLst>
                                    <p:cond delay="0"/>
                                  </p:stCondLst>
                                  <p:childTnLst>
                                    <p:set>
                                      <p:cBhvr>
                                        <p:cTn id="743" dur="1" fill="hold">
                                          <p:stCondLst>
                                            <p:cond delay="0"/>
                                          </p:stCondLst>
                                        </p:cTn>
                                        <p:tgtEl>
                                          <p:spTgt spid="155"/>
                                        </p:tgtEl>
                                        <p:attrNameLst>
                                          <p:attrName>style.visibility</p:attrName>
                                        </p:attrNameLst>
                                      </p:cBhvr>
                                      <p:to>
                                        <p:strVal val="visible"/>
                                      </p:to>
                                    </p:set>
                                    <p:anim calcmode="lin" valueType="num">
                                      <p:cBhvr>
                                        <p:cTn id="744" dur="500" decel="50000" fill="hold">
                                          <p:stCondLst>
                                            <p:cond delay="0"/>
                                          </p:stCondLst>
                                        </p:cTn>
                                        <p:tgtEl>
                                          <p:spTgt spid="155"/>
                                        </p:tgtEl>
                                        <p:attrNameLst>
                                          <p:attrName>style.rotation</p:attrName>
                                        </p:attrNameLst>
                                      </p:cBhvr>
                                      <p:tavLst>
                                        <p:tav tm="0">
                                          <p:val>
                                            <p:fltVal val="-90"/>
                                          </p:val>
                                        </p:tav>
                                        <p:tav tm="100000">
                                          <p:val>
                                            <p:fltVal val="0"/>
                                          </p:val>
                                        </p:tav>
                                      </p:tavLst>
                                    </p:anim>
                                    <p:anim calcmode="lin" valueType="num">
                                      <p:cBhvr>
                                        <p:cTn id="745" dur="500" decel="50000" fill="hold">
                                          <p:stCondLst>
                                            <p:cond delay="0"/>
                                          </p:stCondLst>
                                        </p:cTn>
                                        <p:tgtEl>
                                          <p:spTgt spid="155"/>
                                        </p:tgtEl>
                                        <p:attrNameLst>
                                          <p:attrName>ppt_w</p:attrName>
                                        </p:attrNameLst>
                                      </p:cBhvr>
                                      <p:tavLst>
                                        <p:tav tm="0">
                                          <p:val>
                                            <p:strVal val="#ppt_w"/>
                                          </p:val>
                                        </p:tav>
                                        <p:tav tm="100000">
                                          <p:val>
                                            <p:strVal val="#ppt_w*.05"/>
                                          </p:val>
                                        </p:tav>
                                      </p:tavLst>
                                    </p:anim>
                                    <p:anim calcmode="lin" valueType="num">
                                      <p:cBhvr>
                                        <p:cTn id="746" dur="500" accel="50000" fill="hold">
                                          <p:stCondLst>
                                            <p:cond delay="500"/>
                                          </p:stCondLst>
                                        </p:cTn>
                                        <p:tgtEl>
                                          <p:spTgt spid="155"/>
                                        </p:tgtEl>
                                        <p:attrNameLst>
                                          <p:attrName>ppt_w</p:attrName>
                                        </p:attrNameLst>
                                      </p:cBhvr>
                                      <p:tavLst>
                                        <p:tav tm="0">
                                          <p:val>
                                            <p:strVal val="#ppt_w*.05"/>
                                          </p:val>
                                        </p:tav>
                                        <p:tav tm="100000">
                                          <p:val>
                                            <p:strVal val="#ppt_w"/>
                                          </p:val>
                                        </p:tav>
                                      </p:tavLst>
                                    </p:anim>
                                    <p:anim calcmode="lin" valueType="num">
                                      <p:cBhvr>
                                        <p:cTn id="747" dur="1000" fill="hold"/>
                                        <p:tgtEl>
                                          <p:spTgt spid="155"/>
                                        </p:tgtEl>
                                        <p:attrNameLst>
                                          <p:attrName>ppt_h</p:attrName>
                                        </p:attrNameLst>
                                      </p:cBhvr>
                                      <p:tavLst>
                                        <p:tav tm="0">
                                          <p:val>
                                            <p:strVal val="#ppt_h"/>
                                          </p:val>
                                        </p:tav>
                                        <p:tav tm="100000">
                                          <p:val>
                                            <p:strVal val="#ppt_h"/>
                                          </p:val>
                                        </p:tav>
                                      </p:tavLst>
                                    </p:anim>
                                    <p:anim calcmode="lin" valueType="num">
                                      <p:cBhvr>
                                        <p:cTn id="748" dur="500" decel="50000" fill="hold">
                                          <p:stCondLst>
                                            <p:cond delay="0"/>
                                          </p:stCondLst>
                                        </p:cTn>
                                        <p:tgtEl>
                                          <p:spTgt spid="155"/>
                                        </p:tgtEl>
                                        <p:attrNameLst>
                                          <p:attrName>ppt_x</p:attrName>
                                        </p:attrNameLst>
                                      </p:cBhvr>
                                      <p:tavLst>
                                        <p:tav tm="0">
                                          <p:val>
                                            <p:strVal val="#ppt_x+.4"/>
                                          </p:val>
                                        </p:tav>
                                        <p:tav tm="100000">
                                          <p:val>
                                            <p:strVal val="#ppt_x"/>
                                          </p:val>
                                        </p:tav>
                                      </p:tavLst>
                                    </p:anim>
                                    <p:anim calcmode="lin" valueType="num">
                                      <p:cBhvr>
                                        <p:cTn id="749" dur="500" decel="50000" fill="hold">
                                          <p:stCondLst>
                                            <p:cond delay="0"/>
                                          </p:stCondLst>
                                        </p:cTn>
                                        <p:tgtEl>
                                          <p:spTgt spid="155"/>
                                        </p:tgtEl>
                                        <p:attrNameLst>
                                          <p:attrName>ppt_y</p:attrName>
                                        </p:attrNameLst>
                                      </p:cBhvr>
                                      <p:tavLst>
                                        <p:tav tm="0">
                                          <p:val>
                                            <p:strVal val="#ppt_y-.2"/>
                                          </p:val>
                                        </p:tav>
                                        <p:tav tm="100000">
                                          <p:val>
                                            <p:strVal val="#ppt_y+.1"/>
                                          </p:val>
                                        </p:tav>
                                      </p:tavLst>
                                    </p:anim>
                                    <p:anim calcmode="lin" valueType="num">
                                      <p:cBhvr>
                                        <p:cTn id="750" dur="500" accel="50000" fill="hold">
                                          <p:stCondLst>
                                            <p:cond delay="500"/>
                                          </p:stCondLst>
                                        </p:cTn>
                                        <p:tgtEl>
                                          <p:spTgt spid="155"/>
                                        </p:tgtEl>
                                        <p:attrNameLst>
                                          <p:attrName>ppt_y</p:attrName>
                                        </p:attrNameLst>
                                      </p:cBhvr>
                                      <p:tavLst>
                                        <p:tav tm="0">
                                          <p:val>
                                            <p:strVal val="#ppt_y+.1"/>
                                          </p:val>
                                        </p:tav>
                                        <p:tav tm="100000">
                                          <p:val>
                                            <p:strVal val="#ppt_y"/>
                                          </p:val>
                                        </p:tav>
                                      </p:tavLst>
                                    </p:anim>
                                    <p:animEffect transition="in" filter="fade">
                                      <p:cBhvr>
                                        <p:cTn id="751" dur="1000" decel="50000">
                                          <p:stCondLst>
                                            <p:cond delay="0"/>
                                          </p:stCondLst>
                                        </p:cTn>
                                        <p:tgtEl>
                                          <p:spTgt spid="155"/>
                                        </p:tgtEl>
                                      </p:cBhvr>
                                    </p:animEffect>
                                  </p:childTnLst>
                                </p:cTn>
                              </p:par>
                              <p:par>
                                <p:cTn id="752" presetID="25" presetClass="entr" presetSubtype="0" fill="hold" grpId="0" nodeType="withEffect">
                                  <p:stCondLst>
                                    <p:cond delay="0"/>
                                  </p:stCondLst>
                                  <p:childTnLst>
                                    <p:set>
                                      <p:cBhvr>
                                        <p:cTn id="753" dur="1" fill="hold">
                                          <p:stCondLst>
                                            <p:cond delay="0"/>
                                          </p:stCondLst>
                                        </p:cTn>
                                        <p:tgtEl>
                                          <p:spTgt spid="156"/>
                                        </p:tgtEl>
                                        <p:attrNameLst>
                                          <p:attrName>style.visibility</p:attrName>
                                        </p:attrNameLst>
                                      </p:cBhvr>
                                      <p:to>
                                        <p:strVal val="visible"/>
                                      </p:to>
                                    </p:set>
                                    <p:anim calcmode="lin" valueType="num">
                                      <p:cBhvr>
                                        <p:cTn id="754" dur="500" decel="50000" fill="hold">
                                          <p:stCondLst>
                                            <p:cond delay="0"/>
                                          </p:stCondLst>
                                        </p:cTn>
                                        <p:tgtEl>
                                          <p:spTgt spid="156"/>
                                        </p:tgtEl>
                                        <p:attrNameLst>
                                          <p:attrName>style.rotation</p:attrName>
                                        </p:attrNameLst>
                                      </p:cBhvr>
                                      <p:tavLst>
                                        <p:tav tm="0">
                                          <p:val>
                                            <p:fltVal val="-90"/>
                                          </p:val>
                                        </p:tav>
                                        <p:tav tm="100000">
                                          <p:val>
                                            <p:fltVal val="0"/>
                                          </p:val>
                                        </p:tav>
                                      </p:tavLst>
                                    </p:anim>
                                    <p:anim calcmode="lin" valueType="num">
                                      <p:cBhvr>
                                        <p:cTn id="755" dur="500" decel="50000" fill="hold">
                                          <p:stCondLst>
                                            <p:cond delay="0"/>
                                          </p:stCondLst>
                                        </p:cTn>
                                        <p:tgtEl>
                                          <p:spTgt spid="156"/>
                                        </p:tgtEl>
                                        <p:attrNameLst>
                                          <p:attrName>ppt_w</p:attrName>
                                        </p:attrNameLst>
                                      </p:cBhvr>
                                      <p:tavLst>
                                        <p:tav tm="0">
                                          <p:val>
                                            <p:strVal val="#ppt_w"/>
                                          </p:val>
                                        </p:tav>
                                        <p:tav tm="100000">
                                          <p:val>
                                            <p:strVal val="#ppt_w*.05"/>
                                          </p:val>
                                        </p:tav>
                                      </p:tavLst>
                                    </p:anim>
                                    <p:anim calcmode="lin" valueType="num">
                                      <p:cBhvr>
                                        <p:cTn id="756" dur="500" accel="50000" fill="hold">
                                          <p:stCondLst>
                                            <p:cond delay="500"/>
                                          </p:stCondLst>
                                        </p:cTn>
                                        <p:tgtEl>
                                          <p:spTgt spid="156"/>
                                        </p:tgtEl>
                                        <p:attrNameLst>
                                          <p:attrName>ppt_w</p:attrName>
                                        </p:attrNameLst>
                                      </p:cBhvr>
                                      <p:tavLst>
                                        <p:tav tm="0">
                                          <p:val>
                                            <p:strVal val="#ppt_w*.05"/>
                                          </p:val>
                                        </p:tav>
                                        <p:tav tm="100000">
                                          <p:val>
                                            <p:strVal val="#ppt_w"/>
                                          </p:val>
                                        </p:tav>
                                      </p:tavLst>
                                    </p:anim>
                                    <p:anim calcmode="lin" valueType="num">
                                      <p:cBhvr>
                                        <p:cTn id="757" dur="1000" fill="hold"/>
                                        <p:tgtEl>
                                          <p:spTgt spid="156"/>
                                        </p:tgtEl>
                                        <p:attrNameLst>
                                          <p:attrName>ppt_h</p:attrName>
                                        </p:attrNameLst>
                                      </p:cBhvr>
                                      <p:tavLst>
                                        <p:tav tm="0">
                                          <p:val>
                                            <p:strVal val="#ppt_h"/>
                                          </p:val>
                                        </p:tav>
                                        <p:tav tm="100000">
                                          <p:val>
                                            <p:strVal val="#ppt_h"/>
                                          </p:val>
                                        </p:tav>
                                      </p:tavLst>
                                    </p:anim>
                                    <p:anim calcmode="lin" valueType="num">
                                      <p:cBhvr>
                                        <p:cTn id="758" dur="500" decel="50000" fill="hold">
                                          <p:stCondLst>
                                            <p:cond delay="0"/>
                                          </p:stCondLst>
                                        </p:cTn>
                                        <p:tgtEl>
                                          <p:spTgt spid="156"/>
                                        </p:tgtEl>
                                        <p:attrNameLst>
                                          <p:attrName>ppt_x</p:attrName>
                                        </p:attrNameLst>
                                      </p:cBhvr>
                                      <p:tavLst>
                                        <p:tav tm="0">
                                          <p:val>
                                            <p:strVal val="#ppt_x+.4"/>
                                          </p:val>
                                        </p:tav>
                                        <p:tav tm="100000">
                                          <p:val>
                                            <p:strVal val="#ppt_x"/>
                                          </p:val>
                                        </p:tav>
                                      </p:tavLst>
                                    </p:anim>
                                    <p:anim calcmode="lin" valueType="num">
                                      <p:cBhvr>
                                        <p:cTn id="759" dur="500" decel="50000" fill="hold">
                                          <p:stCondLst>
                                            <p:cond delay="0"/>
                                          </p:stCondLst>
                                        </p:cTn>
                                        <p:tgtEl>
                                          <p:spTgt spid="156"/>
                                        </p:tgtEl>
                                        <p:attrNameLst>
                                          <p:attrName>ppt_y</p:attrName>
                                        </p:attrNameLst>
                                      </p:cBhvr>
                                      <p:tavLst>
                                        <p:tav tm="0">
                                          <p:val>
                                            <p:strVal val="#ppt_y-.2"/>
                                          </p:val>
                                        </p:tav>
                                        <p:tav tm="100000">
                                          <p:val>
                                            <p:strVal val="#ppt_y+.1"/>
                                          </p:val>
                                        </p:tav>
                                      </p:tavLst>
                                    </p:anim>
                                    <p:anim calcmode="lin" valueType="num">
                                      <p:cBhvr>
                                        <p:cTn id="760" dur="500" accel="50000" fill="hold">
                                          <p:stCondLst>
                                            <p:cond delay="500"/>
                                          </p:stCondLst>
                                        </p:cTn>
                                        <p:tgtEl>
                                          <p:spTgt spid="156"/>
                                        </p:tgtEl>
                                        <p:attrNameLst>
                                          <p:attrName>ppt_y</p:attrName>
                                        </p:attrNameLst>
                                      </p:cBhvr>
                                      <p:tavLst>
                                        <p:tav tm="0">
                                          <p:val>
                                            <p:strVal val="#ppt_y+.1"/>
                                          </p:val>
                                        </p:tav>
                                        <p:tav tm="100000">
                                          <p:val>
                                            <p:strVal val="#ppt_y"/>
                                          </p:val>
                                        </p:tav>
                                      </p:tavLst>
                                    </p:anim>
                                    <p:animEffect transition="in" filter="fade">
                                      <p:cBhvr>
                                        <p:cTn id="761" dur="1000" decel="50000">
                                          <p:stCondLst>
                                            <p:cond delay="0"/>
                                          </p:stCondLst>
                                        </p:cTn>
                                        <p:tgtEl>
                                          <p:spTgt spid="156"/>
                                        </p:tgtEl>
                                      </p:cBhvr>
                                    </p:animEffect>
                                  </p:childTnLst>
                                </p:cTn>
                              </p:par>
                              <p:par>
                                <p:cTn id="762" presetID="25" presetClass="entr" presetSubtype="0" fill="hold" grpId="0" nodeType="withEffect">
                                  <p:stCondLst>
                                    <p:cond delay="0"/>
                                  </p:stCondLst>
                                  <p:childTnLst>
                                    <p:set>
                                      <p:cBhvr>
                                        <p:cTn id="763" dur="1" fill="hold">
                                          <p:stCondLst>
                                            <p:cond delay="0"/>
                                          </p:stCondLst>
                                        </p:cTn>
                                        <p:tgtEl>
                                          <p:spTgt spid="157"/>
                                        </p:tgtEl>
                                        <p:attrNameLst>
                                          <p:attrName>style.visibility</p:attrName>
                                        </p:attrNameLst>
                                      </p:cBhvr>
                                      <p:to>
                                        <p:strVal val="visible"/>
                                      </p:to>
                                    </p:set>
                                    <p:anim calcmode="lin" valueType="num">
                                      <p:cBhvr>
                                        <p:cTn id="764" dur="500" decel="50000" fill="hold">
                                          <p:stCondLst>
                                            <p:cond delay="0"/>
                                          </p:stCondLst>
                                        </p:cTn>
                                        <p:tgtEl>
                                          <p:spTgt spid="157"/>
                                        </p:tgtEl>
                                        <p:attrNameLst>
                                          <p:attrName>style.rotation</p:attrName>
                                        </p:attrNameLst>
                                      </p:cBhvr>
                                      <p:tavLst>
                                        <p:tav tm="0">
                                          <p:val>
                                            <p:fltVal val="-90"/>
                                          </p:val>
                                        </p:tav>
                                        <p:tav tm="100000">
                                          <p:val>
                                            <p:fltVal val="0"/>
                                          </p:val>
                                        </p:tav>
                                      </p:tavLst>
                                    </p:anim>
                                    <p:anim calcmode="lin" valueType="num">
                                      <p:cBhvr>
                                        <p:cTn id="765" dur="500" decel="50000" fill="hold">
                                          <p:stCondLst>
                                            <p:cond delay="0"/>
                                          </p:stCondLst>
                                        </p:cTn>
                                        <p:tgtEl>
                                          <p:spTgt spid="157"/>
                                        </p:tgtEl>
                                        <p:attrNameLst>
                                          <p:attrName>ppt_w</p:attrName>
                                        </p:attrNameLst>
                                      </p:cBhvr>
                                      <p:tavLst>
                                        <p:tav tm="0">
                                          <p:val>
                                            <p:strVal val="#ppt_w"/>
                                          </p:val>
                                        </p:tav>
                                        <p:tav tm="100000">
                                          <p:val>
                                            <p:strVal val="#ppt_w*.05"/>
                                          </p:val>
                                        </p:tav>
                                      </p:tavLst>
                                    </p:anim>
                                    <p:anim calcmode="lin" valueType="num">
                                      <p:cBhvr>
                                        <p:cTn id="766" dur="500" accel="50000" fill="hold">
                                          <p:stCondLst>
                                            <p:cond delay="500"/>
                                          </p:stCondLst>
                                        </p:cTn>
                                        <p:tgtEl>
                                          <p:spTgt spid="157"/>
                                        </p:tgtEl>
                                        <p:attrNameLst>
                                          <p:attrName>ppt_w</p:attrName>
                                        </p:attrNameLst>
                                      </p:cBhvr>
                                      <p:tavLst>
                                        <p:tav tm="0">
                                          <p:val>
                                            <p:strVal val="#ppt_w*.05"/>
                                          </p:val>
                                        </p:tav>
                                        <p:tav tm="100000">
                                          <p:val>
                                            <p:strVal val="#ppt_w"/>
                                          </p:val>
                                        </p:tav>
                                      </p:tavLst>
                                    </p:anim>
                                    <p:anim calcmode="lin" valueType="num">
                                      <p:cBhvr>
                                        <p:cTn id="767" dur="1000" fill="hold"/>
                                        <p:tgtEl>
                                          <p:spTgt spid="157"/>
                                        </p:tgtEl>
                                        <p:attrNameLst>
                                          <p:attrName>ppt_h</p:attrName>
                                        </p:attrNameLst>
                                      </p:cBhvr>
                                      <p:tavLst>
                                        <p:tav tm="0">
                                          <p:val>
                                            <p:strVal val="#ppt_h"/>
                                          </p:val>
                                        </p:tav>
                                        <p:tav tm="100000">
                                          <p:val>
                                            <p:strVal val="#ppt_h"/>
                                          </p:val>
                                        </p:tav>
                                      </p:tavLst>
                                    </p:anim>
                                    <p:anim calcmode="lin" valueType="num">
                                      <p:cBhvr>
                                        <p:cTn id="768" dur="500" decel="50000" fill="hold">
                                          <p:stCondLst>
                                            <p:cond delay="0"/>
                                          </p:stCondLst>
                                        </p:cTn>
                                        <p:tgtEl>
                                          <p:spTgt spid="157"/>
                                        </p:tgtEl>
                                        <p:attrNameLst>
                                          <p:attrName>ppt_x</p:attrName>
                                        </p:attrNameLst>
                                      </p:cBhvr>
                                      <p:tavLst>
                                        <p:tav tm="0">
                                          <p:val>
                                            <p:strVal val="#ppt_x+.4"/>
                                          </p:val>
                                        </p:tav>
                                        <p:tav tm="100000">
                                          <p:val>
                                            <p:strVal val="#ppt_x"/>
                                          </p:val>
                                        </p:tav>
                                      </p:tavLst>
                                    </p:anim>
                                    <p:anim calcmode="lin" valueType="num">
                                      <p:cBhvr>
                                        <p:cTn id="769" dur="500" decel="50000" fill="hold">
                                          <p:stCondLst>
                                            <p:cond delay="0"/>
                                          </p:stCondLst>
                                        </p:cTn>
                                        <p:tgtEl>
                                          <p:spTgt spid="157"/>
                                        </p:tgtEl>
                                        <p:attrNameLst>
                                          <p:attrName>ppt_y</p:attrName>
                                        </p:attrNameLst>
                                      </p:cBhvr>
                                      <p:tavLst>
                                        <p:tav tm="0">
                                          <p:val>
                                            <p:strVal val="#ppt_y-.2"/>
                                          </p:val>
                                        </p:tav>
                                        <p:tav tm="100000">
                                          <p:val>
                                            <p:strVal val="#ppt_y+.1"/>
                                          </p:val>
                                        </p:tav>
                                      </p:tavLst>
                                    </p:anim>
                                    <p:anim calcmode="lin" valueType="num">
                                      <p:cBhvr>
                                        <p:cTn id="770" dur="500" accel="50000" fill="hold">
                                          <p:stCondLst>
                                            <p:cond delay="500"/>
                                          </p:stCondLst>
                                        </p:cTn>
                                        <p:tgtEl>
                                          <p:spTgt spid="157"/>
                                        </p:tgtEl>
                                        <p:attrNameLst>
                                          <p:attrName>ppt_y</p:attrName>
                                        </p:attrNameLst>
                                      </p:cBhvr>
                                      <p:tavLst>
                                        <p:tav tm="0">
                                          <p:val>
                                            <p:strVal val="#ppt_y+.1"/>
                                          </p:val>
                                        </p:tav>
                                        <p:tav tm="100000">
                                          <p:val>
                                            <p:strVal val="#ppt_y"/>
                                          </p:val>
                                        </p:tav>
                                      </p:tavLst>
                                    </p:anim>
                                    <p:animEffect transition="in" filter="fade">
                                      <p:cBhvr>
                                        <p:cTn id="771" dur="1000" decel="50000">
                                          <p:stCondLst>
                                            <p:cond delay="0"/>
                                          </p:stCondLst>
                                        </p:cTn>
                                        <p:tgtEl>
                                          <p:spTgt spid="157"/>
                                        </p:tgtEl>
                                      </p:cBhvr>
                                    </p:animEffect>
                                  </p:childTnLst>
                                </p:cTn>
                              </p:par>
                              <p:par>
                                <p:cTn id="772" presetID="25" presetClass="entr" presetSubtype="0" fill="hold" grpId="0" nodeType="withEffect">
                                  <p:stCondLst>
                                    <p:cond delay="0"/>
                                  </p:stCondLst>
                                  <p:childTnLst>
                                    <p:set>
                                      <p:cBhvr>
                                        <p:cTn id="773" dur="1" fill="hold">
                                          <p:stCondLst>
                                            <p:cond delay="0"/>
                                          </p:stCondLst>
                                        </p:cTn>
                                        <p:tgtEl>
                                          <p:spTgt spid="158"/>
                                        </p:tgtEl>
                                        <p:attrNameLst>
                                          <p:attrName>style.visibility</p:attrName>
                                        </p:attrNameLst>
                                      </p:cBhvr>
                                      <p:to>
                                        <p:strVal val="visible"/>
                                      </p:to>
                                    </p:set>
                                    <p:anim calcmode="lin" valueType="num">
                                      <p:cBhvr>
                                        <p:cTn id="774" dur="500" decel="50000" fill="hold">
                                          <p:stCondLst>
                                            <p:cond delay="0"/>
                                          </p:stCondLst>
                                        </p:cTn>
                                        <p:tgtEl>
                                          <p:spTgt spid="158"/>
                                        </p:tgtEl>
                                        <p:attrNameLst>
                                          <p:attrName>style.rotation</p:attrName>
                                        </p:attrNameLst>
                                      </p:cBhvr>
                                      <p:tavLst>
                                        <p:tav tm="0">
                                          <p:val>
                                            <p:fltVal val="-90"/>
                                          </p:val>
                                        </p:tav>
                                        <p:tav tm="100000">
                                          <p:val>
                                            <p:fltVal val="0"/>
                                          </p:val>
                                        </p:tav>
                                      </p:tavLst>
                                    </p:anim>
                                    <p:anim calcmode="lin" valueType="num">
                                      <p:cBhvr>
                                        <p:cTn id="775" dur="500" decel="50000" fill="hold">
                                          <p:stCondLst>
                                            <p:cond delay="0"/>
                                          </p:stCondLst>
                                        </p:cTn>
                                        <p:tgtEl>
                                          <p:spTgt spid="158"/>
                                        </p:tgtEl>
                                        <p:attrNameLst>
                                          <p:attrName>ppt_w</p:attrName>
                                        </p:attrNameLst>
                                      </p:cBhvr>
                                      <p:tavLst>
                                        <p:tav tm="0">
                                          <p:val>
                                            <p:strVal val="#ppt_w"/>
                                          </p:val>
                                        </p:tav>
                                        <p:tav tm="100000">
                                          <p:val>
                                            <p:strVal val="#ppt_w*.05"/>
                                          </p:val>
                                        </p:tav>
                                      </p:tavLst>
                                    </p:anim>
                                    <p:anim calcmode="lin" valueType="num">
                                      <p:cBhvr>
                                        <p:cTn id="776" dur="500" accel="50000" fill="hold">
                                          <p:stCondLst>
                                            <p:cond delay="500"/>
                                          </p:stCondLst>
                                        </p:cTn>
                                        <p:tgtEl>
                                          <p:spTgt spid="158"/>
                                        </p:tgtEl>
                                        <p:attrNameLst>
                                          <p:attrName>ppt_w</p:attrName>
                                        </p:attrNameLst>
                                      </p:cBhvr>
                                      <p:tavLst>
                                        <p:tav tm="0">
                                          <p:val>
                                            <p:strVal val="#ppt_w*.05"/>
                                          </p:val>
                                        </p:tav>
                                        <p:tav tm="100000">
                                          <p:val>
                                            <p:strVal val="#ppt_w"/>
                                          </p:val>
                                        </p:tav>
                                      </p:tavLst>
                                    </p:anim>
                                    <p:anim calcmode="lin" valueType="num">
                                      <p:cBhvr>
                                        <p:cTn id="777" dur="1000" fill="hold"/>
                                        <p:tgtEl>
                                          <p:spTgt spid="158"/>
                                        </p:tgtEl>
                                        <p:attrNameLst>
                                          <p:attrName>ppt_h</p:attrName>
                                        </p:attrNameLst>
                                      </p:cBhvr>
                                      <p:tavLst>
                                        <p:tav tm="0">
                                          <p:val>
                                            <p:strVal val="#ppt_h"/>
                                          </p:val>
                                        </p:tav>
                                        <p:tav tm="100000">
                                          <p:val>
                                            <p:strVal val="#ppt_h"/>
                                          </p:val>
                                        </p:tav>
                                      </p:tavLst>
                                    </p:anim>
                                    <p:anim calcmode="lin" valueType="num">
                                      <p:cBhvr>
                                        <p:cTn id="778" dur="500" decel="50000" fill="hold">
                                          <p:stCondLst>
                                            <p:cond delay="0"/>
                                          </p:stCondLst>
                                        </p:cTn>
                                        <p:tgtEl>
                                          <p:spTgt spid="158"/>
                                        </p:tgtEl>
                                        <p:attrNameLst>
                                          <p:attrName>ppt_x</p:attrName>
                                        </p:attrNameLst>
                                      </p:cBhvr>
                                      <p:tavLst>
                                        <p:tav tm="0">
                                          <p:val>
                                            <p:strVal val="#ppt_x+.4"/>
                                          </p:val>
                                        </p:tav>
                                        <p:tav tm="100000">
                                          <p:val>
                                            <p:strVal val="#ppt_x"/>
                                          </p:val>
                                        </p:tav>
                                      </p:tavLst>
                                    </p:anim>
                                    <p:anim calcmode="lin" valueType="num">
                                      <p:cBhvr>
                                        <p:cTn id="779" dur="500" decel="50000" fill="hold">
                                          <p:stCondLst>
                                            <p:cond delay="0"/>
                                          </p:stCondLst>
                                        </p:cTn>
                                        <p:tgtEl>
                                          <p:spTgt spid="158"/>
                                        </p:tgtEl>
                                        <p:attrNameLst>
                                          <p:attrName>ppt_y</p:attrName>
                                        </p:attrNameLst>
                                      </p:cBhvr>
                                      <p:tavLst>
                                        <p:tav tm="0">
                                          <p:val>
                                            <p:strVal val="#ppt_y-.2"/>
                                          </p:val>
                                        </p:tav>
                                        <p:tav tm="100000">
                                          <p:val>
                                            <p:strVal val="#ppt_y+.1"/>
                                          </p:val>
                                        </p:tav>
                                      </p:tavLst>
                                    </p:anim>
                                    <p:anim calcmode="lin" valueType="num">
                                      <p:cBhvr>
                                        <p:cTn id="780" dur="500" accel="50000" fill="hold">
                                          <p:stCondLst>
                                            <p:cond delay="500"/>
                                          </p:stCondLst>
                                        </p:cTn>
                                        <p:tgtEl>
                                          <p:spTgt spid="158"/>
                                        </p:tgtEl>
                                        <p:attrNameLst>
                                          <p:attrName>ppt_y</p:attrName>
                                        </p:attrNameLst>
                                      </p:cBhvr>
                                      <p:tavLst>
                                        <p:tav tm="0">
                                          <p:val>
                                            <p:strVal val="#ppt_y+.1"/>
                                          </p:val>
                                        </p:tav>
                                        <p:tav tm="100000">
                                          <p:val>
                                            <p:strVal val="#ppt_y"/>
                                          </p:val>
                                        </p:tav>
                                      </p:tavLst>
                                    </p:anim>
                                    <p:animEffect transition="in" filter="fade">
                                      <p:cBhvr>
                                        <p:cTn id="781" dur="1000" decel="50000">
                                          <p:stCondLst>
                                            <p:cond delay="0"/>
                                          </p:stCondLst>
                                        </p:cTn>
                                        <p:tgtEl>
                                          <p:spTgt spid="158"/>
                                        </p:tgtEl>
                                      </p:cBhvr>
                                    </p:animEffect>
                                  </p:childTnLst>
                                </p:cTn>
                              </p:par>
                              <p:par>
                                <p:cTn id="782" presetID="25" presetClass="entr" presetSubtype="0" fill="hold" grpId="0" nodeType="withEffect">
                                  <p:stCondLst>
                                    <p:cond delay="0"/>
                                  </p:stCondLst>
                                  <p:childTnLst>
                                    <p:set>
                                      <p:cBhvr>
                                        <p:cTn id="783" dur="1" fill="hold">
                                          <p:stCondLst>
                                            <p:cond delay="0"/>
                                          </p:stCondLst>
                                        </p:cTn>
                                        <p:tgtEl>
                                          <p:spTgt spid="159"/>
                                        </p:tgtEl>
                                        <p:attrNameLst>
                                          <p:attrName>style.visibility</p:attrName>
                                        </p:attrNameLst>
                                      </p:cBhvr>
                                      <p:to>
                                        <p:strVal val="visible"/>
                                      </p:to>
                                    </p:set>
                                    <p:anim calcmode="lin" valueType="num">
                                      <p:cBhvr>
                                        <p:cTn id="784" dur="500" decel="50000" fill="hold">
                                          <p:stCondLst>
                                            <p:cond delay="0"/>
                                          </p:stCondLst>
                                        </p:cTn>
                                        <p:tgtEl>
                                          <p:spTgt spid="159"/>
                                        </p:tgtEl>
                                        <p:attrNameLst>
                                          <p:attrName>style.rotation</p:attrName>
                                        </p:attrNameLst>
                                      </p:cBhvr>
                                      <p:tavLst>
                                        <p:tav tm="0">
                                          <p:val>
                                            <p:fltVal val="-90"/>
                                          </p:val>
                                        </p:tav>
                                        <p:tav tm="100000">
                                          <p:val>
                                            <p:fltVal val="0"/>
                                          </p:val>
                                        </p:tav>
                                      </p:tavLst>
                                    </p:anim>
                                    <p:anim calcmode="lin" valueType="num">
                                      <p:cBhvr>
                                        <p:cTn id="785" dur="500" decel="50000" fill="hold">
                                          <p:stCondLst>
                                            <p:cond delay="0"/>
                                          </p:stCondLst>
                                        </p:cTn>
                                        <p:tgtEl>
                                          <p:spTgt spid="159"/>
                                        </p:tgtEl>
                                        <p:attrNameLst>
                                          <p:attrName>ppt_w</p:attrName>
                                        </p:attrNameLst>
                                      </p:cBhvr>
                                      <p:tavLst>
                                        <p:tav tm="0">
                                          <p:val>
                                            <p:strVal val="#ppt_w"/>
                                          </p:val>
                                        </p:tav>
                                        <p:tav tm="100000">
                                          <p:val>
                                            <p:strVal val="#ppt_w*.05"/>
                                          </p:val>
                                        </p:tav>
                                      </p:tavLst>
                                    </p:anim>
                                    <p:anim calcmode="lin" valueType="num">
                                      <p:cBhvr>
                                        <p:cTn id="786" dur="500" accel="50000" fill="hold">
                                          <p:stCondLst>
                                            <p:cond delay="500"/>
                                          </p:stCondLst>
                                        </p:cTn>
                                        <p:tgtEl>
                                          <p:spTgt spid="159"/>
                                        </p:tgtEl>
                                        <p:attrNameLst>
                                          <p:attrName>ppt_w</p:attrName>
                                        </p:attrNameLst>
                                      </p:cBhvr>
                                      <p:tavLst>
                                        <p:tav tm="0">
                                          <p:val>
                                            <p:strVal val="#ppt_w*.05"/>
                                          </p:val>
                                        </p:tav>
                                        <p:tav tm="100000">
                                          <p:val>
                                            <p:strVal val="#ppt_w"/>
                                          </p:val>
                                        </p:tav>
                                      </p:tavLst>
                                    </p:anim>
                                    <p:anim calcmode="lin" valueType="num">
                                      <p:cBhvr>
                                        <p:cTn id="787" dur="1000" fill="hold"/>
                                        <p:tgtEl>
                                          <p:spTgt spid="159"/>
                                        </p:tgtEl>
                                        <p:attrNameLst>
                                          <p:attrName>ppt_h</p:attrName>
                                        </p:attrNameLst>
                                      </p:cBhvr>
                                      <p:tavLst>
                                        <p:tav tm="0">
                                          <p:val>
                                            <p:strVal val="#ppt_h"/>
                                          </p:val>
                                        </p:tav>
                                        <p:tav tm="100000">
                                          <p:val>
                                            <p:strVal val="#ppt_h"/>
                                          </p:val>
                                        </p:tav>
                                      </p:tavLst>
                                    </p:anim>
                                    <p:anim calcmode="lin" valueType="num">
                                      <p:cBhvr>
                                        <p:cTn id="788" dur="500" decel="50000" fill="hold">
                                          <p:stCondLst>
                                            <p:cond delay="0"/>
                                          </p:stCondLst>
                                        </p:cTn>
                                        <p:tgtEl>
                                          <p:spTgt spid="159"/>
                                        </p:tgtEl>
                                        <p:attrNameLst>
                                          <p:attrName>ppt_x</p:attrName>
                                        </p:attrNameLst>
                                      </p:cBhvr>
                                      <p:tavLst>
                                        <p:tav tm="0">
                                          <p:val>
                                            <p:strVal val="#ppt_x+.4"/>
                                          </p:val>
                                        </p:tav>
                                        <p:tav tm="100000">
                                          <p:val>
                                            <p:strVal val="#ppt_x"/>
                                          </p:val>
                                        </p:tav>
                                      </p:tavLst>
                                    </p:anim>
                                    <p:anim calcmode="lin" valueType="num">
                                      <p:cBhvr>
                                        <p:cTn id="789" dur="500" decel="50000" fill="hold">
                                          <p:stCondLst>
                                            <p:cond delay="0"/>
                                          </p:stCondLst>
                                        </p:cTn>
                                        <p:tgtEl>
                                          <p:spTgt spid="159"/>
                                        </p:tgtEl>
                                        <p:attrNameLst>
                                          <p:attrName>ppt_y</p:attrName>
                                        </p:attrNameLst>
                                      </p:cBhvr>
                                      <p:tavLst>
                                        <p:tav tm="0">
                                          <p:val>
                                            <p:strVal val="#ppt_y-.2"/>
                                          </p:val>
                                        </p:tav>
                                        <p:tav tm="100000">
                                          <p:val>
                                            <p:strVal val="#ppt_y+.1"/>
                                          </p:val>
                                        </p:tav>
                                      </p:tavLst>
                                    </p:anim>
                                    <p:anim calcmode="lin" valueType="num">
                                      <p:cBhvr>
                                        <p:cTn id="790" dur="500" accel="50000" fill="hold">
                                          <p:stCondLst>
                                            <p:cond delay="500"/>
                                          </p:stCondLst>
                                        </p:cTn>
                                        <p:tgtEl>
                                          <p:spTgt spid="159"/>
                                        </p:tgtEl>
                                        <p:attrNameLst>
                                          <p:attrName>ppt_y</p:attrName>
                                        </p:attrNameLst>
                                      </p:cBhvr>
                                      <p:tavLst>
                                        <p:tav tm="0">
                                          <p:val>
                                            <p:strVal val="#ppt_y+.1"/>
                                          </p:val>
                                        </p:tav>
                                        <p:tav tm="100000">
                                          <p:val>
                                            <p:strVal val="#ppt_y"/>
                                          </p:val>
                                        </p:tav>
                                      </p:tavLst>
                                    </p:anim>
                                    <p:animEffect transition="in" filter="fade">
                                      <p:cBhvr>
                                        <p:cTn id="791" dur="1000" decel="50000">
                                          <p:stCondLst>
                                            <p:cond delay="0"/>
                                          </p:stCondLst>
                                        </p:cTn>
                                        <p:tgtEl>
                                          <p:spTgt spid="159"/>
                                        </p:tgtEl>
                                      </p:cBhvr>
                                    </p:animEffect>
                                  </p:childTnLst>
                                </p:cTn>
                              </p:par>
                              <p:par>
                                <p:cTn id="792" presetID="25" presetClass="entr" presetSubtype="0" fill="hold" grpId="0" nodeType="withEffect">
                                  <p:stCondLst>
                                    <p:cond delay="0"/>
                                  </p:stCondLst>
                                  <p:childTnLst>
                                    <p:set>
                                      <p:cBhvr>
                                        <p:cTn id="793" dur="1" fill="hold">
                                          <p:stCondLst>
                                            <p:cond delay="0"/>
                                          </p:stCondLst>
                                        </p:cTn>
                                        <p:tgtEl>
                                          <p:spTgt spid="160"/>
                                        </p:tgtEl>
                                        <p:attrNameLst>
                                          <p:attrName>style.visibility</p:attrName>
                                        </p:attrNameLst>
                                      </p:cBhvr>
                                      <p:to>
                                        <p:strVal val="visible"/>
                                      </p:to>
                                    </p:set>
                                    <p:anim calcmode="lin" valueType="num">
                                      <p:cBhvr>
                                        <p:cTn id="794" dur="500" decel="50000" fill="hold">
                                          <p:stCondLst>
                                            <p:cond delay="0"/>
                                          </p:stCondLst>
                                        </p:cTn>
                                        <p:tgtEl>
                                          <p:spTgt spid="160"/>
                                        </p:tgtEl>
                                        <p:attrNameLst>
                                          <p:attrName>style.rotation</p:attrName>
                                        </p:attrNameLst>
                                      </p:cBhvr>
                                      <p:tavLst>
                                        <p:tav tm="0">
                                          <p:val>
                                            <p:fltVal val="-90"/>
                                          </p:val>
                                        </p:tav>
                                        <p:tav tm="100000">
                                          <p:val>
                                            <p:fltVal val="0"/>
                                          </p:val>
                                        </p:tav>
                                      </p:tavLst>
                                    </p:anim>
                                    <p:anim calcmode="lin" valueType="num">
                                      <p:cBhvr>
                                        <p:cTn id="795" dur="500" decel="50000" fill="hold">
                                          <p:stCondLst>
                                            <p:cond delay="0"/>
                                          </p:stCondLst>
                                        </p:cTn>
                                        <p:tgtEl>
                                          <p:spTgt spid="160"/>
                                        </p:tgtEl>
                                        <p:attrNameLst>
                                          <p:attrName>ppt_w</p:attrName>
                                        </p:attrNameLst>
                                      </p:cBhvr>
                                      <p:tavLst>
                                        <p:tav tm="0">
                                          <p:val>
                                            <p:strVal val="#ppt_w"/>
                                          </p:val>
                                        </p:tav>
                                        <p:tav tm="100000">
                                          <p:val>
                                            <p:strVal val="#ppt_w*.05"/>
                                          </p:val>
                                        </p:tav>
                                      </p:tavLst>
                                    </p:anim>
                                    <p:anim calcmode="lin" valueType="num">
                                      <p:cBhvr>
                                        <p:cTn id="796" dur="500" accel="50000" fill="hold">
                                          <p:stCondLst>
                                            <p:cond delay="500"/>
                                          </p:stCondLst>
                                        </p:cTn>
                                        <p:tgtEl>
                                          <p:spTgt spid="160"/>
                                        </p:tgtEl>
                                        <p:attrNameLst>
                                          <p:attrName>ppt_w</p:attrName>
                                        </p:attrNameLst>
                                      </p:cBhvr>
                                      <p:tavLst>
                                        <p:tav tm="0">
                                          <p:val>
                                            <p:strVal val="#ppt_w*.05"/>
                                          </p:val>
                                        </p:tav>
                                        <p:tav tm="100000">
                                          <p:val>
                                            <p:strVal val="#ppt_w"/>
                                          </p:val>
                                        </p:tav>
                                      </p:tavLst>
                                    </p:anim>
                                    <p:anim calcmode="lin" valueType="num">
                                      <p:cBhvr>
                                        <p:cTn id="797" dur="1000" fill="hold"/>
                                        <p:tgtEl>
                                          <p:spTgt spid="160"/>
                                        </p:tgtEl>
                                        <p:attrNameLst>
                                          <p:attrName>ppt_h</p:attrName>
                                        </p:attrNameLst>
                                      </p:cBhvr>
                                      <p:tavLst>
                                        <p:tav tm="0">
                                          <p:val>
                                            <p:strVal val="#ppt_h"/>
                                          </p:val>
                                        </p:tav>
                                        <p:tav tm="100000">
                                          <p:val>
                                            <p:strVal val="#ppt_h"/>
                                          </p:val>
                                        </p:tav>
                                      </p:tavLst>
                                    </p:anim>
                                    <p:anim calcmode="lin" valueType="num">
                                      <p:cBhvr>
                                        <p:cTn id="798" dur="500" decel="50000" fill="hold">
                                          <p:stCondLst>
                                            <p:cond delay="0"/>
                                          </p:stCondLst>
                                        </p:cTn>
                                        <p:tgtEl>
                                          <p:spTgt spid="160"/>
                                        </p:tgtEl>
                                        <p:attrNameLst>
                                          <p:attrName>ppt_x</p:attrName>
                                        </p:attrNameLst>
                                      </p:cBhvr>
                                      <p:tavLst>
                                        <p:tav tm="0">
                                          <p:val>
                                            <p:strVal val="#ppt_x+.4"/>
                                          </p:val>
                                        </p:tav>
                                        <p:tav tm="100000">
                                          <p:val>
                                            <p:strVal val="#ppt_x"/>
                                          </p:val>
                                        </p:tav>
                                      </p:tavLst>
                                    </p:anim>
                                    <p:anim calcmode="lin" valueType="num">
                                      <p:cBhvr>
                                        <p:cTn id="799" dur="500" decel="50000" fill="hold">
                                          <p:stCondLst>
                                            <p:cond delay="0"/>
                                          </p:stCondLst>
                                        </p:cTn>
                                        <p:tgtEl>
                                          <p:spTgt spid="160"/>
                                        </p:tgtEl>
                                        <p:attrNameLst>
                                          <p:attrName>ppt_y</p:attrName>
                                        </p:attrNameLst>
                                      </p:cBhvr>
                                      <p:tavLst>
                                        <p:tav tm="0">
                                          <p:val>
                                            <p:strVal val="#ppt_y-.2"/>
                                          </p:val>
                                        </p:tav>
                                        <p:tav tm="100000">
                                          <p:val>
                                            <p:strVal val="#ppt_y+.1"/>
                                          </p:val>
                                        </p:tav>
                                      </p:tavLst>
                                    </p:anim>
                                    <p:anim calcmode="lin" valueType="num">
                                      <p:cBhvr>
                                        <p:cTn id="800" dur="500" accel="50000" fill="hold">
                                          <p:stCondLst>
                                            <p:cond delay="500"/>
                                          </p:stCondLst>
                                        </p:cTn>
                                        <p:tgtEl>
                                          <p:spTgt spid="160"/>
                                        </p:tgtEl>
                                        <p:attrNameLst>
                                          <p:attrName>ppt_y</p:attrName>
                                        </p:attrNameLst>
                                      </p:cBhvr>
                                      <p:tavLst>
                                        <p:tav tm="0">
                                          <p:val>
                                            <p:strVal val="#ppt_y+.1"/>
                                          </p:val>
                                        </p:tav>
                                        <p:tav tm="100000">
                                          <p:val>
                                            <p:strVal val="#ppt_y"/>
                                          </p:val>
                                        </p:tav>
                                      </p:tavLst>
                                    </p:anim>
                                    <p:animEffect transition="in" filter="fade">
                                      <p:cBhvr>
                                        <p:cTn id="801" dur="1000" decel="50000">
                                          <p:stCondLst>
                                            <p:cond delay="0"/>
                                          </p:stCondLst>
                                        </p:cTn>
                                        <p:tgtEl>
                                          <p:spTgt spid="160"/>
                                        </p:tgtEl>
                                      </p:cBhvr>
                                    </p:animEffect>
                                  </p:childTnLst>
                                </p:cTn>
                              </p:par>
                              <p:par>
                                <p:cTn id="802" presetID="25" presetClass="entr" presetSubtype="0" fill="hold" grpId="0" nodeType="withEffect">
                                  <p:stCondLst>
                                    <p:cond delay="0"/>
                                  </p:stCondLst>
                                  <p:childTnLst>
                                    <p:set>
                                      <p:cBhvr>
                                        <p:cTn id="803" dur="1" fill="hold">
                                          <p:stCondLst>
                                            <p:cond delay="0"/>
                                          </p:stCondLst>
                                        </p:cTn>
                                        <p:tgtEl>
                                          <p:spTgt spid="161"/>
                                        </p:tgtEl>
                                        <p:attrNameLst>
                                          <p:attrName>style.visibility</p:attrName>
                                        </p:attrNameLst>
                                      </p:cBhvr>
                                      <p:to>
                                        <p:strVal val="visible"/>
                                      </p:to>
                                    </p:set>
                                    <p:anim calcmode="lin" valueType="num">
                                      <p:cBhvr>
                                        <p:cTn id="804" dur="500" decel="50000" fill="hold">
                                          <p:stCondLst>
                                            <p:cond delay="0"/>
                                          </p:stCondLst>
                                        </p:cTn>
                                        <p:tgtEl>
                                          <p:spTgt spid="161"/>
                                        </p:tgtEl>
                                        <p:attrNameLst>
                                          <p:attrName>style.rotation</p:attrName>
                                        </p:attrNameLst>
                                      </p:cBhvr>
                                      <p:tavLst>
                                        <p:tav tm="0">
                                          <p:val>
                                            <p:fltVal val="-90"/>
                                          </p:val>
                                        </p:tav>
                                        <p:tav tm="100000">
                                          <p:val>
                                            <p:fltVal val="0"/>
                                          </p:val>
                                        </p:tav>
                                      </p:tavLst>
                                    </p:anim>
                                    <p:anim calcmode="lin" valueType="num">
                                      <p:cBhvr>
                                        <p:cTn id="805" dur="500" decel="50000" fill="hold">
                                          <p:stCondLst>
                                            <p:cond delay="0"/>
                                          </p:stCondLst>
                                        </p:cTn>
                                        <p:tgtEl>
                                          <p:spTgt spid="161"/>
                                        </p:tgtEl>
                                        <p:attrNameLst>
                                          <p:attrName>ppt_w</p:attrName>
                                        </p:attrNameLst>
                                      </p:cBhvr>
                                      <p:tavLst>
                                        <p:tav tm="0">
                                          <p:val>
                                            <p:strVal val="#ppt_w"/>
                                          </p:val>
                                        </p:tav>
                                        <p:tav tm="100000">
                                          <p:val>
                                            <p:strVal val="#ppt_w*.05"/>
                                          </p:val>
                                        </p:tav>
                                      </p:tavLst>
                                    </p:anim>
                                    <p:anim calcmode="lin" valueType="num">
                                      <p:cBhvr>
                                        <p:cTn id="806" dur="500" accel="50000" fill="hold">
                                          <p:stCondLst>
                                            <p:cond delay="500"/>
                                          </p:stCondLst>
                                        </p:cTn>
                                        <p:tgtEl>
                                          <p:spTgt spid="161"/>
                                        </p:tgtEl>
                                        <p:attrNameLst>
                                          <p:attrName>ppt_w</p:attrName>
                                        </p:attrNameLst>
                                      </p:cBhvr>
                                      <p:tavLst>
                                        <p:tav tm="0">
                                          <p:val>
                                            <p:strVal val="#ppt_w*.05"/>
                                          </p:val>
                                        </p:tav>
                                        <p:tav tm="100000">
                                          <p:val>
                                            <p:strVal val="#ppt_w"/>
                                          </p:val>
                                        </p:tav>
                                      </p:tavLst>
                                    </p:anim>
                                    <p:anim calcmode="lin" valueType="num">
                                      <p:cBhvr>
                                        <p:cTn id="807" dur="1000" fill="hold"/>
                                        <p:tgtEl>
                                          <p:spTgt spid="161"/>
                                        </p:tgtEl>
                                        <p:attrNameLst>
                                          <p:attrName>ppt_h</p:attrName>
                                        </p:attrNameLst>
                                      </p:cBhvr>
                                      <p:tavLst>
                                        <p:tav tm="0">
                                          <p:val>
                                            <p:strVal val="#ppt_h"/>
                                          </p:val>
                                        </p:tav>
                                        <p:tav tm="100000">
                                          <p:val>
                                            <p:strVal val="#ppt_h"/>
                                          </p:val>
                                        </p:tav>
                                      </p:tavLst>
                                    </p:anim>
                                    <p:anim calcmode="lin" valueType="num">
                                      <p:cBhvr>
                                        <p:cTn id="808" dur="500" decel="50000" fill="hold">
                                          <p:stCondLst>
                                            <p:cond delay="0"/>
                                          </p:stCondLst>
                                        </p:cTn>
                                        <p:tgtEl>
                                          <p:spTgt spid="161"/>
                                        </p:tgtEl>
                                        <p:attrNameLst>
                                          <p:attrName>ppt_x</p:attrName>
                                        </p:attrNameLst>
                                      </p:cBhvr>
                                      <p:tavLst>
                                        <p:tav tm="0">
                                          <p:val>
                                            <p:strVal val="#ppt_x+.4"/>
                                          </p:val>
                                        </p:tav>
                                        <p:tav tm="100000">
                                          <p:val>
                                            <p:strVal val="#ppt_x"/>
                                          </p:val>
                                        </p:tav>
                                      </p:tavLst>
                                    </p:anim>
                                    <p:anim calcmode="lin" valueType="num">
                                      <p:cBhvr>
                                        <p:cTn id="809" dur="500" decel="50000" fill="hold">
                                          <p:stCondLst>
                                            <p:cond delay="0"/>
                                          </p:stCondLst>
                                        </p:cTn>
                                        <p:tgtEl>
                                          <p:spTgt spid="161"/>
                                        </p:tgtEl>
                                        <p:attrNameLst>
                                          <p:attrName>ppt_y</p:attrName>
                                        </p:attrNameLst>
                                      </p:cBhvr>
                                      <p:tavLst>
                                        <p:tav tm="0">
                                          <p:val>
                                            <p:strVal val="#ppt_y-.2"/>
                                          </p:val>
                                        </p:tav>
                                        <p:tav tm="100000">
                                          <p:val>
                                            <p:strVal val="#ppt_y+.1"/>
                                          </p:val>
                                        </p:tav>
                                      </p:tavLst>
                                    </p:anim>
                                    <p:anim calcmode="lin" valueType="num">
                                      <p:cBhvr>
                                        <p:cTn id="810" dur="500" accel="50000" fill="hold">
                                          <p:stCondLst>
                                            <p:cond delay="500"/>
                                          </p:stCondLst>
                                        </p:cTn>
                                        <p:tgtEl>
                                          <p:spTgt spid="161"/>
                                        </p:tgtEl>
                                        <p:attrNameLst>
                                          <p:attrName>ppt_y</p:attrName>
                                        </p:attrNameLst>
                                      </p:cBhvr>
                                      <p:tavLst>
                                        <p:tav tm="0">
                                          <p:val>
                                            <p:strVal val="#ppt_y+.1"/>
                                          </p:val>
                                        </p:tav>
                                        <p:tav tm="100000">
                                          <p:val>
                                            <p:strVal val="#ppt_y"/>
                                          </p:val>
                                        </p:tav>
                                      </p:tavLst>
                                    </p:anim>
                                    <p:animEffect transition="in" filter="fade">
                                      <p:cBhvr>
                                        <p:cTn id="811" dur="1000" decel="50000">
                                          <p:stCondLst>
                                            <p:cond delay="0"/>
                                          </p:stCondLst>
                                        </p:cTn>
                                        <p:tgtEl>
                                          <p:spTgt spid="161"/>
                                        </p:tgtEl>
                                      </p:cBhvr>
                                    </p:animEffect>
                                  </p:childTnLst>
                                </p:cTn>
                              </p:par>
                              <p:par>
                                <p:cTn id="812" presetID="25" presetClass="entr" presetSubtype="0" fill="hold" grpId="0" nodeType="withEffect">
                                  <p:stCondLst>
                                    <p:cond delay="0"/>
                                  </p:stCondLst>
                                  <p:childTnLst>
                                    <p:set>
                                      <p:cBhvr>
                                        <p:cTn id="813" dur="1" fill="hold">
                                          <p:stCondLst>
                                            <p:cond delay="0"/>
                                          </p:stCondLst>
                                        </p:cTn>
                                        <p:tgtEl>
                                          <p:spTgt spid="162"/>
                                        </p:tgtEl>
                                        <p:attrNameLst>
                                          <p:attrName>style.visibility</p:attrName>
                                        </p:attrNameLst>
                                      </p:cBhvr>
                                      <p:to>
                                        <p:strVal val="visible"/>
                                      </p:to>
                                    </p:set>
                                    <p:anim calcmode="lin" valueType="num">
                                      <p:cBhvr>
                                        <p:cTn id="814" dur="500" decel="50000" fill="hold">
                                          <p:stCondLst>
                                            <p:cond delay="0"/>
                                          </p:stCondLst>
                                        </p:cTn>
                                        <p:tgtEl>
                                          <p:spTgt spid="162"/>
                                        </p:tgtEl>
                                        <p:attrNameLst>
                                          <p:attrName>style.rotation</p:attrName>
                                        </p:attrNameLst>
                                      </p:cBhvr>
                                      <p:tavLst>
                                        <p:tav tm="0">
                                          <p:val>
                                            <p:fltVal val="-90"/>
                                          </p:val>
                                        </p:tav>
                                        <p:tav tm="100000">
                                          <p:val>
                                            <p:fltVal val="0"/>
                                          </p:val>
                                        </p:tav>
                                      </p:tavLst>
                                    </p:anim>
                                    <p:anim calcmode="lin" valueType="num">
                                      <p:cBhvr>
                                        <p:cTn id="815" dur="500" decel="50000" fill="hold">
                                          <p:stCondLst>
                                            <p:cond delay="0"/>
                                          </p:stCondLst>
                                        </p:cTn>
                                        <p:tgtEl>
                                          <p:spTgt spid="162"/>
                                        </p:tgtEl>
                                        <p:attrNameLst>
                                          <p:attrName>ppt_w</p:attrName>
                                        </p:attrNameLst>
                                      </p:cBhvr>
                                      <p:tavLst>
                                        <p:tav tm="0">
                                          <p:val>
                                            <p:strVal val="#ppt_w"/>
                                          </p:val>
                                        </p:tav>
                                        <p:tav tm="100000">
                                          <p:val>
                                            <p:strVal val="#ppt_w*.05"/>
                                          </p:val>
                                        </p:tav>
                                      </p:tavLst>
                                    </p:anim>
                                    <p:anim calcmode="lin" valueType="num">
                                      <p:cBhvr>
                                        <p:cTn id="816" dur="500" accel="50000" fill="hold">
                                          <p:stCondLst>
                                            <p:cond delay="500"/>
                                          </p:stCondLst>
                                        </p:cTn>
                                        <p:tgtEl>
                                          <p:spTgt spid="162"/>
                                        </p:tgtEl>
                                        <p:attrNameLst>
                                          <p:attrName>ppt_w</p:attrName>
                                        </p:attrNameLst>
                                      </p:cBhvr>
                                      <p:tavLst>
                                        <p:tav tm="0">
                                          <p:val>
                                            <p:strVal val="#ppt_w*.05"/>
                                          </p:val>
                                        </p:tav>
                                        <p:tav tm="100000">
                                          <p:val>
                                            <p:strVal val="#ppt_w"/>
                                          </p:val>
                                        </p:tav>
                                      </p:tavLst>
                                    </p:anim>
                                    <p:anim calcmode="lin" valueType="num">
                                      <p:cBhvr>
                                        <p:cTn id="817" dur="1000" fill="hold"/>
                                        <p:tgtEl>
                                          <p:spTgt spid="162"/>
                                        </p:tgtEl>
                                        <p:attrNameLst>
                                          <p:attrName>ppt_h</p:attrName>
                                        </p:attrNameLst>
                                      </p:cBhvr>
                                      <p:tavLst>
                                        <p:tav tm="0">
                                          <p:val>
                                            <p:strVal val="#ppt_h"/>
                                          </p:val>
                                        </p:tav>
                                        <p:tav tm="100000">
                                          <p:val>
                                            <p:strVal val="#ppt_h"/>
                                          </p:val>
                                        </p:tav>
                                      </p:tavLst>
                                    </p:anim>
                                    <p:anim calcmode="lin" valueType="num">
                                      <p:cBhvr>
                                        <p:cTn id="818" dur="500" decel="50000" fill="hold">
                                          <p:stCondLst>
                                            <p:cond delay="0"/>
                                          </p:stCondLst>
                                        </p:cTn>
                                        <p:tgtEl>
                                          <p:spTgt spid="162"/>
                                        </p:tgtEl>
                                        <p:attrNameLst>
                                          <p:attrName>ppt_x</p:attrName>
                                        </p:attrNameLst>
                                      </p:cBhvr>
                                      <p:tavLst>
                                        <p:tav tm="0">
                                          <p:val>
                                            <p:strVal val="#ppt_x+.4"/>
                                          </p:val>
                                        </p:tav>
                                        <p:tav tm="100000">
                                          <p:val>
                                            <p:strVal val="#ppt_x"/>
                                          </p:val>
                                        </p:tav>
                                      </p:tavLst>
                                    </p:anim>
                                    <p:anim calcmode="lin" valueType="num">
                                      <p:cBhvr>
                                        <p:cTn id="819" dur="500" decel="50000" fill="hold">
                                          <p:stCondLst>
                                            <p:cond delay="0"/>
                                          </p:stCondLst>
                                        </p:cTn>
                                        <p:tgtEl>
                                          <p:spTgt spid="162"/>
                                        </p:tgtEl>
                                        <p:attrNameLst>
                                          <p:attrName>ppt_y</p:attrName>
                                        </p:attrNameLst>
                                      </p:cBhvr>
                                      <p:tavLst>
                                        <p:tav tm="0">
                                          <p:val>
                                            <p:strVal val="#ppt_y-.2"/>
                                          </p:val>
                                        </p:tav>
                                        <p:tav tm="100000">
                                          <p:val>
                                            <p:strVal val="#ppt_y+.1"/>
                                          </p:val>
                                        </p:tav>
                                      </p:tavLst>
                                    </p:anim>
                                    <p:anim calcmode="lin" valueType="num">
                                      <p:cBhvr>
                                        <p:cTn id="820" dur="500" accel="50000" fill="hold">
                                          <p:stCondLst>
                                            <p:cond delay="500"/>
                                          </p:stCondLst>
                                        </p:cTn>
                                        <p:tgtEl>
                                          <p:spTgt spid="162"/>
                                        </p:tgtEl>
                                        <p:attrNameLst>
                                          <p:attrName>ppt_y</p:attrName>
                                        </p:attrNameLst>
                                      </p:cBhvr>
                                      <p:tavLst>
                                        <p:tav tm="0">
                                          <p:val>
                                            <p:strVal val="#ppt_y+.1"/>
                                          </p:val>
                                        </p:tav>
                                        <p:tav tm="100000">
                                          <p:val>
                                            <p:strVal val="#ppt_y"/>
                                          </p:val>
                                        </p:tav>
                                      </p:tavLst>
                                    </p:anim>
                                    <p:animEffect transition="in" filter="fade">
                                      <p:cBhvr>
                                        <p:cTn id="821" dur="1000" decel="50000">
                                          <p:stCondLst>
                                            <p:cond delay="0"/>
                                          </p:stCondLst>
                                        </p:cTn>
                                        <p:tgtEl>
                                          <p:spTgt spid="162"/>
                                        </p:tgtEl>
                                      </p:cBhvr>
                                    </p:animEffect>
                                  </p:childTnLst>
                                </p:cTn>
                              </p:par>
                              <p:par>
                                <p:cTn id="822" presetID="25" presetClass="entr" presetSubtype="0" fill="hold" grpId="0" nodeType="withEffect">
                                  <p:stCondLst>
                                    <p:cond delay="0"/>
                                  </p:stCondLst>
                                  <p:childTnLst>
                                    <p:set>
                                      <p:cBhvr>
                                        <p:cTn id="823" dur="1" fill="hold">
                                          <p:stCondLst>
                                            <p:cond delay="0"/>
                                          </p:stCondLst>
                                        </p:cTn>
                                        <p:tgtEl>
                                          <p:spTgt spid="163"/>
                                        </p:tgtEl>
                                        <p:attrNameLst>
                                          <p:attrName>style.visibility</p:attrName>
                                        </p:attrNameLst>
                                      </p:cBhvr>
                                      <p:to>
                                        <p:strVal val="visible"/>
                                      </p:to>
                                    </p:set>
                                    <p:anim calcmode="lin" valueType="num">
                                      <p:cBhvr>
                                        <p:cTn id="824" dur="500" decel="50000" fill="hold">
                                          <p:stCondLst>
                                            <p:cond delay="0"/>
                                          </p:stCondLst>
                                        </p:cTn>
                                        <p:tgtEl>
                                          <p:spTgt spid="163"/>
                                        </p:tgtEl>
                                        <p:attrNameLst>
                                          <p:attrName>style.rotation</p:attrName>
                                        </p:attrNameLst>
                                      </p:cBhvr>
                                      <p:tavLst>
                                        <p:tav tm="0">
                                          <p:val>
                                            <p:fltVal val="-90"/>
                                          </p:val>
                                        </p:tav>
                                        <p:tav tm="100000">
                                          <p:val>
                                            <p:fltVal val="0"/>
                                          </p:val>
                                        </p:tav>
                                      </p:tavLst>
                                    </p:anim>
                                    <p:anim calcmode="lin" valueType="num">
                                      <p:cBhvr>
                                        <p:cTn id="825" dur="500" decel="50000" fill="hold">
                                          <p:stCondLst>
                                            <p:cond delay="0"/>
                                          </p:stCondLst>
                                        </p:cTn>
                                        <p:tgtEl>
                                          <p:spTgt spid="163"/>
                                        </p:tgtEl>
                                        <p:attrNameLst>
                                          <p:attrName>ppt_w</p:attrName>
                                        </p:attrNameLst>
                                      </p:cBhvr>
                                      <p:tavLst>
                                        <p:tav tm="0">
                                          <p:val>
                                            <p:strVal val="#ppt_w"/>
                                          </p:val>
                                        </p:tav>
                                        <p:tav tm="100000">
                                          <p:val>
                                            <p:strVal val="#ppt_w*.05"/>
                                          </p:val>
                                        </p:tav>
                                      </p:tavLst>
                                    </p:anim>
                                    <p:anim calcmode="lin" valueType="num">
                                      <p:cBhvr>
                                        <p:cTn id="826" dur="500" accel="50000" fill="hold">
                                          <p:stCondLst>
                                            <p:cond delay="500"/>
                                          </p:stCondLst>
                                        </p:cTn>
                                        <p:tgtEl>
                                          <p:spTgt spid="163"/>
                                        </p:tgtEl>
                                        <p:attrNameLst>
                                          <p:attrName>ppt_w</p:attrName>
                                        </p:attrNameLst>
                                      </p:cBhvr>
                                      <p:tavLst>
                                        <p:tav tm="0">
                                          <p:val>
                                            <p:strVal val="#ppt_w*.05"/>
                                          </p:val>
                                        </p:tav>
                                        <p:tav tm="100000">
                                          <p:val>
                                            <p:strVal val="#ppt_w"/>
                                          </p:val>
                                        </p:tav>
                                      </p:tavLst>
                                    </p:anim>
                                    <p:anim calcmode="lin" valueType="num">
                                      <p:cBhvr>
                                        <p:cTn id="827" dur="1000" fill="hold"/>
                                        <p:tgtEl>
                                          <p:spTgt spid="163"/>
                                        </p:tgtEl>
                                        <p:attrNameLst>
                                          <p:attrName>ppt_h</p:attrName>
                                        </p:attrNameLst>
                                      </p:cBhvr>
                                      <p:tavLst>
                                        <p:tav tm="0">
                                          <p:val>
                                            <p:strVal val="#ppt_h"/>
                                          </p:val>
                                        </p:tav>
                                        <p:tav tm="100000">
                                          <p:val>
                                            <p:strVal val="#ppt_h"/>
                                          </p:val>
                                        </p:tav>
                                      </p:tavLst>
                                    </p:anim>
                                    <p:anim calcmode="lin" valueType="num">
                                      <p:cBhvr>
                                        <p:cTn id="828" dur="500" decel="50000" fill="hold">
                                          <p:stCondLst>
                                            <p:cond delay="0"/>
                                          </p:stCondLst>
                                        </p:cTn>
                                        <p:tgtEl>
                                          <p:spTgt spid="163"/>
                                        </p:tgtEl>
                                        <p:attrNameLst>
                                          <p:attrName>ppt_x</p:attrName>
                                        </p:attrNameLst>
                                      </p:cBhvr>
                                      <p:tavLst>
                                        <p:tav tm="0">
                                          <p:val>
                                            <p:strVal val="#ppt_x+.4"/>
                                          </p:val>
                                        </p:tav>
                                        <p:tav tm="100000">
                                          <p:val>
                                            <p:strVal val="#ppt_x"/>
                                          </p:val>
                                        </p:tav>
                                      </p:tavLst>
                                    </p:anim>
                                    <p:anim calcmode="lin" valueType="num">
                                      <p:cBhvr>
                                        <p:cTn id="829" dur="500" decel="50000" fill="hold">
                                          <p:stCondLst>
                                            <p:cond delay="0"/>
                                          </p:stCondLst>
                                        </p:cTn>
                                        <p:tgtEl>
                                          <p:spTgt spid="163"/>
                                        </p:tgtEl>
                                        <p:attrNameLst>
                                          <p:attrName>ppt_y</p:attrName>
                                        </p:attrNameLst>
                                      </p:cBhvr>
                                      <p:tavLst>
                                        <p:tav tm="0">
                                          <p:val>
                                            <p:strVal val="#ppt_y-.2"/>
                                          </p:val>
                                        </p:tav>
                                        <p:tav tm="100000">
                                          <p:val>
                                            <p:strVal val="#ppt_y+.1"/>
                                          </p:val>
                                        </p:tav>
                                      </p:tavLst>
                                    </p:anim>
                                    <p:anim calcmode="lin" valueType="num">
                                      <p:cBhvr>
                                        <p:cTn id="830" dur="500" accel="50000" fill="hold">
                                          <p:stCondLst>
                                            <p:cond delay="500"/>
                                          </p:stCondLst>
                                        </p:cTn>
                                        <p:tgtEl>
                                          <p:spTgt spid="163"/>
                                        </p:tgtEl>
                                        <p:attrNameLst>
                                          <p:attrName>ppt_y</p:attrName>
                                        </p:attrNameLst>
                                      </p:cBhvr>
                                      <p:tavLst>
                                        <p:tav tm="0">
                                          <p:val>
                                            <p:strVal val="#ppt_y+.1"/>
                                          </p:val>
                                        </p:tav>
                                        <p:tav tm="100000">
                                          <p:val>
                                            <p:strVal val="#ppt_y"/>
                                          </p:val>
                                        </p:tav>
                                      </p:tavLst>
                                    </p:anim>
                                    <p:animEffect transition="in" filter="fade">
                                      <p:cBhvr>
                                        <p:cTn id="831" dur="1000" decel="50000">
                                          <p:stCondLst>
                                            <p:cond delay="0"/>
                                          </p:stCondLst>
                                        </p:cTn>
                                        <p:tgtEl>
                                          <p:spTgt spid="163"/>
                                        </p:tgtEl>
                                      </p:cBhvr>
                                    </p:animEffect>
                                  </p:childTnLst>
                                </p:cTn>
                              </p:par>
                              <p:par>
                                <p:cTn id="832" presetID="25" presetClass="entr" presetSubtype="0" fill="hold" grpId="0" nodeType="withEffect">
                                  <p:stCondLst>
                                    <p:cond delay="0"/>
                                  </p:stCondLst>
                                  <p:childTnLst>
                                    <p:set>
                                      <p:cBhvr>
                                        <p:cTn id="833" dur="1" fill="hold">
                                          <p:stCondLst>
                                            <p:cond delay="0"/>
                                          </p:stCondLst>
                                        </p:cTn>
                                        <p:tgtEl>
                                          <p:spTgt spid="164"/>
                                        </p:tgtEl>
                                        <p:attrNameLst>
                                          <p:attrName>style.visibility</p:attrName>
                                        </p:attrNameLst>
                                      </p:cBhvr>
                                      <p:to>
                                        <p:strVal val="visible"/>
                                      </p:to>
                                    </p:set>
                                    <p:anim calcmode="lin" valueType="num">
                                      <p:cBhvr>
                                        <p:cTn id="834" dur="500" decel="50000" fill="hold">
                                          <p:stCondLst>
                                            <p:cond delay="0"/>
                                          </p:stCondLst>
                                        </p:cTn>
                                        <p:tgtEl>
                                          <p:spTgt spid="164"/>
                                        </p:tgtEl>
                                        <p:attrNameLst>
                                          <p:attrName>style.rotation</p:attrName>
                                        </p:attrNameLst>
                                      </p:cBhvr>
                                      <p:tavLst>
                                        <p:tav tm="0">
                                          <p:val>
                                            <p:fltVal val="-90"/>
                                          </p:val>
                                        </p:tav>
                                        <p:tav tm="100000">
                                          <p:val>
                                            <p:fltVal val="0"/>
                                          </p:val>
                                        </p:tav>
                                      </p:tavLst>
                                    </p:anim>
                                    <p:anim calcmode="lin" valueType="num">
                                      <p:cBhvr>
                                        <p:cTn id="835" dur="500" decel="50000" fill="hold">
                                          <p:stCondLst>
                                            <p:cond delay="0"/>
                                          </p:stCondLst>
                                        </p:cTn>
                                        <p:tgtEl>
                                          <p:spTgt spid="164"/>
                                        </p:tgtEl>
                                        <p:attrNameLst>
                                          <p:attrName>ppt_w</p:attrName>
                                        </p:attrNameLst>
                                      </p:cBhvr>
                                      <p:tavLst>
                                        <p:tav tm="0">
                                          <p:val>
                                            <p:strVal val="#ppt_w"/>
                                          </p:val>
                                        </p:tav>
                                        <p:tav tm="100000">
                                          <p:val>
                                            <p:strVal val="#ppt_w*.05"/>
                                          </p:val>
                                        </p:tav>
                                      </p:tavLst>
                                    </p:anim>
                                    <p:anim calcmode="lin" valueType="num">
                                      <p:cBhvr>
                                        <p:cTn id="836" dur="500" accel="50000" fill="hold">
                                          <p:stCondLst>
                                            <p:cond delay="500"/>
                                          </p:stCondLst>
                                        </p:cTn>
                                        <p:tgtEl>
                                          <p:spTgt spid="164"/>
                                        </p:tgtEl>
                                        <p:attrNameLst>
                                          <p:attrName>ppt_w</p:attrName>
                                        </p:attrNameLst>
                                      </p:cBhvr>
                                      <p:tavLst>
                                        <p:tav tm="0">
                                          <p:val>
                                            <p:strVal val="#ppt_w*.05"/>
                                          </p:val>
                                        </p:tav>
                                        <p:tav tm="100000">
                                          <p:val>
                                            <p:strVal val="#ppt_w"/>
                                          </p:val>
                                        </p:tav>
                                      </p:tavLst>
                                    </p:anim>
                                    <p:anim calcmode="lin" valueType="num">
                                      <p:cBhvr>
                                        <p:cTn id="837" dur="1000" fill="hold"/>
                                        <p:tgtEl>
                                          <p:spTgt spid="164"/>
                                        </p:tgtEl>
                                        <p:attrNameLst>
                                          <p:attrName>ppt_h</p:attrName>
                                        </p:attrNameLst>
                                      </p:cBhvr>
                                      <p:tavLst>
                                        <p:tav tm="0">
                                          <p:val>
                                            <p:strVal val="#ppt_h"/>
                                          </p:val>
                                        </p:tav>
                                        <p:tav tm="100000">
                                          <p:val>
                                            <p:strVal val="#ppt_h"/>
                                          </p:val>
                                        </p:tav>
                                      </p:tavLst>
                                    </p:anim>
                                    <p:anim calcmode="lin" valueType="num">
                                      <p:cBhvr>
                                        <p:cTn id="838" dur="500" decel="50000" fill="hold">
                                          <p:stCondLst>
                                            <p:cond delay="0"/>
                                          </p:stCondLst>
                                        </p:cTn>
                                        <p:tgtEl>
                                          <p:spTgt spid="164"/>
                                        </p:tgtEl>
                                        <p:attrNameLst>
                                          <p:attrName>ppt_x</p:attrName>
                                        </p:attrNameLst>
                                      </p:cBhvr>
                                      <p:tavLst>
                                        <p:tav tm="0">
                                          <p:val>
                                            <p:strVal val="#ppt_x+.4"/>
                                          </p:val>
                                        </p:tav>
                                        <p:tav tm="100000">
                                          <p:val>
                                            <p:strVal val="#ppt_x"/>
                                          </p:val>
                                        </p:tav>
                                      </p:tavLst>
                                    </p:anim>
                                    <p:anim calcmode="lin" valueType="num">
                                      <p:cBhvr>
                                        <p:cTn id="839" dur="500" decel="50000" fill="hold">
                                          <p:stCondLst>
                                            <p:cond delay="0"/>
                                          </p:stCondLst>
                                        </p:cTn>
                                        <p:tgtEl>
                                          <p:spTgt spid="164"/>
                                        </p:tgtEl>
                                        <p:attrNameLst>
                                          <p:attrName>ppt_y</p:attrName>
                                        </p:attrNameLst>
                                      </p:cBhvr>
                                      <p:tavLst>
                                        <p:tav tm="0">
                                          <p:val>
                                            <p:strVal val="#ppt_y-.2"/>
                                          </p:val>
                                        </p:tav>
                                        <p:tav tm="100000">
                                          <p:val>
                                            <p:strVal val="#ppt_y+.1"/>
                                          </p:val>
                                        </p:tav>
                                      </p:tavLst>
                                    </p:anim>
                                    <p:anim calcmode="lin" valueType="num">
                                      <p:cBhvr>
                                        <p:cTn id="840" dur="500" accel="50000" fill="hold">
                                          <p:stCondLst>
                                            <p:cond delay="500"/>
                                          </p:stCondLst>
                                        </p:cTn>
                                        <p:tgtEl>
                                          <p:spTgt spid="164"/>
                                        </p:tgtEl>
                                        <p:attrNameLst>
                                          <p:attrName>ppt_y</p:attrName>
                                        </p:attrNameLst>
                                      </p:cBhvr>
                                      <p:tavLst>
                                        <p:tav tm="0">
                                          <p:val>
                                            <p:strVal val="#ppt_y+.1"/>
                                          </p:val>
                                        </p:tav>
                                        <p:tav tm="100000">
                                          <p:val>
                                            <p:strVal val="#ppt_y"/>
                                          </p:val>
                                        </p:tav>
                                      </p:tavLst>
                                    </p:anim>
                                    <p:animEffect transition="in" filter="fade">
                                      <p:cBhvr>
                                        <p:cTn id="841" dur="1000" decel="50000">
                                          <p:stCondLst>
                                            <p:cond delay="0"/>
                                          </p:stCondLst>
                                        </p:cTn>
                                        <p:tgtEl>
                                          <p:spTgt spid="164"/>
                                        </p:tgtEl>
                                      </p:cBhvr>
                                    </p:animEffect>
                                  </p:childTnLst>
                                </p:cTn>
                              </p:par>
                              <p:par>
                                <p:cTn id="842" presetID="25" presetClass="entr" presetSubtype="0" fill="hold" grpId="0" nodeType="withEffect">
                                  <p:stCondLst>
                                    <p:cond delay="0"/>
                                  </p:stCondLst>
                                  <p:childTnLst>
                                    <p:set>
                                      <p:cBhvr>
                                        <p:cTn id="843" dur="1" fill="hold">
                                          <p:stCondLst>
                                            <p:cond delay="0"/>
                                          </p:stCondLst>
                                        </p:cTn>
                                        <p:tgtEl>
                                          <p:spTgt spid="165"/>
                                        </p:tgtEl>
                                        <p:attrNameLst>
                                          <p:attrName>style.visibility</p:attrName>
                                        </p:attrNameLst>
                                      </p:cBhvr>
                                      <p:to>
                                        <p:strVal val="visible"/>
                                      </p:to>
                                    </p:set>
                                    <p:anim calcmode="lin" valueType="num">
                                      <p:cBhvr>
                                        <p:cTn id="844" dur="500" decel="50000" fill="hold">
                                          <p:stCondLst>
                                            <p:cond delay="0"/>
                                          </p:stCondLst>
                                        </p:cTn>
                                        <p:tgtEl>
                                          <p:spTgt spid="165"/>
                                        </p:tgtEl>
                                        <p:attrNameLst>
                                          <p:attrName>style.rotation</p:attrName>
                                        </p:attrNameLst>
                                      </p:cBhvr>
                                      <p:tavLst>
                                        <p:tav tm="0">
                                          <p:val>
                                            <p:fltVal val="-90"/>
                                          </p:val>
                                        </p:tav>
                                        <p:tav tm="100000">
                                          <p:val>
                                            <p:fltVal val="0"/>
                                          </p:val>
                                        </p:tav>
                                      </p:tavLst>
                                    </p:anim>
                                    <p:anim calcmode="lin" valueType="num">
                                      <p:cBhvr>
                                        <p:cTn id="845" dur="500" decel="50000" fill="hold">
                                          <p:stCondLst>
                                            <p:cond delay="0"/>
                                          </p:stCondLst>
                                        </p:cTn>
                                        <p:tgtEl>
                                          <p:spTgt spid="165"/>
                                        </p:tgtEl>
                                        <p:attrNameLst>
                                          <p:attrName>ppt_w</p:attrName>
                                        </p:attrNameLst>
                                      </p:cBhvr>
                                      <p:tavLst>
                                        <p:tav tm="0">
                                          <p:val>
                                            <p:strVal val="#ppt_w"/>
                                          </p:val>
                                        </p:tav>
                                        <p:tav tm="100000">
                                          <p:val>
                                            <p:strVal val="#ppt_w*.05"/>
                                          </p:val>
                                        </p:tav>
                                      </p:tavLst>
                                    </p:anim>
                                    <p:anim calcmode="lin" valueType="num">
                                      <p:cBhvr>
                                        <p:cTn id="846" dur="500" accel="50000" fill="hold">
                                          <p:stCondLst>
                                            <p:cond delay="500"/>
                                          </p:stCondLst>
                                        </p:cTn>
                                        <p:tgtEl>
                                          <p:spTgt spid="165"/>
                                        </p:tgtEl>
                                        <p:attrNameLst>
                                          <p:attrName>ppt_w</p:attrName>
                                        </p:attrNameLst>
                                      </p:cBhvr>
                                      <p:tavLst>
                                        <p:tav tm="0">
                                          <p:val>
                                            <p:strVal val="#ppt_w*.05"/>
                                          </p:val>
                                        </p:tav>
                                        <p:tav tm="100000">
                                          <p:val>
                                            <p:strVal val="#ppt_w"/>
                                          </p:val>
                                        </p:tav>
                                      </p:tavLst>
                                    </p:anim>
                                    <p:anim calcmode="lin" valueType="num">
                                      <p:cBhvr>
                                        <p:cTn id="847" dur="1000" fill="hold"/>
                                        <p:tgtEl>
                                          <p:spTgt spid="165"/>
                                        </p:tgtEl>
                                        <p:attrNameLst>
                                          <p:attrName>ppt_h</p:attrName>
                                        </p:attrNameLst>
                                      </p:cBhvr>
                                      <p:tavLst>
                                        <p:tav tm="0">
                                          <p:val>
                                            <p:strVal val="#ppt_h"/>
                                          </p:val>
                                        </p:tav>
                                        <p:tav tm="100000">
                                          <p:val>
                                            <p:strVal val="#ppt_h"/>
                                          </p:val>
                                        </p:tav>
                                      </p:tavLst>
                                    </p:anim>
                                    <p:anim calcmode="lin" valueType="num">
                                      <p:cBhvr>
                                        <p:cTn id="848" dur="500" decel="50000" fill="hold">
                                          <p:stCondLst>
                                            <p:cond delay="0"/>
                                          </p:stCondLst>
                                        </p:cTn>
                                        <p:tgtEl>
                                          <p:spTgt spid="165"/>
                                        </p:tgtEl>
                                        <p:attrNameLst>
                                          <p:attrName>ppt_x</p:attrName>
                                        </p:attrNameLst>
                                      </p:cBhvr>
                                      <p:tavLst>
                                        <p:tav tm="0">
                                          <p:val>
                                            <p:strVal val="#ppt_x+.4"/>
                                          </p:val>
                                        </p:tav>
                                        <p:tav tm="100000">
                                          <p:val>
                                            <p:strVal val="#ppt_x"/>
                                          </p:val>
                                        </p:tav>
                                      </p:tavLst>
                                    </p:anim>
                                    <p:anim calcmode="lin" valueType="num">
                                      <p:cBhvr>
                                        <p:cTn id="849" dur="500" decel="50000" fill="hold">
                                          <p:stCondLst>
                                            <p:cond delay="0"/>
                                          </p:stCondLst>
                                        </p:cTn>
                                        <p:tgtEl>
                                          <p:spTgt spid="165"/>
                                        </p:tgtEl>
                                        <p:attrNameLst>
                                          <p:attrName>ppt_y</p:attrName>
                                        </p:attrNameLst>
                                      </p:cBhvr>
                                      <p:tavLst>
                                        <p:tav tm="0">
                                          <p:val>
                                            <p:strVal val="#ppt_y-.2"/>
                                          </p:val>
                                        </p:tav>
                                        <p:tav tm="100000">
                                          <p:val>
                                            <p:strVal val="#ppt_y+.1"/>
                                          </p:val>
                                        </p:tav>
                                      </p:tavLst>
                                    </p:anim>
                                    <p:anim calcmode="lin" valueType="num">
                                      <p:cBhvr>
                                        <p:cTn id="850" dur="500" accel="50000" fill="hold">
                                          <p:stCondLst>
                                            <p:cond delay="500"/>
                                          </p:stCondLst>
                                        </p:cTn>
                                        <p:tgtEl>
                                          <p:spTgt spid="165"/>
                                        </p:tgtEl>
                                        <p:attrNameLst>
                                          <p:attrName>ppt_y</p:attrName>
                                        </p:attrNameLst>
                                      </p:cBhvr>
                                      <p:tavLst>
                                        <p:tav tm="0">
                                          <p:val>
                                            <p:strVal val="#ppt_y+.1"/>
                                          </p:val>
                                        </p:tav>
                                        <p:tav tm="100000">
                                          <p:val>
                                            <p:strVal val="#ppt_y"/>
                                          </p:val>
                                        </p:tav>
                                      </p:tavLst>
                                    </p:anim>
                                    <p:animEffect transition="in" filter="fade">
                                      <p:cBhvr>
                                        <p:cTn id="851" dur="1000" decel="50000">
                                          <p:stCondLst>
                                            <p:cond delay="0"/>
                                          </p:stCondLst>
                                        </p:cTn>
                                        <p:tgtEl>
                                          <p:spTgt spid="165"/>
                                        </p:tgtEl>
                                      </p:cBhvr>
                                    </p:animEffect>
                                  </p:childTnLst>
                                </p:cTn>
                              </p:par>
                              <p:par>
                                <p:cTn id="852" presetID="25" presetClass="entr" presetSubtype="0" fill="hold" grpId="0" nodeType="withEffect">
                                  <p:stCondLst>
                                    <p:cond delay="0"/>
                                  </p:stCondLst>
                                  <p:childTnLst>
                                    <p:set>
                                      <p:cBhvr>
                                        <p:cTn id="853" dur="1" fill="hold">
                                          <p:stCondLst>
                                            <p:cond delay="0"/>
                                          </p:stCondLst>
                                        </p:cTn>
                                        <p:tgtEl>
                                          <p:spTgt spid="166"/>
                                        </p:tgtEl>
                                        <p:attrNameLst>
                                          <p:attrName>style.visibility</p:attrName>
                                        </p:attrNameLst>
                                      </p:cBhvr>
                                      <p:to>
                                        <p:strVal val="visible"/>
                                      </p:to>
                                    </p:set>
                                    <p:anim calcmode="lin" valueType="num">
                                      <p:cBhvr>
                                        <p:cTn id="854" dur="500" decel="50000" fill="hold">
                                          <p:stCondLst>
                                            <p:cond delay="0"/>
                                          </p:stCondLst>
                                        </p:cTn>
                                        <p:tgtEl>
                                          <p:spTgt spid="166"/>
                                        </p:tgtEl>
                                        <p:attrNameLst>
                                          <p:attrName>style.rotation</p:attrName>
                                        </p:attrNameLst>
                                      </p:cBhvr>
                                      <p:tavLst>
                                        <p:tav tm="0">
                                          <p:val>
                                            <p:fltVal val="-90"/>
                                          </p:val>
                                        </p:tav>
                                        <p:tav tm="100000">
                                          <p:val>
                                            <p:fltVal val="0"/>
                                          </p:val>
                                        </p:tav>
                                      </p:tavLst>
                                    </p:anim>
                                    <p:anim calcmode="lin" valueType="num">
                                      <p:cBhvr>
                                        <p:cTn id="855" dur="500" decel="50000" fill="hold">
                                          <p:stCondLst>
                                            <p:cond delay="0"/>
                                          </p:stCondLst>
                                        </p:cTn>
                                        <p:tgtEl>
                                          <p:spTgt spid="166"/>
                                        </p:tgtEl>
                                        <p:attrNameLst>
                                          <p:attrName>ppt_w</p:attrName>
                                        </p:attrNameLst>
                                      </p:cBhvr>
                                      <p:tavLst>
                                        <p:tav tm="0">
                                          <p:val>
                                            <p:strVal val="#ppt_w"/>
                                          </p:val>
                                        </p:tav>
                                        <p:tav tm="100000">
                                          <p:val>
                                            <p:strVal val="#ppt_w*.05"/>
                                          </p:val>
                                        </p:tav>
                                      </p:tavLst>
                                    </p:anim>
                                    <p:anim calcmode="lin" valueType="num">
                                      <p:cBhvr>
                                        <p:cTn id="856" dur="500" accel="50000" fill="hold">
                                          <p:stCondLst>
                                            <p:cond delay="500"/>
                                          </p:stCondLst>
                                        </p:cTn>
                                        <p:tgtEl>
                                          <p:spTgt spid="166"/>
                                        </p:tgtEl>
                                        <p:attrNameLst>
                                          <p:attrName>ppt_w</p:attrName>
                                        </p:attrNameLst>
                                      </p:cBhvr>
                                      <p:tavLst>
                                        <p:tav tm="0">
                                          <p:val>
                                            <p:strVal val="#ppt_w*.05"/>
                                          </p:val>
                                        </p:tav>
                                        <p:tav tm="100000">
                                          <p:val>
                                            <p:strVal val="#ppt_w"/>
                                          </p:val>
                                        </p:tav>
                                      </p:tavLst>
                                    </p:anim>
                                    <p:anim calcmode="lin" valueType="num">
                                      <p:cBhvr>
                                        <p:cTn id="857" dur="1000" fill="hold"/>
                                        <p:tgtEl>
                                          <p:spTgt spid="166"/>
                                        </p:tgtEl>
                                        <p:attrNameLst>
                                          <p:attrName>ppt_h</p:attrName>
                                        </p:attrNameLst>
                                      </p:cBhvr>
                                      <p:tavLst>
                                        <p:tav tm="0">
                                          <p:val>
                                            <p:strVal val="#ppt_h"/>
                                          </p:val>
                                        </p:tav>
                                        <p:tav tm="100000">
                                          <p:val>
                                            <p:strVal val="#ppt_h"/>
                                          </p:val>
                                        </p:tav>
                                      </p:tavLst>
                                    </p:anim>
                                    <p:anim calcmode="lin" valueType="num">
                                      <p:cBhvr>
                                        <p:cTn id="858" dur="500" decel="50000" fill="hold">
                                          <p:stCondLst>
                                            <p:cond delay="0"/>
                                          </p:stCondLst>
                                        </p:cTn>
                                        <p:tgtEl>
                                          <p:spTgt spid="166"/>
                                        </p:tgtEl>
                                        <p:attrNameLst>
                                          <p:attrName>ppt_x</p:attrName>
                                        </p:attrNameLst>
                                      </p:cBhvr>
                                      <p:tavLst>
                                        <p:tav tm="0">
                                          <p:val>
                                            <p:strVal val="#ppt_x+.4"/>
                                          </p:val>
                                        </p:tav>
                                        <p:tav tm="100000">
                                          <p:val>
                                            <p:strVal val="#ppt_x"/>
                                          </p:val>
                                        </p:tav>
                                      </p:tavLst>
                                    </p:anim>
                                    <p:anim calcmode="lin" valueType="num">
                                      <p:cBhvr>
                                        <p:cTn id="859" dur="500" decel="50000" fill="hold">
                                          <p:stCondLst>
                                            <p:cond delay="0"/>
                                          </p:stCondLst>
                                        </p:cTn>
                                        <p:tgtEl>
                                          <p:spTgt spid="166"/>
                                        </p:tgtEl>
                                        <p:attrNameLst>
                                          <p:attrName>ppt_y</p:attrName>
                                        </p:attrNameLst>
                                      </p:cBhvr>
                                      <p:tavLst>
                                        <p:tav tm="0">
                                          <p:val>
                                            <p:strVal val="#ppt_y-.2"/>
                                          </p:val>
                                        </p:tav>
                                        <p:tav tm="100000">
                                          <p:val>
                                            <p:strVal val="#ppt_y+.1"/>
                                          </p:val>
                                        </p:tav>
                                      </p:tavLst>
                                    </p:anim>
                                    <p:anim calcmode="lin" valueType="num">
                                      <p:cBhvr>
                                        <p:cTn id="860" dur="500" accel="50000" fill="hold">
                                          <p:stCondLst>
                                            <p:cond delay="500"/>
                                          </p:stCondLst>
                                        </p:cTn>
                                        <p:tgtEl>
                                          <p:spTgt spid="166"/>
                                        </p:tgtEl>
                                        <p:attrNameLst>
                                          <p:attrName>ppt_y</p:attrName>
                                        </p:attrNameLst>
                                      </p:cBhvr>
                                      <p:tavLst>
                                        <p:tav tm="0">
                                          <p:val>
                                            <p:strVal val="#ppt_y+.1"/>
                                          </p:val>
                                        </p:tav>
                                        <p:tav tm="100000">
                                          <p:val>
                                            <p:strVal val="#ppt_y"/>
                                          </p:val>
                                        </p:tav>
                                      </p:tavLst>
                                    </p:anim>
                                    <p:animEffect transition="in" filter="fade">
                                      <p:cBhvr>
                                        <p:cTn id="861" dur="1000" decel="50000">
                                          <p:stCondLst>
                                            <p:cond delay="0"/>
                                          </p:stCondLst>
                                        </p:cTn>
                                        <p:tgtEl>
                                          <p:spTgt spid="166"/>
                                        </p:tgtEl>
                                      </p:cBhvr>
                                    </p:animEffect>
                                  </p:childTnLst>
                                </p:cTn>
                              </p:par>
                              <p:par>
                                <p:cTn id="862" presetID="25" presetClass="entr" presetSubtype="0" fill="hold" grpId="0" nodeType="withEffect">
                                  <p:stCondLst>
                                    <p:cond delay="0"/>
                                  </p:stCondLst>
                                  <p:childTnLst>
                                    <p:set>
                                      <p:cBhvr>
                                        <p:cTn id="863" dur="1" fill="hold">
                                          <p:stCondLst>
                                            <p:cond delay="0"/>
                                          </p:stCondLst>
                                        </p:cTn>
                                        <p:tgtEl>
                                          <p:spTgt spid="167"/>
                                        </p:tgtEl>
                                        <p:attrNameLst>
                                          <p:attrName>style.visibility</p:attrName>
                                        </p:attrNameLst>
                                      </p:cBhvr>
                                      <p:to>
                                        <p:strVal val="visible"/>
                                      </p:to>
                                    </p:set>
                                    <p:anim calcmode="lin" valueType="num">
                                      <p:cBhvr>
                                        <p:cTn id="864" dur="500" decel="50000" fill="hold">
                                          <p:stCondLst>
                                            <p:cond delay="0"/>
                                          </p:stCondLst>
                                        </p:cTn>
                                        <p:tgtEl>
                                          <p:spTgt spid="167"/>
                                        </p:tgtEl>
                                        <p:attrNameLst>
                                          <p:attrName>style.rotation</p:attrName>
                                        </p:attrNameLst>
                                      </p:cBhvr>
                                      <p:tavLst>
                                        <p:tav tm="0">
                                          <p:val>
                                            <p:fltVal val="-90"/>
                                          </p:val>
                                        </p:tav>
                                        <p:tav tm="100000">
                                          <p:val>
                                            <p:fltVal val="0"/>
                                          </p:val>
                                        </p:tav>
                                      </p:tavLst>
                                    </p:anim>
                                    <p:anim calcmode="lin" valueType="num">
                                      <p:cBhvr>
                                        <p:cTn id="865" dur="500" decel="50000" fill="hold">
                                          <p:stCondLst>
                                            <p:cond delay="0"/>
                                          </p:stCondLst>
                                        </p:cTn>
                                        <p:tgtEl>
                                          <p:spTgt spid="167"/>
                                        </p:tgtEl>
                                        <p:attrNameLst>
                                          <p:attrName>ppt_w</p:attrName>
                                        </p:attrNameLst>
                                      </p:cBhvr>
                                      <p:tavLst>
                                        <p:tav tm="0">
                                          <p:val>
                                            <p:strVal val="#ppt_w"/>
                                          </p:val>
                                        </p:tav>
                                        <p:tav tm="100000">
                                          <p:val>
                                            <p:strVal val="#ppt_w*.05"/>
                                          </p:val>
                                        </p:tav>
                                      </p:tavLst>
                                    </p:anim>
                                    <p:anim calcmode="lin" valueType="num">
                                      <p:cBhvr>
                                        <p:cTn id="866" dur="500" accel="50000" fill="hold">
                                          <p:stCondLst>
                                            <p:cond delay="500"/>
                                          </p:stCondLst>
                                        </p:cTn>
                                        <p:tgtEl>
                                          <p:spTgt spid="167"/>
                                        </p:tgtEl>
                                        <p:attrNameLst>
                                          <p:attrName>ppt_w</p:attrName>
                                        </p:attrNameLst>
                                      </p:cBhvr>
                                      <p:tavLst>
                                        <p:tav tm="0">
                                          <p:val>
                                            <p:strVal val="#ppt_w*.05"/>
                                          </p:val>
                                        </p:tav>
                                        <p:tav tm="100000">
                                          <p:val>
                                            <p:strVal val="#ppt_w"/>
                                          </p:val>
                                        </p:tav>
                                      </p:tavLst>
                                    </p:anim>
                                    <p:anim calcmode="lin" valueType="num">
                                      <p:cBhvr>
                                        <p:cTn id="867" dur="1000" fill="hold"/>
                                        <p:tgtEl>
                                          <p:spTgt spid="167"/>
                                        </p:tgtEl>
                                        <p:attrNameLst>
                                          <p:attrName>ppt_h</p:attrName>
                                        </p:attrNameLst>
                                      </p:cBhvr>
                                      <p:tavLst>
                                        <p:tav tm="0">
                                          <p:val>
                                            <p:strVal val="#ppt_h"/>
                                          </p:val>
                                        </p:tav>
                                        <p:tav tm="100000">
                                          <p:val>
                                            <p:strVal val="#ppt_h"/>
                                          </p:val>
                                        </p:tav>
                                      </p:tavLst>
                                    </p:anim>
                                    <p:anim calcmode="lin" valueType="num">
                                      <p:cBhvr>
                                        <p:cTn id="868" dur="500" decel="50000" fill="hold">
                                          <p:stCondLst>
                                            <p:cond delay="0"/>
                                          </p:stCondLst>
                                        </p:cTn>
                                        <p:tgtEl>
                                          <p:spTgt spid="167"/>
                                        </p:tgtEl>
                                        <p:attrNameLst>
                                          <p:attrName>ppt_x</p:attrName>
                                        </p:attrNameLst>
                                      </p:cBhvr>
                                      <p:tavLst>
                                        <p:tav tm="0">
                                          <p:val>
                                            <p:strVal val="#ppt_x+.4"/>
                                          </p:val>
                                        </p:tav>
                                        <p:tav tm="100000">
                                          <p:val>
                                            <p:strVal val="#ppt_x"/>
                                          </p:val>
                                        </p:tav>
                                      </p:tavLst>
                                    </p:anim>
                                    <p:anim calcmode="lin" valueType="num">
                                      <p:cBhvr>
                                        <p:cTn id="869" dur="500" decel="50000" fill="hold">
                                          <p:stCondLst>
                                            <p:cond delay="0"/>
                                          </p:stCondLst>
                                        </p:cTn>
                                        <p:tgtEl>
                                          <p:spTgt spid="167"/>
                                        </p:tgtEl>
                                        <p:attrNameLst>
                                          <p:attrName>ppt_y</p:attrName>
                                        </p:attrNameLst>
                                      </p:cBhvr>
                                      <p:tavLst>
                                        <p:tav tm="0">
                                          <p:val>
                                            <p:strVal val="#ppt_y-.2"/>
                                          </p:val>
                                        </p:tav>
                                        <p:tav tm="100000">
                                          <p:val>
                                            <p:strVal val="#ppt_y+.1"/>
                                          </p:val>
                                        </p:tav>
                                      </p:tavLst>
                                    </p:anim>
                                    <p:anim calcmode="lin" valueType="num">
                                      <p:cBhvr>
                                        <p:cTn id="870" dur="500" accel="50000" fill="hold">
                                          <p:stCondLst>
                                            <p:cond delay="500"/>
                                          </p:stCondLst>
                                        </p:cTn>
                                        <p:tgtEl>
                                          <p:spTgt spid="167"/>
                                        </p:tgtEl>
                                        <p:attrNameLst>
                                          <p:attrName>ppt_y</p:attrName>
                                        </p:attrNameLst>
                                      </p:cBhvr>
                                      <p:tavLst>
                                        <p:tav tm="0">
                                          <p:val>
                                            <p:strVal val="#ppt_y+.1"/>
                                          </p:val>
                                        </p:tav>
                                        <p:tav tm="100000">
                                          <p:val>
                                            <p:strVal val="#ppt_y"/>
                                          </p:val>
                                        </p:tav>
                                      </p:tavLst>
                                    </p:anim>
                                    <p:animEffect transition="in" filter="fade">
                                      <p:cBhvr>
                                        <p:cTn id="871" dur="1000" decel="50000">
                                          <p:stCondLst>
                                            <p:cond delay="0"/>
                                          </p:stCondLst>
                                        </p:cTn>
                                        <p:tgtEl>
                                          <p:spTgt spid="167"/>
                                        </p:tgtEl>
                                      </p:cBhvr>
                                    </p:animEffect>
                                  </p:childTnLst>
                                </p:cTn>
                              </p:par>
                              <p:par>
                                <p:cTn id="872" presetID="25" presetClass="entr" presetSubtype="0" fill="hold" grpId="0" nodeType="withEffect">
                                  <p:stCondLst>
                                    <p:cond delay="0"/>
                                  </p:stCondLst>
                                  <p:childTnLst>
                                    <p:set>
                                      <p:cBhvr>
                                        <p:cTn id="873" dur="1" fill="hold">
                                          <p:stCondLst>
                                            <p:cond delay="0"/>
                                          </p:stCondLst>
                                        </p:cTn>
                                        <p:tgtEl>
                                          <p:spTgt spid="168"/>
                                        </p:tgtEl>
                                        <p:attrNameLst>
                                          <p:attrName>style.visibility</p:attrName>
                                        </p:attrNameLst>
                                      </p:cBhvr>
                                      <p:to>
                                        <p:strVal val="visible"/>
                                      </p:to>
                                    </p:set>
                                    <p:anim calcmode="lin" valueType="num">
                                      <p:cBhvr>
                                        <p:cTn id="874" dur="500" decel="50000" fill="hold">
                                          <p:stCondLst>
                                            <p:cond delay="0"/>
                                          </p:stCondLst>
                                        </p:cTn>
                                        <p:tgtEl>
                                          <p:spTgt spid="168"/>
                                        </p:tgtEl>
                                        <p:attrNameLst>
                                          <p:attrName>style.rotation</p:attrName>
                                        </p:attrNameLst>
                                      </p:cBhvr>
                                      <p:tavLst>
                                        <p:tav tm="0">
                                          <p:val>
                                            <p:fltVal val="-90"/>
                                          </p:val>
                                        </p:tav>
                                        <p:tav tm="100000">
                                          <p:val>
                                            <p:fltVal val="0"/>
                                          </p:val>
                                        </p:tav>
                                      </p:tavLst>
                                    </p:anim>
                                    <p:anim calcmode="lin" valueType="num">
                                      <p:cBhvr>
                                        <p:cTn id="875" dur="500" decel="50000" fill="hold">
                                          <p:stCondLst>
                                            <p:cond delay="0"/>
                                          </p:stCondLst>
                                        </p:cTn>
                                        <p:tgtEl>
                                          <p:spTgt spid="168"/>
                                        </p:tgtEl>
                                        <p:attrNameLst>
                                          <p:attrName>ppt_w</p:attrName>
                                        </p:attrNameLst>
                                      </p:cBhvr>
                                      <p:tavLst>
                                        <p:tav tm="0">
                                          <p:val>
                                            <p:strVal val="#ppt_w"/>
                                          </p:val>
                                        </p:tav>
                                        <p:tav tm="100000">
                                          <p:val>
                                            <p:strVal val="#ppt_w*.05"/>
                                          </p:val>
                                        </p:tav>
                                      </p:tavLst>
                                    </p:anim>
                                    <p:anim calcmode="lin" valueType="num">
                                      <p:cBhvr>
                                        <p:cTn id="876" dur="500" accel="50000" fill="hold">
                                          <p:stCondLst>
                                            <p:cond delay="500"/>
                                          </p:stCondLst>
                                        </p:cTn>
                                        <p:tgtEl>
                                          <p:spTgt spid="168"/>
                                        </p:tgtEl>
                                        <p:attrNameLst>
                                          <p:attrName>ppt_w</p:attrName>
                                        </p:attrNameLst>
                                      </p:cBhvr>
                                      <p:tavLst>
                                        <p:tav tm="0">
                                          <p:val>
                                            <p:strVal val="#ppt_w*.05"/>
                                          </p:val>
                                        </p:tav>
                                        <p:tav tm="100000">
                                          <p:val>
                                            <p:strVal val="#ppt_w"/>
                                          </p:val>
                                        </p:tav>
                                      </p:tavLst>
                                    </p:anim>
                                    <p:anim calcmode="lin" valueType="num">
                                      <p:cBhvr>
                                        <p:cTn id="877" dur="1000" fill="hold"/>
                                        <p:tgtEl>
                                          <p:spTgt spid="168"/>
                                        </p:tgtEl>
                                        <p:attrNameLst>
                                          <p:attrName>ppt_h</p:attrName>
                                        </p:attrNameLst>
                                      </p:cBhvr>
                                      <p:tavLst>
                                        <p:tav tm="0">
                                          <p:val>
                                            <p:strVal val="#ppt_h"/>
                                          </p:val>
                                        </p:tav>
                                        <p:tav tm="100000">
                                          <p:val>
                                            <p:strVal val="#ppt_h"/>
                                          </p:val>
                                        </p:tav>
                                      </p:tavLst>
                                    </p:anim>
                                    <p:anim calcmode="lin" valueType="num">
                                      <p:cBhvr>
                                        <p:cTn id="878" dur="500" decel="50000" fill="hold">
                                          <p:stCondLst>
                                            <p:cond delay="0"/>
                                          </p:stCondLst>
                                        </p:cTn>
                                        <p:tgtEl>
                                          <p:spTgt spid="168"/>
                                        </p:tgtEl>
                                        <p:attrNameLst>
                                          <p:attrName>ppt_x</p:attrName>
                                        </p:attrNameLst>
                                      </p:cBhvr>
                                      <p:tavLst>
                                        <p:tav tm="0">
                                          <p:val>
                                            <p:strVal val="#ppt_x+.4"/>
                                          </p:val>
                                        </p:tav>
                                        <p:tav tm="100000">
                                          <p:val>
                                            <p:strVal val="#ppt_x"/>
                                          </p:val>
                                        </p:tav>
                                      </p:tavLst>
                                    </p:anim>
                                    <p:anim calcmode="lin" valueType="num">
                                      <p:cBhvr>
                                        <p:cTn id="879" dur="500" decel="50000" fill="hold">
                                          <p:stCondLst>
                                            <p:cond delay="0"/>
                                          </p:stCondLst>
                                        </p:cTn>
                                        <p:tgtEl>
                                          <p:spTgt spid="168"/>
                                        </p:tgtEl>
                                        <p:attrNameLst>
                                          <p:attrName>ppt_y</p:attrName>
                                        </p:attrNameLst>
                                      </p:cBhvr>
                                      <p:tavLst>
                                        <p:tav tm="0">
                                          <p:val>
                                            <p:strVal val="#ppt_y-.2"/>
                                          </p:val>
                                        </p:tav>
                                        <p:tav tm="100000">
                                          <p:val>
                                            <p:strVal val="#ppt_y+.1"/>
                                          </p:val>
                                        </p:tav>
                                      </p:tavLst>
                                    </p:anim>
                                    <p:anim calcmode="lin" valueType="num">
                                      <p:cBhvr>
                                        <p:cTn id="880" dur="500" accel="50000" fill="hold">
                                          <p:stCondLst>
                                            <p:cond delay="500"/>
                                          </p:stCondLst>
                                        </p:cTn>
                                        <p:tgtEl>
                                          <p:spTgt spid="168"/>
                                        </p:tgtEl>
                                        <p:attrNameLst>
                                          <p:attrName>ppt_y</p:attrName>
                                        </p:attrNameLst>
                                      </p:cBhvr>
                                      <p:tavLst>
                                        <p:tav tm="0">
                                          <p:val>
                                            <p:strVal val="#ppt_y+.1"/>
                                          </p:val>
                                        </p:tav>
                                        <p:tav tm="100000">
                                          <p:val>
                                            <p:strVal val="#ppt_y"/>
                                          </p:val>
                                        </p:tav>
                                      </p:tavLst>
                                    </p:anim>
                                    <p:animEffect transition="in" filter="fade">
                                      <p:cBhvr>
                                        <p:cTn id="881" dur="1000" decel="50000">
                                          <p:stCondLst>
                                            <p:cond delay="0"/>
                                          </p:stCondLst>
                                        </p:cTn>
                                        <p:tgtEl>
                                          <p:spTgt spid="168"/>
                                        </p:tgtEl>
                                      </p:cBhvr>
                                    </p:animEffect>
                                  </p:childTnLst>
                                </p:cTn>
                              </p:par>
                              <p:par>
                                <p:cTn id="882" presetID="25" presetClass="entr" presetSubtype="0" fill="hold" grpId="0" nodeType="withEffect">
                                  <p:stCondLst>
                                    <p:cond delay="0"/>
                                  </p:stCondLst>
                                  <p:childTnLst>
                                    <p:set>
                                      <p:cBhvr>
                                        <p:cTn id="883" dur="1" fill="hold">
                                          <p:stCondLst>
                                            <p:cond delay="0"/>
                                          </p:stCondLst>
                                        </p:cTn>
                                        <p:tgtEl>
                                          <p:spTgt spid="169"/>
                                        </p:tgtEl>
                                        <p:attrNameLst>
                                          <p:attrName>style.visibility</p:attrName>
                                        </p:attrNameLst>
                                      </p:cBhvr>
                                      <p:to>
                                        <p:strVal val="visible"/>
                                      </p:to>
                                    </p:set>
                                    <p:anim calcmode="lin" valueType="num">
                                      <p:cBhvr>
                                        <p:cTn id="884" dur="500" decel="50000" fill="hold">
                                          <p:stCondLst>
                                            <p:cond delay="0"/>
                                          </p:stCondLst>
                                        </p:cTn>
                                        <p:tgtEl>
                                          <p:spTgt spid="169"/>
                                        </p:tgtEl>
                                        <p:attrNameLst>
                                          <p:attrName>style.rotation</p:attrName>
                                        </p:attrNameLst>
                                      </p:cBhvr>
                                      <p:tavLst>
                                        <p:tav tm="0">
                                          <p:val>
                                            <p:fltVal val="-90"/>
                                          </p:val>
                                        </p:tav>
                                        <p:tav tm="100000">
                                          <p:val>
                                            <p:fltVal val="0"/>
                                          </p:val>
                                        </p:tav>
                                      </p:tavLst>
                                    </p:anim>
                                    <p:anim calcmode="lin" valueType="num">
                                      <p:cBhvr>
                                        <p:cTn id="885" dur="500" decel="50000" fill="hold">
                                          <p:stCondLst>
                                            <p:cond delay="0"/>
                                          </p:stCondLst>
                                        </p:cTn>
                                        <p:tgtEl>
                                          <p:spTgt spid="169"/>
                                        </p:tgtEl>
                                        <p:attrNameLst>
                                          <p:attrName>ppt_w</p:attrName>
                                        </p:attrNameLst>
                                      </p:cBhvr>
                                      <p:tavLst>
                                        <p:tav tm="0">
                                          <p:val>
                                            <p:strVal val="#ppt_w"/>
                                          </p:val>
                                        </p:tav>
                                        <p:tav tm="100000">
                                          <p:val>
                                            <p:strVal val="#ppt_w*.05"/>
                                          </p:val>
                                        </p:tav>
                                      </p:tavLst>
                                    </p:anim>
                                    <p:anim calcmode="lin" valueType="num">
                                      <p:cBhvr>
                                        <p:cTn id="886" dur="500" accel="50000" fill="hold">
                                          <p:stCondLst>
                                            <p:cond delay="500"/>
                                          </p:stCondLst>
                                        </p:cTn>
                                        <p:tgtEl>
                                          <p:spTgt spid="169"/>
                                        </p:tgtEl>
                                        <p:attrNameLst>
                                          <p:attrName>ppt_w</p:attrName>
                                        </p:attrNameLst>
                                      </p:cBhvr>
                                      <p:tavLst>
                                        <p:tav tm="0">
                                          <p:val>
                                            <p:strVal val="#ppt_w*.05"/>
                                          </p:val>
                                        </p:tav>
                                        <p:tav tm="100000">
                                          <p:val>
                                            <p:strVal val="#ppt_w"/>
                                          </p:val>
                                        </p:tav>
                                      </p:tavLst>
                                    </p:anim>
                                    <p:anim calcmode="lin" valueType="num">
                                      <p:cBhvr>
                                        <p:cTn id="887" dur="1000" fill="hold"/>
                                        <p:tgtEl>
                                          <p:spTgt spid="169"/>
                                        </p:tgtEl>
                                        <p:attrNameLst>
                                          <p:attrName>ppt_h</p:attrName>
                                        </p:attrNameLst>
                                      </p:cBhvr>
                                      <p:tavLst>
                                        <p:tav tm="0">
                                          <p:val>
                                            <p:strVal val="#ppt_h"/>
                                          </p:val>
                                        </p:tav>
                                        <p:tav tm="100000">
                                          <p:val>
                                            <p:strVal val="#ppt_h"/>
                                          </p:val>
                                        </p:tav>
                                      </p:tavLst>
                                    </p:anim>
                                    <p:anim calcmode="lin" valueType="num">
                                      <p:cBhvr>
                                        <p:cTn id="888" dur="500" decel="50000" fill="hold">
                                          <p:stCondLst>
                                            <p:cond delay="0"/>
                                          </p:stCondLst>
                                        </p:cTn>
                                        <p:tgtEl>
                                          <p:spTgt spid="169"/>
                                        </p:tgtEl>
                                        <p:attrNameLst>
                                          <p:attrName>ppt_x</p:attrName>
                                        </p:attrNameLst>
                                      </p:cBhvr>
                                      <p:tavLst>
                                        <p:tav tm="0">
                                          <p:val>
                                            <p:strVal val="#ppt_x+.4"/>
                                          </p:val>
                                        </p:tav>
                                        <p:tav tm="100000">
                                          <p:val>
                                            <p:strVal val="#ppt_x"/>
                                          </p:val>
                                        </p:tav>
                                      </p:tavLst>
                                    </p:anim>
                                    <p:anim calcmode="lin" valueType="num">
                                      <p:cBhvr>
                                        <p:cTn id="889" dur="500" decel="50000" fill="hold">
                                          <p:stCondLst>
                                            <p:cond delay="0"/>
                                          </p:stCondLst>
                                        </p:cTn>
                                        <p:tgtEl>
                                          <p:spTgt spid="169"/>
                                        </p:tgtEl>
                                        <p:attrNameLst>
                                          <p:attrName>ppt_y</p:attrName>
                                        </p:attrNameLst>
                                      </p:cBhvr>
                                      <p:tavLst>
                                        <p:tav tm="0">
                                          <p:val>
                                            <p:strVal val="#ppt_y-.2"/>
                                          </p:val>
                                        </p:tav>
                                        <p:tav tm="100000">
                                          <p:val>
                                            <p:strVal val="#ppt_y+.1"/>
                                          </p:val>
                                        </p:tav>
                                      </p:tavLst>
                                    </p:anim>
                                    <p:anim calcmode="lin" valueType="num">
                                      <p:cBhvr>
                                        <p:cTn id="890" dur="500" accel="50000" fill="hold">
                                          <p:stCondLst>
                                            <p:cond delay="500"/>
                                          </p:stCondLst>
                                        </p:cTn>
                                        <p:tgtEl>
                                          <p:spTgt spid="169"/>
                                        </p:tgtEl>
                                        <p:attrNameLst>
                                          <p:attrName>ppt_y</p:attrName>
                                        </p:attrNameLst>
                                      </p:cBhvr>
                                      <p:tavLst>
                                        <p:tav tm="0">
                                          <p:val>
                                            <p:strVal val="#ppt_y+.1"/>
                                          </p:val>
                                        </p:tav>
                                        <p:tav tm="100000">
                                          <p:val>
                                            <p:strVal val="#ppt_y"/>
                                          </p:val>
                                        </p:tav>
                                      </p:tavLst>
                                    </p:anim>
                                    <p:animEffect transition="in" filter="fade">
                                      <p:cBhvr>
                                        <p:cTn id="891" dur="1000" decel="50000">
                                          <p:stCondLst>
                                            <p:cond delay="0"/>
                                          </p:stCondLst>
                                        </p:cTn>
                                        <p:tgtEl>
                                          <p:spTgt spid="169"/>
                                        </p:tgtEl>
                                      </p:cBhvr>
                                    </p:animEffect>
                                  </p:childTnLst>
                                </p:cTn>
                              </p:par>
                              <p:par>
                                <p:cTn id="892" presetID="25" presetClass="entr" presetSubtype="0" fill="hold" grpId="0" nodeType="withEffect">
                                  <p:stCondLst>
                                    <p:cond delay="0"/>
                                  </p:stCondLst>
                                  <p:childTnLst>
                                    <p:set>
                                      <p:cBhvr>
                                        <p:cTn id="893" dur="1" fill="hold">
                                          <p:stCondLst>
                                            <p:cond delay="0"/>
                                          </p:stCondLst>
                                        </p:cTn>
                                        <p:tgtEl>
                                          <p:spTgt spid="170"/>
                                        </p:tgtEl>
                                        <p:attrNameLst>
                                          <p:attrName>style.visibility</p:attrName>
                                        </p:attrNameLst>
                                      </p:cBhvr>
                                      <p:to>
                                        <p:strVal val="visible"/>
                                      </p:to>
                                    </p:set>
                                    <p:anim calcmode="lin" valueType="num">
                                      <p:cBhvr>
                                        <p:cTn id="894" dur="500" decel="50000" fill="hold">
                                          <p:stCondLst>
                                            <p:cond delay="0"/>
                                          </p:stCondLst>
                                        </p:cTn>
                                        <p:tgtEl>
                                          <p:spTgt spid="170"/>
                                        </p:tgtEl>
                                        <p:attrNameLst>
                                          <p:attrName>style.rotation</p:attrName>
                                        </p:attrNameLst>
                                      </p:cBhvr>
                                      <p:tavLst>
                                        <p:tav tm="0">
                                          <p:val>
                                            <p:fltVal val="-90"/>
                                          </p:val>
                                        </p:tav>
                                        <p:tav tm="100000">
                                          <p:val>
                                            <p:fltVal val="0"/>
                                          </p:val>
                                        </p:tav>
                                      </p:tavLst>
                                    </p:anim>
                                    <p:anim calcmode="lin" valueType="num">
                                      <p:cBhvr>
                                        <p:cTn id="895" dur="500" decel="50000" fill="hold">
                                          <p:stCondLst>
                                            <p:cond delay="0"/>
                                          </p:stCondLst>
                                        </p:cTn>
                                        <p:tgtEl>
                                          <p:spTgt spid="170"/>
                                        </p:tgtEl>
                                        <p:attrNameLst>
                                          <p:attrName>ppt_w</p:attrName>
                                        </p:attrNameLst>
                                      </p:cBhvr>
                                      <p:tavLst>
                                        <p:tav tm="0">
                                          <p:val>
                                            <p:strVal val="#ppt_w"/>
                                          </p:val>
                                        </p:tav>
                                        <p:tav tm="100000">
                                          <p:val>
                                            <p:strVal val="#ppt_w*.05"/>
                                          </p:val>
                                        </p:tav>
                                      </p:tavLst>
                                    </p:anim>
                                    <p:anim calcmode="lin" valueType="num">
                                      <p:cBhvr>
                                        <p:cTn id="896" dur="500" accel="50000" fill="hold">
                                          <p:stCondLst>
                                            <p:cond delay="500"/>
                                          </p:stCondLst>
                                        </p:cTn>
                                        <p:tgtEl>
                                          <p:spTgt spid="170"/>
                                        </p:tgtEl>
                                        <p:attrNameLst>
                                          <p:attrName>ppt_w</p:attrName>
                                        </p:attrNameLst>
                                      </p:cBhvr>
                                      <p:tavLst>
                                        <p:tav tm="0">
                                          <p:val>
                                            <p:strVal val="#ppt_w*.05"/>
                                          </p:val>
                                        </p:tav>
                                        <p:tav tm="100000">
                                          <p:val>
                                            <p:strVal val="#ppt_w"/>
                                          </p:val>
                                        </p:tav>
                                      </p:tavLst>
                                    </p:anim>
                                    <p:anim calcmode="lin" valueType="num">
                                      <p:cBhvr>
                                        <p:cTn id="897" dur="1000" fill="hold"/>
                                        <p:tgtEl>
                                          <p:spTgt spid="170"/>
                                        </p:tgtEl>
                                        <p:attrNameLst>
                                          <p:attrName>ppt_h</p:attrName>
                                        </p:attrNameLst>
                                      </p:cBhvr>
                                      <p:tavLst>
                                        <p:tav tm="0">
                                          <p:val>
                                            <p:strVal val="#ppt_h"/>
                                          </p:val>
                                        </p:tav>
                                        <p:tav tm="100000">
                                          <p:val>
                                            <p:strVal val="#ppt_h"/>
                                          </p:val>
                                        </p:tav>
                                      </p:tavLst>
                                    </p:anim>
                                    <p:anim calcmode="lin" valueType="num">
                                      <p:cBhvr>
                                        <p:cTn id="898" dur="500" decel="50000" fill="hold">
                                          <p:stCondLst>
                                            <p:cond delay="0"/>
                                          </p:stCondLst>
                                        </p:cTn>
                                        <p:tgtEl>
                                          <p:spTgt spid="170"/>
                                        </p:tgtEl>
                                        <p:attrNameLst>
                                          <p:attrName>ppt_x</p:attrName>
                                        </p:attrNameLst>
                                      </p:cBhvr>
                                      <p:tavLst>
                                        <p:tav tm="0">
                                          <p:val>
                                            <p:strVal val="#ppt_x+.4"/>
                                          </p:val>
                                        </p:tav>
                                        <p:tav tm="100000">
                                          <p:val>
                                            <p:strVal val="#ppt_x"/>
                                          </p:val>
                                        </p:tav>
                                      </p:tavLst>
                                    </p:anim>
                                    <p:anim calcmode="lin" valueType="num">
                                      <p:cBhvr>
                                        <p:cTn id="899" dur="500" decel="50000" fill="hold">
                                          <p:stCondLst>
                                            <p:cond delay="0"/>
                                          </p:stCondLst>
                                        </p:cTn>
                                        <p:tgtEl>
                                          <p:spTgt spid="170"/>
                                        </p:tgtEl>
                                        <p:attrNameLst>
                                          <p:attrName>ppt_y</p:attrName>
                                        </p:attrNameLst>
                                      </p:cBhvr>
                                      <p:tavLst>
                                        <p:tav tm="0">
                                          <p:val>
                                            <p:strVal val="#ppt_y-.2"/>
                                          </p:val>
                                        </p:tav>
                                        <p:tav tm="100000">
                                          <p:val>
                                            <p:strVal val="#ppt_y+.1"/>
                                          </p:val>
                                        </p:tav>
                                      </p:tavLst>
                                    </p:anim>
                                    <p:anim calcmode="lin" valueType="num">
                                      <p:cBhvr>
                                        <p:cTn id="900" dur="500" accel="50000" fill="hold">
                                          <p:stCondLst>
                                            <p:cond delay="500"/>
                                          </p:stCondLst>
                                        </p:cTn>
                                        <p:tgtEl>
                                          <p:spTgt spid="170"/>
                                        </p:tgtEl>
                                        <p:attrNameLst>
                                          <p:attrName>ppt_y</p:attrName>
                                        </p:attrNameLst>
                                      </p:cBhvr>
                                      <p:tavLst>
                                        <p:tav tm="0">
                                          <p:val>
                                            <p:strVal val="#ppt_y+.1"/>
                                          </p:val>
                                        </p:tav>
                                        <p:tav tm="100000">
                                          <p:val>
                                            <p:strVal val="#ppt_y"/>
                                          </p:val>
                                        </p:tav>
                                      </p:tavLst>
                                    </p:anim>
                                    <p:animEffect transition="in" filter="fade">
                                      <p:cBhvr>
                                        <p:cTn id="901" dur="1000" decel="50000">
                                          <p:stCondLst>
                                            <p:cond delay="0"/>
                                          </p:stCondLst>
                                        </p:cTn>
                                        <p:tgtEl>
                                          <p:spTgt spid="170"/>
                                        </p:tgtEl>
                                      </p:cBhvr>
                                    </p:animEffect>
                                  </p:childTnLst>
                                </p:cTn>
                              </p:par>
                              <p:par>
                                <p:cTn id="902" presetID="25" presetClass="entr" presetSubtype="0" fill="hold" grpId="0" nodeType="withEffect">
                                  <p:stCondLst>
                                    <p:cond delay="0"/>
                                  </p:stCondLst>
                                  <p:childTnLst>
                                    <p:set>
                                      <p:cBhvr>
                                        <p:cTn id="903" dur="1" fill="hold">
                                          <p:stCondLst>
                                            <p:cond delay="0"/>
                                          </p:stCondLst>
                                        </p:cTn>
                                        <p:tgtEl>
                                          <p:spTgt spid="171"/>
                                        </p:tgtEl>
                                        <p:attrNameLst>
                                          <p:attrName>style.visibility</p:attrName>
                                        </p:attrNameLst>
                                      </p:cBhvr>
                                      <p:to>
                                        <p:strVal val="visible"/>
                                      </p:to>
                                    </p:set>
                                    <p:anim calcmode="lin" valueType="num">
                                      <p:cBhvr>
                                        <p:cTn id="904" dur="500" decel="50000" fill="hold">
                                          <p:stCondLst>
                                            <p:cond delay="0"/>
                                          </p:stCondLst>
                                        </p:cTn>
                                        <p:tgtEl>
                                          <p:spTgt spid="171"/>
                                        </p:tgtEl>
                                        <p:attrNameLst>
                                          <p:attrName>style.rotation</p:attrName>
                                        </p:attrNameLst>
                                      </p:cBhvr>
                                      <p:tavLst>
                                        <p:tav tm="0">
                                          <p:val>
                                            <p:fltVal val="-90"/>
                                          </p:val>
                                        </p:tav>
                                        <p:tav tm="100000">
                                          <p:val>
                                            <p:fltVal val="0"/>
                                          </p:val>
                                        </p:tav>
                                      </p:tavLst>
                                    </p:anim>
                                    <p:anim calcmode="lin" valueType="num">
                                      <p:cBhvr>
                                        <p:cTn id="905" dur="500" decel="50000" fill="hold">
                                          <p:stCondLst>
                                            <p:cond delay="0"/>
                                          </p:stCondLst>
                                        </p:cTn>
                                        <p:tgtEl>
                                          <p:spTgt spid="171"/>
                                        </p:tgtEl>
                                        <p:attrNameLst>
                                          <p:attrName>ppt_w</p:attrName>
                                        </p:attrNameLst>
                                      </p:cBhvr>
                                      <p:tavLst>
                                        <p:tav tm="0">
                                          <p:val>
                                            <p:strVal val="#ppt_w"/>
                                          </p:val>
                                        </p:tav>
                                        <p:tav tm="100000">
                                          <p:val>
                                            <p:strVal val="#ppt_w*.05"/>
                                          </p:val>
                                        </p:tav>
                                      </p:tavLst>
                                    </p:anim>
                                    <p:anim calcmode="lin" valueType="num">
                                      <p:cBhvr>
                                        <p:cTn id="906" dur="500" accel="50000" fill="hold">
                                          <p:stCondLst>
                                            <p:cond delay="500"/>
                                          </p:stCondLst>
                                        </p:cTn>
                                        <p:tgtEl>
                                          <p:spTgt spid="171"/>
                                        </p:tgtEl>
                                        <p:attrNameLst>
                                          <p:attrName>ppt_w</p:attrName>
                                        </p:attrNameLst>
                                      </p:cBhvr>
                                      <p:tavLst>
                                        <p:tav tm="0">
                                          <p:val>
                                            <p:strVal val="#ppt_w*.05"/>
                                          </p:val>
                                        </p:tav>
                                        <p:tav tm="100000">
                                          <p:val>
                                            <p:strVal val="#ppt_w"/>
                                          </p:val>
                                        </p:tav>
                                      </p:tavLst>
                                    </p:anim>
                                    <p:anim calcmode="lin" valueType="num">
                                      <p:cBhvr>
                                        <p:cTn id="907" dur="1000" fill="hold"/>
                                        <p:tgtEl>
                                          <p:spTgt spid="171"/>
                                        </p:tgtEl>
                                        <p:attrNameLst>
                                          <p:attrName>ppt_h</p:attrName>
                                        </p:attrNameLst>
                                      </p:cBhvr>
                                      <p:tavLst>
                                        <p:tav tm="0">
                                          <p:val>
                                            <p:strVal val="#ppt_h"/>
                                          </p:val>
                                        </p:tav>
                                        <p:tav tm="100000">
                                          <p:val>
                                            <p:strVal val="#ppt_h"/>
                                          </p:val>
                                        </p:tav>
                                      </p:tavLst>
                                    </p:anim>
                                    <p:anim calcmode="lin" valueType="num">
                                      <p:cBhvr>
                                        <p:cTn id="908" dur="500" decel="50000" fill="hold">
                                          <p:stCondLst>
                                            <p:cond delay="0"/>
                                          </p:stCondLst>
                                        </p:cTn>
                                        <p:tgtEl>
                                          <p:spTgt spid="171"/>
                                        </p:tgtEl>
                                        <p:attrNameLst>
                                          <p:attrName>ppt_x</p:attrName>
                                        </p:attrNameLst>
                                      </p:cBhvr>
                                      <p:tavLst>
                                        <p:tav tm="0">
                                          <p:val>
                                            <p:strVal val="#ppt_x+.4"/>
                                          </p:val>
                                        </p:tav>
                                        <p:tav tm="100000">
                                          <p:val>
                                            <p:strVal val="#ppt_x"/>
                                          </p:val>
                                        </p:tav>
                                      </p:tavLst>
                                    </p:anim>
                                    <p:anim calcmode="lin" valueType="num">
                                      <p:cBhvr>
                                        <p:cTn id="909" dur="500" decel="50000" fill="hold">
                                          <p:stCondLst>
                                            <p:cond delay="0"/>
                                          </p:stCondLst>
                                        </p:cTn>
                                        <p:tgtEl>
                                          <p:spTgt spid="171"/>
                                        </p:tgtEl>
                                        <p:attrNameLst>
                                          <p:attrName>ppt_y</p:attrName>
                                        </p:attrNameLst>
                                      </p:cBhvr>
                                      <p:tavLst>
                                        <p:tav tm="0">
                                          <p:val>
                                            <p:strVal val="#ppt_y-.2"/>
                                          </p:val>
                                        </p:tav>
                                        <p:tav tm="100000">
                                          <p:val>
                                            <p:strVal val="#ppt_y+.1"/>
                                          </p:val>
                                        </p:tav>
                                      </p:tavLst>
                                    </p:anim>
                                    <p:anim calcmode="lin" valueType="num">
                                      <p:cBhvr>
                                        <p:cTn id="910" dur="500" accel="50000" fill="hold">
                                          <p:stCondLst>
                                            <p:cond delay="500"/>
                                          </p:stCondLst>
                                        </p:cTn>
                                        <p:tgtEl>
                                          <p:spTgt spid="171"/>
                                        </p:tgtEl>
                                        <p:attrNameLst>
                                          <p:attrName>ppt_y</p:attrName>
                                        </p:attrNameLst>
                                      </p:cBhvr>
                                      <p:tavLst>
                                        <p:tav tm="0">
                                          <p:val>
                                            <p:strVal val="#ppt_y+.1"/>
                                          </p:val>
                                        </p:tav>
                                        <p:tav tm="100000">
                                          <p:val>
                                            <p:strVal val="#ppt_y"/>
                                          </p:val>
                                        </p:tav>
                                      </p:tavLst>
                                    </p:anim>
                                    <p:animEffect transition="in" filter="fade">
                                      <p:cBhvr>
                                        <p:cTn id="911" dur="1000" decel="50000">
                                          <p:stCondLst>
                                            <p:cond delay="0"/>
                                          </p:stCondLst>
                                        </p:cTn>
                                        <p:tgtEl>
                                          <p:spTgt spid="171"/>
                                        </p:tgtEl>
                                      </p:cBhvr>
                                    </p:animEffect>
                                  </p:childTnLst>
                                </p:cTn>
                              </p:par>
                              <p:par>
                                <p:cTn id="912" presetID="25" presetClass="entr" presetSubtype="0" fill="hold" grpId="0" nodeType="withEffect">
                                  <p:stCondLst>
                                    <p:cond delay="0"/>
                                  </p:stCondLst>
                                  <p:childTnLst>
                                    <p:set>
                                      <p:cBhvr>
                                        <p:cTn id="913" dur="1" fill="hold">
                                          <p:stCondLst>
                                            <p:cond delay="0"/>
                                          </p:stCondLst>
                                        </p:cTn>
                                        <p:tgtEl>
                                          <p:spTgt spid="172"/>
                                        </p:tgtEl>
                                        <p:attrNameLst>
                                          <p:attrName>style.visibility</p:attrName>
                                        </p:attrNameLst>
                                      </p:cBhvr>
                                      <p:to>
                                        <p:strVal val="visible"/>
                                      </p:to>
                                    </p:set>
                                    <p:anim calcmode="lin" valueType="num">
                                      <p:cBhvr>
                                        <p:cTn id="914" dur="500" decel="50000" fill="hold">
                                          <p:stCondLst>
                                            <p:cond delay="0"/>
                                          </p:stCondLst>
                                        </p:cTn>
                                        <p:tgtEl>
                                          <p:spTgt spid="172"/>
                                        </p:tgtEl>
                                        <p:attrNameLst>
                                          <p:attrName>style.rotation</p:attrName>
                                        </p:attrNameLst>
                                      </p:cBhvr>
                                      <p:tavLst>
                                        <p:tav tm="0">
                                          <p:val>
                                            <p:fltVal val="-90"/>
                                          </p:val>
                                        </p:tav>
                                        <p:tav tm="100000">
                                          <p:val>
                                            <p:fltVal val="0"/>
                                          </p:val>
                                        </p:tav>
                                      </p:tavLst>
                                    </p:anim>
                                    <p:anim calcmode="lin" valueType="num">
                                      <p:cBhvr>
                                        <p:cTn id="915" dur="500" decel="50000" fill="hold">
                                          <p:stCondLst>
                                            <p:cond delay="0"/>
                                          </p:stCondLst>
                                        </p:cTn>
                                        <p:tgtEl>
                                          <p:spTgt spid="172"/>
                                        </p:tgtEl>
                                        <p:attrNameLst>
                                          <p:attrName>ppt_w</p:attrName>
                                        </p:attrNameLst>
                                      </p:cBhvr>
                                      <p:tavLst>
                                        <p:tav tm="0">
                                          <p:val>
                                            <p:strVal val="#ppt_w"/>
                                          </p:val>
                                        </p:tav>
                                        <p:tav tm="100000">
                                          <p:val>
                                            <p:strVal val="#ppt_w*.05"/>
                                          </p:val>
                                        </p:tav>
                                      </p:tavLst>
                                    </p:anim>
                                    <p:anim calcmode="lin" valueType="num">
                                      <p:cBhvr>
                                        <p:cTn id="916" dur="500" accel="50000" fill="hold">
                                          <p:stCondLst>
                                            <p:cond delay="500"/>
                                          </p:stCondLst>
                                        </p:cTn>
                                        <p:tgtEl>
                                          <p:spTgt spid="172"/>
                                        </p:tgtEl>
                                        <p:attrNameLst>
                                          <p:attrName>ppt_w</p:attrName>
                                        </p:attrNameLst>
                                      </p:cBhvr>
                                      <p:tavLst>
                                        <p:tav tm="0">
                                          <p:val>
                                            <p:strVal val="#ppt_w*.05"/>
                                          </p:val>
                                        </p:tav>
                                        <p:tav tm="100000">
                                          <p:val>
                                            <p:strVal val="#ppt_w"/>
                                          </p:val>
                                        </p:tav>
                                      </p:tavLst>
                                    </p:anim>
                                    <p:anim calcmode="lin" valueType="num">
                                      <p:cBhvr>
                                        <p:cTn id="917" dur="1000" fill="hold"/>
                                        <p:tgtEl>
                                          <p:spTgt spid="172"/>
                                        </p:tgtEl>
                                        <p:attrNameLst>
                                          <p:attrName>ppt_h</p:attrName>
                                        </p:attrNameLst>
                                      </p:cBhvr>
                                      <p:tavLst>
                                        <p:tav tm="0">
                                          <p:val>
                                            <p:strVal val="#ppt_h"/>
                                          </p:val>
                                        </p:tav>
                                        <p:tav tm="100000">
                                          <p:val>
                                            <p:strVal val="#ppt_h"/>
                                          </p:val>
                                        </p:tav>
                                      </p:tavLst>
                                    </p:anim>
                                    <p:anim calcmode="lin" valueType="num">
                                      <p:cBhvr>
                                        <p:cTn id="918" dur="500" decel="50000" fill="hold">
                                          <p:stCondLst>
                                            <p:cond delay="0"/>
                                          </p:stCondLst>
                                        </p:cTn>
                                        <p:tgtEl>
                                          <p:spTgt spid="172"/>
                                        </p:tgtEl>
                                        <p:attrNameLst>
                                          <p:attrName>ppt_x</p:attrName>
                                        </p:attrNameLst>
                                      </p:cBhvr>
                                      <p:tavLst>
                                        <p:tav tm="0">
                                          <p:val>
                                            <p:strVal val="#ppt_x+.4"/>
                                          </p:val>
                                        </p:tav>
                                        <p:tav tm="100000">
                                          <p:val>
                                            <p:strVal val="#ppt_x"/>
                                          </p:val>
                                        </p:tav>
                                      </p:tavLst>
                                    </p:anim>
                                    <p:anim calcmode="lin" valueType="num">
                                      <p:cBhvr>
                                        <p:cTn id="919" dur="500" decel="50000" fill="hold">
                                          <p:stCondLst>
                                            <p:cond delay="0"/>
                                          </p:stCondLst>
                                        </p:cTn>
                                        <p:tgtEl>
                                          <p:spTgt spid="172"/>
                                        </p:tgtEl>
                                        <p:attrNameLst>
                                          <p:attrName>ppt_y</p:attrName>
                                        </p:attrNameLst>
                                      </p:cBhvr>
                                      <p:tavLst>
                                        <p:tav tm="0">
                                          <p:val>
                                            <p:strVal val="#ppt_y-.2"/>
                                          </p:val>
                                        </p:tav>
                                        <p:tav tm="100000">
                                          <p:val>
                                            <p:strVal val="#ppt_y+.1"/>
                                          </p:val>
                                        </p:tav>
                                      </p:tavLst>
                                    </p:anim>
                                    <p:anim calcmode="lin" valueType="num">
                                      <p:cBhvr>
                                        <p:cTn id="920" dur="500" accel="50000" fill="hold">
                                          <p:stCondLst>
                                            <p:cond delay="500"/>
                                          </p:stCondLst>
                                        </p:cTn>
                                        <p:tgtEl>
                                          <p:spTgt spid="172"/>
                                        </p:tgtEl>
                                        <p:attrNameLst>
                                          <p:attrName>ppt_y</p:attrName>
                                        </p:attrNameLst>
                                      </p:cBhvr>
                                      <p:tavLst>
                                        <p:tav tm="0">
                                          <p:val>
                                            <p:strVal val="#ppt_y+.1"/>
                                          </p:val>
                                        </p:tav>
                                        <p:tav tm="100000">
                                          <p:val>
                                            <p:strVal val="#ppt_y"/>
                                          </p:val>
                                        </p:tav>
                                      </p:tavLst>
                                    </p:anim>
                                    <p:animEffect transition="in" filter="fade">
                                      <p:cBhvr>
                                        <p:cTn id="921" dur="1000" decel="50000">
                                          <p:stCondLst>
                                            <p:cond delay="0"/>
                                          </p:stCondLst>
                                        </p:cTn>
                                        <p:tgtEl>
                                          <p:spTgt spid="172"/>
                                        </p:tgtEl>
                                      </p:cBhvr>
                                    </p:animEffect>
                                  </p:childTnLst>
                                </p:cTn>
                              </p:par>
                              <p:par>
                                <p:cTn id="922" presetID="25" presetClass="entr" presetSubtype="0" fill="hold" grpId="0" nodeType="withEffect">
                                  <p:stCondLst>
                                    <p:cond delay="0"/>
                                  </p:stCondLst>
                                  <p:childTnLst>
                                    <p:set>
                                      <p:cBhvr>
                                        <p:cTn id="923" dur="1" fill="hold">
                                          <p:stCondLst>
                                            <p:cond delay="0"/>
                                          </p:stCondLst>
                                        </p:cTn>
                                        <p:tgtEl>
                                          <p:spTgt spid="173"/>
                                        </p:tgtEl>
                                        <p:attrNameLst>
                                          <p:attrName>style.visibility</p:attrName>
                                        </p:attrNameLst>
                                      </p:cBhvr>
                                      <p:to>
                                        <p:strVal val="visible"/>
                                      </p:to>
                                    </p:set>
                                    <p:anim calcmode="lin" valueType="num">
                                      <p:cBhvr>
                                        <p:cTn id="924" dur="500" decel="50000" fill="hold">
                                          <p:stCondLst>
                                            <p:cond delay="0"/>
                                          </p:stCondLst>
                                        </p:cTn>
                                        <p:tgtEl>
                                          <p:spTgt spid="173"/>
                                        </p:tgtEl>
                                        <p:attrNameLst>
                                          <p:attrName>style.rotation</p:attrName>
                                        </p:attrNameLst>
                                      </p:cBhvr>
                                      <p:tavLst>
                                        <p:tav tm="0">
                                          <p:val>
                                            <p:fltVal val="-90"/>
                                          </p:val>
                                        </p:tav>
                                        <p:tav tm="100000">
                                          <p:val>
                                            <p:fltVal val="0"/>
                                          </p:val>
                                        </p:tav>
                                      </p:tavLst>
                                    </p:anim>
                                    <p:anim calcmode="lin" valueType="num">
                                      <p:cBhvr>
                                        <p:cTn id="925" dur="500" decel="50000" fill="hold">
                                          <p:stCondLst>
                                            <p:cond delay="0"/>
                                          </p:stCondLst>
                                        </p:cTn>
                                        <p:tgtEl>
                                          <p:spTgt spid="173"/>
                                        </p:tgtEl>
                                        <p:attrNameLst>
                                          <p:attrName>ppt_w</p:attrName>
                                        </p:attrNameLst>
                                      </p:cBhvr>
                                      <p:tavLst>
                                        <p:tav tm="0">
                                          <p:val>
                                            <p:strVal val="#ppt_w"/>
                                          </p:val>
                                        </p:tav>
                                        <p:tav tm="100000">
                                          <p:val>
                                            <p:strVal val="#ppt_w*.05"/>
                                          </p:val>
                                        </p:tav>
                                      </p:tavLst>
                                    </p:anim>
                                    <p:anim calcmode="lin" valueType="num">
                                      <p:cBhvr>
                                        <p:cTn id="926" dur="500" accel="50000" fill="hold">
                                          <p:stCondLst>
                                            <p:cond delay="500"/>
                                          </p:stCondLst>
                                        </p:cTn>
                                        <p:tgtEl>
                                          <p:spTgt spid="173"/>
                                        </p:tgtEl>
                                        <p:attrNameLst>
                                          <p:attrName>ppt_w</p:attrName>
                                        </p:attrNameLst>
                                      </p:cBhvr>
                                      <p:tavLst>
                                        <p:tav tm="0">
                                          <p:val>
                                            <p:strVal val="#ppt_w*.05"/>
                                          </p:val>
                                        </p:tav>
                                        <p:tav tm="100000">
                                          <p:val>
                                            <p:strVal val="#ppt_w"/>
                                          </p:val>
                                        </p:tav>
                                      </p:tavLst>
                                    </p:anim>
                                    <p:anim calcmode="lin" valueType="num">
                                      <p:cBhvr>
                                        <p:cTn id="927" dur="1000" fill="hold"/>
                                        <p:tgtEl>
                                          <p:spTgt spid="173"/>
                                        </p:tgtEl>
                                        <p:attrNameLst>
                                          <p:attrName>ppt_h</p:attrName>
                                        </p:attrNameLst>
                                      </p:cBhvr>
                                      <p:tavLst>
                                        <p:tav tm="0">
                                          <p:val>
                                            <p:strVal val="#ppt_h"/>
                                          </p:val>
                                        </p:tav>
                                        <p:tav tm="100000">
                                          <p:val>
                                            <p:strVal val="#ppt_h"/>
                                          </p:val>
                                        </p:tav>
                                      </p:tavLst>
                                    </p:anim>
                                    <p:anim calcmode="lin" valueType="num">
                                      <p:cBhvr>
                                        <p:cTn id="928" dur="500" decel="50000" fill="hold">
                                          <p:stCondLst>
                                            <p:cond delay="0"/>
                                          </p:stCondLst>
                                        </p:cTn>
                                        <p:tgtEl>
                                          <p:spTgt spid="173"/>
                                        </p:tgtEl>
                                        <p:attrNameLst>
                                          <p:attrName>ppt_x</p:attrName>
                                        </p:attrNameLst>
                                      </p:cBhvr>
                                      <p:tavLst>
                                        <p:tav tm="0">
                                          <p:val>
                                            <p:strVal val="#ppt_x+.4"/>
                                          </p:val>
                                        </p:tav>
                                        <p:tav tm="100000">
                                          <p:val>
                                            <p:strVal val="#ppt_x"/>
                                          </p:val>
                                        </p:tav>
                                      </p:tavLst>
                                    </p:anim>
                                    <p:anim calcmode="lin" valueType="num">
                                      <p:cBhvr>
                                        <p:cTn id="929" dur="500" decel="50000" fill="hold">
                                          <p:stCondLst>
                                            <p:cond delay="0"/>
                                          </p:stCondLst>
                                        </p:cTn>
                                        <p:tgtEl>
                                          <p:spTgt spid="173"/>
                                        </p:tgtEl>
                                        <p:attrNameLst>
                                          <p:attrName>ppt_y</p:attrName>
                                        </p:attrNameLst>
                                      </p:cBhvr>
                                      <p:tavLst>
                                        <p:tav tm="0">
                                          <p:val>
                                            <p:strVal val="#ppt_y-.2"/>
                                          </p:val>
                                        </p:tav>
                                        <p:tav tm="100000">
                                          <p:val>
                                            <p:strVal val="#ppt_y+.1"/>
                                          </p:val>
                                        </p:tav>
                                      </p:tavLst>
                                    </p:anim>
                                    <p:anim calcmode="lin" valueType="num">
                                      <p:cBhvr>
                                        <p:cTn id="930" dur="500" accel="50000" fill="hold">
                                          <p:stCondLst>
                                            <p:cond delay="500"/>
                                          </p:stCondLst>
                                        </p:cTn>
                                        <p:tgtEl>
                                          <p:spTgt spid="173"/>
                                        </p:tgtEl>
                                        <p:attrNameLst>
                                          <p:attrName>ppt_y</p:attrName>
                                        </p:attrNameLst>
                                      </p:cBhvr>
                                      <p:tavLst>
                                        <p:tav tm="0">
                                          <p:val>
                                            <p:strVal val="#ppt_y+.1"/>
                                          </p:val>
                                        </p:tav>
                                        <p:tav tm="100000">
                                          <p:val>
                                            <p:strVal val="#ppt_y"/>
                                          </p:val>
                                        </p:tav>
                                      </p:tavLst>
                                    </p:anim>
                                    <p:animEffect transition="in" filter="fade">
                                      <p:cBhvr>
                                        <p:cTn id="931" dur="1000" decel="50000">
                                          <p:stCondLst>
                                            <p:cond delay="0"/>
                                          </p:stCondLst>
                                        </p:cTn>
                                        <p:tgtEl>
                                          <p:spTgt spid="173"/>
                                        </p:tgtEl>
                                      </p:cBhvr>
                                    </p:animEffect>
                                  </p:childTnLst>
                                </p:cTn>
                              </p:par>
                              <p:par>
                                <p:cTn id="932" presetID="25" presetClass="entr" presetSubtype="0" fill="hold" grpId="0" nodeType="withEffect">
                                  <p:stCondLst>
                                    <p:cond delay="0"/>
                                  </p:stCondLst>
                                  <p:childTnLst>
                                    <p:set>
                                      <p:cBhvr>
                                        <p:cTn id="933" dur="1" fill="hold">
                                          <p:stCondLst>
                                            <p:cond delay="0"/>
                                          </p:stCondLst>
                                        </p:cTn>
                                        <p:tgtEl>
                                          <p:spTgt spid="174"/>
                                        </p:tgtEl>
                                        <p:attrNameLst>
                                          <p:attrName>style.visibility</p:attrName>
                                        </p:attrNameLst>
                                      </p:cBhvr>
                                      <p:to>
                                        <p:strVal val="visible"/>
                                      </p:to>
                                    </p:set>
                                    <p:anim calcmode="lin" valueType="num">
                                      <p:cBhvr>
                                        <p:cTn id="934" dur="500" decel="50000" fill="hold">
                                          <p:stCondLst>
                                            <p:cond delay="0"/>
                                          </p:stCondLst>
                                        </p:cTn>
                                        <p:tgtEl>
                                          <p:spTgt spid="174"/>
                                        </p:tgtEl>
                                        <p:attrNameLst>
                                          <p:attrName>style.rotation</p:attrName>
                                        </p:attrNameLst>
                                      </p:cBhvr>
                                      <p:tavLst>
                                        <p:tav tm="0">
                                          <p:val>
                                            <p:fltVal val="-90"/>
                                          </p:val>
                                        </p:tav>
                                        <p:tav tm="100000">
                                          <p:val>
                                            <p:fltVal val="0"/>
                                          </p:val>
                                        </p:tav>
                                      </p:tavLst>
                                    </p:anim>
                                    <p:anim calcmode="lin" valueType="num">
                                      <p:cBhvr>
                                        <p:cTn id="935" dur="500" decel="50000" fill="hold">
                                          <p:stCondLst>
                                            <p:cond delay="0"/>
                                          </p:stCondLst>
                                        </p:cTn>
                                        <p:tgtEl>
                                          <p:spTgt spid="174"/>
                                        </p:tgtEl>
                                        <p:attrNameLst>
                                          <p:attrName>ppt_w</p:attrName>
                                        </p:attrNameLst>
                                      </p:cBhvr>
                                      <p:tavLst>
                                        <p:tav tm="0">
                                          <p:val>
                                            <p:strVal val="#ppt_w"/>
                                          </p:val>
                                        </p:tav>
                                        <p:tav tm="100000">
                                          <p:val>
                                            <p:strVal val="#ppt_w*.05"/>
                                          </p:val>
                                        </p:tav>
                                      </p:tavLst>
                                    </p:anim>
                                    <p:anim calcmode="lin" valueType="num">
                                      <p:cBhvr>
                                        <p:cTn id="936" dur="500" accel="50000" fill="hold">
                                          <p:stCondLst>
                                            <p:cond delay="500"/>
                                          </p:stCondLst>
                                        </p:cTn>
                                        <p:tgtEl>
                                          <p:spTgt spid="174"/>
                                        </p:tgtEl>
                                        <p:attrNameLst>
                                          <p:attrName>ppt_w</p:attrName>
                                        </p:attrNameLst>
                                      </p:cBhvr>
                                      <p:tavLst>
                                        <p:tav tm="0">
                                          <p:val>
                                            <p:strVal val="#ppt_w*.05"/>
                                          </p:val>
                                        </p:tav>
                                        <p:tav tm="100000">
                                          <p:val>
                                            <p:strVal val="#ppt_w"/>
                                          </p:val>
                                        </p:tav>
                                      </p:tavLst>
                                    </p:anim>
                                    <p:anim calcmode="lin" valueType="num">
                                      <p:cBhvr>
                                        <p:cTn id="937" dur="1000" fill="hold"/>
                                        <p:tgtEl>
                                          <p:spTgt spid="174"/>
                                        </p:tgtEl>
                                        <p:attrNameLst>
                                          <p:attrName>ppt_h</p:attrName>
                                        </p:attrNameLst>
                                      </p:cBhvr>
                                      <p:tavLst>
                                        <p:tav tm="0">
                                          <p:val>
                                            <p:strVal val="#ppt_h"/>
                                          </p:val>
                                        </p:tav>
                                        <p:tav tm="100000">
                                          <p:val>
                                            <p:strVal val="#ppt_h"/>
                                          </p:val>
                                        </p:tav>
                                      </p:tavLst>
                                    </p:anim>
                                    <p:anim calcmode="lin" valueType="num">
                                      <p:cBhvr>
                                        <p:cTn id="938" dur="500" decel="50000" fill="hold">
                                          <p:stCondLst>
                                            <p:cond delay="0"/>
                                          </p:stCondLst>
                                        </p:cTn>
                                        <p:tgtEl>
                                          <p:spTgt spid="174"/>
                                        </p:tgtEl>
                                        <p:attrNameLst>
                                          <p:attrName>ppt_x</p:attrName>
                                        </p:attrNameLst>
                                      </p:cBhvr>
                                      <p:tavLst>
                                        <p:tav tm="0">
                                          <p:val>
                                            <p:strVal val="#ppt_x+.4"/>
                                          </p:val>
                                        </p:tav>
                                        <p:tav tm="100000">
                                          <p:val>
                                            <p:strVal val="#ppt_x"/>
                                          </p:val>
                                        </p:tav>
                                      </p:tavLst>
                                    </p:anim>
                                    <p:anim calcmode="lin" valueType="num">
                                      <p:cBhvr>
                                        <p:cTn id="939" dur="500" decel="50000" fill="hold">
                                          <p:stCondLst>
                                            <p:cond delay="0"/>
                                          </p:stCondLst>
                                        </p:cTn>
                                        <p:tgtEl>
                                          <p:spTgt spid="174"/>
                                        </p:tgtEl>
                                        <p:attrNameLst>
                                          <p:attrName>ppt_y</p:attrName>
                                        </p:attrNameLst>
                                      </p:cBhvr>
                                      <p:tavLst>
                                        <p:tav tm="0">
                                          <p:val>
                                            <p:strVal val="#ppt_y-.2"/>
                                          </p:val>
                                        </p:tav>
                                        <p:tav tm="100000">
                                          <p:val>
                                            <p:strVal val="#ppt_y+.1"/>
                                          </p:val>
                                        </p:tav>
                                      </p:tavLst>
                                    </p:anim>
                                    <p:anim calcmode="lin" valueType="num">
                                      <p:cBhvr>
                                        <p:cTn id="940" dur="500" accel="50000" fill="hold">
                                          <p:stCondLst>
                                            <p:cond delay="500"/>
                                          </p:stCondLst>
                                        </p:cTn>
                                        <p:tgtEl>
                                          <p:spTgt spid="174"/>
                                        </p:tgtEl>
                                        <p:attrNameLst>
                                          <p:attrName>ppt_y</p:attrName>
                                        </p:attrNameLst>
                                      </p:cBhvr>
                                      <p:tavLst>
                                        <p:tav tm="0">
                                          <p:val>
                                            <p:strVal val="#ppt_y+.1"/>
                                          </p:val>
                                        </p:tav>
                                        <p:tav tm="100000">
                                          <p:val>
                                            <p:strVal val="#ppt_y"/>
                                          </p:val>
                                        </p:tav>
                                      </p:tavLst>
                                    </p:anim>
                                    <p:animEffect transition="in" filter="fade">
                                      <p:cBhvr>
                                        <p:cTn id="941" dur="1000" decel="50000">
                                          <p:stCondLst>
                                            <p:cond delay="0"/>
                                          </p:stCondLst>
                                        </p:cTn>
                                        <p:tgtEl>
                                          <p:spTgt spid="174"/>
                                        </p:tgtEl>
                                      </p:cBhvr>
                                    </p:animEffect>
                                  </p:childTnLst>
                                </p:cTn>
                              </p:par>
                              <p:par>
                                <p:cTn id="942" presetID="25" presetClass="entr" presetSubtype="0" fill="hold" grpId="0" nodeType="withEffect">
                                  <p:stCondLst>
                                    <p:cond delay="0"/>
                                  </p:stCondLst>
                                  <p:childTnLst>
                                    <p:set>
                                      <p:cBhvr>
                                        <p:cTn id="943" dur="1" fill="hold">
                                          <p:stCondLst>
                                            <p:cond delay="0"/>
                                          </p:stCondLst>
                                        </p:cTn>
                                        <p:tgtEl>
                                          <p:spTgt spid="175"/>
                                        </p:tgtEl>
                                        <p:attrNameLst>
                                          <p:attrName>style.visibility</p:attrName>
                                        </p:attrNameLst>
                                      </p:cBhvr>
                                      <p:to>
                                        <p:strVal val="visible"/>
                                      </p:to>
                                    </p:set>
                                    <p:anim calcmode="lin" valueType="num">
                                      <p:cBhvr>
                                        <p:cTn id="944" dur="500" decel="50000" fill="hold">
                                          <p:stCondLst>
                                            <p:cond delay="0"/>
                                          </p:stCondLst>
                                        </p:cTn>
                                        <p:tgtEl>
                                          <p:spTgt spid="175"/>
                                        </p:tgtEl>
                                        <p:attrNameLst>
                                          <p:attrName>style.rotation</p:attrName>
                                        </p:attrNameLst>
                                      </p:cBhvr>
                                      <p:tavLst>
                                        <p:tav tm="0">
                                          <p:val>
                                            <p:fltVal val="-90"/>
                                          </p:val>
                                        </p:tav>
                                        <p:tav tm="100000">
                                          <p:val>
                                            <p:fltVal val="0"/>
                                          </p:val>
                                        </p:tav>
                                      </p:tavLst>
                                    </p:anim>
                                    <p:anim calcmode="lin" valueType="num">
                                      <p:cBhvr>
                                        <p:cTn id="945" dur="500" decel="50000" fill="hold">
                                          <p:stCondLst>
                                            <p:cond delay="0"/>
                                          </p:stCondLst>
                                        </p:cTn>
                                        <p:tgtEl>
                                          <p:spTgt spid="175"/>
                                        </p:tgtEl>
                                        <p:attrNameLst>
                                          <p:attrName>ppt_w</p:attrName>
                                        </p:attrNameLst>
                                      </p:cBhvr>
                                      <p:tavLst>
                                        <p:tav tm="0">
                                          <p:val>
                                            <p:strVal val="#ppt_w"/>
                                          </p:val>
                                        </p:tav>
                                        <p:tav tm="100000">
                                          <p:val>
                                            <p:strVal val="#ppt_w*.05"/>
                                          </p:val>
                                        </p:tav>
                                      </p:tavLst>
                                    </p:anim>
                                    <p:anim calcmode="lin" valueType="num">
                                      <p:cBhvr>
                                        <p:cTn id="946" dur="500" accel="50000" fill="hold">
                                          <p:stCondLst>
                                            <p:cond delay="500"/>
                                          </p:stCondLst>
                                        </p:cTn>
                                        <p:tgtEl>
                                          <p:spTgt spid="175"/>
                                        </p:tgtEl>
                                        <p:attrNameLst>
                                          <p:attrName>ppt_w</p:attrName>
                                        </p:attrNameLst>
                                      </p:cBhvr>
                                      <p:tavLst>
                                        <p:tav tm="0">
                                          <p:val>
                                            <p:strVal val="#ppt_w*.05"/>
                                          </p:val>
                                        </p:tav>
                                        <p:tav tm="100000">
                                          <p:val>
                                            <p:strVal val="#ppt_w"/>
                                          </p:val>
                                        </p:tav>
                                      </p:tavLst>
                                    </p:anim>
                                    <p:anim calcmode="lin" valueType="num">
                                      <p:cBhvr>
                                        <p:cTn id="947" dur="1000" fill="hold"/>
                                        <p:tgtEl>
                                          <p:spTgt spid="175"/>
                                        </p:tgtEl>
                                        <p:attrNameLst>
                                          <p:attrName>ppt_h</p:attrName>
                                        </p:attrNameLst>
                                      </p:cBhvr>
                                      <p:tavLst>
                                        <p:tav tm="0">
                                          <p:val>
                                            <p:strVal val="#ppt_h"/>
                                          </p:val>
                                        </p:tav>
                                        <p:tav tm="100000">
                                          <p:val>
                                            <p:strVal val="#ppt_h"/>
                                          </p:val>
                                        </p:tav>
                                      </p:tavLst>
                                    </p:anim>
                                    <p:anim calcmode="lin" valueType="num">
                                      <p:cBhvr>
                                        <p:cTn id="948" dur="500" decel="50000" fill="hold">
                                          <p:stCondLst>
                                            <p:cond delay="0"/>
                                          </p:stCondLst>
                                        </p:cTn>
                                        <p:tgtEl>
                                          <p:spTgt spid="175"/>
                                        </p:tgtEl>
                                        <p:attrNameLst>
                                          <p:attrName>ppt_x</p:attrName>
                                        </p:attrNameLst>
                                      </p:cBhvr>
                                      <p:tavLst>
                                        <p:tav tm="0">
                                          <p:val>
                                            <p:strVal val="#ppt_x+.4"/>
                                          </p:val>
                                        </p:tav>
                                        <p:tav tm="100000">
                                          <p:val>
                                            <p:strVal val="#ppt_x"/>
                                          </p:val>
                                        </p:tav>
                                      </p:tavLst>
                                    </p:anim>
                                    <p:anim calcmode="lin" valueType="num">
                                      <p:cBhvr>
                                        <p:cTn id="949" dur="500" decel="50000" fill="hold">
                                          <p:stCondLst>
                                            <p:cond delay="0"/>
                                          </p:stCondLst>
                                        </p:cTn>
                                        <p:tgtEl>
                                          <p:spTgt spid="175"/>
                                        </p:tgtEl>
                                        <p:attrNameLst>
                                          <p:attrName>ppt_y</p:attrName>
                                        </p:attrNameLst>
                                      </p:cBhvr>
                                      <p:tavLst>
                                        <p:tav tm="0">
                                          <p:val>
                                            <p:strVal val="#ppt_y-.2"/>
                                          </p:val>
                                        </p:tav>
                                        <p:tav tm="100000">
                                          <p:val>
                                            <p:strVal val="#ppt_y+.1"/>
                                          </p:val>
                                        </p:tav>
                                      </p:tavLst>
                                    </p:anim>
                                    <p:anim calcmode="lin" valueType="num">
                                      <p:cBhvr>
                                        <p:cTn id="950" dur="500" accel="50000" fill="hold">
                                          <p:stCondLst>
                                            <p:cond delay="500"/>
                                          </p:stCondLst>
                                        </p:cTn>
                                        <p:tgtEl>
                                          <p:spTgt spid="175"/>
                                        </p:tgtEl>
                                        <p:attrNameLst>
                                          <p:attrName>ppt_y</p:attrName>
                                        </p:attrNameLst>
                                      </p:cBhvr>
                                      <p:tavLst>
                                        <p:tav tm="0">
                                          <p:val>
                                            <p:strVal val="#ppt_y+.1"/>
                                          </p:val>
                                        </p:tav>
                                        <p:tav tm="100000">
                                          <p:val>
                                            <p:strVal val="#ppt_y"/>
                                          </p:val>
                                        </p:tav>
                                      </p:tavLst>
                                    </p:anim>
                                    <p:animEffect transition="in" filter="fade">
                                      <p:cBhvr>
                                        <p:cTn id="951" dur="1000" decel="50000">
                                          <p:stCondLst>
                                            <p:cond delay="0"/>
                                          </p:stCondLst>
                                        </p:cTn>
                                        <p:tgtEl>
                                          <p:spTgt spid="175"/>
                                        </p:tgtEl>
                                      </p:cBhvr>
                                    </p:animEffect>
                                  </p:childTnLst>
                                </p:cTn>
                              </p:par>
                              <p:par>
                                <p:cTn id="952" presetID="25" presetClass="entr" presetSubtype="0" fill="hold" grpId="0" nodeType="withEffect">
                                  <p:stCondLst>
                                    <p:cond delay="0"/>
                                  </p:stCondLst>
                                  <p:childTnLst>
                                    <p:set>
                                      <p:cBhvr>
                                        <p:cTn id="953" dur="1" fill="hold">
                                          <p:stCondLst>
                                            <p:cond delay="0"/>
                                          </p:stCondLst>
                                        </p:cTn>
                                        <p:tgtEl>
                                          <p:spTgt spid="176"/>
                                        </p:tgtEl>
                                        <p:attrNameLst>
                                          <p:attrName>style.visibility</p:attrName>
                                        </p:attrNameLst>
                                      </p:cBhvr>
                                      <p:to>
                                        <p:strVal val="visible"/>
                                      </p:to>
                                    </p:set>
                                    <p:anim calcmode="lin" valueType="num">
                                      <p:cBhvr>
                                        <p:cTn id="954" dur="500" decel="50000" fill="hold">
                                          <p:stCondLst>
                                            <p:cond delay="0"/>
                                          </p:stCondLst>
                                        </p:cTn>
                                        <p:tgtEl>
                                          <p:spTgt spid="176"/>
                                        </p:tgtEl>
                                        <p:attrNameLst>
                                          <p:attrName>style.rotation</p:attrName>
                                        </p:attrNameLst>
                                      </p:cBhvr>
                                      <p:tavLst>
                                        <p:tav tm="0">
                                          <p:val>
                                            <p:fltVal val="-90"/>
                                          </p:val>
                                        </p:tav>
                                        <p:tav tm="100000">
                                          <p:val>
                                            <p:fltVal val="0"/>
                                          </p:val>
                                        </p:tav>
                                      </p:tavLst>
                                    </p:anim>
                                    <p:anim calcmode="lin" valueType="num">
                                      <p:cBhvr>
                                        <p:cTn id="955" dur="500" decel="50000" fill="hold">
                                          <p:stCondLst>
                                            <p:cond delay="0"/>
                                          </p:stCondLst>
                                        </p:cTn>
                                        <p:tgtEl>
                                          <p:spTgt spid="176"/>
                                        </p:tgtEl>
                                        <p:attrNameLst>
                                          <p:attrName>ppt_w</p:attrName>
                                        </p:attrNameLst>
                                      </p:cBhvr>
                                      <p:tavLst>
                                        <p:tav tm="0">
                                          <p:val>
                                            <p:strVal val="#ppt_w"/>
                                          </p:val>
                                        </p:tav>
                                        <p:tav tm="100000">
                                          <p:val>
                                            <p:strVal val="#ppt_w*.05"/>
                                          </p:val>
                                        </p:tav>
                                      </p:tavLst>
                                    </p:anim>
                                    <p:anim calcmode="lin" valueType="num">
                                      <p:cBhvr>
                                        <p:cTn id="956" dur="500" accel="50000" fill="hold">
                                          <p:stCondLst>
                                            <p:cond delay="500"/>
                                          </p:stCondLst>
                                        </p:cTn>
                                        <p:tgtEl>
                                          <p:spTgt spid="176"/>
                                        </p:tgtEl>
                                        <p:attrNameLst>
                                          <p:attrName>ppt_w</p:attrName>
                                        </p:attrNameLst>
                                      </p:cBhvr>
                                      <p:tavLst>
                                        <p:tav tm="0">
                                          <p:val>
                                            <p:strVal val="#ppt_w*.05"/>
                                          </p:val>
                                        </p:tav>
                                        <p:tav tm="100000">
                                          <p:val>
                                            <p:strVal val="#ppt_w"/>
                                          </p:val>
                                        </p:tav>
                                      </p:tavLst>
                                    </p:anim>
                                    <p:anim calcmode="lin" valueType="num">
                                      <p:cBhvr>
                                        <p:cTn id="957" dur="1000" fill="hold"/>
                                        <p:tgtEl>
                                          <p:spTgt spid="176"/>
                                        </p:tgtEl>
                                        <p:attrNameLst>
                                          <p:attrName>ppt_h</p:attrName>
                                        </p:attrNameLst>
                                      </p:cBhvr>
                                      <p:tavLst>
                                        <p:tav tm="0">
                                          <p:val>
                                            <p:strVal val="#ppt_h"/>
                                          </p:val>
                                        </p:tav>
                                        <p:tav tm="100000">
                                          <p:val>
                                            <p:strVal val="#ppt_h"/>
                                          </p:val>
                                        </p:tav>
                                      </p:tavLst>
                                    </p:anim>
                                    <p:anim calcmode="lin" valueType="num">
                                      <p:cBhvr>
                                        <p:cTn id="958" dur="500" decel="50000" fill="hold">
                                          <p:stCondLst>
                                            <p:cond delay="0"/>
                                          </p:stCondLst>
                                        </p:cTn>
                                        <p:tgtEl>
                                          <p:spTgt spid="176"/>
                                        </p:tgtEl>
                                        <p:attrNameLst>
                                          <p:attrName>ppt_x</p:attrName>
                                        </p:attrNameLst>
                                      </p:cBhvr>
                                      <p:tavLst>
                                        <p:tav tm="0">
                                          <p:val>
                                            <p:strVal val="#ppt_x+.4"/>
                                          </p:val>
                                        </p:tav>
                                        <p:tav tm="100000">
                                          <p:val>
                                            <p:strVal val="#ppt_x"/>
                                          </p:val>
                                        </p:tav>
                                      </p:tavLst>
                                    </p:anim>
                                    <p:anim calcmode="lin" valueType="num">
                                      <p:cBhvr>
                                        <p:cTn id="959" dur="500" decel="50000" fill="hold">
                                          <p:stCondLst>
                                            <p:cond delay="0"/>
                                          </p:stCondLst>
                                        </p:cTn>
                                        <p:tgtEl>
                                          <p:spTgt spid="176"/>
                                        </p:tgtEl>
                                        <p:attrNameLst>
                                          <p:attrName>ppt_y</p:attrName>
                                        </p:attrNameLst>
                                      </p:cBhvr>
                                      <p:tavLst>
                                        <p:tav tm="0">
                                          <p:val>
                                            <p:strVal val="#ppt_y-.2"/>
                                          </p:val>
                                        </p:tav>
                                        <p:tav tm="100000">
                                          <p:val>
                                            <p:strVal val="#ppt_y+.1"/>
                                          </p:val>
                                        </p:tav>
                                      </p:tavLst>
                                    </p:anim>
                                    <p:anim calcmode="lin" valueType="num">
                                      <p:cBhvr>
                                        <p:cTn id="960" dur="500" accel="50000" fill="hold">
                                          <p:stCondLst>
                                            <p:cond delay="500"/>
                                          </p:stCondLst>
                                        </p:cTn>
                                        <p:tgtEl>
                                          <p:spTgt spid="176"/>
                                        </p:tgtEl>
                                        <p:attrNameLst>
                                          <p:attrName>ppt_y</p:attrName>
                                        </p:attrNameLst>
                                      </p:cBhvr>
                                      <p:tavLst>
                                        <p:tav tm="0">
                                          <p:val>
                                            <p:strVal val="#ppt_y+.1"/>
                                          </p:val>
                                        </p:tav>
                                        <p:tav tm="100000">
                                          <p:val>
                                            <p:strVal val="#ppt_y"/>
                                          </p:val>
                                        </p:tav>
                                      </p:tavLst>
                                    </p:anim>
                                    <p:animEffect transition="in" filter="fade">
                                      <p:cBhvr>
                                        <p:cTn id="961" dur="1000" decel="50000">
                                          <p:stCondLst>
                                            <p:cond delay="0"/>
                                          </p:stCondLst>
                                        </p:cTn>
                                        <p:tgtEl>
                                          <p:spTgt spid="176"/>
                                        </p:tgtEl>
                                      </p:cBhvr>
                                    </p:animEffect>
                                  </p:childTnLst>
                                </p:cTn>
                              </p:par>
                              <p:par>
                                <p:cTn id="962" presetID="25" presetClass="entr" presetSubtype="0" fill="hold" grpId="0" nodeType="withEffect">
                                  <p:stCondLst>
                                    <p:cond delay="0"/>
                                  </p:stCondLst>
                                  <p:childTnLst>
                                    <p:set>
                                      <p:cBhvr>
                                        <p:cTn id="963" dur="1" fill="hold">
                                          <p:stCondLst>
                                            <p:cond delay="0"/>
                                          </p:stCondLst>
                                        </p:cTn>
                                        <p:tgtEl>
                                          <p:spTgt spid="177"/>
                                        </p:tgtEl>
                                        <p:attrNameLst>
                                          <p:attrName>style.visibility</p:attrName>
                                        </p:attrNameLst>
                                      </p:cBhvr>
                                      <p:to>
                                        <p:strVal val="visible"/>
                                      </p:to>
                                    </p:set>
                                    <p:anim calcmode="lin" valueType="num">
                                      <p:cBhvr>
                                        <p:cTn id="964" dur="500" decel="50000" fill="hold">
                                          <p:stCondLst>
                                            <p:cond delay="0"/>
                                          </p:stCondLst>
                                        </p:cTn>
                                        <p:tgtEl>
                                          <p:spTgt spid="177"/>
                                        </p:tgtEl>
                                        <p:attrNameLst>
                                          <p:attrName>style.rotation</p:attrName>
                                        </p:attrNameLst>
                                      </p:cBhvr>
                                      <p:tavLst>
                                        <p:tav tm="0">
                                          <p:val>
                                            <p:fltVal val="-90"/>
                                          </p:val>
                                        </p:tav>
                                        <p:tav tm="100000">
                                          <p:val>
                                            <p:fltVal val="0"/>
                                          </p:val>
                                        </p:tav>
                                      </p:tavLst>
                                    </p:anim>
                                    <p:anim calcmode="lin" valueType="num">
                                      <p:cBhvr>
                                        <p:cTn id="965" dur="500" decel="50000" fill="hold">
                                          <p:stCondLst>
                                            <p:cond delay="0"/>
                                          </p:stCondLst>
                                        </p:cTn>
                                        <p:tgtEl>
                                          <p:spTgt spid="177"/>
                                        </p:tgtEl>
                                        <p:attrNameLst>
                                          <p:attrName>ppt_w</p:attrName>
                                        </p:attrNameLst>
                                      </p:cBhvr>
                                      <p:tavLst>
                                        <p:tav tm="0">
                                          <p:val>
                                            <p:strVal val="#ppt_w"/>
                                          </p:val>
                                        </p:tav>
                                        <p:tav tm="100000">
                                          <p:val>
                                            <p:strVal val="#ppt_w*.05"/>
                                          </p:val>
                                        </p:tav>
                                      </p:tavLst>
                                    </p:anim>
                                    <p:anim calcmode="lin" valueType="num">
                                      <p:cBhvr>
                                        <p:cTn id="966" dur="500" accel="50000" fill="hold">
                                          <p:stCondLst>
                                            <p:cond delay="500"/>
                                          </p:stCondLst>
                                        </p:cTn>
                                        <p:tgtEl>
                                          <p:spTgt spid="177"/>
                                        </p:tgtEl>
                                        <p:attrNameLst>
                                          <p:attrName>ppt_w</p:attrName>
                                        </p:attrNameLst>
                                      </p:cBhvr>
                                      <p:tavLst>
                                        <p:tav tm="0">
                                          <p:val>
                                            <p:strVal val="#ppt_w*.05"/>
                                          </p:val>
                                        </p:tav>
                                        <p:tav tm="100000">
                                          <p:val>
                                            <p:strVal val="#ppt_w"/>
                                          </p:val>
                                        </p:tav>
                                      </p:tavLst>
                                    </p:anim>
                                    <p:anim calcmode="lin" valueType="num">
                                      <p:cBhvr>
                                        <p:cTn id="967" dur="1000" fill="hold"/>
                                        <p:tgtEl>
                                          <p:spTgt spid="177"/>
                                        </p:tgtEl>
                                        <p:attrNameLst>
                                          <p:attrName>ppt_h</p:attrName>
                                        </p:attrNameLst>
                                      </p:cBhvr>
                                      <p:tavLst>
                                        <p:tav tm="0">
                                          <p:val>
                                            <p:strVal val="#ppt_h"/>
                                          </p:val>
                                        </p:tav>
                                        <p:tav tm="100000">
                                          <p:val>
                                            <p:strVal val="#ppt_h"/>
                                          </p:val>
                                        </p:tav>
                                      </p:tavLst>
                                    </p:anim>
                                    <p:anim calcmode="lin" valueType="num">
                                      <p:cBhvr>
                                        <p:cTn id="968" dur="500" decel="50000" fill="hold">
                                          <p:stCondLst>
                                            <p:cond delay="0"/>
                                          </p:stCondLst>
                                        </p:cTn>
                                        <p:tgtEl>
                                          <p:spTgt spid="177"/>
                                        </p:tgtEl>
                                        <p:attrNameLst>
                                          <p:attrName>ppt_x</p:attrName>
                                        </p:attrNameLst>
                                      </p:cBhvr>
                                      <p:tavLst>
                                        <p:tav tm="0">
                                          <p:val>
                                            <p:strVal val="#ppt_x+.4"/>
                                          </p:val>
                                        </p:tav>
                                        <p:tav tm="100000">
                                          <p:val>
                                            <p:strVal val="#ppt_x"/>
                                          </p:val>
                                        </p:tav>
                                      </p:tavLst>
                                    </p:anim>
                                    <p:anim calcmode="lin" valueType="num">
                                      <p:cBhvr>
                                        <p:cTn id="969" dur="500" decel="50000" fill="hold">
                                          <p:stCondLst>
                                            <p:cond delay="0"/>
                                          </p:stCondLst>
                                        </p:cTn>
                                        <p:tgtEl>
                                          <p:spTgt spid="177"/>
                                        </p:tgtEl>
                                        <p:attrNameLst>
                                          <p:attrName>ppt_y</p:attrName>
                                        </p:attrNameLst>
                                      </p:cBhvr>
                                      <p:tavLst>
                                        <p:tav tm="0">
                                          <p:val>
                                            <p:strVal val="#ppt_y-.2"/>
                                          </p:val>
                                        </p:tav>
                                        <p:tav tm="100000">
                                          <p:val>
                                            <p:strVal val="#ppt_y+.1"/>
                                          </p:val>
                                        </p:tav>
                                      </p:tavLst>
                                    </p:anim>
                                    <p:anim calcmode="lin" valueType="num">
                                      <p:cBhvr>
                                        <p:cTn id="970" dur="500" accel="50000" fill="hold">
                                          <p:stCondLst>
                                            <p:cond delay="500"/>
                                          </p:stCondLst>
                                        </p:cTn>
                                        <p:tgtEl>
                                          <p:spTgt spid="177"/>
                                        </p:tgtEl>
                                        <p:attrNameLst>
                                          <p:attrName>ppt_y</p:attrName>
                                        </p:attrNameLst>
                                      </p:cBhvr>
                                      <p:tavLst>
                                        <p:tav tm="0">
                                          <p:val>
                                            <p:strVal val="#ppt_y+.1"/>
                                          </p:val>
                                        </p:tav>
                                        <p:tav tm="100000">
                                          <p:val>
                                            <p:strVal val="#ppt_y"/>
                                          </p:val>
                                        </p:tav>
                                      </p:tavLst>
                                    </p:anim>
                                    <p:animEffect transition="in" filter="fade">
                                      <p:cBhvr>
                                        <p:cTn id="971" dur="1000" decel="50000">
                                          <p:stCondLst>
                                            <p:cond delay="0"/>
                                          </p:stCondLst>
                                        </p:cTn>
                                        <p:tgtEl>
                                          <p:spTgt spid="177"/>
                                        </p:tgtEl>
                                      </p:cBhvr>
                                    </p:animEffect>
                                  </p:childTnLst>
                                </p:cTn>
                              </p:par>
                              <p:par>
                                <p:cTn id="972" presetID="25" presetClass="entr" presetSubtype="0" fill="hold" grpId="0" nodeType="withEffect">
                                  <p:stCondLst>
                                    <p:cond delay="0"/>
                                  </p:stCondLst>
                                  <p:childTnLst>
                                    <p:set>
                                      <p:cBhvr>
                                        <p:cTn id="973" dur="1" fill="hold">
                                          <p:stCondLst>
                                            <p:cond delay="0"/>
                                          </p:stCondLst>
                                        </p:cTn>
                                        <p:tgtEl>
                                          <p:spTgt spid="178"/>
                                        </p:tgtEl>
                                        <p:attrNameLst>
                                          <p:attrName>style.visibility</p:attrName>
                                        </p:attrNameLst>
                                      </p:cBhvr>
                                      <p:to>
                                        <p:strVal val="visible"/>
                                      </p:to>
                                    </p:set>
                                    <p:anim calcmode="lin" valueType="num">
                                      <p:cBhvr>
                                        <p:cTn id="974" dur="500" decel="50000" fill="hold">
                                          <p:stCondLst>
                                            <p:cond delay="0"/>
                                          </p:stCondLst>
                                        </p:cTn>
                                        <p:tgtEl>
                                          <p:spTgt spid="178"/>
                                        </p:tgtEl>
                                        <p:attrNameLst>
                                          <p:attrName>style.rotation</p:attrName>
                                        </p:attrNameLst>
                                      </p:cBhvr>
                                      <p:tavLst>
                                        <p:tav tm="0">
                                          <p:val>
                                            <p:fltVal val="-90"/>
                                          </p:val>
                                        </p:tav>
                                        <p:tav tm="100000">
                                          <p:val>
                                            <p:fltVal val="0"/>
                                          </p:val>
                                        </p:tav>
                                      </p:tavLst>
                                    </p:anim>
                                    <p:anim calcmode="lin" valueType="num">
                                      <p:cBhvr>
                                        <p:cTn id="975" dur="500" decel="50000" fill="hold">
                                          <p:stCondLst>
                                            <p:cond delay="0"/>
                                          </p:stCondLst>
                                        </p:cTn>
                                        <p:tgtEl>
                                          <p:spTgt spid="178"/>
                                        </p:tgtEl>
                                        <p:attrNameLst>
                                          <p:attrName>ppt_w</p:attrName>
                                        </p:attrNameLst>
                                      </p:cBhvr>
                                      <p:tavLst>
                                        <p:tav tm="0">
                                          <p:val>
                                            <p:strVal val="#ppt_w"/>
                                          </p:val>
                                        </p:tav>
                                        <p:tav tm="100000">
                                          <p:val>
                                            <p:strVal val="#ppt_w*.05"/>
                                          </p:val>
                                        </p:tav>
                                      </p:tavLst>
                                    </p:anim>
                                    <p:anim calcmode="lin" valueType="num">
                                      <p:cBhvr>
                                        <p:cTn id="976" dur="500" accel="50000" fill="hold">
                                          <p:stCondLst>
                                            <p:cond delay="500"/>
                                          </p:stCondLst>
                                        </p:cTn>
                                        <p:tgtEl>
                                          <p:spTgt spid="178"/>
                                        </p:tgtEl>
                                        <p:attrNameLst>
                                          <p:attrName>ppt_w</p:attrName>
                                        </p:attrNameLst>
                                      </p:cBhvr>
                                      <p:tavLst>
                                        <p:tav tm="0">
                                          <p:val>
                                            <p:strVal val="#ppt_w*.05"/>
                                          </p:val>
                                        </p:tav>
                                        <p:tav tm="100000">
                                          <p:val>
                                            <p:strVal val="#ppt_w"/>
                                          </p:val>
                                        </p:tav>
                                      </p:tavLst>
                                    </p:anim>
                                    <p:anim calcmode="lin" valueType="num">
                                      <p:cBhvr>
                                        <p:cTn id="977" dur="1000" fill="hold"/>
                                        <p:tgtEl>
                                          <p:spTgt spid="178"/>
                                        </p:tgtEl>
                                        <p:attrNameLst>
                                          <p:attrName>ppt_h</p:attrName>
                                        </p:attrNameLst>
                                      </p:cBhvr>
                                      <p:tavLst>
                                        <p:tav tm="0">
                                          <p:val>
                                            <p:strVal val="#ppt_h"/>
                                          </p:val>
                                        </p:tav>
                                        <p:tav tm="100000">
                                          <p:val>
                                            <p:strVal val="#ppt_h"/>
                                          </p:val>
                                        </p:tav>
                                      </p:tavLst>
                                    </p:anim>
                                    <p:anim calcmode="lin" valueType="num">
                                      <p:cBhvr>
                                        <p:cTn id="978" dur="500" decel="50000" fill="hold">
                                          <p:stCondLst>
                                            <p:cond delay="0"/>
                                          </p:stCondLst>
                                        </p:cTn>
                                        <p:tgtEl>
                                          <p:spTgt spid="178"/>
                                        </p:tgtEl>
                                        <p:attrNameLst>
                                          <p:attrName>ppt_x</p:attrName>
                                        </p:attrNameLst>
                                      </p:cBhvr>
                                      <p:tavLst>
                                        <p:tav tm="0">
                                          <p:val>
                                            <p:strVal val="#ppt_x+.4"/>
                                          </p:val>
                                        </p:tav>
                                        <p:tav tm="100000">
                                          <p:val>
                                            <p:strVal val="#ppt_x"/>
                                          </p:val>
                                        </p:tav>
                                      </p:tavLst>
                                    </p:anim>
                                    <p:anim calcmode="lin" valueType="num">
                                      <p:cBhvr>
                                        <p:cTn id="979" dur="500" decel="50000" fill="hold">
                                          <p:stCondLst>
                                            <p:cond delay="0"/>
                                          </p:stCondLst>
                                        </p:cTn>
                                        <p:tgtEl>
                                          <p:spTgt spid="178"/>
                                        </p:tgtEl>
                                        <p:attrNameLst>
                                          <p:attrName>ppt_y</p:attrName>
                                        </p:attrNameLst>
                                      </p:cBhvr>
                                      <p:tavLst>
                                        <p:tav tm="0">
                                          <p:val>
                                            <p:strVal val="#ppt_y-.2"/>
                                          </p:val>
                                        </p:tav>
                                        <p:tav tm="100000">
                                          <p:val>
                                            <p:strVal val="#ppt_y+.1"/>
                                          </p:val>
                                        </p:tav>
                                      </p:tavLst>
                                    </p:anim>
                                    <p:anim calcmode="lin" valueType="num">
                                      <p:cBhvr>
                                        <p:cTn id="980" dur="500" accel="50000" fill="hold">
                                          <p:stCondLst>
                                            <p:cond delay="500"/>
                                          </p:stCondLst>
                                        </p:cTn>
                                        <p:tgtEl>
                                          <p:spTgt spid="178"/>
                                        </p:tgtEl>
                                        <p:attrNameLst>
                                          <p:attrName>ppt_y</p:attrName>
                                        </p:attrNameLst>
                                      </p:cBhvr>
                                      <p:tavLst>
                                        <p:tav tm="0">
                                          <p:val>
                                            <p:strVal val="#ppt_y+.1"/>
                                          </p:val>
                                        </p:tav>
                                        <p:tav tm="100000">
                                          <p:val>
                                            <p:strVal val="#ppt_y"/>
                                          </p:val>
                                        </p:tav>
                                      </p:tavLst>
                                    </p:anim>
                                    <p:animEffect transition="in" filter="fade">
                                      <p:cBhvr>
                                        <p:cTn id="981" dur="1000" decel="50000">
                                          <p:stCondLst>
                                            <p:cond delay="0"/>
                                          </p:stCondLst>
                                        </p:cTn>
                                        <p:tgtEl>
                                          <p:spTgt spid="178"/>
                                        </p:tgtEl>
                                      </p:cBhvr>
                                    </p:animEffect>
                                  </p:childTnLst>
                                </p:cTn>
                              </p:par>
                              <p:par>
                                <p:cTn id="982" presetID="25" presetClass="entr" presetSubtype="0" fill="hold" grpId="0" nodeType="withEffect">
                                  <p:stCondLst>
                                    <p:cond delay="0"/>
                                  </p:stCondLst>
                                  <p:childTnLst>
                                    <p:set>
                                      <p:cBhvr>
                                        <p:cTn id="983" dur="1" fill="hold">
                                          <p:stCondLst>
                                            <p:cond delay="0"/>
                                          </p:stCondLst>
                                        </p:cTn>
                                        <p:tgtEl>
                                          <p:spTgt spid="179"/>
                                        </p:tgtEl>
                                        <p:attrNameLst>
                                          <p:attrName>style.visibility</p:attrName>
                                        </p:attrNameLst>
                                      </p:cBhvr>
                                      <p:to>
                                        <p:strVal val="visible"/>
                                      </p:to>
                                    </p:set>
                                    <p:anim calcmode="lin" valueType="num">
                                      <p:cBhvr>
                                        <p:cTn id="984" dur="500" decel="50000" fill="hold">
                                          <p:stCondLst>
                                            <p:cond delay="0"/>
                                          </p:stCondLst>
                                        </p:cTn>
                                        <p:tgtEl>
                                          <p:spTgt spid="179"/>
                                        </p:tgtEl>
                                        <p:attrNameLst>
                                          <p:attrName>style.rotation</p:attrName>
                                        </p:attrNameLst>
                                      </p:cBhvr>
                                      <p:tavLst>
                                        <p:tav tm="0">
                                          <p:val>
                                            <p:fltVal val="-90"/>
                                          </p:val>
                                        </p:tav>
                                        <p:tav tm="100000">
                                          <p:val>
                                            <p:fltVal val="0"/>
                                          </p:val>
                                        </p:tav>
                                      </p:tavLst>
                                    </p:anim>
                                    <p:anim calcmode="lin" valueType="num">
                                      <p:cBhvr>
                                        <p:cTn id="985" dur="500" decel="50000" fill="hold">
                                          <p:stCondLst>
                                            <p:cond delay="0"/>
                                          </p:stCondLst>
                                        </p:cTn>
                                        <p:tgtEl>
                                          <p:spTgt spid="179"/>
                                        </p:tgtEl>
                                        <p:attrNameLst>
                                          <p:attrName>ppt_w</p:attrName>
                                        </p:attrNameLst>
                                      </p:cBhvr>
                                      <p:tavLst>
                                        <p:tav tm="0">
                                          <p:val>
                                            <p:strVal val="#ppt_w"/>
                                          </p:val>
                                        </p:tav>
                                        <p:tav tm="100000">
                                          <p:val>
                                            <p:strVal val="#ppt_w*.05"/>
                                          </p:val>
                                        </p:tav>
                                      </p:tavLst>
                                    </p:anim>
                                    <p:anim calcmode="lin" valueType="num">
                                      <p:cBhvr>
                                        <p:cTn id="986" dur="500" accel="50000" fill="hold">
                                          <p:stCondLst>
                                            <p:cond delay="500"/>
                                          </p:stCondLst>
                                        </p:cTn>
                                        <p:tgtEl>
                                          <p:spTgt spid="179"/>
                                        </p:tgtEl>
                                        <p:attrNameLst>
                                          <p:attrName>ppt_w</p:attrName>
                                        </p:attrNameLst>
                                      </p:cBhvr>
                                      <p:tavLst>
                                        <p:tav tm="0">
                                          <p:val>
                                            <p:strVal val="#ppt_w*.05"/>
                                          </p:val>
                                        </p:tav>
                                        <p:tav tm="100000">
                                          <p:val>
                                            <p:strVal val="#ppt_w"/>
                                          </p:val>
                                        </p:tav>
                                      </p:tavLst>
                                    </p:anim>
                                    <p:anim calcmode="lin" valueType="num">
                                      <p:cBhvr>
                                        <p:cTn id="987" dur="1000" fill="hold"/>
                                        <p:tgtEl>
                                          <p:spTgt spid="179"/>
                                        </p:tgtEl>
                                        <p:attrNameLst>
                                          <p:attrName>ppt_h</p:attrName>
                                        </p:attrNameLst>
                                      </p:cBhvr>
                                      <p:tavLst>
                                        <p:tav tm="0">
                                          <p:val>
                                            <p:strVal val="#ppt_h"/>
                                          </p:val>
                                        </p:tav>
                                        <p:tav tm="100000">
                                          <p:val>
                                            <p:strVal val="#ppt_h"/>
                                          </p:val>
                                        </p:tav>
                                      </p:tavLst>
                                    </p:anim>
                                    <p:anim calcmode="lin" valueType="num">
                                      <p:cBhvr>
                                        <p:cTn id="988" dur="500" decel="50000" fill="hold">
                                          <p:stCondLst>
                                            <p:cond delay="0"/>
                                          </p:stCondLst>
                                        </p:cTn>
                                        <p:tgtEl>
                                          <p:spTgt spid="179"/>
                                        </p:tgtEl>
                                        <p:attrNameLst>
                                          <p:attrName>ppt_x</p:attrName>
                                        </p:attrNameLst>
                                      </p:cBhvr>
                                      <p:tavLst>
                                        <p:tav tm="0">
                                          <p:val>
                                            <p:strVal val="#ppt_x+.4"/>
                                          </p:val>
                                        </p:tav>
                                        <p:tav tm="100000">
                                          <p:val>
                                            <p:strVal val="#ppt_x"/>
                                          </p:val>
                                        </p:tav>
                                      </p:tavLst>
                                    </p:anim>
                                    <p:anim calcmode="lin" valueType="num">
                                      <p:cBhvr>
                                        <p:cTn id="989" dur="500" decel="50000" fill="hold">
                                          <p:stCondLst>
                                            <p:cond delay="0"/>
                                          </p:stCondLst>
                                        </p:cTn>
                                        <p:tgtEl>
                                          <p:spTgt spid="179"/>
                                        </p:tgtEl>
                                        <p:attrNameLst>
                                          <p:attrName>ppt_y</p:attrName>
                                        </p:attrNameLst>
                                      </p:cBhvr>
                                      <p:tavLst>
                                        <p:tav tm="0">
                                          <p:val>
                                            <p:strVal val="#ppt_y-.2"/>
                                          </p:val>
                                        </p:tav>
                                        <p:tav tm="100000">
                                          <p:val>
                                            <p:strVal val="#ppt_y+.1"/>
                                          </p:val>
                                        </p:tav>
                                      </p:tavLst>
                                    </p:anim>
                                    <p:anim calcmode="lin" valueType="num">
                                      <p:cBhvr>
                                        <p:cTn id="990" dur="500" accel="50000" fill="hold">
                                          <p:stCondLst>
                                            <p:cond delay="500"/>
                                          </p:stCondLst>
                                        </p:cTn>
                                        <p:tgtEl>
                                          <p:spTgt spid="179"/>
                                        </p:tgtEl>
                                        <p:attrNameLst>
                                          <p:attrName>ppt_y</p:attrName>
                                        </p:attrNameLst>
                                      </p:cBhvr>
                                      <p:tavLst>
                                        <p:tav tm="0">
                                          <p:val>
                                            <p:strVal val="#ppt_y+.1"/>
                                          </p:val>
                                        </p:tav>
                                        <p:tav tm="100000">
                                          <p:val>
                                            <p:strVal val="#ppt_y"/>
                                          </p:val>
                                        </p:tav>
                                      </p:tavLst>
                                    </p:anim>
                                    <p:animEffect transition="in" filter="fade">
                                      <p:cBhvr>
                                        <p:cTn id="991" dur="1000" decel="50000">
                                          <p:stCondLst>
                                            <p:cond delay="0"/>
                                          </p:stCondLst>
                                        </p:cTn>
                                        <p:tgtEl>
                                          <p:spTgt spid="179"/>
                                        </p:tgtEl>
                                      </p:cBhvr>
                                    </p:animEffect>
                                  </p:childTnLst>
                                </p:cTn>
                              </p:par>
                              <p:par>
                                <p:cTn id="992" presetID="25" presetClass="entr" presetSubtype="0" fill="hold" grpId="0" nodeType="withEffect">
                                  <p:stCondLst>
                                    <p:cond delay="0"/>
                                  </p:stCondLst>
                                  <p:childTnLst>
                                    <p:set>
                                      <p:cBhvr>
                                        <p:cTn id="993" dur="1" fill="hold">
                                          <p:stCondLst>
                                            <p:cond delay="0"/>
                                          </p:stCondLst>
                                        </p:cTn>
                                        <p:tgtEl>
                                          <p:spTgt spid="180"/>
                                        </p:tgtEl>
                                        <p:attrNameLst>
                                          <p:attrName>style.visibility</p:attrName>
                                        </p:attrNameLst>
                                      </p:cBhvr>
                                      <p:to>
                                        <p:strVal val="visible"/>
                                      </p:to>
                                    </p:set>
                                    <p:anim calcmode="lin" valueType="num">
                                      <p:cBhvr>
                                        <p:cTn id="994" dur="500" decel="50000" fill="hold">
                                          <p:stCondLst>
                                            <p:cond delay="0"/>
                                          </p:stCondLst>
                                        </p:cTn>
                                        <p:tgtEl>
                                          <p:spTgt spid="180"/>
                                        </p:tgtEl>
                                        <p:attrNameLst>
                                          <p:attrName>style.rotation</p:attrName>
                                        </p:attrNameLst>
                                      </p:cBhvr>
                                      <p:tavLst>
                                        <p:tav tm="0">
                                          <p:val>
                                            <p:fltVal val="-90"/>
                                          </p:val>
                                        </p:tav>
                                        <p:tav tm="100000">
                                          <p:val>
                                            <p:fltVal val="0"/>
                                          </p:val>
                                        </p:tav>
                                      </p:tavLst>
                                    </p:anim>
                                    <p:anim calcmode="lin" valueType="num">
                                      <p:cBhvr>
                                        <p:cTn id="995" dur="500" decel="50000" fill="hold">
                                          <p:stCondLst>
                                            <p:cond delay="0"/>
                                          </p:stCondLst>
                                        </p:cTn>
                                        <p:tgtEl>
                                          <p:spTgt spid="180"/>
                                        </p:tgtEl>
                                        <p:attrNameLst>
                                          <p:attrName>ppt_w</p:attrName>
                                        </p:attrNameLst>
                                      </p:cBhvr>
                                      <p:tavLst>
                                        <p:tav tm="0">
                                          <p:val>
                                            <p:strVal val="#ppt_w"/>
                                          </p:val>
                                        </p:tav>
                                        <p:tav tm="100000">
                                          <p:val>
                                            <p:strVal val="#ppt_w*.05"/>
                                          </p:val>
                                        </p:tav>
                                      </p:tavLst>
                                    </p:anim>
                                    <p:anim calcmode="lin" valueType="num">
                                      <p:cBhvr>
                                        <p:cTn id="996" dur="500" accel="50000" fill="hold">
                                          <p:stCondLst>
                                            <p:cond delay="500"/>
                                          </p:stCondLst>
                                        </p:cTn>
                                        <p:tgtEl>
                                          <p:spTgt spid="180"/>
                                        </p:tgtEl>
                                        <p:attrNameLst>
                                          <p:attrName>ppt_w</p:attrName>
                                        </p:attrNameLst>
                                      </p:cBhvr>
                                      <p:tavLst>
                                        <p:tav tm="0">
                                          <p:val>
                                            <p:strVal val="#ppt_w*.05"/>
                                          </p:val>
                                        </p:tav>
                                        <p:tav tm="100000">
                                          <p:val>
                                            <p:strVal val="#ppt_w"/>
                                          </p:val>
                                        </p:tav>
                                      </p:tavLst>
                                    </p:anim>
                                    <p:anim calcmode="lin" valueType="num">
                                      <p:cBhvr>
                                        <p:cTn id="997" dur="1000" fill="hold"/>
                                        <p:tgtEl>
                                          <p:spTgt spid="180"/>
                                        </p:tgtEl>
                                        <p:attrNameLst>
                                          <p:attrName>ppt_h</p:attrName>
                                        </p:attrNameLst>
                                      </p:cBhvr>
                                      <p:tavLst>
                                        <p:tav tm="0">
                                          <p:val>
                                            <p:strVal val="#ppt_h"/>
                                          </p:val>
                                        </p:tav>
                                        <p:tav tm="100000">
                                          <p:val>
                                            <p:strVal val="#ppt_h"/>
                                          </p:val>
                                        </p:tav>
                                      </p:tavLst>
                                    </p:anim>
                                    <p:anim calcmode="lin" valueType="num">
                                      <p:cBhvr>
                                        <p:cTn id="998" dur="500" decel="50000" fill="hold">
                                          <p:stCondLst>
                                            <p:cond delay="0"/>
                                          </p:stCondLst>
                                        </p:cTn>
                                        <p:tgtEl>
                                          <p:spTgt spid="180"/>
                                        </p:tgtEl>
                                        <p:attrNameLst>
                                          <p:attrName>ppt_x</p:attrName>
                                        </p:attrNameLst>
                                      </p:cBhvr>
                                      <p:tavLst>
                                        <p:tav tm="0">
                                          <p:val>
                                            <p:strVal val="#ppt_x+.4"/>
                                          </p:val>
                                        </p:tav>
                                        <p:tav tm="100000">
                                          <p:val>
                                            <p:strVal val="#ppt_x"/>
                                          </p:val>
                                        </p:tav>
                                      </p:tavLst>
                                    </p:anim>
                                    <p:anim calcmode="lin" valueType="num">
                                      <p:cBhvr>
                                        <p:cTn id="999" dur="500" decel="50000" fill="hold">
                                          <p:stCondLst>
                                            <p:cond delay="0"/>
                                          </p:stCondLst>
                                        </p:cTn>
                                        <p:tgtEl>
                                          <p:spTgt spid="180"/>
                                        </p:tgtEl>
                                        <p:attrNameLst>
                                          <p:attrName>ppt_y</p:attrName>
                                        </p:attrNameLst>
                                      </p:cBhvr>
                                      <p:tavLst>
                                        <p:tav tm="0">
                                          <p:val>
                                            <p:strVal val="#ppt_y-.2"/>
                                          </p:val>
                                        </p:tav>
                                        <p:tav tm="100000">
                                          <p:val>
                                            <p:strVal val="#ppt_y+.1"/>
                                          </p:val>
                                        </p:tav>
                                      </p:tavLst>
                                    </p:anim>
                                    <p:anim calcmode="lin" valueType="num">
                                      <p:cBhvr>
                                        <p:cTn id="1000" dur="500" accel="50000" fill="hold">
                                          <p:stCondLst>
                                            <p:cond delay="500"/>
                                          </p:stCondLst>
                                        </p:cTn>
                                        <p:tgtEl>
                                          <p:spTgt spid="180"/>
                                        </p:tgtEl>
                                        <p:attrNameLst>
                                          <p:attrName>ppt_y</p:attrName>
                                        </p:attrNameLst>
                                      </p:cBhvr>
                                      <p:tavLst>
                                        <p:tav tm="0">
                                          <p:val>
                                            <p:strVal val="#ppt_y+.1"/>
                                          </p:val>
                                        </p:tav>
                                        <p:tav tm="100000">
                                          <p:val>
                                            <p:strVal val="#ppt_y"/>
                                          </p:val>
                                        </p:tav>
                                      </p:tavLst>
                                    </p:anim>
                                    <p:animEffect transition="in" filter="fade">
                                      <p:cBhvr>
                                        <p:cTn id="1001" dur="1000" decel="50000">
                                          <p:stCondLst>
                                            <p:cond delay="0"/>
                                          </p:stCondLst>
                                        </p:cTn>
                                        <p:tgtEl>
                                          <p:spTgt spid="180"/>
                                        </p:tgtEl>
                                      </p:cBhvr>
                                    </p:animEffect>
                                  </p:childTnLst>
                                </p:cTn>
                              </p:par>
                              <p:par>
                                <p:cTn id="1002" presetID="25" presetClass="entr" presetSubtype="0" fill="hold" grpId="0" nodeType="withEffect">
                                  <p:stCondLst>
                                    <p:cond delay="0"/>
                                  </p:stCondLst>
                                  <p:childTnLst>
                                    <p:set>
                                      <p:cBhvr>
                                        <p:cTn id="1003" dur="1" fill="hold">
                                          <p:stCondLst>
                                            <p:cond delay="0"/>
                                          </p:stCondLst>
                                        </p:cTn>
                                        <p:tgtEl>
                                          <p:spTgt spid="181"/>
                                        </p:tgtEl>
                                        <p:attrNameLst>
                                          <p:attrName>style.visibility</p:attrName>
                                        </p:attrNameLst>
                                      </p:cBhvr>
                                      <p:to>
                                        <p:strVal val="visible"/>
                                      </p:to>
                                    </p:set>
                                    <p:anim calcmode="lin" valueType="num">
                                      <p:cBhvr>
                                        <p:cTn id="1004" dur="500" decel="50000" fill="hold">
                                          <p:stCondLst>
                                            <p:cond delay="0"/>
                                          </p:stCondLst>
                                        </p:cTn>
                                        <p:tgtEl>
                                          <p:spTgt spid="181"/>
                                        </p:tgtEl>
                                        <p:attrNameLst>
                                          <p:attrName>style.rotation</p:attrName>
                                        </p:attrNameLst>
                                      </p:cBhvr>
                                      <p:tavLst>
                                        <p:tav tm="0">
                                          <p:val>
                                            <p:fltVal val="-90"/>
                                          </p:val>
                                        </p:tav>
                                        <p:tav tm="100000">
                                          <p:val>
                                            <p:fltVal val="0"/>
                                          </p:val>
                                        </p:tav>
                                      </p:tavLst>
                                    </p:anim>
                                    <p:anim calcmode="lin" valueType="num">
                                      <p:cBhvr>
                                        <p:cTn id="1005" dur="500" decel="50000" fill="hold">
                                          <p:stCondLst>
                                            <p:cond delay="0"/>
                                          </p:stCondLst>
                                        </p:cTn>
                                        <p:tgtEl>
                                          <p:spTgt spid="181"/>
                                        </p:tgtEl>
                                        <p:attrNameLst>
                                          <p:attrName>ppt_w</p:attrName>
                                        </p:attrNameLst>
                                      </p:cBhvr>
                                      <p:tavLst>
                                        <p:tav tm="0">
                                          <p:val>
                                            <p:strVal val="#ppt_w"/>
                                          </p:val>
                                        </p:tav>
                                        <p:tav tm="100000">
                                          <p:val>
                                            <p:strVal val="#ppt_w*.05"/>
                                          </p:val>
                                        </p:tav>
                                      </p:tavLst>
                                    </p:anim>
                                    <p:anim calcmode="lin" valueType="num">
                                      <p:cBhvr>
                                        <p:cTn id="1006" dur="500" accel="50000" fill="hold">
                                          <p:stCondLst>
                                            <p:cond delay="500"/>
                                          </p:stCondLst>
                                        </p:cTn>
                                        <p:tgtEl>
                                          <p:spTgt spid="181"/>
                                        </p:tgtEl>
                                        <p:attrNameLst>
                                          <p:attrName>ppt_w</p:attrName>
                                        </p:attrNameLst>
                                      </p:cBhvr>
                                      <p:tavLst>
                                        <p:tav tm="0">
                                          <p:val>
                                            <p:strVal val="#ppt_w*.05"/>
                                          </p:val>
                                        </p:tav>
                                        <p:tav tm="100000">
                                          <p:val>
                                            <p:strVal val="#ppt_w"/>
                                          </p:val>
                                        </p:tav>
                                      </p:tavLst>
                                    </p:anim>
                                    <p:anim calcmode="lin" valueType="num">
                                      <p:cBhvr>
                                        <p:cTn id="1007" dur="1000" fill="hold"/>
                                        <p:tgtEl>
                                          <p:spTgt spid="181"/>
                                        </p:tgtEl>
                                        <p:attrNameLst>
                                          <p:attrName>ppt_h</p:attrName>
                                        </p:attrNameLst>
                                      </p:cBhvr>
                                      <p:tavLst>
                                        <p:tav tm="0">
                                          <p:val>
                                            <p:strVal val="#ppt_h"/>
                                          </p:val>
                                        </p:tav>
                                        <p:tav tm="100000">
                                          <p:val>
                                            <p:strVal val="#ppt_h"/>
                                          </p:val>
                                        </p:tav>
                                      </p:tavLst>
                                    </p:anim>
                                    <p:anim calcmode="lin" valueType="num">
                                      <p:cBhvr>
                                        <p:cTn id="1008" dur="500" decel="50000" fill="hold">
                                          <p:stCondLst>
                                            <p:cond delay="0"/>
                                          </p:stCondLst>
                                        </p:cTn>
                                        <p:tgtEl>
                                          <p:spTgt spid="181"/>
                                        </p:tgtEl>
                                        <p:attrNameLst>
                                          <p:attrName>ppt_x</p:attrName>
                                        </p:attrNameLst>
                                      </p:cBhvr>
                                      <p:tavLst>
                                        <p:tav tm="0">
                                          <p:val>
                                            <p:strVal val="#ppt_x+.4"/>
                                          </p:val>
                                        </p:tav>
                                        <p:tav tm="100000">
                                          <p:val>
                                            <p:strVal val="#ppt_x"/>
                                          </p:val>
                                        </p:tav>
                                      </p:tavLst>
                                    </p:anim>
                                    <p:anim calcmode="lin" valueType="num">
                                      <p:cBhvr>
                                        <p:cTn id="1009" dur="500" decel="50000" fill="hold">
                                          <p:stCondLst>
                                            <p:cond delay="0"/>
                                          </p:stCondLst>
                                        </p:cTn>
                                        <p:tgtEl>
                                          <p:spTgt spid="181"/>
                                        </p:tgtEl>
                                        <p:attrNameLst>
                                          <p:attrName>ppt_y</p:attrName>
                                        </p:attrNameLst>
                                      </p:cBhvr>
                                      <p:tavLst>
                                        <p:tav tm="0">
                                          <p:val>
                                            <p:strVal val="#ppt_y-.2"/>
                                          </p:val>
                                        </p:tav>
                                        <p:tav tm="100000">
                                          <p:val>
                                            <p:strVal val="#ppt_y+.1"/>
                                          </p:val>
                                        </p:tav>
                                      </p:tavLst>
                                    </p:anim>
                                    <p:anim calcmode="lin" valueType="num">
                                      <p:cBhvr>
                                        <p:cTn id="1010" dur="500" accel="50000" fill="hold">
                                          <p:stCondLst>
                                            <p:cond delay="500"/>
                                          </p:stCondLst>
                                        </p:cTn>
                                        <p:tgtEl>
                                          <p:spTgt spid="181"/>
                                        </p:tgtEl>
                                        <p:attrNameLst>
                                          <p:attrName>ppt_y</p:attrName>
                                        </p:attrNameLst>
                                      </p:cBhvr>
                                      <p:tavLst>
                                        <p:tav tm="0">
                                          <p:val>
                                            <p:strVal val="#ppt_y+.1"/>
                                          </p:val>
                                        </p:tav>
                                        <p:tav tm="100000">
                                          <p:val>
                                            <p:strVal val="#ppt_y"/>
                                          </p:val>
                                        </p:tav>
                                      </p:tavLst>
                                    </p:anim>
                                    <p:animEffect transition="in" filter="fade">
                                      <p:cBhvr>
                                        <p:cTn id="1011" dur="1000" decel="50000">
                                          <p:stCondLst>
                                            <p:cond delay="0"/>
                                          </p:stCondLst>
                                        </p:cTn>
                                        <p:tgtEl>
                                          <p:spTgt spid="181"/>
                                        </p:tgtEl>
                                      </p:cBhvr>
                                    </p:animEffect>
                                  </p:childTnLst>
                                </p:cTn>
                              </p:par>
                              <p:par>
                                <p:cTn id="1012" presetID="25" presetClass="entr" presetSubtype="0" fill="hold" grpId="0" nodeType="withEffect">
                                  <p:stCondLst>
                                    <p:cond delay="0"/>
                                  </p:stCondLst>
                                  <p:childTnLst>
                                    <p:set>
                                      <p:cBhvr>
                                        <p:cTn id="1013" dur="1" fill="hold">
                                          <p:stCondLst>
                                            <p:cond delay="0"/>
                                          </p:stCondLst>
                                        </p:cTn>
                                        <p:tgtEl>
                                          <p:spTgt spid="182"/>
                                        </p:tgtEl>
                                        <p:attrNameLst>
                                          <p:attrName>style.visibility</p:attrName>
                                        </p:attrNameLst>
                                      </p:cBhvr>
                                      <p:to>
                                        <p:strVal val="visible"/>
                                      </p:to>
                                    </p:set>
                                    <p:anim calcmode="lin" valueType="num">
                                      <p:cBhvr>
                                        <p:cTn id="1014" dur="500" decel="50000" fill="hold">
                                          <p:stCondLst>
                                            <p:cond delay="0"/>
                                          </p:stCondLst>
                                        </p:cTn>
                                        <p:tgtEl>
                                          <p:spTgt spid="182"/>
                                        </p:tgtEl>
                                        <p:attrNameLst>
                                          <p:attrName>style.rotation</p:attrName>
                                        </p:attrNameLst>
                                      </p:cBhvr>
                                      <p:tavLst>
                                        <p:tav tm="0">
                                          <p:val>
                                            <p:fltVal val="-90"/>
                                          </p:val>
                                        </p:tav>
                                        <p:tav tm="100000">
                                          <p:val>
                                            <p:fltVal val="0"/>
                                          </p:val>
                                        </p:tav>
                                      </p:tavLst>
                                    </p:anim>
                                    <p:anim calcmode="lin" valueType="num">
                                      <p:cBhvr>
                                        <p:cTn id="1015" dur="500" decel="50000" fill="hold">
                                          <p:stCondLst>
                                            <p:cond delay="0"/>
                                          </p:stCondLst>
                                        </p:cTn>
                                        <p:tgtEl>
                                          <p:spTgt spid="182"/>
                                        </p:tgtEl>
                                        <p:attrNameLst>
                                          <p:attrName>ppt_w</p:attrName>
                                        </p:attrNameLst>
                                      </p:cBhvr>
                                      <p:tavLst>
                                        <p:tav tm="0">
                                          <p:val>
                                            <p:strVal val="#ppt_w"/>
                                          </p:val>
                                        </p:tav>
                                        <p:tav tm="100000">
                                          <p:val>
                                            <p:strVal val="#ppt_w*.05"/>
                                          </p:val>
                                        </p:tav>
                                      </p:tavLst>
                                    </p:anim>
                                    <p:anim calcmode="lin" valueType="num">
                                      <p:cBhvr>
                                        <p:cTn id="1016" dur="500" accel="50000" fill="hold">
                                          <p:stCondLst>
                                            <p:cond delay="500"/>
                                          </p:stCondLst>
                                        </p:cTn>
                                        <p:tgtEl>
                                          <p:spTgt spid="182"/>
                                        </p:tgtEl>
                                        <p:attrNameLst>
                                          <p:attrName>ppt_w</p:attrName>
                                        </p:attrNameLst>
                                      </p:cBhvr>
                                      <p:tavLst>
                                        <p:tav tm="0">
                                          <p:val>
                                            <p:strVal val="#ppt_w*.05"/>
                                          </p:val>
                                        </p:tav>
                                        <p:tav tm="100000">
                                          <p:val>
                                            <p:strVal val="#ppt_w"/>
                                          </p:val>
                                        </p:tav>
                                      </p:tavLst>
                                    </p:anim>
                                    <p:anim calcmode="lin" valueType="num">
                                      <p:cBhvr>
                                        <p:cTn id="1017" dur="1000" fill="hold"/>
                                        <p:tgtEl>
                                          <p:spTgt spid="182"/>
                                        </p:tgtEl>
                                        <p:attrNameLst>
                                          <p:attrName>ppt_h</p:attrName>
                                        </p:attrNameLst>
                                      </p:cBhvr>
                                      <p:tavLst>
                                        <p:tav tm="0">
                                          <p:val>
                                            <p:strVal val="#ppt_h"/>
                                          </p:val>
                                        </p:tav>
                                        <p:tav tm="100000">
                                          <p:val>
                                            <p:strVal val="#ppt_h"/>
                                          </p:val>
                                        </p:tav>
                                      </p:tavLst>
                                    </p:anim>
                                    <p:anim calcmode="lin" valueType="num">
                                      <p:cBhvr>
                                        <p:cTn id="1018" dur="500" decel="50000" fill="hold">
                                          <p:stCondLst>
                                            <p:cond delay="0"/>
                                          </p:stCondLst>
                                        </p:cTn>
                                        <p:tgtEl>
                                          <p:spTgt spid="182"/>
                                        </p:tgtEl>
                                        <p:attrNameLst>
                                          <p:attrName>ppt_x</p:attrName>
                                        </p:attrNameLst>
                                      </p:cBhvr>
                                      <p:tavLst>
                                        <p:tav tm="0">
                                          <p:val>
                                            <p:strVal val="#ppt_x+.4"/>
                                          </p:val>
                                        </p:tav>
                                        <p:tav tm="100000">
                                          <p:val>
                                            <p:strVal val="#ppt_x"/>
                                          </p:val>
                                        </p:tav>
                                      </p:tavLst>
                                    </p:anim>
                                    <p:anim calcmode="lin" valueType="num">
                                      <p:cBhvr>
                                        <p:cTn id="1019" dur="500" decel="50000" fill="hold">
                                          <p:stCondLst>
                                            <p:cond delay="0"/>
                                          </p:stCondLst>
                                        </p:cTn>
                                        <p:tgtEl>
                                          <p:spTgt spid="182"/>
                                        </p:tgtEl>
                                        <p:attrNameLst>
                                          <p:attrName>ppt_y</p:attrName>
                                        </p:attrNameLst>
                                      </p:cBhvr>
                                      <p:tavLst>
                                        <p:tav tm="0">
                                          <p:val>
                                            <p:strVal val="#ppt_y-.2"/>
                                          </p:val>
                                        </p:tav>
                                        <p:tav tm="100000">
                                          <p:val>
                                            <p:strVal val="#ppt_y+.1"/>
                                          </p:val>
                                        </p:tav>
                                      </p:tavLst>
                                    </p:anim>
                                    <p:anim calcmode="lin" valueType="num">
                                      <p:cBhvr>
                                        <p:cTn id="1020" dur="500" accel="50000" fill="hold">
                                          <p:stCondLst>
                                            <p:cond delay="500"/>
                                          </p:stCondLst>
                                        </p:cTn>
                                        <p:tgtEl>
                                          <p:spTgt spid="182"/>
                                        </p:tgtEl>
                                        <p:attrNameLst>
                                          <p:attrName>ppt_y</p:attrName>
                                        </p:attrNameLst>
                                      </p:cBhvr>
                                      <p:tavLst>
                                        <p:tav tm="0">
                                          <p:val>
                                            <p:strVal val="#ppt_y+.1"/>
                                          </p:val>
                                        </p:tav>
                                        <p:tav tm="100000">
                                          <p:val>
                                            <p:strVal val="#ppt_y"/>
                                          </p:val>
                                        </p:tav>
                                      </p:tavLst>
                                    </p:anim>
                                    <p:animEffect transition="in" filter="fade">
                                      <p:cBhvr>
                                        <p:cTn id="1021" dur="1000" decel="50000">
                                          <p:stCondLst>
                                            <p:cond delay="0"/>
                                          </p:stCondLst>
                                        </p:cTn>
                                        <p:tgtEl>
                                          <p:spTgt spid="182"/>
                                        </p:tgtEl>
                                      </p:cBhvr>
                                    </p:animEffect>
                                  </p:childTnLst>
                                </p:cTn>
                              </p:par>
                              <p:par>
                                <p:cTn id="1022" presetID="25" presetClass="entr" presetSubtype="0" fill="hold" grpId="0" nodeType="withEffect">
                                  <p:stCondLst>
                                    <p:cond delay="0"/>
                                  </p:stCondLst>
                                  <p:childTnLst>
                                    <p:set>
                                      <p:cBhvr>
                                        <p:cTn id="1023" dur="1" fill="hold">
                                          <p:stCondLst>
                                            <p:cond delay="0"/>
                                          </p:stCondLst>
                                        </p:cTn>
                                        <p:tgtEl>
                                          <p:spTgt spid="183"/>
                                        </p:tgtEl>
                                        <p:attrNameLst>
                                          <p:attrName>style.visibility</p:attrName>
                                        </p:attrNameLst>
                                      </p:cBhvr>
                                      <p:to>
                                        <p:strVal val="visible"/>
                                      </p:to>
                                    </p:set>
                                    <p:anim calcmode="lin" valueType="num">
                                      <p:cBhvr>
                                        <p:cTn id="1024" dur="500" decel="50000" fill="hold">
                                          <p:stCondLst>
                                            <p:cond delay="0"/>
                                          </p:stCondLst>
                                        </p:cTn>
                                        <p:tgtEl>
                                          <p:spTgt spid="183"/>
                                        </p:tgtEl>
                                        <p:attrNameLst>
                                          <p:attrName>style.rotation</p:attrName>
                                        </p:attrNameLst>
                                      </p:cBhvr>
                                      <p:tavLst>
                                        <p:tav tm="0">
                                          <p:val>
                                            <p:fltVal val="-90"/>
                                          </p:val>
                                        </p:tav>
                                        <p:tav tm="100000">
                                          <p:val>
                                            <p:fltVal val="0"/>
                                          </p:val>
                                        </p:tav>
                                      </p:tavLst>
                                    </p:anim>
                                    <p:anim calcmode="lin" valueType="num">
                                      <p:cBhvr>
                                        <p:cTn id="1025" dur="500" decel="50000" fill="hold">
                                          <p:stCondLst>
                                            <p:cond delay="0"/>
                                          </p:stCondLst>
                                        </p:cTn>
                                        <p:tgtEl>
                                          <p:spTgt spid="183"/>
                                        </p:tgtEl>
                                        <p:attrNameLst>
                                          <p:attrName>ppt_w</p:attrName>
                                        </p:attrNameLst>
                                      </p:cBhvr>
                                      <p:tavLst>
                                        <p:tav tm="0">
                                          <p:val>
                                            <p:strVal val="#ppt_w"/>
                                          </p:val>
                                        </p:tav>
                                        <p:tav tm="100000">
                                          <p:val>
                                            <p:strVal val="#ppt_w*.05"/>
                                          </p:val>
                                        </p:tav>
                                      </p:tavLst>
                                    </p:anim>
                                    <p:anim calcmode="lin" valueType="num">
                                      <p:cBhvr>
                                        <p:cTn id="1026" dur="500" accel="50000" fill="hold">
                                          <p:stCondLst>
                                            <p:cond delay="500"/>
                                          </p:stCondLst>
                                        </p:cTn>
                                        <p:tgtEl>
                                          <p:spTgt spid="183"/>
                                        </p:tgtEl>
                                        <p:attrNameLst>
                                          <p:attrName>ppt_w</p:attrName>
                                        </p:attrNameLst>
                                      </p:cBhvr>
                                      <p:tavLst>
                                        <p:tav tm="0">
                                          <p:val>
                                            <p:strVal val="#ppt_w*.05"/>
                                          </p:val>
                                        </p:tav>
                                        <p:tav tm="100000">
                                          <p:val>
                                            <p:strVal val="#ppt_w"/>
                                          </p:val>
                                        </p:tav>
                                      </p:tavLst>
                                    </p:anim>
                                    <p:anim calcmode="lin" valueType="num">
                                      <p:cBhvr>
                                        <p:cTn id="1027" dur="1000" fill="hold"/>
                                        <p:tgtEl>
                                          <p:spTgt spid="183"/>
                                        </p:tgtEl>
                                        <p:attrNameLst>
                                          <p:attrName>ppt_h</p:attrName>
                                        </p:attrNameLst>
                                      </p:cBhvr>
                                      <p:tavLst>
                                        <p:tav tm="0">
                                          <p:val>
                                            <p:strVal val="#ppt_h"/>
                                          </p:val>
                                        </p:tav>
                                        <p:tav tm="100000">
                                          <p:val>
                                            <p:strVal val="#ppt_h"/>
                                          </p:val>
                                        </p:tav>
                                      </p:tavLst>
                                    </p:anim>
                                    <p:anim calcmode="lin" valueType="num">
                                      <p:cBhvr>
                                        <p:cTn id="1028" dur="500" decel="50000" fill="hold">
                                          <p:stCondLst>
                                            <p:cond delay="0"/>
                                          </p:stCondLst>
                                        </p:cTn>
                                        <p:tgtEl>
                                          <p:spTgt spid="183"/>
                                        </p:tgtEl>
                                        <p:attrNameLst>
                                          <p:attrName>ppt_x</p:attrName>
                                        </p:attrNameLst>
                                      </p:cBhvr>
                                      <p:tavLst>
                                        <p:tav tm="0">
                                          <p:val>
                                            <p:strVal val="#ppt_x+.4"/>
                                          </p:val>
                                        </p:tav>
                                        <p:tav tm="100000">
                                          <p:val>
                                            <p:strVal val="#ppt_x"/>
                                          </p:val>
                                        </p:tav>
                                      </p:tavLst>
                                    </p:anim>
                                    <p:anim calcmode="lin" valueType="num">
                                      <p:cBhvr>
                                        <p:cTn id="1029" dur="500" decel="50000" fill="hold">
                                          <p:stCondLst>
                                            <p:cond delay="0"/>
                                          </p:stCondLst>
                                        </p:cTn>
                                        <p:tgtEl>
                                          <p:spTgt spid="183"/>
                                        </p:tgtEl>
                                        <p:attrNameLst>
                                          <p:attrName>ppt_y</p:attrName>
                                        </p:attrNameLst>
                                      </p:cBhvr>
                                      <p:tavLst>
                                        <p:tav tm="0">
                                          <p:val>
                                            <p:strVal val="#ppt_y-.2"/>
                                          </p:val>
                                        </p:tav>
                                        <p:tav tm="100000">
                                          <p:val>
                                            <p:strVal val="#ppt_y+.1"/>
                                          </p:val>
                                        </p:tav>
                                      </p:tavLst>
                                    </p:anim>
                                    <p:anim calcmode="lin" valueType="num">
                                      <p:cBhvr>
                                        <p:cTn id="1030" dur="500" accel="50000" fill="hold">
                                          <p:stCondLst>
                                            <p:cond delay="500"/>
                                          </p:stCondLst>
                                        </p:cTn>
                                        <p:tgtEl>
                                          <p:spTgt spid="183"/>
                                        </p:tgtEl>
                                        <p:attrNameLst>
                                          <p:attrName>ppt_y</p:attrName>
                                        </p:attrNameLst>
                                      </p:cBhvr>
                                      <p:tavLst>
                                        <p:tav tm="0">
                                          <p:val>
                                            <p:strVal val="#ppt_y+.1"/>
                                          </p:val>
                                        </p:tav>
                                        <p:tav tm="100000">
                                          <p:val>
                                            <p:strVal val="#ppt_y"/>
                                          </p:val>
                                        </p:tav>
                                      </p:tavLst>
                                    </p:anim>
                                    <p:animEffect transition="in" filter="fade">
                                      <p:cBhvr>
                                        <p:cTn id="1031" dur="1000" decel="50000">
                                          <p:stCondLst>
                                            <p:cond delay="0"/>
                                          </p:stCondLst>
                                        </p:cTn>
                                        <p:tgtEl>
                                          <p:spTgt spid="183"/>
                                        </p:tgtEl>
                                      </p:cBhvr>
                                    </p:animEffect>
                                  </p:childTnLst>
                                </p:cTn>
                              </p:par>
                              <p:par>
                                <p:cTn id="1032" presetID="25" presetClass="entr" presetSubtype="0" fill="hold" grpId="0" nodeType="withEffect">
                                  <p:stCondLst>
                                    <p:cond delay="0"/>
                                  </p:stCondLst>
                                  <p:childTnLst>
                                    <p:set>
                                      <p:cBhvr>
                                        <p:cTn id="1033" dur="1" fill="hold">
                                          <p:stCondLst>
                                            <p:cond delay="0"/>
                                          </p:stCondLst>
                                        </p:cTn>
                                        <p:tgtEl>
                                          <p:spTgt spid="184"/>
                                        </p:tgtEl>
                                        <p:attrNameLst>
                                          <p:attrName>style.visibility</p:attrName>
                                        </p:attrNameLst>
                                      </p:cBhvr>
                                      <p:to>
                                        <p:strVal val="visible"/>
                                      </p:to>
                                    </p:set>
                                    <p:anim calcmode="lin" valueType="num">
                                      <p:cBhvr>
                                        <p:cTn id="1034" dur="500" decel="50000" fill="hold">
                                          <p:stCondLst>
                                            <p:cond delay="0"/>
                                          </p:stCondLst>
                                        </p:cTn>
                                        <p:tgtEl>
                                          <p:spTgt spid="184"/>
                                        </p:tgtEl>
                                        <p:attrNameLst>
                                          <p:attrName>style.rotation</p:attrName>
                                        </p:attrNameLst>
                                      </p:cBhvr>
                                      <p:tavLst>
                                        <p:tav tm="0">
                                          <p:val>
                                            <p:fltVal val="-90"/>
                                          </p:val>
                                        </p:tav>
                                        <p:tav tm="100000">
                                          <p:val>
                                            <p:fltVal val="0"/>
                                          </p:val>
                                        </p:tav>
                                      </p:tavLst>
                                    </p:anim>
                                    <p:anim calcmode="lin" valueType="num">
                                      <p:cBhvr>
                                        <p:cTn id="1035" dur="500" decel="50000" fill="hold">
                                          <p:stCondLst>
                                            <p:cond delay="0"/>
                                          </p:stCondLst>
                                        </p:cTn>
                                        <p:tgtEl>
                                          <p:spTgt spid="184"/>
                                        </p:tgtEl>
                                        <p:attrNameLst>
                                          <p:attrName>ppt_w</p:attrName>
                                        </p:attrNameLst>
                                      </p:cBhvr>
                                      <p:tavLst>
                                        <p:tav tm="0">
                                          <p:val>
                                            <p:strVal val="#ppt_w"/>
                                          </p:val>
                                        </p:tav>
                                        <p:tav tm="100000">
                                          <p:val>
                                            <p:strVal val="#ppt_w*.05"/>
                                          </p:val>
                                        </p:tav>
                                      </p:tavLst>
                                    </p:anim>
                                    <p:anim calcmode="lin" valueType="num">
                                      <p:cBhvr>
                                        <p:cTn id="1036" dur="500" accel="50000" fill="hold">
                                          <p:stCondLst>
                                            <p:cond delay="500"/>
                                          </p:stCondLst>
                                        </p:cTn>
                                        <p:tgtEl>
                                          <p:spTgt spid="184"/>
                                        </p:tgtEl>
                                        <p:attrNameLst>
                                          <p:attrName>ppt_w</p:attrName>
                                        </p:attrNameLst>
                                      </p:cBhvr>
                                      <p:tavLst>
                                        <p:tav tm="0">
                                          <p:val>
                                            <p:strVal val="#ppt_w*.05"/>
                                          </p:val>
                                        </p:tav>
                                        <p:tav tm="100000">
                                          <p:val>
                                            <p:strVal val="#ppt_w"/>
                                          </p:val>
                                        </p:tav>
                                      </p:tavLst>
                                    </p:anim>
                                    <p:anim calcmode="lin" valueType="num">
                                      <p:cBhvr>
                                        <p:cTn id="1037" dur="1000" fill="hold"/>
                                        <p:tgtEl>
                                          <p:spTgt spid="184"/>
                                        </p:tgtEl>
                                        <p:attrNameLst>
                                          <p:attrName>ppt_h</p:attrName>
                                        </p:attrNameLst>
                                      </p:cBhvr>
                                      <p:tavLst>
                                        <p:tav tm="0">
                                          <p:val>
                                            <p:strVal val="#ppt_h"/>
                                          </p:val>
                                        </p:tav>
                                        <p:tav tm="100000">
                                          <p:val>
                                            <p:strVal val="#ppt_h"/>
                                          </p:val>
                                        </p:tav>
                                      </p:tavLst>
                                    </p:anim>
                                    <p:anim calcmode="lin" valueType="num">
                                      <p:cBhvr>
                                        <p:cTn id="1038" dur="500" decel="50000" fill="hold">
                                          <p:stCondLst>
                                            <p:cond delay="0"/>
                                          </p:stCondLst>
                                        </p:cTn>
                                        <p:tgtEl>
                                          <p:spTgt spid="184"/>
                                        </p:tgtEl>
                                        <p:attrNameLst>
                                          <p:attrName>ppt_x</p:attrName>
                                        </p:attrNameLst>
                                      </p:cBhvr>
                                      <p:tavLst>
                                        <p:tav tm="0">
                                          <p:val>
                                            <p:strVal val="#ppt_x+.4"/>
                                          </p:val>
                                        </p:tav>
                                        <p:tav tm="100000">
                                          <p:val>
                                            <p:strVal val="#ppt_x"/>
                                          </p:val>
                                        </p:tav>
                                      </p:tavLst>
                                    </p:anim>
                                    <p:anim calcmode="lin" valueType="num">
                                      <p:cBhvr>
                                        <p:cTn id="1039" dur="500" decel="50000" fill="hold">
                                          <p:stCondLst>
                                            <p:cond delay="0"/>
                                          </p:stCondLst>
                                        </p:cTn>
                                        <p:tgtEl>
                                          <p:spTgt spid="184"/>
                                        </p:tgtEl>
                                        <p:attrNameLst>
                                          <p:attrName>ppt_y</p:attrName>
                                        </p:attrNameLst>
                                      </p:cBhvr>
                                      <p:tavLst>
                                        <p:tav tm="0">
                                          <p:val>
                                            <p:strVal val="#ppt_y-.2"/>
                                          </p:val>
                                        </p:tav>
                                        <p:tav tm="100000">
                                          <p:val>
                                            <p:strVal val="#ppt_y+.1"/>
                                          </p:val>
                                        </p:tav>
                                      </p:tavLst>
                                    </p:anim>
                                    <p:anim calcmode="lin" valueType="num">
                                      <p:cBhvr>
                                        <p:cTn id="1040" dur="500" accel="50000" fill="hold">
                                          <p:stCondLst>
                                            <p:cond delay="500"/>
                                          </p:stCondLst>
                                        </p:cTn>
                                        <p:tgtEl>
                                          <p:spTgt spid="184"/>
                                        </p:tgtEl>
                                        <p:attrNameLst>
                                          <p:attrName>ppt_y</p:attrName>
                                        </p:attrNameLst>
                                      </p:cBhvr>
                                      <p:tavLst>
                                        <p:tav tm="0">
                                          <p:val>
                                            <p:strVal val="#ppt_y+.1"/>
                                          </p:val>
                                        </p:tav>
                                        <p:tav tm="100000">
                                          <p:val>
                                            <p:strVal val="#ppt_y"/>
                                          </p:val>
                                        </p:tav>
                                      </p:tavLst>
                                    </p:anim>
                                    <p:animEffect transition="in" filter="fade">
                                      <p:cBhvr>
                                        <p:cTn id="1041" dur="1000" decel="50000">
                                          <p:stCondLst>
                                            <p:cond delay="0"/>
                                          </p:stCondLst>
                                        </p:cTn>
                                        <p:tgtEl>
                                          <p:spTgt spid="184"/>
                                        </p:tgtEl>
                                      </p:cBhvr>
                                    </p:animEffect>
                                  </p:childTnLst>
                                </p:cTn>
                              </p:par>
                              <p:par>
                                <p:cTn id="1042" presetID="25" presetClass="entr" presetSubtype="0" fill="hold" grpId="0" nodeType="withEffect">
                                  <p:stCondLst>
                                    <p:cond delay="0"/>
                                  </p:stCondLst>
                                  <p:childTnLst>
                                    <p:set>
                                      <p:cBhvr>
                                        <p:cTn id="1043" dur="1" fill="hold">
                                          <p:stCondLst>
                                            <p:cond delay="0"/>
                                          </p:stCondLst>
                                        </p:cTn>
                                        <p:tgtEl>
                                          <p:spTgt spid="185"/>
                                        </p:tgtEl>
                                        <p:attrNameLst>
                                          <p:attrName>style.visibility</p:attrName>
                                        </p:attrNameLst>
                                      </p:cBhvr>
                                      <p:to>
                                        <p:strVal val="visible"/>
                                      </p:to>
                                    </p:set>
                                    <p:anim calcmode="lin" valueType="num">
                                      <p:cBhvr>
                                        <p:cTn id="1044" dur="500" decel="50000" fill="hold">
                                          <p:stCondLst>
                                            <p:cond delay="0"/>
                                          </p:stCondLst>
                                        </p:cTn>
                                        <p:tgtEl>
                                          <p:spTgt spid="185"/>
                                        </p:tgtEl>
                                        <p:attrNameLst>
                                          <p:attrName>style.rotation</p:attrName>
                                        </p:attrNameLst>
                                      </p:cBhvr>
                                      <p:tavLst>
                                        <p:tav tm="0">
                                          <p:val>
                                            <p:fltVal val="-90"/>
                                          </p:val>
                                        </p:tav>
                                        <p:tav tm="100000">
                                          <p:val>
                                            <p:fltVal val="0"/>
                                          </p:val>
                                        </p:tav>
                                      </p:tavLst>
                                    </p:anim>
                                    <p:anim calcmode="lin" valueType="num">
                                      <p:cBhvr>
                                        <p:cTn id="1045" dur="500" decel="50000" fill="hold">
                                          <p:stCondLst>
                                            <p:cond delay="0"/>
                                          </p:stCondLst>
                                        </p:cTn>
                                        <p:tgtEl>
                                          <p:spTgt spid="185"/>
                                        </p:tgtEl>
                                        <p:attrNameLst>
                                          <p:attrName>ppt_w</p:attrName>
                                        </p:attrNameLst>
                                      </p:cBhvr>
                                      <p:tavLst>
                                        <p:tav tm="0">
                                          <p:val>
                                            <p:strVal val="#ppt_w"/>
                                          </p:val>
                                        </p:tav>
                                        <p:tav tm="100000">
                                          <p:val>
                                            <p:strVal val="#ppt_w*.05"/>
                                          </p:val>
                                        </p:tav>
                                      </p:tavLst>
                                    </p:anim>
                                    <p:anim calcmode="lin" valueType="num">
                                      <p:cBhvr>
                                        <p:cTn id="1046" dur="500" accel="50000" fill="hold">
                                          <p:stCondLst>
                                            <p:cond delay="500"/>
                                          </p:stCondLst>
                                        </p:cTn>
                                        <p:tgtEl>
                                          <p:spTgt spid="185"/>
                                        </p:tgtEl>
                                        <p:attrNameLst>
                                          <p:attrName>ppt_w</p:attrName>
                                        </p:attrNameLst>
                                      </p:cBhvr>
                                      <p:tavLst>
                                        <p:tav tm="0">
                                          <p:val>
                                            <p:strVal val="#ppt_w*.05"/>
                                          </p:val>
                                        </p:tav>
                                        <p:tav tm="100000">
                                          <p:val>
                                            <p:strVal val="#ppt_w"/>
                                          </p:val>
                                        </p:tav>
                                      </p:tavLst>
                                    </p:anim>
                                    <p:anim calcmode="lin" valueType="num">
                                      <p:cBhvr>
                                        <p:cTn id="1047" dur="1000" fill="hold"/>
                                        <p:tgtEl>
                                          <p:spTgt spid="185"/>
                                        </p:tgtEl>
                                        <p:attrNameLst>
                                          <p:attrName>ppt_h</p:attrName>
                                        </p:attrNameLst>
                                      </p:cBhvr>
                                      <p:tavLst>
                                        <p:tav tm="0">
                                          <p:val>
                                            <p:strVal val="#ppt_h"/>
                                          </p:val>
                                        </p:tav>
                                        <p:tav tm="100000">
                                          <p:val>
                                            <p:strVal val="#ppt_h"/>
                                          </p:val>
                                        </p:tav>
                                      </p:tavLst>
                                    </p:anim>
                                    <p:anim calcmode="lin" valueType="num">
                                      <p:cBhvr>
                                        <p:cTn id="1048" dur="500" decel="50000" fill="hold">
                                          <p:stCondLst>
                                            <p:cond delay="0"/>
                                          </p:stCondLst>
                                        </p:cTn>
                                        <p:tgtEl>
                                          <p:spTgt spid="185"/>
                                        </p:tgtEl>
                                        <p:attrNameLst>
                                          <p:attrName>ppt_x</p:attrName>
                                        </p:attrNameLst>
                                      </p:cBhvr>
                                      <p:tavLst>
                                        <p:tav tm="0">
                                          <p:val>
                                            <p:strVal val="#ppt_x+.4"/>
                                          </p:val>
                                        </p:tav>
                                        <p:tav tm="100000">
                                          <p:val>
                                            <p:strVal val="#ppt_x"/>
                                          </p:val>
                                        </p:tav>
                                      </p:tavLst>
                                    </p:anim>
                                    <p:anim calcmode="lin" valueType="num">
                                      <p:cBhvr>
                                        <p:cTn id="1049" dur="500" decel="50000" fill="hold">
                                          <p:stCondLst>
                                            <p:cond delay="0"/>
                                          </p:stCondLst>
                                        </p:cTn>
                                        <p:tgtEl>
                                          <p:spTgt spid="185"/>
                                        </p:tgtEl>
                                        <p:attrNameLst>
                                          <p:attrName>ppt_y</p:attrName>
                                        </p:attrNameLst>
                                      </p:cBhvr>
                                      <p:tavLst>
                                        <p:tav tm="0">
                                          <p:val>
                                            <p:strVal val="#ppt_y-.2"/>
                                          </p:val>
                                        </p:tav>
                                        <p:tav tm="100000">
                                          <p:val>
                                            <p:strVal val="#ppt_y+.1"/>
                                          </p:val>
                                        </p:tav>
                                      </p:tavLst>
                                    </p:anim>
                                    <p:anim calcmode="lin" valueType="num">
                                      <p:cBhvr>
                                        <p:cTn id="1050" dur="500" accel="50000" fill="hold">
                                          <p:stCondLst>
                                            <p:cond delay="500"/>
                                          </p:stCondLst>
                                        </p:cTn>
                                        <p:tgtEl>
                                          <p:spTgt spid="185"/>
                                        </p:tgtEl>
                                        <p:attrNameLst>
                                          <p:attrName>ppt_y</p:attrName>
                                        </p:attrNameLst>
                                      </p:cBhvr>
                                      <p:tavLst>
                                        <p:tav tm="0">
                                          <p:val>
                                            <p:strVal val="#ppt_y+.1"/>
                                          </p:val>
                                        </p:tav>
                                        <p:tav tm="100000">
                                          <p:val>
                                            <p:strVal val="#ppt_y"/>
                                          </p:val>
                                        </p:tav>
                                      </p:tavLst>
                                    </p:anim>
                                    <p:animEffect transition="in" filter="fade">
                                      <p:cBhvr>
                                        <p:cTn id="1051" dur="1000" decel="50000">
                                          <p:stCondLst>
                                            <p:cond delay="0"/>
                                          </p:stCondLst>
                                        </p:cTn>
                                        <p:tgtEl>
                                          <p:spTgt spid="185"/>
                                        </p:tgtEl>
                                      </p:cBhvr>
                                    </p:animEffect>
                                  </p:childTnLst>
                                </p:cTn>
                              </p:par>
                              <p:par>
                                <p:cTn id="1052" presetID="25" presetClass="entr" presetSubtype="0" fill="hold" grpId="0" nodeType="withEffect">
                                  <p:stCondLst>
                                    <p:cond delay="0"/>
                                  </p:stCondLst>
                                  <p:childTnLst>
                                    <p:set>
                                      <p:cBhvr>
                                        <p:cTn id="1053" dur="1" fill="hold">
                                          <p:stCondLst>
                                            <p:cond delay="0"/>
                                          </p:stCondLst>
                                        </p:cTn>
                                        <p:tgtEl>
                                          <p:spTgt spid="186"/>
                                        </p:tgtEl>
                                        <p:attrNameLst>
                                          <p:attrName>style.visibility</p:attrName>
                                        </p:attrNameLst>
                                      </p:cBhvr>
                                      <p:to>
                                        <p:strVal val="visible"/>
                                      </p:to>
                                    </p:set>
                                    <p:anim calcmode="lin" valueType="num">
                                      <p:cBhvr>
                                        <p:cTn id="1054" dur="500" decel="50000" fill="hold">
                                          <p:stCondLst>
                                            <p:cond delay="0"/>
                                          </p:stCondLst>
                                        </p:cTn>
                                        <p:tgtEl>
                                          <p:spTgt spid="186"/>
                                        </p:tgtEl>
                                        <p:attrNameLst>
                                          <p:attrName>style.rotation</p:attrName>
                                        </p:attrNameLst>
                                      </p:cBhvr>
                                      <p:tavLst>
                                        <p:tav tm="0">
                                          <p:val>
                                            <p:fltVal val="-90"/>
                                          </p:val>
                                        </p:tav>
                                        <p:tav tm="100000">
                                          <p:val>
                                            <p:fltVal val="0"/>
                                          </p:val>
                                        </p:tav>
                                      </p:tavLst>
                                    </p:anim>
                                    <p:anim calcmode="lin" valueType="num">
                                      <p:cBhvr>
                                        <p:cTn id="1055" dur="500" decel="50000" fill="hold">
                                          <p:stCondLst>
                                            <p:cond delay="0"/>
                                          </p:stCondLst>
                                        </p:cTn>
                                        <p:tgtEl>
                                          <p:spTgt spid="186"/>
                                        </p:tgtEl>
                                        <p:attrNameLst>
                                          <p:attrName>ppt_w</p:attrName>
                                        </p:attrNameLst>
                                      </p:cBhvr>
                                      <p:tavLst>
                                        <p:tav tm="0">
                                          <p:val>
                                            <p:strVal val="#ppt_w"/>
                                          </p:val>
                                        </p:tav>
                                        <p:tav tm="100000">
                                          <p:val>
                                            <p:strVal val="#ppt_w*.05"/>
                                          </p:val>
                                        </p:tav>
                                      </p:tavLst>
                                    </p:anim>
                                    <p:anim calcmode="lin" valueType="num">
                                      <p:cBhvr>
                                        <p:cTn id="1056" dur="500" accel="50000" fill="hold">
                                          <p:stCondLst>
                                            <p:cond delay="500"/>
                                          </p:stCondLst>
                                        </p:cTn>
                                        <p:tgtEl>
                                          <p:spTgt spid="186"/>
                                        </p:tgtEl>
                                        <p:attrNameLst>
                                          <p:attrName>ppt_w</p:attrName>
                                        </p:attrNameLst>
                                      </p:cBhvr>
                                      <p:tavLst>
                                        <p:tav tm="0">
                                          <p:val>
                                            <p:strVal val="#ppt_w*.05"/>
                                          </p:val>
                                        </p:tav>
                                        <p:tav tm="100000">
                                          <p:val>
                                            <p:strVal val="#ppt_w"/>
                                          </p:val>
                                        </p:tav>
                                      </p:tavLst>
                                    </p:anim>
                                    <p:anim calcmode="lin" valueType="num">
                                      <p:cBhvr>
                                        <p:cTn id="1057" dur="1000" fill="hold"/>
                                        <p:tgtEl>
                                          <p:spTgt spid="186"/>
                                        </p:tgtEl>
                                        <p:attrNameLst>
                                          <p:attrName>ppt_h</p:attrName>
                                        </p:attrNameLst>
                                      </p:cBhvr>
                                      <p:tavLst>
                                        <p:tav tm="0">
                                          <p:val>
                                            <p:strVal val="#ppt_h"/>
                                          </p:val>
                                        </p:tav>
                                        <p:tav tm="100000">
                                          <p:val>
                                            <p:strVal val="#ppt_h"/>
                                          </p:val>
                                        </p:tav>
                                      </p:tavLst>
                                    </p:anim>
                                    <p:anim calcmode="lin" valueType="num">
                                      <p:cBhvr>
                                        <p:cTn id="1058" dur="500" decel="50000" fill="hold">
                                          <p:stCondLst>
                                            <p:cond delay="0"/>
                                          </p:stCondLst>
                                        </p:cTn>
                                        <p:tgtEl>
                                          <p:spTgt spid="186"/>
                                        </p:tgtEl>
                                        <p:attrNameLst>
                                          <p:attrName>ppt_x</p:attrName>
                                        </p:attrNameLst>
                                      </p:cBhvr>
                                      <p:tavLst>
                                        <p:tav tm="0">
                                          <p:val>
                                            <p:strVal val="#ppt_x+.4"/>
                                          </p:val>
                                        </p:tav>
                                        <p:tav tm="100000">
                                          <p:val>
                                            <p:strVal val="#ppt_x"/>
                                          </p:val>
                                        </p:tav>
                                      </p:tavLst>
                                    </p:anim>
                                    <p:anim calcmode="lin" valueType="num">
                                      <p:cBhvr>
                                        <p:cTn id="1059" dur="500" decel="50000" fill="hold">
                                          <p:stCondLst>
                                            <p:cond delay="0"/>
                                          </p:stCondLst>
                                        </p:cTn>
                                        <p:tgtEl>
                                          <p:spTgt spid="186"/>
                                        </p:tgtEl>
                                        <p:attrNameLst>
                                          <p:attrName>ppt_y</p:attrName>
                                        </p:attrNameLst>
                                      </p:cBhvr>
                                      <p:tavLst>
                                        <p:tav tm="0">
                                          <p:val>
                                            <p:strVal val="#ppt_y-.2"/>
                                          </p:val>
                                        </p:tav>
                                        <p:tav tm="100000">
                                          <p:val>
                                            <p:strVal val="#ppt_y+.1"/>
                                          </p:val>
                                        </p:tav>
                                      </p:tavLst>
                                    </p:anim>
                                    <p:anim calcmode="lin" valueType="num">
                                      <p:cBhvr>
                                        <p:cTn id="1060" dur="500" accel="50000" fill="hold">
                                          <p:stCondLst>
                                            <p:cond delay="500"/>
                                          </p:stCondLst>
                                        </p:cTn>
                                        <p:tgtEl>
                                          <p:spTgt spid="186"/>
                                        </p:tgtEl>
                                        <p:attrNameLst>
                                          <p:attrName>ppt_y</p:attrName>
                                        </p:attrNameLst>
                                      </p:cBhvr>
                                      <p:tavLst>
                                        <p:tav tm="0">
                                          <p:val>
                                            <p:strVal val="#ppt_y+.1"/>
                                          </p:val>
                                        </p:tav>
                                        <p:tav tm="100000">
                                          <p:val>
                                            <p:strVal val="#ppt_y"/>
                                          </p:val>
                                        </p:tav>
                                      </p:tavLst>
                                    </p:anim>
                                    <p:animEffect transition="in" filter="fade">
                                      <p:cBhvr>
                                        <p:cTn id="1061" dur="1000" decel="50000">
                                          <p:stCondLst>
                                            <p:cond delay="0"/>
                                          </p:stCondLst>
                                        </p:cTn>
                                        <p:tgtEl>
                                          <p:spTgt spid="186"/>
                                        </p:tgtEl>
                                      </p:cBhvr>
                                    </p:animEffect>
                                  </p:childTnLst>
                                </p:cTn>
                              </p:par>
                              <p:par>
                                <p:cTn id="1062" presetID="25" presetClass="entr" presetSubtype="0" fill="hold" grpId="0" nodeType="withEffect">
                                  <p:stCondLst>
                                    <p:cond delay="0"/>
                                  </p:stCondLst>
                                  <p:childTnLst>
                                    <p:set>
                                      <p:cBhvr>
                                        <p:cTn id="1063" dur="1" fill="hold">
                                          <p:stCondLst>
                                            <p:cond delay="0"/>
                                          </p:stCondLst>
                                        </p:cTn>
                                        <p:tgtEl>
                                          <p:spTgt spid="187"/>
                                        </p:tgtEl>
                                        <p:attrNameLst>
                                          <p:attrName>style.visibility</p:attrName>
                                        </p:attrNameLst>
                                      </p:cBhvr>
                                      <p:to>
                                        <p:strVal val="visible"/>
                                      </p:to>
                                    </p:set>
                                    <p:anim calcmode="lin" valueType="num">
                                      <p:cBhvr>
                                        <p:cTn id="1064" dur="500" decel="50000" fill="hold">
                                          <p:stCondLst>
                                            <p:cond delay="0"/>
                                          </p:stCondLst>
                                        </p:cTn>
                                        <p:tgtEl>
                                          <p:spTgt spid="187"/>
                                        </p:tgtEl>
                                        <p:attrNameLst>
                                          <p:attrName>style.rotation</p:attrName>
                                        </p:attrNameLst>
                                      </p:cBhvr>
                                      <p:tavLst>
                                        <p:tav tm="0">
                                          <p:val>
                                            <p:fltVal val="-90"/>
                                          </p:val>
                                        </p:tav>
                                        <p:tav tm="100000">
                                          <p:val>
                                            <p:fltVal val="0"/>
                                          </p:val>
                                        </p:tav>
                                      </p:tavLst>
                                    </p:anim>
                                    <p:anim calcmode="lin" valueType="num">
                                      <p:cBhvr>
                                        <p:cTn id="1065" dur="500" decel="50000" fill="hold">
                                          <p:stCondLst>
                                            <p:cond delay="0"/>
                                          </p:stCondLst>
                                        </p:cTn>
                                        <p:tgtEl>
                                          <p:spTgt spid="187"/>
                                        </p:tgtEl>
                                        <p:attrNameLst>
                                          <p:attrName>ppt_w</p:attrName>
                                        </p:attrNameLst>
                                      </p:cBhvr>
                                      <p:tavLst>
                                        <p:tav tm="0">
                                          <p:val>
                                            <p:strVal val="#ppt_w"/>
                                          </p:val>
                                        </p:tav>
                                        <p:tav tm="100000">
                                          <p:val>
                                            <p:strVal val="#ppt_w*.05"/>
                                          </p:val>
                                        </p:tav>
                                      </p:tavLst>
                                    </p:anim>
                                    <p:anim calcmode="lin" valueType="num">
                                      <p:cBhvr>
                                        <p:cTn id="1066" dur="500" accel="50000" fill="hold">
                                          <p:stCondLst>
                                            <p:cond delay="500"/>
                                          </p:stCondLst>
                                        </p:cTn>
                                        <p:tgtEl>
                                          <p:spTgt spid="187"/>
                                        </p:tgtEl>
                                        <p:attrNameLst>
                                          <p:attrName>ppt_w</p:attrName>
                                        </p:attrNameLst>
                                      </p:cBhvr>
                                      <p:tavLst>
                                        <p:tav tm="0">
                                          <p:val>
                                            <p:strVal val="#ppt_w*.05"/>
                                          </p:val>
                                        </p:tav>
                                        <p:tav tm="100000">
                                          <p:val>
                                            <p:strVal val="#ppt_w"/>
                                          </p:val>
                                        </p:tav>
                                      </p:tavLst>
                                    </p:anim>
                                    <p:anim calcmode="lin" valueType="num">
                                      <p:cBhvr>
                                        <p:cTn id="1067" dur="1000" fill="hold"/>
                                        <p:tgtEl>
                                          <p:spTgt spid="187"/>
                                        </p:tgtEl>
                                        <p:attrNameLst>
                                          <p:attrName>ppt_h</p:attrName>
                                        </p:attrNameLst>
                                      </p:cBhvr>
                                      <p:tavLst>
                                        <p:tav tm="0">
                                          <p:val>
                                            <p:strVal val="#ppt_h"/>
                                          </p:val>
                                        </p:tav>
                                        <p:tav tm="100000">
                                          <p:val>
                                            <p:strVal val="#ppt_h"/>
                                          </p:val>
                                        </p:tav>
                                      </p:tavLst>
                                    </p:anim>
                                    <p:anim calcmode="lin" valueType="num">
                                      <p:cBhvr>
                                        <p:cTn id="1068" dur="500" decel="50000" fill="hold">
                                          <p:stCondLst>
                                            <p:cond delay="0"/>
                                          </p:stCondLst>
                                        </p:cTn>
                                        <p:tgtEl>
                                          <p:spTgt spid="187"/>
                                        </p:tgtEl>
                                        <p:attrNameLst>
                                          <p:attrName>ppt_x</p:attrName>
                                        </p:attrNameLst>
                                      </p:cBhvr>
                                      <p:tavLst>
                                        <p:tav tm="0">
                                          <p:val>
                                            <p:strVal val="#ppt_x+.4"/>
                                          </p:val>
                                        </p:tav>
                                        <p:tav tm="100000">
                                          <p:val>
                                            <p:strVal val="#ppt_x"/>
                                          </p:val>
                                        </p:tav>
                                      </p:tavLst>
                                    </p:anim>
                                    <p:anim calcmode="lin" valueType="num">
                                      <p:cBhvr>
                                        <p:cTn id="1069" dur="500" decel="50000" fill="hold">
                                          <p:stCondLst>
                                            <p:cond delay="0"/>
                                          </p:stCondLst>
                                        </p:cTn>
                                        <p:tgtEl>
                                          <p:spTgt spid="187"/>
                                        </p:tgtEl>
                                        <p:attrNameLst>
                                          <p:attrName>ppt_y</p:attrName>
                                        </p:attrNameLst>
                                      </p:cBhvr>
                                      <p:tavLst>
                                        <p:tav tm="0">
                                          <p:val>
                                            <p:strVal val="#ppt_y-.2"/>
                                          </p:val>
                                        </p:tav>
                                        <p:tav tm="100000">
                                          <p:val>
                                            <p:strVal val="#ppt_y+.1"/>
                                          </p:val>
                                        </p:tav>
                                      </p:tavLst>
                                    </p:anim>
                                    <p:anim calcmode="lin" valueType="num">
                                      <p:cBhvr>
                                        <p:cTn id="1070" dur="500" accel="50000" fill="hold">
                                          <p:stCondLst>
                                            <p:cond delay="500"/>
                                          </p:stCondLst>
                                        </p:cTn>
                                        <p:tgtEl>
                                          <p:spTgt spid="187"/>
                                        </p:tgtEl>
                                        <p:attrNameLst>
                                          <p:attrName>ppt_y</p:attrName>
                                        </p:attrNameLst>
                                      </p:cBhvr>
                                      <p:tavLst>
                                        <p:tav tm="0">
                                          <p:val>
                                            <p:strVal val="#ppt_y+.1"/>
                                          </p:val>
                                        </p:tav>
                                        <p:tav tm="100000">
                                          <p:val>
                                            <p:strVal val="#ppt_y"/>
                                          </p:val>
                                        </p:tav>
                                      </p:tavLst>
                                    </p:anim>
                                    <p:animEffect transition="in" filter="fade">
                                      <p:cBhvr>
                                        <p:cTn id="1071" dur="1000" decel="50000">
                                          <p:stCondLst>
                                            <p:cond delay="0"/>
                                          </p:stCondLst>
                                        </p:cTn>
                                        <p:tgtEl>
                                          <p:spTgt spid="187"/>
                                        </p:tgtEl>
                                      </p:cBhvr>
                                    </p:animEffect>
                                  </p:childTnLst>
                                </p:cTn>
                              </p:par>
                            </p:childTnLst>
                          </p:cTn>
                        </p:par>
                      </p:childTnLst>
                    </p:cTn>
                  </p:par>
                  <p:par>
                    <p:cTn id="1072" fill="hold">
                      <p:stCondLst>
                        <p:cond delay="indefinite"/>
                      </p:stCondLst>
                      <p:childTnLst>
                        <p:par>
                          <p:cTn id="1073" fill="hold">
                            <p:stCondLst>
                              <p:cond delay="0"/>
                            </p:stCondLst>
                            <p:childTnLst>
                              <p:par>
                                <p:cTn id="1074" presetID="25" presetClass="entr" presetSubtype="0" fill="hold" grpId="0" nodeType="clickEffect">
                                  <p:stCondLst>
                                    <p:cond delay="0"/>
                                  </p:stCondLst>
                                  <p:childTnLst>
                                    <p:set>
                                      <p:cBhvr>
                                        <p:cTn id="1075" dur="1" fill="hold">
                                          <p:stCondLst>
                                            <p:cond delay="0"/>
                                          </p:stCondLst>
                                        </p:cTn>
                                        <p:tgtEl>
                                          <p:spTgt spid="142"/>
                                        </p:tgtEl>
                                        <p:attrNameLst>
                                          <p:attrName>style.visibility</p:attrName>
                                        </p:attrNameLst>
                                      </p:cBhvr>
                                      <p:to>
                                        <p:strVal val="visible"/>
                                      </p:to>
                                    </p:set>
                                    <p:anim calcmode="lin" valueType="num">
                                      <p:cBhvr>
                                        <p:cTn id="1076" dur="500" decel="50000" fill="hold">
                                          <p:stCondLst>
                                            <p:cond delay="0"/>
                                          </p:stCondLst>
                                        </p:cTn>
                                        <p:tgtEl>
                                          <p:spTgt spid="142"/>
                                        </p:tgtEl>
                                        <p:attrNameLst>
                                          <p:attrName>style.rotation</p:attrName>
                                        </p:attrNameLst>
                                      </p:cBhvr>
                                      <p:tavLst>
                                        <p:tav tm="0">
                                          <p:val>
                                            <p:fltVal val="-90"/>
                                          </p:val>
                                        </p:tav>
                                        <p:tav tm="100000">
                                          <p:val>
                                            <p:fltVal val="0"/>
                                          </p:val>
                                        </p:tav>
                                      </p:tavLst>
                                    </p:anim>
                                    <p:anim calcmode="lin" valueType="num">
                                      <p:cBhvr>
                                        <p:cTn id="1077" dur="500" decel="50000" fill="hold">
                                          <p:stCondLst>
                                            <p:cond delay="0"/>
                                          </p:stCondLst>
                                        </p:cTn>
                                        <p:tgtEl>
                                          <p:spTgt spid="142"/>
                                        </p:tgtEl>
                                        <p:attrNameLst>
                                          <p:attrName>ppt_w</p:attrName>
                                        </p:attrNameLst>
                                      </p:cBhvr>
                                      <p:tavLst>
                                        <p:tav tm="0">
                                          <p:val>
                                            <p:strVal val="#ppt_w"/>
                                          </p:val>
                                        </p:tav>
                                        <p:tav tm="100000">
                                          <p:val>
                                            <p:strVal val="#ppt_w*.05"/>
                                          </p:val>
                                        </p:tav>
                                      </p:tavLst>
                                    </p:anim>
                                    <p:anim calcmode="lin" valueType="num">
                                      <p:cBhvr>
                                        <p:cTn id="1078" dur="500" accel="50000" fill="hold">
                                          <p:stCondLst>
                                            <p:cond delay="500"/>
                                          </p:stCondLst>
                                        </p:cTn>
                                        <p:tgtEl>
                                          <p:spTgt spid="142"/>
                                        </p:tgtEl>
                                        <p:attrNameLst>
                                          <p:attrName>ppt_w</p:attrName>
                                        </p:attrNameLst>
                                      </p:cBhvr>
                                      <p:tavLst>
                                        <p:tav tm="0">
                                          <p:val>
                                            <p:strVal val="#ppt_w*.05"/>
                                          </p:val>
                                        </p:tav>
                                        <p:tav tm="100000">
                                          <p:val>
                                            <p:strVal val="#ppt_w"/>
                                          </p:val>
                                        </p:tav>
                                      </p:tavLst>
                                    </p:anim>
                                    <p:anim calcmode="lin" valueType="num">
                                      <p:cBhvr>
                                        <p:cTn id="1079" dur="1000" fill="hold"/>
                                        <p:tgtEl>
                                          <p:spTgt spid="142"/>
                                        </p:tgtEl>
                                        <p:attrNameLst>
                                          <p:attrName>ppt_h</p:attrName>
                                        </p:attrNameLst>
                                      </p:cBhvr>
                                      <p:tavLst>
                                        <p:tav tm="0">
                                          <p:val>
                                            <p:strVal val="#ppt_h"/>
                                          </p:val>
                                        </p:tav>
                                        <p:tav tm="100000">
                                          <p:val>
                                            <p:strVal val="#ppt_h"/>
                                          </p:val>
                                        </p:tav>
                                      </p:tavLst>
                                    </p:anim>
                                    <p:anim calcmode="lin" valueType="num">
                                      <p:cBhvr>
                                        <p:cTn id="1080" dur="500" decel="50000" fill="hold">
                                          <p:stCondLst>
                                            <p:cond delay="0"/>
                                          </p:stCondLst>
                                        </p:cTn>
                                        <p:tgtEl>
                                          <p:spTgt spid="142"/>
                                        </p:tgtEl>
                                        <p:attrNameLst>
                                          <p:attrName>ppt_x</p:attrName>
                                        </p:attrNameLst>
                                      </p:cBhvr>
                                      <p:tavLst>
                                        <p:tav tm="0">
                                          <p:val>
                                            <p:strVal val="#ppt_x+.4"/>
                                          </p:val>
                                        </p:tav>
                                        <p:tav tm="100000">
                                          <p:val>
                                            <p:strVal val="#ppt_x"/>
                                          </p:val>
                                        </p:tav>
                                      </p:tavLst>
                                    </p:anim>
                                    <p:anim calcmode="lin" valueType="num">
                                      <p:cBhvr>
                                        <p:cTn id="1081" dur="500" decel="50000" fill="hold">
                                          <p:stCondLst>
                                            <p:cond delay="0"/>
                                          </p:stCondLst>
                                        </p:cTn>
                                        <p:tgtEl>
                                          <p:spTgt spid="142"/>
                                        </p:tgtEl>
                                        <p:attrNameLst>
                                          <p:attrName>ppt_y</p:attrName>
                                        </p:attrNameLst>
                                      </p:cBhvr>
                                      <p:tavLst>
                                        <p:tav tm="0">
                                          <p:val>
                                            <p:strVal val="#ppt_y-.2"/>
                                          </p:val>
                                        </p:tav>
                                        <p:tav tm="100000">
                                          <p:val>
                                            <p:strVal val="#ppt_y+.1"/>
                                          </p:val>
                                        </p:tav>
                                      </p:tavLst>
                                    </p:anim>
                                    <p:anim calcmode="lin" valueType="num">
                                      <p:cBhvr>
                                        <p:cTn id="1082" dur="500" accel="50000" fill="hold">
                                          <p:stCondLst>
                                            <p:cond delay="500"/>
                                          </p:stCondLst>
                                        </p:cTn>
                                        <p:tgtEl>
                                          <p:spTgt spid="142"/>
                                        </p:tgtEl>
                                        <p:attrNameLst>
                                          <p:attrName>ppt_y</p:attrName>
                                        </p:attrNameLst>
                                      </p:cBhvr>
                                      <p:tavLst>
                                        <p:tav tm="0">
                                          <p:val>
                                            <p:strVal val="#ppt_y+.1"/>
                                          </p:val>
                                        </p:tav>
                                        <p:tav tm="100000">
                                          <p:val>
                                            <p:strVal val="#ppt_y"/>
                                          </p:val>
                                        </p:tav>
                                      </p:tavLst>
                                    </p:anim>
                                    <p:animEffect transition="in" filter="fade">
                                      <p:cBhvr>
                                        <p:cTn id="1083" dur="1000" decel="50000">
                                          <p:stCondLst>
                                            <p:cond delay="0"/>
                                          </p:stCondLst>
                                        </p:cTn>
                                        <p:tgtEl>
                                          <p:spTgt spid="142"/>
                                        </p:tgtEl>
                                      </p:cBhvr>
                                    </p:animEffect>
                                  </p:childTnLst>
                                </p:cTn>
                              </p:par>
                            </p:childTnLst>
                          </p:cTn>
                        </p:par>
                      </p:childTnLst>
                    </p:cTn>
                  </p:par>
                  <p:par>
                    <p:cTn id="1084" fill="hold">
                      <p:stCondLst>
                        <p:cond delay="indefinite"/>
                      </p:stCondLst>
                      <p:childTnLst>
                        <p:par>
                          <p:cTn id="1085" fill="hold">
                            <p:stCondLst>
                              <p:cond delay="0"/>
                            </p:stCondLst>
                            <p:childTnLst>
                              <p:par>
                                <p:cTn id="1086" presetID="25" presetClass="entr" presetSubtype="0" fill="hold" grpId="0" nodeType="clickEffect">
                                  <p:stCondLst>
                                    <p:cond delay="0"/>
                                  </p:stCondLst>
                                  <p:childTnLst>
                                    <p:set>
                                      <p:cBhvr>
                                        <p:cTn id="1087" dur="1" fill="hold">
                                          <p:stCondLst>
                                            <p:cond delay="0"/>
                                          </p:stCondLst>
                                        </p:cTn>
                                        <p:tgtEl>
                                          <p:spTgt spid="144"/>
                                        </p:tgtEl>
                                        <p:attrNameLst>
                                          <p:attrName>style.visibility</p:attrName>
                                        </p:attrNameLst>
                                      </p:cBhvr>
                                      <p:to>
                                        <p:strVal val="visible"/>
                                      </p:to>
                                    </p:set>
                                    <p:anim calcmode="lin" valueType="num">
                                      <p:cBhvr>
                                        <p:cTn id="1088" dur="500" decel="50000" fill="hold">
                                          <p:stCondLst>
                                            <p:cond delay="0"/>
                                          </p:stCondLst>
                                        </p:cTn>
                                        <p:tgtEl>
                                          <p:spTgt spid="144"/>
                                        </p:tgtEl>
                                        <p:attrNameLst>
                                          <p:attrName>style.rotation</p:attrName>
                                        </p:attrNameLst>
                                      </p:cBhvr>
                                      <p:tavLst>
                                        <p:tav tm="0">
                                          <p:val>
                                            <p:fltVal val="-90"/>
                                          </p:val>
                                        </p:tav>
                                        <p:tav tm="100000">
                                          <p:val>
                                            <p:fltVal val="0"/>
                                          </p:val>
                                        </p:tav>
                                      </p:tavLst>
                                    </p:anim>
                                    <p:anim calcmode="lin" valueType="num">
                                      <p:cBhvr>
                                        <p:cTn id="1089" dur="500" decel="50000" fill="hold">
                                          <p:stCondLst>
                                            <p:cond delay="0"/>
                                          </p:stCondLst>
                                        </p:cTn>
                                        <p:tgtEl>
                                          <p:spTgt spid="144"/>
                                        </p:tgtEl>
                                        <p:attrNameLst>
                                          <p:attrName>ppt_w</p:attrName>
                                        </p:attrNameLst>
                                      </p:cBhvr>
                                      <p:tavLst>
                                        <p:tav tm="0">
                                          <p:val>
                                            <p:strVal val="#ppt_w"/>
                                          </p:val>
                                        </p:tav>
                                        <p:tav tm="100000">
                                          <p:val>
                                            <p:strVal val="#ppt_w*.05"/>
                                          </p:val>
                                        </p:tav>
                                      </p:tavLst>
                                    </p:anim>
                                    <p:anim calcmode="lin" valueType="num">
                                      <p:cBhvr>
                                        <p:cTn id="1090" dur="500" accel="50000" fill="hold">
                                          <p:stCondLst>
                                            <p:cond delay="500"/>
                                          </p:stCondLst>
                                        </p:cTn>
                                        <p:tgtEl>
                                          <p:spTgt spid="144"/>
                                        </p:tgtEl>
                                        <p:attrNameLst>
                                          <p:attrName>ppt_w</p:attrName>
                                        </p:attrNameLst>
                                      </p:cBhvr>
                                      <p:tavLst>
                                        <p:tav tm="0">
                                          <p:val>
                                            <p:strVal val="#ppt_w*.05"/>
                                          </p:val>
                                        </p:tav>
                                        <p:tav tm="100000">
                                          <p:val>
                                            <p:strVal val="#ppt_w"/>
                                          </p:val>
                                        </p:tav>
                                      </p:tavLst>
                                    </p:anim>
                                    <p:anim calcmode="lin" valueType="num">
                                      <p:cBhvr>
                                        <p:cTn id="1091" dur="1000" fill="hold"/>
                                        <p:tgtEl>
                                          <p:spTgt spid="144"/>
                                        </p:tgtEl>
                                        <p:attrNameLst>
                                          <p:attrName>ppt_h</p:attrName>
                                        </p:attrNameLst>
                                      </p:cBhvr>
                                      <p:tavLst>
                                        <p:tav tm="0">
                                          <p:val>
                                            <p:strVal val="#ppt_h"/>
                                          </p:val>
                                        </p:tav>
                                        <p:tav tm="100000">
                                          <p:val>
                                            <p:strVal val="#ppt_h"/>
                                          </p:val>
                                        </p:tav>
                                      </p:tavLst>
                                    </p:anim>
                                    <p:anim calcmode="lin" valueType="num">
                                      <p:cBhvr>
                                        <p:cTn id="1092" dur="500" decel="50000" fill="hold">
                                          <p:stCondLst>
                                            <p:cond delay="0"/>
                                          </p:stCondLst>
                                        </p:cTn>
                                        <p:tgtEl>
                                          <p:spTgt spid="144"/>
                                        </p:tgtEl>
                                        <p:attrNameLst>
                                          <p:attrName>ppt_x</p:attrName>
                                        </p:attrNameLst>
                                      </p:cBhvr>
                                      <p:tavLst>
                                        <p:tav tm="0">
                                          <p:val>
                                            <p:strVal val="#ppt_x+.4"/>
                                          </p:val>
                                        </p:tav>
                                        <p:tav tm="100000">
                                          <p:val>
                                            <p:strVal val="#ppt_x"/>
                                          </p:val>
                                        </p:tav>
                                      </p:tavLst>
                                    </p:anim>
                                    <p:anim calcmode="lin" valueType="num">
                                      <p:cBhvr>
                                        <p:cTn id="1093" dur="500" decel="50000" fill="hold">
                                          <p:stCondLst>
                                            <p:cond delay="0"/>
                                          </p:stCondLst>
                                        </p:cTn>
                                        <p:tgtEl>
                                          <p:spTgt spid="144"/>
                                        </p:tgtEl>
                                        <p:attrNameLst>
                                          <p:attrName>ppt_y</p:attrName>
                                        </p:attrNameLst>
                                      </p:cBhvr>
                                      <p:tavLst>
                                        <p:tav tm="0">
                                          <p:val>
                                            <p:strVal val="#ppt_y-.2"/>
                                          </p:val>
                                        </p:tav>
                                        <p:tav tm="100000">
                                          <p:val>
                                            <p:strVal val="#ppt_y+.1"/>
                                          </p:val>
                                        </p:tav>
                                      </p:tavLst>
                                    </p:anim>
                                    <p:anim calcmode="lin" valueType="num">
                                      <p:cBhvr>
                                        <p:cTn id="1094" dur="500" accel="50000" fill="hold">
                                          <p:stCondLst>
                                            <p:cond delay="500"/>
                                          </p:stCondLst>
                                        </p:cTn>
                                        <p:tgtEl>
                                          <p:spTgt spid="144"/>
                                        </p:tgtEl>
                                        <p:attrNameLst>
                                          <p:attrName>ppt_y</p:attrName>
                                        </p:attrNameLst>
                                      </p:cBhvr>
                                      <p:tavLst>
                                        <p:tav tm="0">
                                          <p:val>
                                            <p:strVal val="#ppt_y+.1"/>
                                          </p:val>
                                        </p:tav>
                                        <p:tav tm="100000">
                                          <p:val>
                                            <p:strVal val="#ppt_y"/>
                                          </p:val>
                                        </p:tav>
                                      </p:tavLst>
                                    </p:anim>
                                    <p:animEffect transition="in" filter="fade">
                                      <p:cBhvr>
                                        <p:cTn id="1095" dur="1000" decel="50000">
                                          <p:stCondLst>
                                            <p:cond delay="0"/>
                                          </p:stCondLst>
                                        </p:cTn>
                                        <p:tgtEl>
                                          <p:spTgt spid="144"/>
                                        </p:tgtEl>
                                      </p:cBhvr>
                                    </p:animEffect>
                                  </p:childTnLst>
                                </p:cTn>
                              </p:par>
                              <p:par>
                                <p:cTn id="1096" presetID="25" presetClass="entr" presetSubtype="0" fill="hold" grpId="0" nodeType="withEffect">
                                  <p:stCondLst>
                                    <p:cond delay="0"/>
                                  </p:stCondLst>
                                  <p:childTnLst>
                                    <p:set>
                                      <p:cBhvr>
                                        <p:cTn id="1097" dur="1" fill="hold">
                                          <p:stCondLst>
                                            <p:cond delay="0"/>
                                          </p:stCondLst>
                                        </p:cTn>
                                        <p:tgtEl>
                                          <p:spTgt spid="143"/>
                                        </p:tgtEl>
                                        <p:attrNameLst>
                                          <p:attrName>style.visibility</p:attrName>
                                        </p:attrNameLst>
                                      </p:cBhvr>
                                      <p:to>
                                        <p:strVal val="visible"/>
                                      </p:to>
                                    </p:set>
                                    <p:anim calcmode="lin" valueType="num">
                                      <p:cBhvr>
                                        <p:cTn id="1098" dur="500" decel="50000" fill="hold">
                                          <p:stCondLst>
                                            <p:cond delay="0"/>
                                          </p:stCondLst>
                                        </p:cTn>
                                        <p:tgtEl>
                                          <p:spTgt spid="143"/>
                                        </p:tgtEl>
                                        <p:attrNameLst>
                                          <p:attrName>style.rotation</p:attrName>
                                        </p:attrNameLst>
                                      </p:cBhvr>
                                      <p:tavLst>
                                        <p:tav tm="0">
                                          <p:val>
                                            <p:fltVal val="-90"/>
                                          </p:val>
                                        </p:tav>
                                        <p:tav tm="100000">
                                          <p:val>
                                            <p:fltVal val="0"/>
                                          </p:val>
                                        </p:tav>
                                      </p:tavLst>
                                    </p:anim>
                                    <p:anim calcmode="lin" valueType="num">
                                      <p:cBhvr>
                                        <p:cTn id="1099" dur="500" decel="50000" fill="hold">
                                          <p:stCondLst>
                                            <p:cond delay="0"/>
                                          </p:stCondLst>
                                        </p:cTn>
                                        <p:tgtEl>
                                          <p:spTgt spid="143"/>
                                        </p:tgtEl>
                                        <p:attrNameLst>
                                          <p:attrName>ppt_w</p:attrName>
                                        </p:attrNameLst>
                                      </p:cBhvr>
                                      <p:tavLst>
                                        <p:tav tm="0">
                                          <p:val>
                                            <p:strVal val="#ppt_w"/>
                                          </p:val>
                                        </p:tav>
                                        <p:tav tm="100000">
                                          <p:val>
                                            <p:strVal val="#ppt_w*.05"/>
                                          </p:val>
                                        </p:tav>
                                      </p:tavLst>
                                    </p:anim>
                                    <p:anim calcmode="lin" valueType="num">
                                      <p:cBhvr>
                                        <p:cTn id="1100" dur="500" accel="50000" fill="hold">
                                          <p:stCondLst>
                                            <p:cond delay="500"/>
                                          </p:stCondLst>
                                        </p:cTn>
                                        <p:tgtEl>
                                          <p:spTgt spid="143"/>
                                        </p:tgtEl>
                                        <p:attrNameLst>
                                          <p:attrName>ppt_w</p:attrName>
                                        </p:attrNameLst>
                                      </p:cBhvr>
                                      <p:tavLst>
                                        <p:tav tm="0">
                                          <p:val>
                                            <p:strVal val="#ppt_w*.05"/>
                                          </p:val>
                                        </p:tav>
                                        <p:tav tm="100000">
                                          <p:val>
                                            <p:strVal val="#ppt_w"/>
                                          </p:val>
                                        </p:tav>
                                      </p:tavLst>
                                    </p:anim>
                                    <p:anim calcmode="lin" valueType="num">
                                      <p:cBhvr>
                                        <p:cTn id="1101" dur="1000" fill="hold"/>
                                        <p:tgtEl>
                                          <p:spTgt spid="143"/>
                                        </p:tgtEl>
                                        <p:attrNameLst>
                                          <p:attrName>ppt_h</p:attrName>
                                        </p:attrNameLst>
                                      </p:cBhvr>
                                      <p:tavLst>
                                        <p:tav tm="0">
                                          <p:val>
                                            <p:strVal val="#ppt_h"/>
                                          </p:val>
                                        </p:tav>
                                        <p:tav tm="100000">
                                          <p:val>
                                            <p:strVal val="#ppt_h"/>
                                          </p:val>
                                        </p:tav>
                                      </p:tavLst>
                                    </p:anim>
                                    <p:anim calcmode="lin" valueType="num">
                                      <p:cBhvr>
                                        <p:cTn id="1102" dur="500" decel="50000" fill="hold">
                                          <p:stCondLst>
                                            <p:cond delay="0"/>
                                          </p:stCondLst>
                                        </p:cTn>
                                        <p:tgtEl>
                                          <p:spTgt spid="143"/>
                                        </p:tgtEl>
                                        <p:attrNameLst>
                                          <p:attrName>ppt_x</p:attrName>
                                        </p:attrNameLst>
                                      </p:cBhvr>
                                      <p:tavLst>
                                        <p:tav tm="0">
                                          <p:val>
                                            <p:strVal val="#ppt_x+.4"/>
                                          </p:val>
                                        </p:tav>
                                        <p:tav tm="100000">
                                          <p:val>
                                            <p:strVal val="#ppt_x"/>
                                          </p:val>
                                        </p:tav>
                                      </p:tavLst>
                                    </p:anim>
                                    <p:anim calcmode="lin" valueType="num">
                                      <p:cBhvr>
                                        <p:cTn id="1103" dur="500" decel="50000" fill="hold">
                                          <p:stCondLst>
                                            <p:cond delay="0"/>
                                          </p:stCondLst>
                                        </p:cTn>
                                        <p:tgtEl>
                                          <p:spTgt spid="143"/>
                                        </p:tgtEl>
                                        <p:attrNameLst>
                                          <p:attrName>ppt_y</p:attrName>
                                        </p:attrNameLst>
                                      </p:cBhvr>
                                      <p:tavLst>
                                        <p:tav tm="0">
                                          <p:val>
                                            <p:strVal val="#ppt_y-.2"/>
                                          </p:val>
                                        </p:tav>
                                        <p:tav tm="100000">
                                          <p:val>
                                            <p:strVal val="#ppt_y+.1"/>
                                          </p:val>
                                        </p:tav>
                                      </p:tavLst>
                                    </p:anim>
                                    <p:anim calcmode="lin" valueType="num">
                                      <p:cBhvr>
                                        <p:cTn id="1104" dur="500" accel="50000" fill="hold">
                                          <p:stCondLst>
                                            <p:cond delay="500"/>
                                          </p:stCondLst>
                                        </p:cTn>
                                        <p:tgtEl>
                                          <p:spTgt spid="143"/>
                                        </p:tgtEl>
                                        <p:attrNameLst>
                                          <p:attrName>ppt_y</p:attrName>
                                        </p:attrNameLst>
                                      </p:cBhvr>
                                      <p:tavLst>
                                        <p:tav tm="0">
                                          <p:val>
                                            <p:strVal val="#ppt_y+.1"/>
                                          </p:val>
                                        </p:tav>
                                        <p:tav tm="100000">
                                          <p:val>
                                            <p:strVal val="#ppt_y"/>
                                          </p:val>
                                        </p:tav>
                                      </p:tavLst>
                                    </p:anim>
                                    <p:animEffect transition="in" filter="fade">
                                      <p:cBhvr>
                                        <p:cTn id="1105" dur="1000" decel="50000">
                                          <p:stCondLst>
                                            <p:cond delay="0"/>
                                          </p:stCondLst>
                                        </p:cTn>
                                        <p:tgtEl>
                                          <p:spTgt spid="143"/>
                                        </p:tgtEl>
                                      </p:cBhvr>
                                    </p:animEffect>
                                  </p:childTnLst>
                                </p:cTn>
                              </p:par>
                            </p:childTnLst>
                          </p:cTn>
                        </p:par>
                      </p:childTnLst>
                    </p:cTn>
                  </p:par>
                  <p:par>
                    <p:cTn id="1106" fill="hold">
                      <p:stCondLst>
                        <p:cond delay="indefinite"/>
                      </p:stCondLst>
                      <p:childTnLst>
                        <p:par>
                          <p:cTn id="1107" fill="hold">
                            <p:stCondLst>
                              <p:cond delay="0"/>
                            </p:stCondLst>
                            <p:childTnLst>
                              <p:par>
                                <p:cTn id="1108" presetID="25" presetClass="entr" presetSubtype="0" fill="hold" grpId="0" nodeType="clickEffect">
                                  <p:stCondLst>
                                    <p:cond delay="0"/>
                                  </p:stCondLst>
                                  <p:childTnLst>
                                    <p:set>
                                      <p:cBhvr>
                                        <p:cTn id="1109" dur="1" fill="hold">
                                          <p:stCondLst>
                                            <p:cond delay="0"/>
                                          </p:stCondLst>
                                        </p:cTn>
                                        <p:tgtEl>
                                          <p:spTgt spid="146"/>
                                        </p:tgtEl>
                                        <p:attrNameLst>
                                          <p:attrName>style.visibility</p:attrName>
                                        </p:attrNameLst>
                                      </p:cBhvr>
                                      <p:to>
                                        <p:strVal val="visible"/>
                                      </p:to>
                                    </p:set>
                                    <p:anim calcmode="lin" valueType="num">
                                      <p:cBhvr>
                                        <p:cTn id="1110" dur="500" decel="50000" fill="hold">
                                          <p:stCondLst>
                                            <p:cond delay="0"/>
                                          </p:stCondLst>
                                        </p:cTn>
                                        <p:tgtEl>
                                          <p:spTgt spid="146"/>
                                        </p:tgtEl>
                                        <p:attrNameLst>
                                          <p:attrName>style.rotation</p:attrName>
                                        </p:attrNameLst>
                                      </p:cBhvr>
                                      <p:tavLst>
                                        <p:tav tm="0">
                                          <p:val>
                                            <p:fltVal val="-90"/>
                                          </p:val>
                                        </p:tav>
                                        <p:tav tm="100000">
                                          <p:val>
                                            <p:fltVal val="0"/>
                                          </p:val>
                                        </p:tav>
                                      </p:tavLst>
                                    </p:anim>
                                    <p:anim calcmode="lin" valueType="num">
                                      <p:cBhvr>
                                        <p:cTn id="1111" dur="500" decel="50000" fill="hold">
                                          <p:stCondLst>
                                            <p:cond delay="0"/>
                                          </p:stCondLst>
                                        </p:cTn>
                                        <p:tgtEl>
                                          <p:spTgt spid="146"/>
                                        </p:tgtEl>
                                        <p:attrNameLst>
                                          <p:attrName>ppt_w</p:attrName>
                                        </p:attrNameLst>
                                      </p:cBhvr>
                                      <p:tavLst>
                                        <p:tav tm="0">
                                          <p:val>
                                            <p:strVal val="#ppt_w"/>
                                          </p:val>
                                        </p:tav>
                                        <p:tav tm="100000">
                                          <p:val>
                                            <p:strVal val="#ppt_w*.05"/>
                                          </p:val>
                                        </p:tav>
                                      </p:tavLst>
                                    </p:anim>
                                    <p:anim calcmode="lin" valueType="num">
                                      <p:cBhvr>
                                        <p:cTn id="1112" dur="500" accel="50000" fill="hold">
                                          <p:stCondLst>
                                            <p:cond delay="500"/>
                                          </p:stCondLst>
                                        </p:cTn>
                                        <p:tgtEl>
                                          <p:spTgt spid="146"/>
                                        </p:tgtEl>
                                        <p:attrNameLst>
                                          <p:attrName>ppt_w</p:attrName>
                                        </p:attrNameLst>
                                      </p:cBhvr>
                                      <p:tavLst>
                                        <p:tav tm="0">
                                          <p:val>
                                            <p:strVal val="#ppt_w*.05"/>
                                          </p:val>
                                        </p:tav>
                                        <p:tav tm="100000">
                                          <p:val>
                                            <p:strVal val="#ppt_w"/>
                                          </p:val>
                                        </p:tav>
                                      </p:tavLst>
                                    </p:anim>
                                    <p:anim calcmode="lin" valueType="num">
                                      <p:cBhvr>
                                        <p:cTn id="1113" dur="1000" fill="hold"/>
                                        <p:tgtEl>
                                          <p:spTgt spid="146"/>
                                        </p:tgtEl>
                                        <p:attrNameLst>
                                          <p:attrName>ppt_h</p:attrName>
                                        </p:attrNameLst>
                                      </p:cBhvr>
                                      <p:tavLst>
                                        <p:tav tm="0">
                                          <p:val>
                                            <p:strVal val="#ppt_h"/>
                                          </p:val>
                                        </p:tav>
                                        <p:tav tm="100000">
                                          <p:val>
                                            <p:strVal val="#ppt_h"/>
                                          </p:val>
                                        </p:tav>
                                      </p:tavLst>
                                    </p:anim>
                                    <p:anim calcmode="lin" valueType="num">
                                      <p:cBhvr>
                                        <p:cTn id="1114" dur="500" decel="50000" fill="hold">
                                          <p:stCondLst>
                                            <p:cond delay="0"/>
                                          </p:stCondLst>
                                        </p:cTn>
                                        <p:tgtEl>
                                          <p:spTgt spid="146"/>
                                        </p:tgtEl>
                                        <p:attrNameLst>
                                          <p:attrName>ppt_x</p:attrName>
                                        </p:attrNameLst>
                                      </p:cBhvr>
                                      <p:tavLst>
                                        <p:tav tm="0">
                                          <p:val>
                                            <p:strVal val="#ppt_x+.4"/>
                                          </p:val>
                                        </p:tav>
                                        <p:tav tm="100000">
                                          <p:val>
                                            <p:strVal val="#ppt_x"/>
                                          </p:val>
                                        </p:tav>
                                      </p:tavLst>
                                    </p:anim>
                                    <p:anim calcmode="lin" valueType="num">
                                      <p:cBhvr>
                                        <p:cTn id="1115" dur="500" decel="50000" fill="hold">
                                          <p:stCondLst>
                                            <p:cond delay="0"/>
                                          </p:stCondLst>
                                        </p:cTn>
                                        <p:tgtEl>
                                          <p:spTgt spid="146"/>
                                        </p:tgtEl>
                                        <p:attrNameLst>
                                          <p:attrName>ppt_y</p:attrName>
                                        </p:attrNameLst>
                                      </p:cBhvr>
                                      <p:tavLst>
                                        <p:tav tm="0">
                                          <p:val>
                                            <p:strVal val="#ppt_y-.2"/>
                                          </p:val>
                                        </p:tav>
                                        <p:tav tm="100000">
                                          <p:val>
                                            <p:strVal val="#ppt_y+.1"/>
                                          </p:val>
                                        </p:tav>
                                      </p:tavLst>
                                    </p:anim>
                                    <p:anim calcmode="lin" valueType="num">
                                      <p:cBhvr>
                                        <p:cTn id="1116" dur="500" accel="50000" fill="hold">
                                          <p:stCondLst>
                                            <p:cond delay="500"/>
                                          </p:stCondLst>
                                        </p:cTn>
                                        <p:tgtEl>
                                          <p:spTgt spid="146"/>
                                        </p:tgtEl>
                                        <p:attrNameLst>
                                          <p:attrName>ppt_y</p:attrName>
                                        </p:attrNameLst>
                                      </p:cBhvr>
                                      <p:tavLst>
                                        <p:tav tm="0">
                                          <p:val>
                                            <p:strVal val="#ppt_y+.1"/>
                                          </p:val>
                                        </p:tav>
                                        <p:tav tm="100000">
                                          <p:val>
                                            <p:strVal val="#ppt_y"/>
                                          </p:val>
                                        </p:tav>
                                      </p:tavLst>
                                    </p:anim>
                                    <p:animEffect transition="in" filter="fade">
                                      <p:cBhvr>
                                        <p:cTn id="1117" dur="1000" decel="50000">
                                          <p:stCondLst>
                                            <p:cond delay="0"/>
                                          </p:stCondLst>
                                        </p:cTn>
                                        <p:tgtEl>
                                          <p:spTgt spid="146"/>
                                        </p:tgtEl>
                                      </p:cBhvr>
                                    </p:animEffect>
                                  </p:childTnLst>
                                </p:cTn>
                              </p:par>
                            </p:childTnLst>
                          </p:cTn>
                        </p:par>
                      </p:childTnLst>
                    </p:cTn>
                  </p:par>
                  <p:par>
                    <p:cTn id="1118" fill="hold">
                      <p:stCondLst>
                        <p:cond delay="indefinite"/>
                      </p:stCondLst>
                      <p:childTnLst>
                        <p:par>
                          <p:cTn id="1119" fill="hold">
                            <p:stCondLst>
                              <p:cond delay="0"/>
                            </p:stCondLst>
                            <p:childTnLst>
                              <p:par>
                                <p:cTn id="1120" presetID="25" presetClass="entr" presetSubtype="0" fill="hold" grpId="0" nodeType="clickEffect">
                                  <p:stCondLst>
                                    <p:cond delay="0"/>
                                  </p:stCondLst>
                                  <p:childTnLst>
                                    <p:set>
                                      <p:cBhvr>
                                        <p:cTn id="1121" dur="1" fill="hold">
                                          <p:stCondLst>
                                            <p:cond delay="0"/>
                                          </p:stCondLst>
                                        </p:cTn>
                                        <p:tgtEl>
                                          <p:spTgt spid="145"/>
                                        </p:tgtEl>
                                        <p:attrNameLst>
                                          <p:attrName>style.visibility</p:attrName>
                                        </p:attrNameLst>
                                      </p:cBhvr>
                                      <p:to>
                                        <p:strVal val="visible"/>
                                      </p:to>
                                    </p:set>
                                    <p:anim calcmode="lin" valueType="num">
                                      <p:cBhvr>
                                        <p:cTn id="1122" dur="500" decel="50000" fill="hold">
                                          <p:stCondLst>
                                            <p:cond delay="0"/>
                                          </p:stCondLst>
                                        </p:cTn>
                                        <p:tgtEl>
                                          <p:spTgt spid="145"/>
                                        </p:tgtEl>
                                        <p:attrNameLst>
                                          <p:attrName>style.rotation</p:attrName>
                                        </p:attrNameLst>
                                      </p:cBhvr>
                                      <p:tavLst>
                                        <p:tav tm="0">
                                          <p:val>
                                            <p:fltVal val="-90"/>
                                          </p:val>
                                        </p:tav>
                                        <p:tav tm="100000">
                                          <p:val>
                                            <p:fltVal val="0"/>
                                          </p:val>
                                        </p:tav>
                                      </p:tavLst>
                                    </p:anim>
                                    <p:anim calcmode="lin" valueType="num">
                                      <p:cBhvr>
                                        <p:cTn id="1123" dur="500" decel="50000" fill="hold">
                                          <p:stCondLst>
                                            <p:cond delay="0"/>
                                          </p:stCondLst>
                                        </p:cTn>
                                        <p:tgtEl>
                                          <p:spTgt spid="145"/>
                                        </p:tgtEl>
                                        <p:attrNameLst>
                                          <p:attrName>ppt_w</p:attrName>
                                        </p:attrNameLst>
                                      </p:cBhvr>
                                      <p:tavLst>
                                        <p:tav tm="0">
                                          <p:val>
                                            <p:strVal val="#ppt_w"/>
                                          </p:val>
                                        </p:tav>
                                        <p:tav tm="100000">
                                          <p:val>
                                            <p:strVal val="#ppt_w*.05"/>
                                          </p:val>
                                        </p:tav>
                                      </p:tavLst>
                                    </p:anim>
                                    <p:anim calcmode="lin" valueType="num">
                                      <p:cBhvr>
                                        <p:cTn id="1124" dur="500" accel="50000" fill="hold">
                                          <p:stCondLst>
                                            <p:cond delay="500"/>
                                          </p:stCondLst>
                                        </p:cTn>
                                        <p:tgtEl>
                                          <p:spTgt spid="145"/>
                                        </p:tgtEl>
                                        <p:attrNameLst>
                                          <p:attrName>ppt_w</p:attrName>
                                        </p:attrNameLst>
                                      </p:cBhvr>
                                      <p:tavLst>
                                        <p:tav tm="0">
                                          <p:val>
                                            <p:strVal val="#ppt_w*.05"/>
                                          </p:val>
                                        </p:tav>
                                        <p:tav tm="100000">
                                          <p:val>
                                            <p:strVal val="#ppt_w"/>
                                          </p:val>
                                        </p:tav>
                                      </p:tavLst>
                                    </p:anim>
                                    <p:anim calcmode="lin" valueType="num">
                                      <p:cBhvr>
                                        <p:cTn id="1125" dur="1000" fill="hold"/>
                                        <p:tgtEl>
                                          <p:spTgt spid="145"/>
                                        </p:tgtEl>
                                        <p:attrNameLst>
                                          <p:attrName>ppt_h</p:attrName>
                                        </p:attrNameLst>
                                      </p:cBhvr>
                                      <p:tavLst>
                                        <p:tav tm="0">
                                          <p:val>
                                            <p:strVal val="#ppt_h"/>
                                          </p:val>
                                        </p:tav>
                                        <p:tav tm="100000">
                                          <p:val>
                                            <p:strVal val="#ppt_h"/>
                                          </p:val>
                                        </p:tav>
                                      </p:tavLst>
                                    </p:anim>
                                    <p:anim calcmode="lin" valueType="num">
                                      <p:cBhvr>
                                        <p:cTn id="1126" dur="500" decel="50000" fill="hold">
                                          <p:stCondLst>
                                            <p:cond delay="0"/>
                                          </p:stCondLst>
                                        </p:cTn>
                                        <p:tgtEl>
                                          <p:spTgt spid="145"/>
                                        </p:tgtEl>
                                        <p:attrNameLst>
                                          <p:attrName>ppt_x</p:attrName>
                                        </p:attrNameLst>
                                      </p:cBhvr>
                                      <p:tavLst>
                                        <p:tav tm="0">
                                          <p:val>
                                            <p:strVal val="#ppt_x+.4"/>
                                          </p:val>
                                        </p:tav>
                                        <p:tav tm="100000">
                                          <p:val>
                                            <p:strVal val="#ppt_x"/>
                                          </p:val>
                                        </p:tav>
                                      </p:tavLst>
                                    </p:anim>
                                    <p:anim calcmode="lin" valueType="num">
                                      <p:cBhvr>
                                        <p:cTn id="1127" dur="500" decel="50000" fill="hold">
                                          <p:stCondLst>
                                            <p:cond delay="0"/>
                                          </p:stCondLst>
                                        </p:cTn>
                                        <p:tgtEl>
                                          <p:spTgt spid="145"/>
                                        </p:tgtEl>
                                        <p:attrNameLst>
                                          <p:attrName>ppt_y</p:attrName>
                                        </p:attrNameLst>
                                      </p:cBhvr>
                                      <p:tavLst>
                                        <p:tav tm="0">
                                          <p:val>
                                            <p:strVal val="#ppt_y-.2"/>
                                          </p:val>
                                        </p:tav>
                                        <p:tav tm="100000">
                                          <p:val>
                                            <p:strVal val="#ppt_y+.1"/>
                                          </p:val>
                                        </p:tav>
                                      </p:tavLst>
                                    </p:anim>
                                    <p:anim calcmode="lin" valueType="num">
                                      <p:cBhvr>
                                        <p:cTn id="1128" dur="500" accel="50000" fill="hold">
                                          <p:stCondLst>
                                            <p:cond delay="500"/>
                                          </p:stCondLst>
                                        </p:cTn>
                                        <p:tgtEl>
                                          <p:spTgt spid="145"/>
                                        </p:tgtEl>
                                        <p:attrNameLst>
                                          <p:attrName>ppt_y</p:attrName>
                                        </p:attrNameLst>
                                      </p:cBhvr>
                                      <p:tavLst>
                                        <p:tav tm="0">
                                          <p:val>
                                            <p:strVal val="#ppt_y+.1"/>
                                          </p:val>
                                        </p:tav>
                                        <p:tav tm="100000">
                                          <p:val>
                                            <p:strVal val="#ppt_y"/>
                                          </p:val>
                                        </p:tav>
                                      </p:tavLst>
                                    </p:anim>
                                    <p:animEffect transition="in" filter="fade">
                                      <p:cBhvr>
                                        <p:cTn id="1129" dur="1000" decel="50000">
                                          <p:stCondLst>
                                            <p:cond delay="0"/>
                                          </p:stCondLst>
                                        </p:cTn>
                                        <p:tgtEl>
                                          <p:spTgt spid="145"/>
                                        </p:tgtEl>
                                      </p:cBhvr>
                                    </p:animEffect>
                                  </p:childTnLst>
                                </p:cTn>
                              </p:par>
                            </p:childTnLst>
                          </p:cTn>
                        </p:par>
                      </p:childTnLst>
                    </p:cTn>
                  </p:par>
                  <p:par>
                    <p:cTn id="1130" fill="hold">
                      <p:stCondLst>
                        <p:cond delay="indefinite"/>
                      </p:stCondLst>
                      <p:childTnLst>
                        <p:par>
                          <p:cTn id="1131" fill="hold">
                            <p:stCondLst>
                              <p:cond delay="0"/>
                            </p:stCondLst>
                            <p:childTnLst>
                              <p:par>
                                <p:cTn id="1132" presetID="25" presetClass="entr" presetSubtype="0" fill="hold" grpId="0" nodeType="clickEffect">
                                  <p:stCondLst>
                                    <p:cond delay="0"/>
                                  </p:stCondLst>
                                  <p:childTnLst>
                                    <p:set>
                                      <p:cBhvr>
                                        <p:cTn id="1133" dur="1" fill="hold">
                                          <p:stCondLst>
                                            <p:cond delay="0"/>
                                          </p:stCondLst>
                                        </p:cTn>
                                        <p:tgtEl>
                                          <p:spTgt spid="147"/>
                                        </p:tgtEl>
                                        <p:attrNameLst>
                                          <p:attrName>style.visibility</p:attrName>
                                        </p:attrNameLst>
                                      </p:cBhvr>
                                      <p:to>
                                        <p:strVal val="visible"/>
                                      </p:to>
                                    </p:set>
                                    <p:anim calcmode="lin" valueType="num">
                                      <p:cBhvr>
                                        <p:cTn id="1134" dur="500" decel="50000" fill="hold">
                                          <p:stCondLst>
                                            <p:cond delay="0"/>
                                          </p:stCondLst>
                                        </p:cTn>
                                        <p:tgtEl>
                                          <p:spTgt spid="147"/>
                                        </p:tgtEl>
                                        <p:attrNameLst>
                                          <p:attrName>style.rotation</p:attrName>
                                        </p:attrNameLst>
                                      </p:cBhvr>
                                      <p:tavLst>
                                        <p:tav tm="0">
                                          <p:val>
                                            <p:fltVal val="-90"/>
                                          </p:val>
                                        </p:tav>
                                        <p:tav tm="100000">
                                          <p:val>
                                            <p:fltVal val="0"/>
                                          </p:val>
                                        </p:tav>
                                      </p:tavLst>
                                    </p:anim>
                                    <p:anim calcmode="lin" valueType="num">
                                      <p:cBhvr>
                                        <p:cTn id="1135" dur="500" decel="50000" fill="hold">
                                          <p:stCondLst>
                                            <p:cond delay="0"/>
                                          </p:stCondLst>
                                        </p:cTn>
                                        <p:tgtEl>
                                          <p:spTgt spid="147"/>
                                        </p:tgtEl>
                                        <p:attrNameLst>
                                          <p:attrName>ppt_w</p:attrName>
                                        </p:attrNameLst>
                                      </p:cBhvr>
                                      <p:tavLst>
                                        <p:tav tm="0">
                                          <p:val>
                                            <p:strVal val="#ppt_w"/>
                                          </p:val>
                                        </p:tav>
                                        <p:tav tm="100000">
                                          <p:val>
                                            <p:strVal val="#ppt_w*.05"/>
                                          </p:val>
                                        </p:tav>
                                      </p:tavLst>
                                    </p:anim>
                                    <p:anim calcmode="lin" valueType="num">
                                      <p:cBhvr>
                                        <p:cTn id="1136" dur="500" accel="50000" fill="hold">
                                          <p:stCondLst>
                                            <p:cond delay="500"/>
                                          </p:stCondLst>
                                        </p:cTn>
                                        <p:tgtEl>
                                          <p:spTgt spid="147"/>
                                        </p:tgtEl>
                                        <p:attrNameLst>
                                          <p:attrName>ppt_w</p:attrName>
                                        </p:attrNameLst>
                                      </p:cBhvr>
                                      <p:tavLst>
                                        <p:tav tm="0">
                                          <p:val>
                                            <p:strVal val="#ppt_w*.05"/>
                                          </p:val>
                                        </p:tav>
                                        <p:tav tm="100000">
                                          <p:val>
                                            <p:strVal val="#ppt_w"/>
                                          </p:val>
                                        </p:tav>
                                      </p:tavLst>
                                    </p:anim>
                                    <p:anim calcmode="lin" valueType="num">
                                      <p:cBhvr>
                                        <p:cTn id="1137" dur="1000" fill="hold"/>
                                        <p:tgtEl>
                                          <p:spTgt spid="147"/>
                                        </p:tgtEl>
                                        <p:attrNameLst>
                                          <p:attrName>ppt_h</p:attrName>
                                        </p:attrNameLst>
                                      </p:cBhvr>
                                      <p:tavLst>
                                        <p:tav tm="0">
                                          <p:val>
                                            <p:strVal val="#ppt_h"/>
                                          </p:val>
                                        </p:tav>
                                        <p:tav tm="100000">
                                          <p:val>
                                            <p:strVal val="#ppt_h"/>
                                          </p:val>
                                        </p:tav>
                                      </p:tavLst>
                                    </p:anim>
                                    <p:anim calcmode="lin" valueType="num">
                                      <p:cBhvr>
                                        <p:cTn id="1138" dur="500" decel="50000" fill="hold">
                                          <p:stCondLst>
                                            <p:cond delay="0"/>
                                          </p:stCondLst>
                                        </p:cTn>
                                        <p:tgtEl>
                                          <p:spTgt spid="147"/>
                                        </p:tgtEl>
                                        <p:attrNameLst>
                                          <p:attrName>ppt_x</p:attrName>
                                        </p:attrNameLst>
                                      </p:cBhvr>
                                      <p:tavLst>
                                        <p:tav tm="0">
                                          <p:val>
                                            <p:strVal val="#ppt_x+.4"/>
                                          </p:val>
                                        </p:tav>
                                        <p:tav tm="100000">
                                          <p:val>
                                            <p:strVal val="#ppt_x"/>
                                          </p:val>
                                        </p:tav>
                                      </p:tavLst>
                                    </p:anim>
                                    <p:anim calcmode="lin" valueType="num">
                                      <p:cBhvr>
                                        <p:cTn id="1139" dur="500" decel="50000" fill="hold">
                                          <p:stCondLst>
                                            <p:cond delay="0"/>
                                          </p:stCondLst>
                                        </p:cTn>
                                        <p:tgtEl>
                                          <p:spTgt spid="147"/>
                                        </p:tgtEl>
                                        <p:attrNameLst>
                                          <p:attrName>ppt_y</p:attrName>
                                        </p:attrNameLst>
                                      </p:cBhvr>
                                      <p:tavLst>
                                        <p:tav tm="0">
                                          <p:val>
                                            <p:strVal val="#ppt_y-.2"/>
                                          </p:val>
                                        </p:tav>
                                        <p:tav tm="100000">
                                          <p:val>
                                            <p:strVal val="#ppt_y+.1"/>
                                          </p:val>
                                        </p:tav>
                                      </p:tavLst>
                                    </p:anim>
                                    <p:anim calcmode="lin" valueType="num">
                                      <p:cBhvr>
                                        <p:cTn id="1140" dur="500" accel="50000" fill="hold">
                                          <p:stCondLst>
                                            <p:cond delay="500"/>
                                          </p:stCondLst>
                                        </p:cTn>
                                        <p:tgtEl>
                                          <p:spTgt spid="147"/>
                                        </p:tgtEl>
                                        <p:attrNameLst>
                                          <p:attrName>ppt_y</p:attrName>
                                        </p:attrNameLst>
                                      </p:cBhvr>
                                      <p:tavLst>
                                        <p:tav tm="0">
                                          <p:val>
                                            <p:strVal val="#ppt_y+.1"/>
                                          </p:val>
                                        </p:tav>
                                        <p:tav tm="100000">
                                          <p:val>
                                            <p:strVal val="#ppt_y"/>
                                          </p:val>
                                        </p:tav>
                                      </p:tavLst>
                                    </p:anim>
                                    <p:animEffect transition="in" filter="fade">
                                      <p:cBhvr>
                                        <p:cTn id="1141" dur="1000" decel="50000">
                                          <p:stCondLst>
                                            <p:cond delay="0"/>
                                          </p:stCondLst>
                                        </p:cTn>
                                        <p:tgtEl>
                                          <p:spTgt spid="147"/>
                                        </p:tgtEl>
                                      </p:cBhvr>
                                    </p:animEffect>
                                  </p:childTnLst>
                                </p:cTn>
                              </p:par>
                              <p:par>
                                <p:cTn id="1142" presetID="25" presetClass="entr" presetSubtype="0" fill="hold" grpId="0" nodeType="withEffect">
                                  <p:stCondLst>
                                    <p:cond delay="0"/>
                                  </p:stCondLst>
                                  <p:childTnLst>
                                    <p:set>
                                      <p:cBhvr>
                                        <p:cTn id="1143" dur="1" fill="hold">
                                          <p:stCondLst>
                                            <p:cond delay="0"/>
                                          </p:stCondLst>
                                        </p:cTn>
                                        <p:tgtEl>
                                          <p:spTgt spid="149"/>
                                        </p:tgtEl>
                                        <p:attrNameLst>
                                          <p:attrName>style.visibility</p:attrName>
                                        </p:attrNameLst>
                                      </p:cBhvr>
                                      <p:to>
                                        <p:strVal val="visible"/>
                                      </p:to>
                                    </p:set>
                                    <p:anim calcmode="lin" valueType="num">
                                      <p:cBhvr>
                                        <p:cTn id="1144" dur="500" decel="50000" fill="hold">
                                          <p:stCondLst>
                                            <p:cond delay="0"/>
                                          </p:stCondLst>
                                        </p:cTn>
                                        <p:tgtEl>
                                          <p:spTgt spid="149"/>
                                        </p:tgtEl>
                                        <p:attrNameLst>
                                          <p:attrName>style.rotation</p:attrName>
                                        </p:attrNameLst>
                                      </p:cBhvr>
                                      <p:tavLst>
                                        <p:tav tm="0">
                                          <p:val>
                                            <p:fltVal val="-90"/>
                                          </p:val>
                                        </p:tav>
                                        <p:tav tm="100000">
                                          <p:val>
                                            <p:fltVal val="0"/>
                                          </p:val>
                                        </p:tav>
                                      </p:tavLst>
                                    </p:anim>
                                    <p:anim calcmode="lin" valueType="num">
                                      <p:cBhvr>
                                        <p:cTn id="1145" dur="500" decel="50000" fill="hold">
                                          <p:stCondLst>
                                            <p:cond delay="0"/>
                                          </p:stCondLst>
                                        </p:cTn>
                                        <p:tgtEl>
                                          <p:spTgt spid="149"/>
                                        </p:tgtEl>
                                        <p:attrNameLst>
                                          <p:attrName>ppt_w</p:attrName>
                                        </p:attrNameLst>
                                      </p:cBhvr>
                                      <p:tavLst>
                                        <p:tav tm="0">
                                          <p:val>
                                            <p:strVal val="#ppt_w"/>
                                          </p:val>
                                        </p:tav>
                                        <p:tav tm="100000">
                                          <p:val>
                                            <p:strVal val="#ppt_w*.05"/>
                                          </p:val>
                                        </p:tav>
                                      </p:tavLst>
                                    </p:anim>
                                    <p:anim calcmode="lin" valueType="num">
                                      <p:cBhvr>
                                        <p:cTn id="1146" dur="500" accel="50000" fill="hold">
                                          <p:stCondLst>
                                            <p:cond delay="500"/>
                                          </p:stCondLst>
                                        </p:cTn>
                                        <p:tgtEl>
                                          <p:spTgt spid="149"/>
                                        </p:tgtEl>
                                        <p:attrNameLst>
                                          <p:attrName>ppt_w</p:attrName>
                                        </p:attrNameLst>
                                      </p:cBhvr>
                                      <p:tavLst>
                                        <p:tav tm="0">
                                          <p:val>
                                            <p:strVal val="#ppt_w*.05"/>
                                          </p:val>
                                        </p:tav>
                                        <p:tav tm="100000">
                                          <p:val>
                                            <p:strVal val="#ppt_w"/>
                                          </p:val>
                                        </p:tav>
                                      </p:tavLst>
                                    </p:anim>
                                    <p:anim calcmode="lin" valueType="num">
                                      <p:cBhvr>
                                        <p:cTn id="1147" dur="1000" fill="hold"/>
                                        <p:tgtEl>
                                          <p:spTgt spid="149"/>
                                        </p:tgtEl>
                                        <p:attrNameLst>
                                          <p:attrName>ppt_h</p:attrName>
                                        </p:attrNameLst>
                                      </p:cBhvr>
                                      <p:tavLst>
                                        <p:tav tm="0">
                                          <p:val>
                                            <p:strVal val="#ppt_h"/>
                                          </p:val>
                                        </p:tav>
                                        <p:tav tm="100000">
                                          <p:val>
                                            <p:strVal val="#ppt_h"/>
                                          </p:val>
                                        </p:tav>
                                      </p:tavLst>
                                    </p:anim>
                                    <p:anim calcmode="lin" valueType="num">
                                      <p:cBhvr>
                                        <p:cTn id="1148" dur="500" decel="50000" fill="hold">
                                          <p:stCondLst>
                                            <p:cond delay="0"/>
                                          </p:stCondLst>
                                        </p:cTn>
                                        <p:tgtEl>
                                          <p:spTgt spid="149"/>
                                        </p:tgtEl>
                                        <p:attrNameLst>
                                          <p:attrName>ppt_x</p:attrName>
                                        </p:attrNameLst>
                                      </p:cBhvr>
                                      <p:tavLst>
                                        <p:tav tm="0">
                                          <p:val>
                                            <p:strVal val="#ppt_x+.4"/>
                                          </p:val>
                                        </p:tav>
                                        <p:tav tm="100000">
                                          <p:val>
                                            <p:strVal val="#ppt_x"/>
                                          </p:val>
                                        </p:tav>
                                      </p:tavLst>
                                    </p:anim>
                                    <p:anim calcmode="lin" valueType="num">
                                      <p:cBhvr>
                                        <p:cTn id="1149" dur="500" decel="50000" fill="hold">
                                          <p:stCondLst>
                                            <p:cond delay="0"/>
                                          </p:stCondLst>
                                        </p:cTn>
                                        <p:tgtEl>
                                          <p:spTgt spid="149"/>
                                        </p:tgtEl>
                                        <p:attrNameLst>
                                          <p:attrName>ppt_y</p:attrName>
                                        </p:attrNameLst>
                                      </p:cBhvr>
                                      <p:tavLst>
                                        <p:tav tm="0">
                                          <p:val>
                                            <p:strVal val="#ppt_y-.2"/>
                                          </p:val>
                                        </p:tav>
                                        <p:tav tm="100000">
                                          <p:val>
                                            <p:strVal val="#ppt_y+.1"/>
                                          </p:val>
                                        </p:tav>
                                      </p:tavLst>
                                    </p:anim>
                                    <p:anim calcmode="lin" valueType="num">
                                      <p:cBhvr>
                                        <p:cTn id="1150" dur="500" accel="50000" fill="hold">
                                          <p:stCondLst>
                                            <p:cond delay="500"/>
                                          </p:stCondLst>
                                        </p:cTn>
                                        <p:tgtEl>
                                          <p:spTgt spid="149"/>
                                        </p:tgtEl>
                                        <p:attrNameLst>
                                          <p:attrName>ppt_y</p:attrName>
                                        </p:attrNameLst>
                                      </p:cBhvr>
                                      <p:tavLst>
                                        <p:tav tm="0">
                                          <p:val>
                                            <p:strVal val="#ppt_y+.1"/>
                                          </p:val>
                                        </p:tav>
                                        <p:tav tm="100000">
                                          <p:val>
                                            <p:strVal val="#ppt_y"/>
                                          </p:val>
                                        </p:tav>
                                      </p:tavLst>
                                    </p:anim>
                                    <p:animEffect transition="in" filter="fade">
                                      <p:cBhvr>
                                        <p:cTn id="1151" dur="1000" decel="50000">
                                          <p:stCondLst>
                                            <p:cond delay="0"/>
                                          </p:stCondLst>
                                        </p:cTn>
                                        <p:tgtEl>
                                          <p:spTgt spid="149"/>
                                        </p:tgtEl>
                                      </p:cBhvr>
                                    </p:animEffect>
                                  </p:childTnLst>
                                </p:cTn>
                              </p:par>
                            </p:childTnLst>
                          </p:cTn>
                        </p:par>
                      </p:childTnLst>
                    </p:cTn>
                  </p:par>
                  <p:par>
                    <p:cTn id="1152" fill="hold">
                      <p:stCondLst>
                        <p:cond delay="indefinite"/>
                      </p:stCondLst>
                      <p:childTnLst>
                        <p:par>
                          <p:cTn id="1153" fill="hold">
                            <p:stCondLst>
                              <p:cond delay="0"/>
                            </p:stCondLst>
                            <p:childTnLst>
                              <p:par>
                                <p:cTn id="1154" presetID="25" presetClass="entr" presetSubtype="0" fill="hold" grpId="0" nodeType="clickEffect">
                                  <p:stCondLst>
                                    <p:cond delay="0"/>
                                  </p:stCondLst>
                                  <p:childTnLst>
                                    <p:set>
                                      <p:cBhvr>
                                        <p:cTn id="1155" dur="1" fill="hold">
                                          <p:stCondLst>
                                            <p:cond delay="0"/>
                                          </p:stCondLst>
                                        </p:cTn>
                                        <p:tgtEl>
                                          <p:spTgt spid="148"/>
                                        </p:tgtEl>
                                        <p:attrNameLst>
                                          <p:attrName>style.visibility</p:attrName>
                                        </p:attrNameLst>
                                      </p:cBhvr>
                                      <p:to>
                                        <p:strVal val="visible"/>
                                      </p:to>
                                    </p:set>
                                    <p:anim calcmode="lin" valueType="num">
                                      <p:cBhvr>
                                        <p:cTn id="1156" dur="500" decel="50000" fill="hold">
                                          <p:stCondLst>
                                            <p:cond delay="0"/>
                                          </p:stCondLst>
                                        </p:cTn>
                                        <p:tgtEl>
                                          <p:spTgt spid="148"/>
                                        </p:tgtEl>
                                        <p:attrNameLst>
                                          <p:attrName>style.rotation</p:attrName>
                                        </p:attrNameLst>
                                      </p:cBhvr>
                                      <p:tavLst>
                                        <p:tav tm="0">
                                          <p:val>
                                            <p:fltVal val="-90"/>
                                          </p:val>
                                        </p:tav>
                                        <p:tav tm="100000">
                                          <p:val>
                                            <p:fltVal val="0"/>
                                          </p:val>
                                        </p:tav>
                                      </p:tavLst>
                                    </p:anim>
                                    <p:anim calcmode="lin" valueType="num">
                                      <p:cBhvr>
                                        <p:cTn id="1157" dur="500" decel="50000" fill="hold">
                                          <p:stCondLst>
                                            <p:cond delay="0"/>
                                          </p:stCondLst>
                                        </p:cTn>
                                        <p:tgtEl>
                                          <p:spTgt spid="148"/>
                                        </p:tgtEl>
                                        <p:attrNameLst>
                                          <p:attrName>ppt_w</p:attrName>
                                        </p:attrNameLst>
                                      </p:cBhvr>
                                      <p:tavLst>
                                        <p:tav tm="0">
                                          <p:val>
                                            <p:strVal val="#ppt_w"/>
                                          </p:val>
                                        </p:tav>
                                        <p:tav tm="100000">
                                          <p:val>
                                            <p:strVal val="#ppt_w*.05"/>
                                          </p:val>
                                        </p:tav>
                                      </p:tavLst>
                                    </p:anim>
                                    <p:anim calcmode="lin" valueType="num">
                                      <p:cBhvr>
                                        <p:cTn id="1158" dur="500" accel="50000" fill="hold">
                                          <p:stCondLst>
                                            <p:cond delay="500"/>
                                          </p:stCondLst>
                                        </p:cTn>
                                        <p:tgtEl>
                                          <p:spTgt spid="148"/>
                                        </p:tgtEl>
                                        <p:attrNameLst>
                                          <p:attrName>ppt_w</p:attrName>
                                        </p:attrNameLst>
                                      </p:cBhvr>
                                      <p:tavLst>
                                        <p:tav tm="0">
                                          <p:val>
                                            <p:strVal val="#ppt_w*.05"/>
                                          </p:val>
                                        </p:tav>
                                        <p:tav tm="100000">
                                          <p:val>
                                            <p:strVal val="#ppt_w"/>
                                          </p:val>
                                        </p:tav>
                                      </p:tavLst>
                                    </p:anim>
                                    <p:anim calcmode="lin" valueType="num">
                                      <p:cBhvr>
                                        <p:cTn id="1159" dur="1000" fill="hold"/>
                                        <p:tgtEl>
                                          <p:spTgt spid="148"/>
                                        </p:tgtEl>
                                        <p:attrNameLst>
                                          <p:attrName>ppt_h</p:attrName>
                                        </p:attrNameLst>
                                      </p:cBhvr>
                                      <p:tavLst>
                                        <p:tav tm="0">
                                          <p:val>
                                            <p:strVal val="#ppt_h"/>
                                          </p:val>
                                        </p:tav>
                                        <p:tav tm="100000">
                                          <p:val>
                                            <p:strVal val="#ppt_h"/>
                                          </p:val>
                                        </p:tav>
                                      </p:tavLst>
                                    </p:anim>
                                    <p:anim calcmode="lin" valueType="num">
                                      <p:cBhvr>
                                        <p:cTn id="1160" dur="500" decel="50000" fill="hold">
                                          <p:stCondLst>
                                            <p:cond delay="0"/>
                                          </p:stCondLst>
                                        </p:cTn>
                                        <p:tgtEl>
                                          <p:spTgt spid="148"/>
                                        </p:tgtEl>
                                        <p:attrNameLst>
                                          <p:attrName>ppt_x</p:attrName>
                                        </p:attrNameLst>
                                      </p:cBhvr>
                                      <p:tavLst>
                                        <p:tav tm="0">
                                          <p:val>
                                            <p:strVal val="#ppt_x+.4"/>
                                          </p:val>
                                        </p:tav>
                                        <p:tav tm="100000">
                                          <p:val>
                                            <p:strVal val="#ppt_x"/>
                                          </p:val>
                                        </p:tav>
                                      </p:tavLst>
                                    </p:anim>
                                    <p:anim calcmode="lin" valueType="num">
                                      <p:cBhvr>
                                        <p:cTn id="1161" dur="500" decel="50000" fill="hold">
                                          <p:stCondLst>
                                            <p:cond delay="0"/>
                                          </p:stCondLst>
                                        </p:cTn>
                                        <p:tgtEl>
                                          <p:spTgt spid="148"/>
                                        </p:tgtEl>
                                        <p:attrNameLst>
                                          <p:attrName>ppt_y</p:attrName>
                                        </p:attrNameLst>
                                      </p:cBhvr>
                                      <p:tavLst>
                                        <p:tav tm="0">
                                          <p:val>
                                            <p:strVal val="#ppt_y-.2"/>
                                          </p:val>
                                        </p:tav>
                                        <p:tav tm="100000">
                                          <p:val>
                                            <p:strVal val="#ppt_y+.1"/>
                                          </p:val>
                                        </p:tav>
                                      </p:tavLst>
                                    </p:anim>
                                    <p:anim calcmode="lin" valueType="num">
                                      <p:cBhvr>
                                        <p:cTn id="1162" dur="500" accel="50000" fill="hold">
                                          <p:stCondLst>
                                            <p:cond delay="500"/>
                                          </p:stCondLst>
                                        </p:cTn>
                                        <p:tgtEl>
                                          <p:spTgt spid="148"/>
                                        </p:tgtEl>
                                        <p:attrNameLst>
                                          <p:attrName>ppt_y</p:attrName>
                                        </p:attrNameLst>
                                      </p:cBhvr>
                                      <p:tavLst>
                                        <p:tav tm="0">
                                          <p:val>
                                            <p:strVal val="#ppt_y+.1"/>
                                          </p:val>
                                        </p:tav>
                                        <p:tav tm="100000">
                                          <p:val>
                                            <p:strVal val="#ppt_y"/>
                                          </p:val>
                                        </p:tav>
                                      </p:tavLst>
                                    </p:anim>
                                    <p:animEffect transition="in" filter="fade">
                                      <p:cBhvr>
                                        <p:cTn id="1163" dur="1000" decel="50000">
                                          <p:stCondLst>
                                            <p:cond delay="0"/>
                                          </p:stCondLst>
                                        </p:cTn>
                                        <p:tgtEl>
                                          <p:spTgt spid="148"/>
                                        </p:tgtEl>
                                      </p:cBhvr>
                                    </p:animEffect>
                                  </p:childTnLst>
                                </p:cTn>
                              </p:par>
                            </p:childTnLst>
                          </p:cTn>
                        </p:par>
                      </p:childTnLst>
                    </p:cTn>
                  </p:par>
                  <p:par>
                    <p:cTn id="1164" fill="hold">
                      <p:stCondLst>
                        <p:cond delay="indefinite"/>
                      </p:stCondLst>
                      <p:childTnLst>
                        <p:par>
                          <p:cTn id="1165" fill="hold">
                            <p:stCondLst>
                              <p:cond delay="0"/>
                            </p:stCondLst>
                            <p:childTnLst>
                              <p:par>
                                <p:cTn id="1166" presetID="25" presetClass="entr" presetSubtype="0" fill="hold" grpId="0" nodeType="clickEffect">
                                  <p:stCondLst>
                                    <p:cond delay="0"/>
                                  </p:stCondLst>
                                  <p:childTnLst>
                                    <p:set>
                                      <p:cBhvr>
                                        <p:cTn id="1167" dur="1" fill="hold">
                                          <p:stCondLst>
                                            <p:cond delay="0"/>
                                          </p:stCondLst>
                                        </p:cTn>
                                        <p:tgtEl>
                                          <p:spTgt spid="150"/>
                                        </p:tgtEl>
                                        <p:attrNameLst>
                                          <p:attrName>style.visibility</p:attrName>
                                        </p:attrNameLst>
                                      </p:cBhvr>
                                      <p:to>
                                        <p:strVal val="visible"/>
                                      </p:to>
                                    </p:set>
                                    <p:anim calcmode="lin" valueType="num">
                                      <p:cBhvr>
                                        <p:cTn id="1168" dur="500" decel="50000" fill="hold">
                                          <p:stCondLst>
                                            <p:cond delay="0"/>
                                          </p:stCondLst>
                                        </p:cTn>
                                        <p:tgtEl>
                                          <p:spTgt spid="150"/>
                                        </p:tgtEl>
                                        <p:attrNameLst>
                                          <p:attrName>style.rotation</p:attrName>
                                        </p:attrNameLst>
                                      </p:cBhvr>
                                      <p:tavLst>
                                        <p:tav tm="0">
                                          <p:val>
                                            <p:fltVal val="-90"/>
                                          </p:val>
                                        </p:tav>
                                        <p:tav tm="100000">
                                          <p:val>
                                            <p:fltVal val="0"/>
                                          </p:val>
                                        </p:tav>
                                      </p:tavLst>
                                    </p:anim>
                                    <p:anim calcmode="lin" valueType="num">
                                      <p:cBhvr>
                                        <p:cTn id="1169" dur="500" decel="50000" fill="hold">
                                          <p:stCondLst>
                                            <p:cond delay="0"/>
                                          </p:stCondLst>
                                        </p:cTn>
                                        <p:tgtEl>
                                          <p:spTgt spid="150"/>
                                        </p:tgtEl>
                                        <p:attrNameLst>
                                          <p:attrName>ppt_w</p:attrName>
                                        </p:attrNameLst>
                                      </p:cBhvr>
                                      <p:tavLst>
                                        <p:tav tm="0">
                                          <p:val>
                                            <p:strVal val="#ppt_w"/>
                                          </p:val>
                                        </p:tav>
                                        <p:tav tm="100000">
                                          <p:val>
                                            <p:strVal val="#ppt_w*.05"/>
                                          </p:val>
                                        </p:tav>
                                      </p:tavLst>
                                    </p:anim>
                                    <p:anim calcmode="lin" valueType="num">
                                      <p:cBhvr>
                                        <p:cTn id="1170" dur="500" accel="50000" fill="hold">
                                          <p:stCondLst>
                                            <p:cond delay="500"/>
                                          </p:stCondLst>
                                        </p:cTn>
                                        <p:tgtEl>
                                          <p:spTgt spid="150"/>
                                        </p:tgtEl>
                                        <p:attrNameLst>
                                          <p:attrName>ppt_w</p:attrName>
                                        </p:attrNameLst>
                                      </p:cBhvr>
                                      <p:tavLst>
                                        <p:tav tm="0">
                                          <p:val>
                                            <p:strVal val="#ppt_w*.05"/>
                                          </p:val>
                                        </p:tav>
                                        <p:tav tm="100000">
                                          <p:val>
                                            <p:strVal val="#ppt_w"/>
                                          </p:val>
                                        </p:tav>
                                      </p:tavLst>
                                    </p:anim>
                                    <p:anim calcmode="lin" valueType="num">
                                      <p:cBhvr>
                                        <p:cTn id="1171" dur="1000" fill="hold"/>
                                        <p:tgtEl>
                                          <p:spTgt spid="150"/>
                                        </p:tgtEl>
                                        <p:attrNameLst>
                                          <p:attrName>ppt_h</p:attrName>
                                        </p:attrNameLst>
                                      </p:cBhvr>
                                      <p:tavLst>
                                        <p:tav tm="0">
                                          <p:val>
                                            <p:strVal val="#ppt_h"/>
                                          </p:val>
                                        </p:tav>
                                        <p:tav tm="100000">
                                          <p:val>
                                            <p:strVal val="#ppt_h"/>
                                          </p:val>
                                        </p:tav>
                                      </p:tavLst>
                                    </p:anim>
                                    <p:anim calcmode="lin" valueType="num">
                                      <p:cBhvr>
                                        <p:cTn id="1172" dur="500" decel="50000" fill="hold">
                                          <p:stCondLst>
                                            <p:cond delay="0"/>
                                          </p:stCondLst>
                                        </p:cTn>
                                        <p:tgtEl>
                                          <p:spTgt spid="150"/>
                                        </p:tgtEl>
                                        <p:attrNameLst>
                                          <p:attrName>ppt_x</p:attrName>
                                        </p:attrNameLst>
                                      </p:cBhvr>
                                      <p:tavLst>
                                        <p:tav tm="0">
                                          <p:val>
                                            <p:strVal val="#ppt_x+.4"/>
                                          </p:val>
                                        </p:tav>
                                        <p:tav tm="100000">
                                          <p:val>
                                            <p:strVal val="#ppt_x"/>
                                          </p:val>
                                        </p:tav>
                                      </p:tavLst>
                                    </p:anim>
                                    <p:anim calcmode="lin" valueType="num">
                                      <p:cBhvr>
                                        <p:cTn id="1173" dur="500" decel="50000" fill="hold">
                                          <p:stCondLst>
                                            <p:cond delay="0"/>
                                          </p:stCondLst>
                                        </p:cTn>
                                        <p:tgtEl>
                                          <p:spTgt spid="150"/>
                                        </p:tgtEl>
                                        <p:attrNameLst>
                                          <p:attrName>ppt_y</p:attrName>
                                        </p:attrNameLst>
                                      </p:cBhvr>
                                      <p:tavLst>
                                        <p:tav tm="0">
                                          <p:val>
                                            <p:strVal val="#ppt_y-.2"/>
                                          </p:val>
                                        </p:tav>
                                        <p:tav tm="100000">
                                          <p:val>
                                            <p:strVal val="#ppt_y+.1"/>
                                          </p:val>
                                        </p:tav>
                                      </p:tavLst>
                                    </p:anim>
                                    <p:anim calcmode="lin" valueType="num">
                                      <p:cBhvr>
                                        <p:cTn id="1174" dur="500" accel="50000" fill="hold">
                                          <p:stCondLst>
                                            <p:cond delay="500"/>
                                          </p:stCondLst>
                                        </p:cTn>
                                        <p:tgtEl>
                                          <p:spTgt spid="150"/>
                                        </p:tgtEl>
                                        <p:attrNameLst>
                                          <p:attrName>ppt_y</p:attrName>
                                        </p:attrNameLst>
                                      </p:cBhvr>
                                      <p:tavLst>
                                        <p:tav tm="0">
                                          <p:val>
                                            <p:strVal val="#ppt_y+.1"/>
                                          </p:val>
                                        </p:tav>
                                        <p:tav tm="100000">
                                          <p:val>
                                            <p:strVal val="#ppt_y"/>
                                          </p:val>
                                        </p:tav>
                                      </p:tavLst>
                                    </p:anim>
                                    <p:animEffect transition="in" filter="fade">
                                      <p:cBhvr>
                                        <p:cTn id="1175" dur="1000" decel="50000">
                                          <p:stCondLst>
                                            <p:cond delay="0"/>
                                          </p:stCondLst>
                                        </p:cTn>
                                        <p:tgtEl>
                                          <p:spTgt spid="150"/>
                                        </p:tgtEl>
                                      </p:cBhvr>
                                    </p:animEffect>
                                  </p:childTnLst>
                                </p:cTn>
                              </p:par>
                              <p:par>
                                <p:cTn id="1176" presetID="25" presetClass="entr" presetSubtype="0" fill="hold" grpId="0" nodeType="withEffect">
                                  <p:stCondLst>
                                    <p:cond delay="0"/>
                                  </p:stCondLst>
                                  <p:childTnLst>
                                    <p:set>
                                      <p:cBhvr>
                                        <p:cTn id="1177" dur="1" fill="hold">
                                          <p:stCondLst>
                                            <p:cond delay="0"/>
                                          </p:stCondLst>
                                        </p:cTn>
                                        <p:tgtEl>
                                          <p:spTgt spid="151"/>
                                        </p:tgtEl>
                                        <p:attrNameLst>
                                          <p:attrName>style.visibility</p:attrName>
                                        </p:attrNameLst>
                                      </p:cBhvr>
                                      <p:to>
                                        <p:strVal val="visible"/>
                                      </p:to>
                                    </p:set>
                                    <p:anim calcmode="lin" valueType="num">
                                      <p:cBhvr>
                                        <p:cTn id="1178" dur="500" decel="50000" fill="hold">
                                          <p:stCondLst>
                                            <p:cond delay="0"/>
                                          </p:stCondLst>
                                        </p:cTn>
                                        <p:tgtEl>
                                          <p:spTgt spid="151"/>
                                        </p:tgtEl>
                                        <p:attrNameLst>
                                          <p:attrName>style.rotation</p:attrName>
                                        </p:attrNameLst>
                                      </p:cBhvr>
                                      <p:tavLst>
                                        <p:tav tm="0">
                                          <p:val>
                                            <p:fltVal val="-90"/>
                                          </p:val>
                                        </p:tav>
                                        <p:tav tm="100000">
                                          <p:val>
                                            <p:fltVal val="0"/>
                                          </p:val>
                                        </p:tav>
                                      </p:tavLst>
                                    </p:anim>
                                    <p:anim calcmode="lin" valueType="num">
                                      <p:cBhvr>
                                        <p:cTn id="1179" dur="500" decel="50000" fill="hold">
                                          <p:stCondLst>
                                            <p:cond delay="0"/>
                                          </p:stCondLst>
                                        </p:cTn>
                                        <p:tgtEl>
                                          <p:spTgt spid="151"/>
                                        </p:tgtEl>
                                        <p:attrNameLst>
                                          <p:attrName>ppt_w</p:attrName>
                                        </p:attrNameLst>
                                      </p:cBhvr>
                                      <p:tavLst>
                                        <p:tav tm="0">
                                          <p:val>
                                            <p:strVal val="#ppt_w"/>
                                          </p:val>
                                        </p:tav>
                                        <p:tav tm="100000">
                                          <p:val>
                                            <p:strVal val="#ppt_w*.05"/>
                                          </p:val>
                                        </p:tav>
                                      </p:tavLst>
                                    </p:anim>
                                    <p:anim calcmode="lin" valueType="num">
                                      <p:cBhvr>
                                        <p:cTn id="1180" dur="500" accel="50000" fill="hold">
                                          <p:stCondLst>
                                            <p:cond delay="500"/>
                                          </p:stCondLst>
                                        </p:cTn>
                                        <p:tgtEl>
                                          <p:spTgt spid="151"/>
                                        </p:tgtEl>
                                        <p:attrNameLst>
                                          <p:attrName>ppt_w</p:attrName>
                                        </p:attrNameLst>
                                      </p:cBhvr>
                                      <p:tavLst>
                                        <p:tav tm="0">
                                          <p:val>
                                            <p:strVal val="#ppt_w*.05"/>
                                          </p:val>
                                        </p:tav>
                                        <p:tav tm="100000">
                                          <p:val>
                                            <p:strVal val="#ppt_w"/>
                                          </p:val>
                                        </p:tav>
                                      </p:tavLst>
                                    </p:anim>
                                    <p:anim calcmode="lin" valueType="num">
                                      <p:cBhvr>
                                        <p:cTn id="1181" dur="1000" fill="hold"/>
                                        <p:tgtEl>
                                          <p:spTgt spid="151"/>
                                        </p:tgtEl>
                                        <p:attrNameLst>
                                          <p:attrName>ppt_h</p:attrName>
                                        </p:attrNameLst>
                                      </p:cBhvr>
                                      <p:tavLst>
                                        <p:tav tm="0">
                                          <p:val>
                                            <p:strVal val="#ppt_h"/>
                                          </p:val>
                                        </p:tav>
                                        <p:tav tm="100000">
                                          <p:val>
                                            <p:strVal val="#ppt_h"/>
                                          </p:val>
                                        </p:tav>
                                      </p:tavLst>
                                    </p:anim>
                                    <p:anim calcmode="lin" valueType="num">
                                      <p:cBhvr>
                                        <p:cTn id="1182" dur="500" decel="50000" fill="hold">
                                          <p:stCondLst>
                                            <p:cond delay="0"/>
                                          </p:stCondLst>
                                        </p:cTn>
                                        <p:tgtEl>
                                          <p:spTgt spid="151"/>
                                        </p:tgtEl>
                                        <p:attrNameLst>
                                          <p:attrName>ppt_x</p:attrName>
                                        </p:attrNameLst>
                                      </p:cBhvr>
                                      <p:tavLst>
                                        <p:tav tm="0">
                                          <p:val>
                                            <p:strVal val="#ppt_x+.4"/>
                                          </p:val>
                                        </p:tav>
                                        <p:tav tm="100000">
                                          <p:val>
                                            <p:strVal val="#ppt_x"/>
                                          </p:val>
                                        </p:tav>
                                      </p:tavLst>
                                    </p:anim>
                                    <p:anim calcmode="lin" valueType="num">
                                      <p:cBhvr>
                                        <p:cTn id="1183" dur="500" decel="50000" fill="hold">
                                          <p:stCondLst>
                                            <p:cond delay="0"/>
                                          </p:stCondLst>
                                        </p:cTn>
                                        <p:tgtEl>
                                          <p:spTgt spid="151"/>
                                        </p:tgtEl>
                                        <p:attrNameLst>
                                          <p:attrName>ppt_y</p:attrName>
                                        </p:attrNameLst>
                                      </p:cBhvr>
                                      <p:tavLst>
                                        <p:tav tm="0">
                                          <p:val>
                                            <p:strVal val="#ppt_y-.2"/>
                                          </p:val>
                                        </p:tav>
                                        <p:tav tm="100000">
                                          <p:val>
                                            <p:strVal val="#ppt_y+.1"/>
                                          </p:val>
                                        </p:tav>
                                      </p:tavLst>
                                    </p:anim>
                                    <p:anim calcmode="lin" valueType="num">
                                      <p:cBhvr>
                                        <p:cTn id="1184" dur="500" accel="50000" fill="hold">
                                          <p:stCondLst>
                                            <p:cond delay="500"/>
                                          </p:stCondLst>
                                        </p:cTn>
                                        <p:tgtEl>
                                          <p:spTgt spid="151"/>
                                        </p:tgtEl>
                                        <p:attrNameLst>
                                          <p:attrName>ppt_y</p:attrName>
                                        </p:attrNameLst>
                                      </p:cBhvr>
                                      <p:tavLst>
                                        <p:tav tm="0">
                                          <p:val>
                                            <p:strVal val="#ppt_y+.1"/>
                                          </p:val>
                                        </p:tav>
                                        <p:tav tm="100000">
                                          <p:val>
                                            <p:strVal val="#ppt_y"/>
                                          </p:val>
                                        </p:tav>
                                      </p:tavLst>
                                    </p:anim>
                                    <p:animEffect transition="in" filter="fade">
                                      <p:cBhvr>
                                        <p:cTn id="1185" dur="1000" decel="50000">
                                          <p:stCondLst>
                                            <p:cond delay="0"/>
                                          </p:stCondLst>
                                        </p:cTn>
                                        <p:tgtEl>
                                          <p:spTgt spid="151"/>
                                        </p:tgtEl>
                                      </p:cBhvr>
                                    </p:animEffect>
                                  </p:childTnLst>
                                </p:cTn>
                              </p:par>
                            </p:childTnLst>
                          </p:cTn>
                        </p:par>
                      </p:childTnLst>
                    </p:cTn>
                  </p:par>
                  <p:par>
                    <p:cTn id="1186" fill="hold">
                      <p:stCondLst>
                        <p:cond delay="indefinite"/>
                      </p:stCondLst>
                      <p:childTnLst>
                        <p:par>
                          <p:cTn id="1187" fill="hold">
                            <p:stCondLst>
                              <p:cond delay="0"/>
                            </p:stCondLst>
                            <p:childTnLst>
                              <p:par>
                                <p:cTn id="1188" presetID="25" presetClass="exit" presetSubtype="0" fill="hold" grpId="1" nodeType="clickEffect">
                                  <p:stCondLst>
                                    <p:cond delay="0"/>
                                  </p:stCondLst>
                                  <p:childTnLst>
                                    <p:animEffect transition="out" filter="fade">
                                      <p:cBhvr>
                                        <p:cTn id="1189" dur="1000" accel="50000">
                                          <p:stCondLst>
                                            <p:cond delay="0"/>
                                          </p:stCondLst>
                                        </p:cTn>
                                        <p:tgtEl>
                                          <p:spTgt spid="156"/>
                                        </p:tgtEl>
                                      </p:cBhvr>
                                    </p:animEffect>
                                    <p:anim calcmode="lin" valueType="num">
                                      <p:cBhvr>
                                        <p:cTn id="1190" dur="500" accel="50000">
                                          <p:stCondLst>
                                            <p:cond delay="0"/>
                                          </p:stCondLst>
                                        </p:cTn>
                                        <p:tgtEl>
                                          <p:spTgt spid="156"/>
                                        </p:tgtEl>
                                        <p:attrNameLst>
                                          <p:attrName>ppt_y</p:attrName>
                                        </p:attrNameLst>
                                      </p:cBhvr>
                                      <p:tavLst>
                                        <p:tav tm="0">
                                          <p:val>
                                            <p:strVal val="ppt_y"/>
                                          </p:val>
                                        </p:tav>
                                        <p:tav tm="100000">
                                          <p:val>
                                            <p:strVal val="ppt_y+.1"/>
                                          </p:val>
                                        </p:tav>
                                      </p:tavLst>
                                    </p:anim>
                                    <p:anim calcmode="lin" valueType="num">
                                      <p:cBhvr>
                                        <p:cTn id="1191" dur="500" decel="50000">
                                          <p:stCondLst>
                                            <p:cond delay="500"/>
                                          </p:stCondLst>
                                        </p:cTn>
                                        <p:tgtEl>
                                          <p:spTgt spid="156"/>
                                        </p:tgtEl>
                                        <p:attrNameLst>
                                          <p:attrName>ppt_y</p:attrName>
                                        </p:attrNameLst>
                                      </p:cBhvr>
                                      <p:tavLst>
                                        <p:tav tm="0">
                                          <p:val>
                                            <p:strVal val="ppt_y"/>
                                          </p:val>
                                        </p:tav>
                                        <p:tav tm="100000">
                                          <p:val>
                                            <p:strVal val="ppt_y-.1"/>
                                          </p:val>
                                        </p:tav>
                                      </p:tavLst>
                                    </p:anim>
                                    <p:anim calcmode="lin" valueType="num">
                                      <p:cBhvr>
                                        <p:cTn id="1192" dur="500" accel="50000">
                                          <p:stCondLst>
                                            <p:cond delay="500"/>
                                          </p:stCondLst>
                                        </p:cTn>
                                        <p:tgtEl>
                                          <p:spTgt spid="156"/>
                                        </p:tgtEl>
                                        <p:attrNameLst>
                                          <p:attrName>ppt_x</p:attrName>
                                        </p:attrNameLst>
                                      </p:cBhvr>
                                      <p:tavLst>
                                        <p:tav tm="0">
                                          <p:val>
                                            <p:strVal val="ppt_x"/>
                                          </p:val>
                                        </p:tav>
                                        <p:tav tm="100000">
                                          <p:val>
                                            <p:strVal val="ppt_x+.4"/>
                                          </p:val>
                                        </p:tav>
                                      </p:tavLst>
                                    </p:anim>
                                    <p:anim calcmode="lin" valueType="num">
                                      <p:cBhvr>
                                        <p:cTn id="1193" dur="1000"/>
                                        <p:tgtEl>
                                          <p:spTgt spid="156"/>
                                        </p:tgtEl>
                                        <p:attrNameLst>
                                          <p:attrName>ppt_h</p:attrName>
                                        </p:attrNameLst>
                                      </p:cBhvr>
                                      <p:tavLst>
                                        <p:tav tm="0">
                                          <p:val>
                                            <p:strVal val="ppt_h"/>
                                          </p:val>
                                        </p:tav>
                                        <p:tav tm="100000">
                                          <p:val>
                                            <p:strVal val="ppt_h"/>
                                          </p:val>
                                        </p:tav>
                                      </p:tavLst>
                                    </p:anim>
                                    <p:anim calcmode="lin" valueType="num">
                                      <p:cBhvr>
                                        <p:cTn id="1194" dur="500" accel="50000">
                                          <p:stCondLst>
                                            <p:cond delay="0"/>
                                          </p:stCondLst>
                                        </p:cTn>
                                        <p:tgtEl>
                                          <p:spTgt spid="156"/>
                                        </p:tgtEl>
                                        <p:attrNameLst>
                                          <p:attrName>ppt_w</p:attrName>
                                        </p:attrNameLst>
                                      </p:cBhvr>
                                      <p:tavLst>
                                        <p:tav tm="0">
                                          <p:val>
                                            <p:strVal val="ppt_w"/>
                                          </p:val>
                                        </p:tav>
                                        <p:tav tm="100000">
                                          <p:val>
                                            <p:strVal val="ppt_w*.05"/>
                                          </p:val>
                                        </p:tav>
                                      </p:tavLst>
                                    </p:anim>
                                    <p:anim calcmode="lin" valueType="num">
                                      <p:cBhvr>
                                        <p:cTn id="1195" dur="500" decel="50000">
                                          <p:stCondLst>
                                            <p:cond delay="500"/>
                                          </p:stCondLst>
                                        </p:cTn>
                                        <p:tgtEl>
                                          <p:spTgt spid="156"/>
                                        </p:tgtEl>
                                        <p:attrNameLst>
                                          <p:attrName>ppt_w</p:attrName>
                                        </p:attrNameLst>
                                      </p:cBhvr>
                                      <p:tavLst>
                                        <p:tav tm="0">
                                          <p:val>
                                            <p:strVal val="ppt_w"/>
                                          </p:val>
                                        </p:tav>
                                        <p:tav tm="100000">
                                          <p:val>
                                            <p:strVal val="ppt_w/.05"/>
                                          </p:val>
                                        </p:tav>
                                      </p:tavLst>
                                    </p:anim>
                                    <p:anim calcmode="lin" valueType="num">
                                      <p:cBhvr>
                                        <p:cTn id="1196" dur="500" accel="50000">
                                          <p:stCondLst>
                                            <p:cond delay="500"/>
                                          </p:stCondLst>
                                        </p:cTn>
                                        <p:tgtEl>
                                          <p:spTgt spid="156"/>
                                        </p:tgtEl>
                                        <p:attrNameLst>
                                          <p:attrName>style.rotation</p:attrName>
                                        </p:attrNameLst>
                                      </p:cBhvr>
                                      <p:tavLst>
                                        <p:tav tm="0">
                                          <p:val>
                                            <p:fltVal val="0"/>
                                          </p:val>
                                        </p:tav>
                                        <p:tav tm="100000">
                                          <p:val>
                                            <p:fltVal val="-90"/>
                                          </p:val>
                                        </p:tav>
                                      </p:tavLst>
                                    </p:anim>
                                    <p:set>
                                      <p:cBhvr>
                                        <p:cTn id="1197" dur="1" fill="hold">
                                          <p:stCondLst>
                                            <p:cond delay="999"/>
                                          </p:stCondLst>
                                        </p:cTn>
                                        <p:tgtEl>
                                          <p:spTgt spid="156"/>
                                        </p:tgtEl>
                                        <p:attrNameLst>
                                          <p:attrName>style.visibility</p:attrName>
                                        </p:attrNameLst>
                                      </p:cBhvr>
                                      <p:to>
                                        <p:strVal val="hidden"/>
                                      </p:to>
                                    </p:set>
                                  </p:childTnLst>
                                </p:cTn>
                              </p:par>
                              <p:par>
                                <p:cTn id="1198" presetID="25" presetClass="exit" presetSubtype="0" fill="hold" grpId="1" nodeType="withEffect">
                                  <p:stCondLst>
                                    <p:cond delay="0"/>
                                  </p:stCondLst>
                                  <p:childTnLst>
                                    <p:animEffect transition="out" filter="fade">
                                      <p:cBhvr>
                                        <p:cTn id="1199" dur="1000" accel="50000">
                                          <p:stCondLst>
                                            <p:cond delay="0"/>
                                          </p:stCondLst>
                                        </p:cTn>
                                        <p:tgtEl>
                                          <p:spTgt spid="165"/>
                                        </p:tgtEl>
                                      </p:cBhvr>
                                    </p:animEffect>
                                    <p:anim calcmode="lin" valueType="num">
                                      <p:cBhvr>
                                        <p:cTn id="1200" dur="500" accel="50000">
                                          <p:stCondLst>
                                            <p:cond delay="0"/>
                                          </p:stCondLst>
                                        </p:cTn>
                                        <p:tgtEl>
                                          <p:spTgt spid="165"/>
                                        </p:tgtEl>
                                        <p:attrNameLst>
                                          <p:attrName>ppt_y</p:attrName>
                                        </p:attrNameLst>
                                      </p:cBhvr>
                                      <p:tavLst>
                                        <p:tav tm="0">
                                          <p:val>
                                            <p:strVal val="ppt_y"/>
                                          </p:val>
                                        </p:tav>
                                        <p:tav tm="100000">
                                          <p:val>
                                            <p:strVal val="ppt_y+.1"/>
                                          </p:val>
                                        </p:tav>
                                      </p:tavLst>
                                    </p:anim>
                                    <p:anim calcmode="lin" valueType="num">
                                      <p:cBhvr>
                                        <p:cTn id="1201" dur="500" decel="50000">
                                          <p:stCondLst>
                                            <p:cond delay="500"/>
                                          </p:stCondLst>
                                        </p:cTn>
                                        <p:tgtEl>
                                          <p:spTgt spid="165"/>
                                        </p:tgtEl>
                                        <p:attrNameLst>
                                          <p:attrName>ppt_y</p:attrName>
                                        </p:attrNameLst>
                                      </p:cBhvr>
                                      <p:tavLst>
                                        <p:tav tm="0">
                                          <p:val>
                                            <p:strVal val="ppt_y"/>
                                          </p:val>
                                        </p:tav>
                                        <p:tav tm="100000">
                                          <p:val>
                                            <p:strVal val="ppt_y-.1"/>
                                          </p:val>
                                        </p:tav>
                                      </p:tavLst>
                                    </p:anim>
                                    <p:anim calcmode="lin" valueType="num">
                                      <p:cBhvr>
                                        <p:cTn id="1202" dur="500" accel="50000">
                                          <p:stCondLst>
                                            <p:cond delay="500"/>
                                          </p:stCondLst>
                                        </p:cTn>
                                        <p:tgtEl>
                                          <p:spTgt spid="165"/>
                                        </p:tgtEl>
                                        <p:attrNameLst>
                                          <p:attrName>ppt_x</p:attrName>
                                        </p:attrNameLst>
                                      </p:cBhvr>
                                      <p:tavLst>
                                        <p:tav tm="0">
                                          <p:val>
                                            <p:strVal val="ppt_x"/>
                                          </p:val>
                                        </p:tav>
                                        <p:tav tm="100000">
                                          <p:val>
                                            <p:strVal val="ppt_x+.4"/>
                                          </p:val>
                                        </p:tav>
                                      </p:tavLst>
                                    </p:anim>
                                    <p:anim calcmode="lin" valueType="num">
                                      <p:cBhvr>
                                        <p:cTn id="1203" dur="1000"/>
                                        <p:tgtEl>
                                          <p:spTgt spid="165"/>
                                        </p:tgtEl>
                                        <p:attrNameLst>
                                          <p:attrName>ppt_h</p:attrName>
                                        </p:attrNameLst>
                                      </p:cBhvr>
                                      <p:tavLst>
                                        <p:tav tm="0">
                                          <p:val>
                                            <p:strVal val="ppt_h"/>
                                          </p:val>
                                        </p:tav>
                                        <p:tav tm="100000">
                                          <p:val>
                                            <p:strVal val="ppt_h"/>
                                          </p:val>
                                        </p:tav>
                                      </p:tavLst>
                                    </p:anim>
                                    <p:anim calcmode="lin" valueType="num">
                                      <p:cBhvr>
                                        <p:cTn id="1204" dur="500" accel="50000">
                                          <p:stCondLst>
                                            <p:cond delay="0"/>
                                          </p:stCondLst>
                                        </p:cTn>
                                        <p:tgtEl>
                                          <p:spTgt spid="165"/>
                                        </p:tgtEl>
                                        <p:attrNameLst>
                                          <p:attrName>ppt_w</p:attrName>
                                        </p:attrNameLst>
                                      </p:cBhvr>
                                      <p:tavLst>
                                        <p:tav tm="0">
                                          <p:val>
                                            <p:strVal val="ppt_w"/>
                                          </p:val>
                                        </p:tav>
                                        <p:tav tm="100000">
                                          <p:val>
                                            <p:strVal val="ppt_w*.05"/>
                                          </p:val>
                                        </p:tav>
                                      </p:tavLst>
                                    </p:anim>
                                    <p:anim calcmode="lin" valueType="num">
                                      <p:cBhvr>
                                        <p:cTn id="1205" dur="500" decel="50000">
                                          <p:stCondLst>
                                            <p:cond delay="500"/>
                                          </p:stCondLst>
                                        </p:cTn>
                                        <p:tgtEl>
                                          <p:spTgt spid="165"/>
                                        </p:tgtEl>
                                        <p:attrNameLst>
                                          <p:attrName>ppt_w</p:attrName>
                                        </p:attrNameLst>
                                      </p:cBhvr>
                                      <p:tavLst>
                                        <p:tav tm="0">
                                          <p:val>
                                            <p:strVal val="ppt_w"/>
                                          </p:val>
                                        </p:tav>
                                        <p:tav tm="100000">
                                          <p:val>
                                            <p:strVal val="ppt_w/.05"/>
                                          </p:val>
                                        </p:tav>
                                      </p:tavLst>
                                    </p:anim>
                                    <p:anim calcmode="lin" valueType="num">
                                      <p:cBhvr>
                                        <p:cTn id="1206" dur="500" accel="50000">
                                          <p:stCondLst>
                                            <p:cond delay="500"/>
                                          </p:stCondLst>
                                        </p:cTn>
                                        <p:tgtEl>
                                          <p:spTgt spid="165"/>
                                        </p:tgtEl>
                                        <p:attrNameLst>
                                          <p:attrName>style.rotation</p:attrName>
                                        </p:attrNameLst>
                                      </p:cBhvr>
                                      <p:tavLst>
                                        <p:tav tm="0">
                                          <p:val>
                                            <p:fltVal val="0"/>
                                          </p:val>
                                        </p:tav>
                                        <p:tav tm="100000">
                                          <p:val>
                                            <p:fltVal val="-90"/>
                                          </p:val>
                                        </p:tav>
                                      </p:tavLst>
                                    </p:anim>
                                    <p:set>
                                      <p:cBhvr>
                                        <p:cTn id="1207" dur="1" fill="hold">
                                          <p:stCondLst>
                                            <p:cond delay="999"/>
                                          </p:stCondLst>
                                        </p:cTn>
                                        <p:tgtEl>
                                          <p:spTgt spid="165"/>
                                        </p:tgtEl>
                                        <p:attrNameLst>
                                          <p:attrName>style.visibility</p:attrName>
                                        </p:attrNameLst>
                                      </p:cBhvr>
                                      <p:to>
                                        <p:strVal val="hidden"/>
                                      </p:to>
                                    </p:set>
                                  </p:childTnLst>
                                </p:cTn>
                              </p:par>
                              <p:par>
                                <p:cTn id="1208" presetID="25" presetClass="exit" presetSubtype="0" fill="hold" grpId="1" nodeType="withEffect">
                                  <p:stCondLst>
                                    <p:cond delay="0"/>
                                  </p:stCondLst>
                                  <p:childTnLst>
                                    <p:animEffect transition="out" filter="fade">
                                      <p:cBhvr>
                                        <p:cTn id="1209" dur="1000" accel="50000">
                                          <p:stCondLst>
                                            <p:cond delay="0"/>
                                          </p:stCondLst>
                                        </p:cTn>
                                        <p:tgtEl>
                                          <p:spTgt spid="170"/>
                                        </p:tgtEl>
                                      </p:cBhvr>
                                    </p:animEffect>
                                    <p:anim calcmode="lin" valueType="num">
                                      <p:cBhvr>
                                        <p:cTn id="1210" dur="500" accel="50000">
                                          <p:stCondLst>
                                            <p:cond delay="0"/>
                                          </p:stCondLst>
                                        </p:cTn>
                                        <p:tgtEl>
                                          <p:spTgt spid="170"/>
                                        </p:tgtEl>
                                        <p:attrNameLst>
                                          <p:attrName>ppt_y</p:attrName>
                                        </p:attrNameLst>
                                      </p:cBhvr>
                                      <p:tavLst>
                                        <p:tav tm="0">
                                          <p:val>
                                            <p:strVal val="ppt_y"/>
                                          </p:val>
                                        </p:tav>
                                        <p:tav tm="100000">
                                          <p:val>
                                            <p:strVal val="ppt_y+.1"/>
                                          </p:val>
                                        </p:tav>
                                      </p:tavLst>
                                    </p:anim>
                                    <p:anim calcmode="lin" valueType="num">
                                      <p:cBhvr>
                                        <p:cTn id="1211" dur="500" decel="50000">
                                          <p:stCondLst>
                                            <p:cond delay="500"/>
                                          </p:stCondLst>
                                        </p:cTn>
                                        <p:tgtEl>
                                          <p:spTgt spid="170"/>
                                        </p:tgtEl>
                                        <p:attrNameLst>
                                          <p:attrName>ppt_y</p:attrName>
                                        </p:attrNameLst>
                                      </p:cBhvr>
                                      <p:tavLst>
                                        <p:tav tm="0">
                                          <p:val>
                                            <p:strVal val="ppt_y"/>
                                          </p:val>
                                        </p:tav>
                                        <p:tav tm="100000">
                                          <p:val>
                                            <p:strVal val="ppt_y-.1"/>
                                          </p:val>
                                        </p:tav>
                                      </p:tavLst>
                                    </p:anim>
                                    <p:anim calcmode="lin" valueType="num">
                                      <p:cBhvr>
                                        <p:cTn id="1212" dur="500" accel="50000">
                                          <p:stCondLst>
                                            <p:cond delay="500"/>
                                          </p:stCondLst>
                                        </p:cTn>
                                        <p:tgtEl>
                                          <p:spTgt spid="170"/>
                                        </p:tgtEl>
                                        <p:attrNameLst>
                                          <p:attrName>ppt_x</p:attrName>
                                        </p:attrNameLst>
                                      </p:cBhvr>
                                      <p:tavLst>
                                        <p:tav tm="0">
                                          <p:val>
                                            <p:strVal val="ppt_x"/>
                                          </p:val>
                                        </p:tav>
                                        <p:tav tm="100000">
                                          <p:val>
                                            <p:strVal val="ppt_x+.4"/>
                                          </p:val>
                                        </p:tav>
                                      </p:tavLst>
                                    </p:anim>
                                    <p:anim calcmode="lin" valueType="num">
                                      <p:cBhvr>
                                        <p:cTn id="1213" dur="1000"/>
                                        <p:tgtEl>
                                          <p:spTgt spid="170"/>
                                        </p:tgtEl>
                                        <p:attrNameLst>
                                          <p:attrName>ppt_h</p:attrName>
                                        </p:attrNameLst>
                                      </p:cBhvr>
                                      <p:tavLst>
                                        <p:tav tm="0">
                                          <p:val>
                                            <p:strVal val="ppt_h"/>
                                          </p:val>
                                        </p:tav>
                                        <p:tav tm="100000">
                                          <p:val>
                                            <p:strVal val="ppt_h"/>
                                          </p:val>
                                        </p:tav>
                                      </p:tavLst>
                                    </p:anim>
                                    <p:anim calcmode="lin" valueType="num">
                                      <p:cBhvr>
                                        <p:cTn id="1214" dur="500" accel="50000">
                                          <p:stCondLst>
                                            <p:cond delay="0"/>
                                          </p:stCondLst>
                                        </p:cTn>
                                        <p:tgtEl>
                                          <p:spTgt spid="170"/>
                                        </p:tgtEl>
                                        <p:attrNameLst>
                                          <p:attrName>ppt_w</p:attrName>
                                        </p:attrNameLst>
                                      </p:cBhvr>
                                      <p:tavLst>
                                        <p:tav tm="0">
                                          <p:val>
                                            <p:strVal val="ppt_w"/>
                                          </p:val>
                                        </p:tav>
                                        <p:tav tm="100000">
                                          <p:val>
                                            <p:strVal val="ppt_w*.05"/>
                                          </p:val>
                                        </p:tav>
                                      </p:tavLst>
                                    </p:anim>
                                    <p:anim calcmode="lin" valueType="num">
                                      <p:cBhvr>
                                        <p:cTn id="1215" dur="500" decel="50000">
                                          <p:stCondLst>
                                            <p:cond delay="500"/>
                                          </p:stCondLst>
                                        </p:cTn>
                                        <p:tgtEl>
                                          <p:spTgt spid="170"/>
                                        </p:tgtEl>
                                        <p:attrNameLst>
                                          <p:attrName>ppt_w</p:attrName>
                                        </p:attrNameLst>
                                      </p:cBhvr>
                                      <p:tavLst>
                                        <p:tav tm="0">
                                          <p:val>
                                            <p:strVal val="ppt_w"/>
                                          </p:val>
                                        </p:tav>
                                        <p:tav tm="100000">
                                          <p:val>
                                            <p:strVal val="ppt_w/.05"/>
                                          </p:val>
                                        </p:tav>
                                      </p:tavLst>
                                    </p:anim>
                                    <p:anim calcmode="lin" valueType="num">
                                      <p:cBhvr>
                                        <p:cTn id="1216" dur="500" accel="50000">
                                          <p:stCondLst>
                                            <p:cond delay="500"/>
                                          </p:stCondLst>
                                        </p:cTn>
                                        <p:tgtEl>
                                          <p:spTgt spid="170"/>
                                        </p:tgtEl>
                                        <p:attrNameLst>
                                          <p:attrName>style.rotation</p:attrName>
                                        </p:attrNameLst>
                                      </p:cBhvr>
                                      <p:tavLst>
                                        <p:tav tm="0">
                                          <p:val>
                                            <p:fltVal val="0"/>
                                          </p:val>
                                        </p:tav>
                                        <p:tav tm="100000">
                                          <p:val>
                                            <p:fltVal val="-90"/>
                                          </p:val>
                                        </p:tav>
                                      </p:tavLst>
                                    </p:anim>
                                    <p:set>
                                      <p:cBhvr>
                                        <p:cTn id="1217" dur="1" fill="hold">
                                          <p:stCondLst>
                                            <p:cond delay="999"/>
                                          </p:stCondLst>
                                        </p:cTn>
                                        <p:tgtEl>
                                          <p:spTgt spid="170"/>
                                        </p:tgtEl>
                                        <p:attrNameLst>
                                          <p:attrName>style.visibility</p:attrName>
                                        </p:attrNameLst>
                                      </p:cBhvr>
                                      <p:to>
                                        <p:strVal val="hidden"/>
                                      </p:to>
                                    </p:set>
                                  </p:childTnLst>
                                </p:cTn>
                              </p:par>
                              <p:par>
                                <p:cTn id="1218" presetID="25" presetClass="exit" presetSubtype="0" fill="hold" grpId="1" nodeType="withEffect">
                                  <p:stCondLst>
                                    <p:cond delay="0"/>
                                  </p:stCondLst>
                                  <p:childTnLst>
                                    <p:animEffect transition="out" filter="fade">
                                      <p:cBhvr>
                                        <p:cTn id="1219" dur="1000" accel="50000">
                                          <p:stCondLst>
                                            <p:cond delay="0"/>
                                          </p:stCondLst>
                                        </p:cTn>
                                        <p:tgtEl>
                                          <p:spTgt spid="186"/>
                                        </p:tgtEl>
                                      </p:cBhvr>
                                    </p:animEffect>
                                    <p:anim calcmode="lin" valueType="num">
                                      <p:cBhvr>
                                        <p:cTn id="1220" dur="500" accel="50000">
                                          <p:stCondLst>
                                            <p:cond delay="0"/>
                                          </p:stCondLst>
                                        </p:cTn>
                                        <p:tgtEl>
                                          <p:spTgt spid="186"/>
                                        </p:tgtEl>
                                        <p:attrNameLst>
                                          <p:attrName>ppt_y</p:attrName>
                                        </p:attrNameLst>
                                      </p:cBhvr>
                                      <p:tavLst>
                                        <p:tav tm="0">
                                          <p:val>
                                            <p:strVal val="ppt_y"/>
                                          </p:val>
                                        </p:tav>
                                        <p:tav tm="100000">
                                          <p:val>
                                            <p:strVal val="ppt_y+.1"/>
                                          </p:val>
                                        </p:tav>
                                      </p:tavLst>
                                    </p:anim>
                                    <p:anim calcmode="lin" valueType="num">
                                      <p:cBhvr>
                                        <p:cTn id="1221" dur="500" decel="50000">
                                          <p:stCondLst>
                                            <p:cond delay="500"/>
                                          </p:stCondLst>
                                        </p:cTn>
                                        <p:tgtEl>
                                          <p:spTgt spid="186"/>
                                        </p:tgtEl>
                                        <p:attrNameLst>
                                          <p:attrName>ppt_y</p:attrName>
                                        </p:attrNameLst>
                                      </p:cBhvr>
                                      <p:tavLst>
                                        <p:tav tm="0">
                                          <p:val>
                                            <p:strVal val="ppt_y"/>
                                          </p:val>
                                        </p:tav>
                                        <p:tav tm="100000">
                                          <p:val>
                                            <p:strVal val="ppt_y-.1"/>
                                          </p:val>
                                        </p:tav>
                                      </p:tavLst>
                                    </p:anim>
                                    <p:anim calcmode="lin" valueType="num">
                                      <p:cBhvr>
                                        <p:cTn id="1222" dur="500" accel="50000">
                                          <p:stCondLst>
                                            <p:cond delay="500"/>
                                          </p:stCondLst>
                                        </p:cTn>
                                        <p:tgtEl>
                                          <p:spTgt spid="186"/>
                                        </p:tgtEl>
                                        <p:attrNameLst>
                                          <p:attrName>ppt_x</p:attrName>
                                        </p:attrNameLst>
                                      </p:cBhvr>
                                      <p:tavLst>
                                        <p:tav tm="0">
                                          <p:val>
                                            <p:strVal val="ppt_x"/>
                                          </p:val>
                                        </p:tav>
                                        <p:tav tm="100000">
                                          <p:val>
                                            <p:strVal val="ppt_x+.4"/>
                                          </p:val>
                                        </p:tav>
                                      </p:tavLst>
                                    </p:anim>
                                    <p:anim calcmode="lin" valueType="num">
                                      <p:cBhvr>
                                        <p:cTn id="1223" dur="1000"/>
                                        <p:tgtEl>
                                          <p:spTgt spid="186"/>
                                        </p:tgtEl>
                                        <p:attrNameLst>
                                          <p:attrName>ppt_h</p:attrName>
                                        </p:attrNameLst>
                                      </p:cBhvr>
                                      <p:tavLst>
                                        <p:tav tm="0">
                                          <p:val>
                                            <p:strVal val="ppt_h"/>
                                          </p:val>
                                        </p:tav>
                                        <p:tav tm="100000">
                                          <p:val>
                                            <p:strVal val="ppt_h"/>
                                          </p:val>
                                        </p:tav>
                                      </p:tavLst>
                                    </p:anim>
                                    <p:anim calcmode="lin" valueType="num">
                                      <p:cBhvr>
                                        <p:cTn id="1224" dur="500" accel="50000">
                                          <p:stCondLst>
                                            <p:cond delay="0"/>
                                          </p:stCondLst>
                                        </p:cTn>
                                        <p:tgtEl>
                                          <p:spTgt spid="186"/>
                                        </p:tgtEl>
                                        <p:attrNameLst>
                                          <p:attrName>ppt_w</p:attrName>
                                        </p:attrNameLst>
                                      </p:cBhvr>
                                      <p:tavLst>
                                        <p:tav tm="0">
                                          <p:val>
                                            <p:strVal val="ppt_w"/>
                                          </p:val>
                                        </p:tav>
                                        <p:tav tm="100000">
                                          <p:val>
                                            <p:strVal val="ppt_w*.05"/>
                                          </p:val>
                                        </p:tav>
                                      </p:tavLst>
                                    </p:anim>
                                    <p:anim calcmode="lin" valueType="num">
                                      <p:cBhvr>
                                        <p:cTn id="1225" dur="500" decel="50000">
                                          <p:stCondLst>
                                            <p:cond delay="500"/>
                                          </p:stCondLst>
                                        </p:cTn>
                                        <p:tgtEl>
                                          <p:spTgt spid="186"/>
                                        </p:tgtEl>
                                        <p:attrNameLst>
                                          <p:attrName>ppt_w</p:attrName>
                                        </p:attrNameLst>
                                      </p:cBhvr>
                                      <p:tavLst>
                                        <p:tav tm="0">
                                          <p:val>
                                            <p:strVal val="ppt_w"/>
                                          </p:val>
                                        </p:tav>
                                        <p:tav tm="100000">
                                          <p:val>
                                            <p:strVal val="ppt_w/.05"/>
                                          </p:val>
                                        </p:tav>
                                      </p:tavLst>
                                    </p:anim>
                                    <p:anim calcmode="lin" valueType="num">
                                      <p:cBhvr>
                                        <p:cTn id="1226" dur="500" accel="50000">
                                          <p:stCondLst>
                                            <p:cond delay="500"/>
                                          </p:stCondLst>
                                        </p:cTn>
                                        <p:tgtEl>
                                          <p:spTgt spid="186"/>
                                        </p:tgtEl>
                                        <p:attrNameLst>
                                          <p:attrName>style.rotation</p:attrName>
                                        </p:attrNameLst>
                                      </p:cBhvr>
                                      <p:tavLst>
                                        <p:tav tm="0">
                                          <p:val>
                                            <p:fltVal val="0"/>
                                          </p:val>
                                        </p:tav>
                                        <p:tav tm="100000">
                                          <p:val>
                                            <p:fltVal val="-90"/>
                                          </p:val>
                                        </p:tav>
                                      </p:tavLst>
                                    </p:anim>
                                    <p:set>
                                      <p:cBhvr>
                                        <p:cTn id="1227" dur="1" fill="hold">
                                          <p:stCondLst>
                                            <p:cond delay="999"/>
                                          </p:stCondLst>
                                        </p:cTn>
                                        <p:tgtEl>
                                          <p:spTgt spid="186"/>
                                        </p:tgtEl>
                                        <p:attrNameLst>
                                          <p:attrName>style.visibility</p:attrName>
                                        </p:attrNameLst>
                                      </p:cBhvr>
                                      <p:to>
                                        <p:strVal val="hidden"/>
                                      </p:to>
                                    </p:set>
                                  </p:childTnLst>
                                </p:cTn>
                              </p:par>
                              <p:par>
                                <p:cTn id="1228" presetID="25" presetClass="exit" presetSubtype="0" fill="hold" grpId="1" nodeType="withEffect">
                                  <p:stCondLst>
                                    <p:cond delay="0"/>
                                  </p:stCondLst>
                                  <p:childTnLst>
                                    <p:animEffect transition="out" filter="fade">
                                      <p:cBhvr>
                                        <p:cTn id="1229" dur="1000" accel="50000">
                                          <p:stCondLst>
                                            <p:cond delay="0"/>
                                          </p:stCondLst>
                                        </p:cTn>
                                        <p:tgtEl>
                                          <p:spTgt spid="174"/>
                                        </p:tgtEl>
                                      </p:cBhvr>
                                    </p:animEffect>
                                    <p:anim calcmode="lin" valueType="num">
                                      <p:cBhvr>
                                        <p:cTn id="1230" dur="500" accel="50000">
                                          <p:stCondLst>
                                            <p:cond delay="0"/>
                                          </p:stCondLst>
                                        </p:cTn>
                                        <p:tgtEl>
                                          <p:spTgt spid="174"/>
                                        </p:tgtEl>
                                        <p:attrNameLst>
                                          <p:attrName>ppt_y</p:attrName>
                                        </p:attrNameLst>
                                      </p:cBhvr>
                                      <p:tavLst>
                                        <p:tav tm="0">
                                          <p:val>
                                            <p:strVal val="ppt_y"/>
                                          </p:val>
                                        </p:tav>
                                        <p:tav tm="100000">
                                          <p:val>
                                            <p:strVal val="ppt_y+.1"/>
                                          </p:val>
                                        </p:tav>
                                      </p:tavLst>
                                    </p:anim>
                                    <p:anim calcmode="lin" valueType="num">
                                      <p:cBhvr>
                                        <p:cTn id="1231" dur="500" decel="50000">
                                          <p:stCondLst>
                                            <p:cond delay="500"/>
                                          </p:stCondLst>
                                        </p:cTn>
                                        <p:tgtEl>
                                          <p:spTgt spid="174"/>
                                        </p:tgtEl>
                                        <p:attrNameLst>
                                          <p:attrName>ppt_y</p:attrName>
                                        </p:attrNameLst>
                                      </p:cBhvr>
                                      <p:tavLst>
                                        <p:tav tm="0">
                                          <p:val>
                                            <p:strVal val="ppt_y"/>
                                          </p:val>
                                        </p:tav>
                                        <p:tav tm="100000">
                                          <p:val>
                                            <p:strVal val="ppt_y-.1"/>
                                          </p:val>
                                        </p:tav>
                                      </p:tavLst>
                                    </p:anim>
                                    <p:anim calcmode="lin" valueType="num">
                                      <p:cBhvr>
                                        <p:cTn id="1232" dur="500" accel="50000">
                                          <p:stCondLst>
                                            <p:cond delay="500"/>
                                          </p:stCondLst>
                                        </p:cTn>
                                        <p:tgtEl>
                                          <p:spTgt spid="174"/>
                                        </p:tgtEl>
                                        <p:attrNameLst>
                                          <p:attrName>ppt_x</p:attrName>
                                        </p:attrNameLst>
                                      </p:cBhvr>
                                      <p:tavLst>
                                        <p:tav tm="0">
                                          <p:val>
                                            <p:strVal val="ppt_x"/>
                                          </p:val>
                                        </p:tav>
                                        <p:tav tm="100000">
                                          <p:val>
                                            <p:strVal val="ppt_x+.4"/>
                                          </p:val>
                                        </p:tav>
                                      </p:tavLst>
                                    </p:anim>
                                    <p:anim calcmode="lin" valueType="num">
                                      <p:cBhvr>
                                        <p:cTn id="1233" dur="1000"/>
                                        <p:tgtEl>
                                          <p:spTgt spid="174"/>
                                        </p:tgtEl>
                                        <p:attrNameLst>
                                          <p:attrName>ppt_h</p:attrName>
                                        </p:attrNameLst>
                                      </p:cBhvr>
                                      <p:tavLst>
                                        <p:tav tm="0">
                                          <p:val>
                                            <p:strVal val="ppt_h"/>
                                          </p:val>
                                        </p:tav>
                                        <p:tav tm="100000">
                                          <p:val>
                                            <p:strVal val="ppt_h"/>
                                          </p:val>
                                        </p:tav>
                                      </p:tavLst>
                                    </p:anim>
                                    <p:anim calcmode="lin" valueType="num">
                                      <p:cBhvr>
                                        <p:cTn id="1234" dur="500" accel="50000">
                                          <p:stCondLst>
                                            <p:cond delay="0"/>
                                          </p:stCondLst>
                                        </p:cTn>
                                        <p:tgtEl>
                                          <p:spTgt spid="174"/>
                                        </p:tgtEl>
                                        <p:attrNameLst>
                                          <p:attrName>ppt_w</p:attrName>
                                        </p:attrNameLst>
                                      </p:cBhvr>
                                      <p:tavLst>
                                        <p:tav tm="0">
                                          <p:val>
                                            <p:strVal val="ppt_w"/>
                                          </p:val>
                                        </p:tav>
                                        <p:tav tm="100000">
                                          <p:val>
                                            <p:strVal val="ppt_w*.05"/>
                                          </p:val>
                                        </p:tav>
                                      </p:tavLst>
                                    </p:anim>
                                    <p:anim calcmode="lin" valueType="num">
                                      <p:cBhvr>
                                        <p:cTn id="1235" dur="500" decel="50000">
                                          <p:stCondLst>
                                            <p:cond delay="500"/>
                                          </p:stCondLst>
                                        </p:cTn>
                                        <p:tgtEl>
                                          <p:spTgt spid="174"/>
                                        </p:tgtEl>
                                        <p:attrNameLst>
                                          <p:attrName>ppt_w</p:attrName>
                                        </p:attrNameLst>
                                      </p:cBhvr>
                                      <p:tavLst>
                                        <p:tav tm="0">
                                          <p:val>
                                            <p:strVal val="ppt_w"/>
                                          </p:val>
                                        </p:tav>
                                        <p:tav tm="100000">
                                          <p:val>
                                            <p:strVal val="ppt_w/.05"/>
                                          </p:val>
                                        </p:tav>
                                      </p:tavLst>
                                    </p:anim>
                                    <p:anim calcmode="lin" valueType="num">
                                      <p:cBhvr>
                                        <p:cTn id="1236" dur="500" accel="50000">
                                          <p:stCondLst>
                                            <p:cond delay="500"/>
                                          </p:stCondLst>
                                        </p:cTn>
                                        <p:tgtEl>
                                          <p:spTgt spid="174"/>
                                        </p:tgtEl>
                                        <p:attrNameLst>
                                          <p:attrName>style.rotation</p:attrName>
                                        </p:attrNameLst>
                                      </p:cBhvr>
                                      <p:tavLst>
                                        <p:tav tm="0">
                                          <p:val>
                                            <p:fltVal val="0"/>
                                          </p:val>
                                        </p:tav>
                                        <p:tav tm="100000">
                                          <p:val>
                                            <p:fltVal val="-90"/>
                                          </p:val>
                                        </p:tav>
                                      </p:tavLst>
                                    </p:anim>
                                    <p:set>
                                      <p:cBhvr>
                                        <p:cTn id="1237" dur="1" fill="hold">
                                          <p:stCondLst>
                                            <p:cond delay="999"/>
                                          </p:stCondLst>
                                        </p:cTn>
                                        <p:tgtEl>
                                          <p:spTgt spid="174"/>
                                        </p:tgtEl>
                                        <p:attrNameLst>
                                          <p:attrName>style.visibility</p:attrName>
                                        </p:attrNameLst>
                                      </p:cBhvr>
                                      <p:to>
                                        <p:strVal val="hidden"/>
                                      </p:to>
                                    </p:set>
                                  </p:childTnLst>
                                </p:cTn>
                              </p:par>
                              <p:par>
                                <p:cTn id="1238" presetID="25" presetClass="exit" presetSubtype="0" fill="hold" grpId="1" nodeType="withEffect">
                                  <p:stCondLst>
                                    <p:cond delay="0"/>
                                  </p:stCondLst>
                                  <p:childTnLst>
                                    <p:animEffect transition="out" filter="fade">
                                      <p:cBhvr>
                                        <p:cTn id="1239" dur="1000" accel="50000">
                                          <p:stCondLst>
                                            <p:cond delay="0"/>
                                          </p:stCondLst>
                                        </p:cTn>
                                        <p:tgtEl>
                                          <p:spTgt spid="176"/>
                                        </p:tgtEl>
                                      </p:cBhvr>
                                    </p:animEffect>
                                    <p:anim calcmode="lin" valueType="num">
                                      <p:cBhvr>
                                        <p:cTn id="1240" dur="500" accel="50000">
                                          <p:stCondLst>
                                            <p:cond delay="0"/>
                                          </p:stCondLst>
                                        </p:cTn>
                                        <p:tgtEl>
                                          <p:spTgt spid="176"/>
                                        </p:tgtEl>
                                        <p:attrNameLst>
                                          <p:attrName>ppt_y</p:attrName>
                                        </p:attrNameLst>
                                      </p:cBhvr>
                                      <p:tavLst>
                                        <p:tav tm="0">
                                          <p:val>
                                            <p:strVal val="ppt_y"/>
                                          </p:val>
                                        </p:tav>
                                        <p:tav tm="100000">
                                          <p:val>
                                            <p:strVal val="ppt_y+.1"/>
                                          </p:val>
                                        </p:tav>
                                      </p:tavLst>
                                    </p:anim>
                                    <p:anim calcmode="lin" valueType="num">
                                      <p:cBhvr>
                                        <p:cTn id="1241" dur="500" decel="50000">
                                          <p:stCondLst>
                                            <p:cond delay="500"/>
                                          </p:stCondLst>
                                        </p:cTn>
                                        <p:tgtEl>
                                          <p:spTgt spid="176"/>
                                        </p:tgtEl>
                                        <p:attrNameLst>
                                          <p:attrName>ppt_y</p:attrName>
                                        </p:attrNameLst>
                                      </p:cBhvr>
                                      <p:tavLst>
                                        <p:tav tm="0">
                                          <p:val>
                                            <p:strVal val="ppt_y"/>
                                          </p:val>
                                        </p:tav>
                                        <p:tav tm="100000">
                                          <p:val>
                                            <p:strVal val="ppt_y-.1"/>
                                          </p:val>
                                        </p:tav>
                                      </p:tavLst>
                                    </p:anim>
                                    <p:anim calcmode="lin" valueType="num">
                                      <p:cBhvr>
                                        <p:cTn id="1242" dur="500" accel="50000">
                                          <p:stCondLst>
                                            <p:cond delay="500"/>
                                          </p:stCondLst>
                                        </p:cTn>
                                        <p:tgtEl>
                                          <p:spTgt spid="176"/>
                                        </p:tgtEl>
                                        <p:attrNameLst>
                                          <p:attrName>ppt_x</p:attrName>
                                        </p:attrNameLst>
                                      </p:cBhvr>
                                      <p:tavLst>
                                        <p:tav tm="0">
                                          <p:val>
                                            <p:strVal val="ppt_x"/>
                                          </p:val>
                                        </p:tav>
                                        <p:tav tm="100000">
                                          <p:val>
                                            <p:strVal val="ppt_x+.4"/>
                                          </p:val>
                                        </p:tav>
                                      </p:tavLst>
                                    </p:anim>
                                    <p:anim calcmode="lin" valueType="num">
                                      <p:cBhvr>
                                        <p:cTn id="1243" dur="1000"/>
                                        <p:tgtEl>
                                          <p:spTgt spid="176"/>
                                        </p:tgtEl>
                                        <p:attrNameLst>
                                          <p:attrName>ppt_h</p:attrName>
                                        </p:attrNameLst>
                                      </p:cBhvr>
                                      <p:tavLst>
                                        <p:tav tm="0">
                                          <p:val>
                                            <p:strVal val="ppt_h"/>
                                          </p:val>
                                        </p:tav>
                                        <p:tav tm="100000">
                                          <p:val>
                                            <p:strVal val="ppt_h"/>
                                          </p:val>
                                        </p:tav>
                                      </p:tavLst>
                                    </p:anim>
                                    <p:anim calcmode="lin" valueType="num">
                                      <p:cBhvr>
                                        <p:cTn id="1244" dur="500" accel="50000">
                                          <p:stCondLst>
                                            <p:cond delay="0"/>
                                          </p:stCondLst>
                                        </p:cTn>
                                        <p:tgtEl>
                                          <p:spTgt spid="176"/>
                                        </p:tgtEl>
                                        <p:attrNameLst>
                                          <p:attrName>ppt_w</p:attrName>
                                        </p:attrNameLst>
                                      </p:cBhvr>
                                      <p:tavLst>
                                        <p:tav tm="0">
                                          <p:val>
                                            <p:strVal val="ppt_w"/>
                                          </p:val>
                                        </p:tav>
                                        <p:tav tm="100000">
                                          <p:val>
                                            <p:strVal val="ppt_w*.05"/>
                                          </p:val>
                                        </p:tav>
                                      </p:tavLst>
                                    </p:anim>
                                    <p:anim calcmode="lin" valueType="num">
                                      <p:cBhvr>
                                        <p:cTn id="1245" dur="500" decel="50000">
                                          <p:stCondLst>
                                            <p:cond delay="500"/>
                                          </p:stCondLst>
                                        </p:cTn>
                                        <p:tgtEl>
                                          <p:spTgt spid="176"/>
                                        </p:tgtEl>
                                        <p:attrNameLst>
                                          <p:attrName>ppt_w</p:attrName>
                                        </p:attrNameLst>
                                      </p:cBhvr>
                                      <p:tavLst>
                                        <p:tav tm="0">
                                          <p:val>
                                            <p:strVal val="ppt_w"/>
                                          </p:val>
                                        </p:tav>
                                        <p:tav tm="100000">
                                          <p:val>
                                            <p:strVal val="ppt_w/.05"/>
                                          </p:val>
                                        </p:tav>
                                      </p:tavLst>
                                    </p:anim>
                                    <p:anim calcmode="lin" valueType="num">
                                      <p:cBhvr>
                                        <p:cTn id="1246" dur="500" accel="50000">
                                          <p:stCondLst>
                                            <p:cond delay="500"/>
                                          </p:stCondLst>
                                        </p:cTn>
                                        <p:tgtEl>
                                          <p:spTgt spid="176"/>
                                        </p:tgtEl>
                                        <p:attrNameLst>
                                          <p:attrName>style.rotation</p:attrName>
                                        </p:attrNameLst>
                                      </p:cBhvr>
                                      <p:tavLst>
                                        <p:tav tm="0">
                                          <p:val>
                                            <p:fltVal val="0"/>
                                          </p:val>
                                        </p:tav>
                                        <p:tav tm="100000">
                                          <p:val>
                                            <p:fltVal val="-90"/>
                                          </p:val>
                                        </p:tav>
                                      </p:tavLst>
                                    </p:anim>
                                    <p:set>
                                      <p:cBhvr>
                                        <p:cTn id="1247" dur="1" fill="hold">
                                          <p:stCondLst>
                                            <p:cond delay="999"/>
                                          </p:stCondLst>
                                        </p:cTn>
                                        <p:tgtEl>
                                          <p:spTgt spid="176"/>
                                        </p:tgtEl>
                                        <p:attrNameLst>
                                          <p:attrName>style.visibility</p:attrName>
                                        </p:attrNameLst>
                                      </p:cBhvr>
                                      <p:to>
                                        <p:strVal val="hidden"/>
                                      </p:to>
                                    </p:set>
                                  </p:childTnLst>
                                </p:cTn>
                              </p:par>
                              <p:par>
                                <p:cTn id="1248" presetID="25" presetClass="exit" presetSubtype="0" fill="hold" grpId="1" nodeType="withEffect">
                                  <p:stCondLst>
                                    <p:cond delay="0"/>
                                  </p:stCondLst>
                                  <p:childTnLst>
                                    <p:animEffect transition="out" filter="fade">
                                      <p:cBhvr>
                                        <p:cTn id="1249" dur="1000" accel="50000">
                                          <p:stCondLst>
                                            <p:cond delay="0"/>
                                          </p:stCondLst>
                                        </p:cTn>
                                        <p:tgtEl>
                                          <p:spTgt spid="178"/>
                                        </p:tgtEl>
                                      </p:cBhvr>
                                    </p:animEffect>
                                    <p:anim calcmode="lin" valueType="num">
                                      <p:cBhvr>
                                        <p:cTn id="1250" dur="500" accel="50000">
                                          <p:stCondLst>
                                            <p:cond delay="0"/>
                                          </p:stCondLst>
                                        </p:cTn>
                                        <p:tgtEl>
                                          <p:spTgt spid="178"/>
                                        </p:tgtEl>
                                        <p:attrNameLst>
                                          <p:attrName>ppt_y</p:attrName>
                                        </p:attrNameLst>
                                      </p:cBhvr>
                                      <p:tavLst>
                                        <p:tav tm="0">
                                          <p:val>
                                            <p:strVal val="ppt_y"/>
                                          </p:val>
                                        </p:tav>
                                        <p:tav tm="100000">
                                          <p:val>
                                            <p:strVal val="ppt_y+.1"/>
                                          </p:val>
                                        </p:tav>
                                      </p:tavLst>
                                    </p:anim>
                                    <p:anim calcmode="lin" valueType="num">
                                      <p:cBhvr>
                                        <p:cTn id="1251" dur="500" decel="50000">
                                          <p:stCondLst>
                                            <p:cond delay="500"/>
                                          </p:stCondLst>
                                        </p:cTn>
                                        <p:tgtEl>
                                          <p:spTgt spid="178"/>
                                        </p:tgtEl>
                                        <p:attrNameLst>
                                          <p:attrName>ppt_y</p:attrName>
                                        </p:attrNameLst>
                                      </p:cBhvr>
                                      <p:tavLst>
                                        <p:tav tm="0">
                                          <p:val>
                                            <p:strVal val="ppt_y"/>
                                          </p:val>
                                        </p:tav>
                                        <p:tav tm="100000">
                                          <p:val>
                                            <p:strVal val="ppt_y-.1"/>
                                          </p:val>
                                        </p:tav>
                                      </p:tavLst>
                                    </p:anim>
                                    <p:anim calcmode="lin" valueType="num">
                                      <p:cBhvr>
                                        <p:cTn id="1252" dur="500" accel="50000">
                                          <p:stCondLst>
                                            <p:cond delay="500"/>
                                          </p:stCondLst>
                                        </p:cTn>
                                        <p:tgtEl>
                                          <p:spTgt spid="178"/>
                                        </p:tgtEl>
                                        <p:attrNameLst>
                                          <p:attrName>ppt_x</p:attrName>
                                        </p:attrNameLst>
                                      </p:cBhvr>
                                      <p:tavLst>
                                        <p:tav tm="0">
                                          <p:val>
                                            <p:strVal val="ppt_x"/>
                                          </p:val>
                                        </p:tav>
                                        <p:tav tm="100000">
                                          <p:val>
                                            <p:strVal val="ppt_x+.4"/>
                                          </p:val>
                                        </p:tav>
                                      </p:tavLst>
                                    </p:anim>
                                    <p:anim calcmode="lin" valueType="num">
                                      <p:cBhvr>
                                        <p:cTn id="1253" dur="1000"/>
                                        <p:tgtEl>
                                          <p:spTgt spid="178"/>
                                        </p:tgtEl>
                                        <p:attrNameLst>
                                          <p:attrName>ppt_h</p:attrName>
                                        </p:attrNameLst>
                                      </p:cBhvr>
                                      <p:tavLst>
                                        <p:tav tm="0">
                                          <p:val>
                                            <p:strVal val="ppt_h"/>
                                          </p:val>
                                        </p:tav>
                                        <p:tav tm="100000">
                                          <p:val>
                                            <p:strVal val="ppt_h"/>
                                          </p:val>
                                        </p:tav>
                                      </p:tavLst>
                                    </p:anim>
                                    <p:anim calcmode="lin" valueType="num">
                                      <p:cBhvr>
                                        <p:cTn id="1254" dur="500" accel="50000">
                                          <p:stCondLst>
                                            <p:cond delay="0"/>
                                          </p:stCondLst>
                                        </p:cTn>
                                        <p:tgtEl>
                                          <p:spTgt spid="178"/>
                                        </p:tgtEl>
                                        <p:attrNameLst>
                                          <p:attrName>ppt_w</p:attrName>
                                        </p:attrNameLst>
                                      </p:cBhvr>
                                      <p:tavLst>
                                        <p:tav tm="0">
                                          <p:val>
                                            <p:strVal val="ppt_w"/>
                                          </p:val>
                                        </p:tav>
                                        <p:tav tm="100000">
                                          <p:val>
                                            <p:strVal val="ppt_w*.05"/>
                                          </p:val>
                                        </p:tav>
                                      </p:tavLst>
                                    </p:anim>
                                    <p:anim calcmode="lin" valueType="num">
                                      <p:cBhvr>
                                        <p:cTn id="1255" dur="500" decel="50000">
                                          <p:stCondLst>
                                            <p:cond delay="500"/>
                                          </p:stCondLst>
                                        </p:cTn>
                                        <p:tgtEl>
                                          <p:spTgt spid="178"/>
                                        </p:tgtEl>
                                        <p:attrNameLst>
                                          <p:attrName>ppt_w</p:attrName>
                                        </p:attrNameLst>
                                      </p:cBhvr>
                                      <p:tavLst>
                                        <p:tav tm="0">
                                          <p:val>
                                            <p:strVal val="ppt_w"/>
                                          </p:val>
                                        </p:tav>
                                        <p:tav tm="100000">
                                          <p:val>
                                            <p:strVal val="ppt_w/.05"/>
                                          </p:val>
                                        </p:tav>
                                      </p:tavLst>
                                    </p:anim>
                                    <p:anim calcmode="lin" valueType="num">
                                      <p:cBhvr>
                                        <p:cTn id="1256" dur="500" accel="50000">
                                          <p:stCondLst>
                                            <p:cond delay="500"/>
                                          </p:stCondLst>
                                        </p:cTn>
                                        <p:tgtEl>
                                          <p:spTgt spid="178"/>
                                        </p:tgtEl>
                                        <p:attrNameLst>
                                          <p:attrName>style.rotation</p:attrName>
                                        </p:attrNameLst>
                                      </p:cBhvr>
                                      <p:tavLst>
                                        <p:tav tm="0">
                                          <p:val>
                                            <p:fltVal val="0"/>
                                          </p:val>
                                        </p:tav>
                                        <p:tav tm="100000">
                                          <p:val>
                                            <p:fltVal val="-90"/>
                                          </p:val>
                                        </p:tav>
                                      </p:tavLst>
                                    </p:anim>
                                    <p:set>
                                      <p:cBhvr>
                                        <p:cTn id="1257" dur="1" fill="hold">
                                          <p:stCondLst>
                                            <p:cond delay="999"/>
                                          </p:stCondLst>
                                        </p:cTn>
                                        <p:tgtEl>
                                          <p:spTgt spid="178"/>
                                        </p:tgtEl>
                                        <p:attrNameLst>
                                          <p:attrName>style.visibility</p:attrName>
                                        </p:attrNameLst>
                                      </p:cBhvr>
                                      <p:to>
                                        <p:strVal val="hidden"/>
                                      </p:to>
                                    </p:set>
                                  </p:childTnLst>
                                </p:cTn>
                              </p:par>
                              <p:par>
                                <p:cTn id="1258" presetID="25" presetClass="exit" presetSubtype="0" fill="hold" grpId="1" nodeType="withEffect">
                                  <p:stCondLst>
                                    <p:cond delay="0"/>
                                  </p:stCondLst>
                                  <p:childTnLst>
                                    <p:animEffect transition="out" filter="fade">
                                      <p:cBhvr>
                                        <p:cTn id="1259" dur="1000" accel="50000">
                                          <p:stCondLst>
                                            <p:cond delay="0"/>
                                          </p:stCondLst>
                                        </p:cTn>
                                        <p:tgtEl>
                                          <p:spTgt spid="143"/>
                                        </p:tgtEl>
                                      </p:cBhvr>
                                    </p:animEffect>
                                    <p:anim calcmode="lin" valueType="num">
                                      <p:cBhvr>
                                        <p:cTn id="1260" dur="500" accel="50000">
                                          <p:stCondLst>
                                            <p:cond delay="0"/>
                                          </p:stCondLst>
                                        </p:cTn>
                                        <p:tgtEl>
                                          <p:spTgt spid="143"/>
                                        </p:tgtEl>
                                        <p:attrNameLst>
                                          <p:attrName>ppt_y</p:attrName>
                                        </p:attrNameLst>
                                      </p:cBhvr>
                                      <p:tavLst>
                                        <p:tav tm="0">
                                          <p:val>
                                            <p:strVal val="ppt_y"/>
                                          </p:val>
                                        </p:tav>
                                        <p:tav tm="100000">
                                          <p:val>
                                            <p:strVal val="ppt_y+.1"/>
                                          </p:val>
                                        </p:tav>
                                      </p:tavLst>
                                    </p:anim>
                                    <p:anim calcmode="lin" valueType="num">
                                      <p:cBhvr>
                                        <p:cTn id="1261" dur="500" decel="50000">
                                          <p:stCondLst>
                                            <p:cond delay="500"/>
                                          </p:stCondLst>
                                        </p:cTn>
                                        <p:tgtEl>
                                          <p:spTgt spid="143"/>
                                        </p:tgtEl>
                                        <p:attrNameLst>
                                          <p:attrName>ppt_y</p:attrName>
                                        </p:attrNameLst>
                                      </p:cBhvr>
                                      <p:tavLst>
                                        <p:tav tm="0">
                                          <p:val>
                                            <p:strVal val="ppt_y"/>
                                          </p:val>
                                        </p:tav>
                                        <p:tav tm="100000">
                                          <p:val>
                                            <p:strVal val="ppt_y-.1"/>
                                          </p:val>
                                        </p:tav>
                                      </p:tavLst>
                                    </p:anim>
                                    <p:anim calcmode="lin" valueType="num">
                                      <p:cBhvr>
                                        <p:cTn id="1262" dur="500" accel="50000">
                                          <p:stCondLst>
                                            <p:cond delay="500"/>
                                          </p:stCondLst>
                                        </p:cTn>
                                        <p:tgtEl>
                                          <p:spTgt spid="143"/>
                                        </p:tgtEl>
                                        <p:attrNameLst>
                                          <p:attrName>ppt_x</p:attrName>
                                        </p:attrNameLst>
                                      </p:cBhvr>
                                      <p:tavLst>
                                        <p:tav tm="0">
                                          <p:val>
                                            <p:strVal val="ppt_x"/>
                                          </p:val>
                                        </p:tav>
                                        <p:tav tm="100000">
                                          <p:val>
                                            <p:strVal val="ppt_x+.4"/>
                                          </p:val>
                                        </p:tav>
                                      </p:tavLst>
                                    </p:anim>
                                    <p:anim calcmode="lin" valueType="num">
                                      <p:cBhvr>
                                        <p:cTn id="1263" dur="1000"/>
                                        <p:tgtEl>
                                          <p:spTgt spid="143"/>
                                        </p:tgtEl>
                                        <p:attrNameLst>
                                          <p:attrName>ppt_h</p:attrName>
                                        </p:attrNameLst>
                                      </p:cBhvr>
                                      <p:tavLst>
                                        <p:tav tm="0">
                                          <p:val>
                                            <p:strVal val="ppt_h"/>
                                          </p:val>
                                        </p:tav>
                                        <p:tav tm="100000">
                                          <p:val>
                                            <p:strVal val="ppt_h"/>
                                          </p:val>
                                        </p:tav>
                                      </p:tavLst>
                                    </p:anim>
                                    <p:anim calcmode="lin" valueType="num">
                                      <p:cBhvr>
                                        <p:cTn id="1264" dur="500" accel="50000">
                                          <p:stCondLst>
                                            <p:cond delay="0"/>
                                          </p:stCondLst>
                                        </p:cTn>
                                        <p:tgtEl>
                                          <p:spTgt spid="143"/>
                                        </p:tgtEl>
                                        <p:attrNameLst>
                                          <p:attrName>ppt_w</p:attrName>
                                        </p:attrNameLst>
                                      </p:cBhvr>
                                      <p:tavLst>
                                        <p:tav tm="0">
                                          <p:val>
                                            <p:strVal val="ppt_w"/>
                                          </p:val>
                                        </p:tav>
                                        <p:tav tm="100000">
                                          <p:val>
                                            <p:strVal val="ppt_w*.05"/>
                                          </p:val>
                                        </p:tav>
                                      </p:tavLst>
                                    </p:anim>
                                    <p:anim calcmode="lin" valueType="num">
                                      <p:cBhvr>
                                        <p:cTn id="1265" dur="500" decel="50000">
                                          <p:stCondLst>
                                            <p:cond delay="500"/>
                                          </p:stCondLst>
                                        </p:cTn>
                                        <p:tgtEl>
                                          <p:spTgt spid="143"/>
                                        </p:tgtEl>
                                        <p:attrNameLst>
                                          <p:attrName>ppt_w</p:attrName>
                                        </p:attrNameLst>
                                      </p:cBhvr>
                                      <p:tavLst>
                                        <p:tav tm="0">
                                          <p:val>
                                            <p:strVal val="ppt_w"/>
                                          </p:val>
                                        </p:tav>
                                        <p:tav tm="100000">
                                          <p:val>
                                            <p:strVal val="ppt_w/.05"/>
                                          </p:val>
                                        </p:tav>
                                      </p:tavLst>
                                    </p:anim>
                                    <p:anim calcmode="lin" valueType="num">
                                      <p:cBhvr>
                                        <p:cTn id="1266" dur="500" accel="50000">
                                          <p:stCondLst>
                                            <p:cond delay="500"/>
                                          </p:stCondLst>
                                        </p:cTn>
                                        <p:tgtEl>
                                          <p:spTgt spid="143"/>
                                        </p:tgtEl>
                                        <p:attrNameLst>
                                          <p:attrName>style.rotation</p:attrName>
                                        </p:attrNameLst>
                                      </p:cBhvr>
                                      <p:tavLst>
                                        <p:tav tm="0">
                                          <p:val>
                                            <p:fltVal val="0"/>
                                          </p:val>
                                        </p:tav>
                                        <p:tav tm="100000">
                                          <p:val>
                                            <p:fltVal val="-90"/>
                                          </p:val>
                                        </p:tav>
                                      </p:tavLst>
                                    </p:anim>
                                    <p:set>
                                      <p:cBhvr>
                                        <p:cTn id="1267" dur="1" fill="hold">
                                          <p:stCondLst>
                                            <p:cond delay="999"/>
                                          </p:stCondLst>
                                        </p:cTn>
                                        <p:tgtEl>
                                          <p:spTgt spid="143"/>
                                        </p:tgtEl>
                                        <p:attrNameLst>
                                          <p:attrName>style.visibility</p:attrName>
                                        </p:attrNameLst>
                                      </p:cBhvr>
                                      <p:to>
                                        <p:strVal val="hidden"/>
                                      </p:to>
                                    </p:set>
                                  </p:childTnLst>
                                </p:cTn>
                              </p:par>
                              <p:par>
                                <p:cTn id="1268" presetID="25" presetClass="exit" presetSubtype="0" fill="hold" grpId="1" nodeType="withEffect">
                                  <p:stCondLst>
                                    <p:cond delay="0"/>
                                  </p:stCondLst>
                                  <p:childTnLst>
                                    <p:animEffect transition="out" filter="fade">
                                      <p:cBhvr>
                                        <p:cTn id="1269" dur="1000" accel="50000">
                                          <p:stCondLst>
                                            <p:cond delay="0"/>
                                          </p:stCondLst>
                                        </p:cTn>
                                        <p:tgtEl>
                                          <p:spTgt spid="147"/>
                                        </p:tgtEl>
                                      </p:cBhvr>
                                    </p:animEffect>
                                    <p:anim calcmode="lin" valueType="num">
                                      <p:cBhvr>
                                        <p:cTn id="1270" dur="500" accel="50000">
                                          <p:stCondLst>
                                            <p:cond delay="0"/>
                                          </p:stCondLst>
                                        </p:cTn>
                                        <p:tgtEl>
                                          <p:spTgt spid="147"/>
                                        </p:tgtEl>
                                        <p:attrNameLst>
                                          <p:attrName>ppt_y</p:attrName>
                                        </p:attrNameLst>
                                      </p:cBhvr>
                                      <p:tavLst>
                                        <p:tav tm="0">
                                          <p:val>
                                            <p:strVal val="ppt_y"/>
                                          </p:val>
                                        </p:tav>
                                        <p:tav tm="100000">
                                          <p:val>
                                            <p:strVal val="ppt_y+.1"/>
                                          </p:val>
                                        </p:tav>
                                      </p:tavLst>
                                    </p:anim>
                                    <p:anim calcmode="lin" valueType="num">
                                      <p:cBhvr>
                                        <p:cTn id="1271" dur="500" decel="50000">
                                          <p:stCondLst>
                                            <p:cond delay="500"/>
                                          </p:stCondLst>
                                        </p:cTn>
                                        <p:tgtEl>
                                          <p:spTgt spid="147"/>
                                        </p:tgtEl>
                                        <p:attrNameLst>
                                          <p:attrName>ppt_y</p:attrName>
                                        </p:attrNameLst>
                                      </p:cBhvr>
                                      <p:tavLst>
                                        <p:tav tm="0">
                                          <p:val>
                                            <p:strVal val="ppt_y"/>
                                          </p:val>
                                        </p:tav>
                                        <p:tav tm="100000">
                                          <p:val>
                                            <p:strVal val="ppt_y-.1"/>
                                          </p:val>
                                        </p:tav>
                                      </p:tavLst>
                                    </p:anim>
                                    <p:anim calcmode="lin" valueType="num">
                                      <p:cBhvr>
                                        <p:cTn id="1272" dur="500" accel="50000">
                                          <p:stCondLst>
                                            <p:cond delay="500"/>
                                          </p:stCondLst>
                                        </p:cTn>
                                        <p:tgtEl>
                                          <p:spTgt spid="147"/>
                                        </p:tgtEl>
                                        <p:attrNameLst>
                                          <p:attrName>ppt_x</p:attrName>
                                        </p:attrNameLst>
                                      </p:cBhvr>
                                      <p:tavLst>
                                        <p:tav tm="0">
                                          <p:val>
                                            <p:strVal val="ppt_x"/>
                                          </p:val>
                                        </p:tav>
                                        <p:tav tm="100000">
                                          <p:val>
                                            <p:strVal val="ppt_x+.4"/>
                                          </p:val>
                                        </p:tav>
                                      </p:tavLst>
                                    </p:anim>
                                    <p:anim calcmode="lin" valueType="num">
                                      <p:cBhvr>
                                        <p:cTn id="1273" dur="1000"/>
                                        <p:tgtEl>
                                          <p:spTgt spid="147"/>
                                        </p:tgtEl>
                                        <p:attrNameLst>
                                          <p:attrName>ppt_h</p:attrName>
                                        </p:attrNameLst>
                                      </p:cBhvr>
                                      <p:tavLst>
                                        <p:tav tm="0">
                                          <p:val>
                                            <p:strVal val="ppt_h"/>
                                          </p:val>
                                        </p:tav>
                                        <p:tav tm="100000">
                                          <p:val>
                                            <p:strVal val="ppt_h"/>
                                          </p:val>
                                        </p:tav>
                                      </p:tavLst>
                                    </p:anim>
                                    <p:anim calcmode="lin" valueType="num">
                                      <p:cBhvr>
                                        <p:cTn id="1274" dur="500" accel="50000">
                                          <p:stCondLst>
                                            <p:cond delay="0"/>
                                          </p:stCondLst>
                                        </p:cTn>
                                        <p:tgtEl>
                                          <p:spTgt spid="147"/>
                                        </p:tgtEl>
                                        <p:attrNameLst>
                                          <p:attrName>ppt_w</p:attrName>
                                        </p:attrNameLst>
                                      </p:cBhvr>
                                      <p:tavLst>
                                        <p:tav tm="0">
                                          <p:val>
                                            <p:strVal val="ppt_w"/>
                                          </p:val>
                                        </p:tav>
                                        <p:tav tm="100000">
                                          <p:val>
                                            <p:strVal val="ppt_w*.05"/>
                                          </p:val>
                                        </p:tav>
                                      </p:tavLst>
                                    </p:anim>
                                    <p:anim calcmode="lin" valueType="num">
                                      <p:cBhvr>
                                        <p:cTn id="1275" dur="500" decel="50000">
                                          <p:stCondLst>
                                            <p:cond delay="500"/>
                                          </p:stCondLst>
                                        </p:cTn>
                                        <p:tgtEl>
                                          <p:spTgt spid="147"/>
                                        </p:tgtEl>
                                        <p:attrNameLst>
                                          <p:attrName>ppt_w</p:attrName>
                                        </p:attrNameLst>
                                      </p:cBhvr>
                                      <p:tavLst>
                                        <p:tav tm="0">
                                          <p:val>
                                            <p:strVal val="ppt_w"/>
                                          </p:val>
                                        </p:tav>
                                        <p:tav tm="100000">
                                          <p:val>
                                            <p:strVal val="ppt_w/.05"/>
                                          </p:val>
                                        </p:tav>
                                      </p:tavLst>
                                    </p:anim>
                                    <p:anim calcmode="lin" valueType="num">
                                      <p:cBhvr>
                                        <p:cTn id="1276" dur="500" accel="50000">
                                          <p:stCondLst>
                                            <p:cond delay="500"/>
                                          </p:stCondLst>
                                        </p:cTn>
                                        <p:tgtEl>
                                          <p:spTgt spid="147"/>
                                        </p:tgtEl>
                                        <p:attrNameLst>
                                          <p:attrName>style.rotation</p:attrName>
                                        </p:attrNameLst>
                                      </p:cBhvr>
                                      <p:tavLst>
                                        <p:tav tm="0">
                                          <p:val>
                                            <p:fltVal val="0"/>
                                          </p:val>
                                        </p:tav>
                                        <p:tav tm="100000">
                                          <p:val>
                                            <p:fltVal val="-90"/>
                                          </p:val>
                                        </p:tav>
                                      </p:tavLst>
                                    </p:anim>
                                    <p:set>
                                      <p:cBhvr>
                                        <p:cTn id="1277" dur="1" fill="hold">
                                          <p:stCondLst>
                                            <p:cond delay="999"/>
                                          </p:stCondLst>
                                        </p:cTn>
                                        <p:tgtEl>
                                          <p:spTgt spid="147"/>
                                        </p:tgtEl>
                                        <p:attrNameLst>
                                          <p:attrName>style.visibility</p:attrName>
                                        </p:attrNameLst>
                                      </p:cBhvr>
                                      <p:to>
                                        <p:strVal val="hidden"/>
                                      </p:to>
                                    </p:set>
                                  </p:childTnLst>
                                </p:cTn>
                              </p:par>
                              <p:par>
                                <p:cTn id="1278" presetID="25" presetClass="exit" presetSubtype="0" fill="hold" grpId="1" nodeType="withEffect">
                                  <p:stCondLst>
                                    <p:cond delay="0"/>
                                  </p:stCondLst>
                                  <p:childTnLst>
                                    <p:animEffect transition="out" filter="fade">
                                      <p:cBhvr>
                                        <p:cTn id="1279" dur="1000" accel="50000">
                                          <p:stCondLst>
                                            <p:cond delay="0"/>
                                          </p:stCondLst>
                                        </p:cTn>
                                        <p:tgtEl>
                                          <p:spTgt spid="150"/>
                                        </p:tgtEl>
                                      </p:cBhvr>
                                    </p:animEffect>
                                    <p:anim calcmode="lin" valueType="num">
                                      <p:cBhvr>
                                        <p:cTn id="1280" dur="500" accel="50000">
                                          <p:stCondLst>
                                            <p:cond delay="0"/>
                                          </p:stCondLst>
                                        </p:cTn>
                                        <p:tgtEl>
                                          <p:spTgt spid="150"/>
                                        </p:tgtEl>
                                        <p:attrNameLst>
                                          <p:attrName>ppt_y</p:attrName>
                                        </p:attrNameLst>
                                      </p:cBhvr>
                                      <p:tavLst>
                                        <p:tav tm="0">
                                          <p:val>
                                            <p:strVal val="ppt_y"/>
                                          </p:val>
                                        </p:tav>
                                        <p:tav tm="100000">
                                          <p:val>
                                            <p:strVal val="ppt_y+.1"/>
                                          </p:val>
                                        </p:tav>
                                      </p:tavLst>
                                    </p:anim>
                                    <p:anim calcmode="lin" valueType="num">
                                      <p:cBhvr>
                                        <p:cTn id="1281" dur="500" decel="50000">
                                          <p:stCondLst>
                                            <p:cond delay="500"/>
                                          </p:stCondLst>
                                        </p:cTn>
                                        <p:tgtEl>
                                          <p:spTgt spid="150"/>
                                        </p:tgtEl>
                                        <p:attrNameLst>
                                          <p:attrName>ppt_y</p:attrName>
                                        </p:attrNameLst>
                                      </p:cBhvr>
                                      <p:tavLst>
                                        <p:tav tm="0">
                                          <p:val>
                                            <p:strVal val="ppt_y"/>
                                          </p:val>
                                        </p:tav>
                                        <p:tav tm="100000">
                                          <p:val>
                                            <p:strVal val="ppt_y-.1"/>
                                          </p:val>
                                        </p:tav>
                                      </p:tavLst>
                                    </p:anim>
                                    <p:anim calcmode="lin" valueType="num">
                                      <p:cBhvr>
                                        <p:cTn id="1282" dur="500" accel="50000">
                                          <p:stCondLst>
                                            <p:cond delay="500"/>
                                          </p:stCondLst>
                                        </p:cTn>
                                        <p:tgtEl>
                                          <p:spTgt spid="150"/>
                                        </p:tgtEl>
                                        <p:attrNameLst>
                                          <p:attrName>ppt_x</p:attrName>
                                        </p:attrNameLst>
                                      </p:cBhvr>
                                      <p:tavLst>
                                        <p:tav tm="0">
                                          <p:val>
                                            <p:strVal val="ppt_x"/>
                                          </p:val>
                                        </p:tav>
                                        <p:tav tm="100000">
                                          <p:val>
                                            <p:strVal val="ppt_x+.4"/>
                                          </p:val>
                                        </p:tav>
                                      </p:tavLst>
                                    </p:anim>
                                    <p:anim calcmode="lin" valueType="num">
                                      <p:cBhvr>
                                        <p:cTn id="1283" dur="1000"/>
                                        <p:tgtEl>
                                          <p:spTgt spid="150"/>
                                        </p:tgtEl>
                                        <p:attrNameLst>
                                          <p:attrName>ppt_h</p:attrName>
                                        </p:attrNameLst>
                                      </p:cBhvr>
                                      <p:tavLst>
                                        <p:tav tm="0">
                                          <p:val>
                                            <p:strVal val="ppt_h"/>
                                          </p:val>
                                        </p:tav>
                                        <p:tav tm="100000">
                                          <p:val>
                                            <p:strVal val="ppt_h"/>
                                          </p:val>
                                        </p:tav>
                                      </p:tavLst>
                                    </p:anim>
                                    <p:anim calcmode="lin" valueType="num">
                                      <p:cBhvr>
                                        <p:cTn id="1284" dur="500" accel="50000">
                                          <p:stCondLst>
                                            <p:cond delay="0"/>
                                          </p:stCondLst>
                                        </p:cTn>
                                        <p:tgtEl>
                                          <p:spTgt spid="150"/>
                                        </p:tgtEl>
                                        <p:attrNameLst>
                                          <p:attrName>ppt_w</p:attrName>
                                        </p:attrNameLst>
                                      </p:cBhvr>
                                      <p:tavLst>
                                        <p:tav tm="0">
                                          <p:val>
                                            <p:strVal val="ppt_w"/>
                                          </p:val>
                                        </p:tav>
                                        <p:tav tm="100000">
                                          <p:val>
                                            <p:strVal val="ppt_w*.05"/>
                                          </p:val>
                                        </p:tav>
                                      </p:tavLst>
                                    </p:anim>
                                    <p:anim calcmode="lin" valueType="num">
                                      <p:cBhvr>
                                        <p:cTn id="1285" dur="500" decel="50000">
                                          <p:stCondLst>
                                            <p:cond delay="500"/>
                                          </p:stCondLst>
                                        </p:cTn>
                                        <p:tgtEl>
                                          <p:spTgt spid="150"/>
                                        </p:tgtEl>
                                        <p:attrNameLst>
                                          <p:attrName>ppt_w</p:attrName>
                                        </p:attrNameLst>
                                      </p:cBhvr>
                                      <p:tavLst>
                                        <p:tav tm="0">
                                          <p:val>
                                            <p:strVal val="ppt_w"/>
                                          </p:val>
                                        </p:tav>
                                        <p:tav tm="100000">
                                          <p:val>
                                            <p:strVal val="ppt_w/.05"/>
                                          </p:val>
                                        </p:tav>
                                      </p:tavLst>
                                    </p:anim>
                                    <p:anim calcmode="lin" valueType="num">
                                      <p:cBhvr>
                                        <p:cTn id="1286" dur="500" accel="50000">
                                          <p:stCondLst>
                                            <p:cond delay="500"/>
                                          </p:stCondLst>
                                        </p:cTn>
                                        <p:tgtEl>
                                          <p:spTgt spid="150"/>
                                        </p:tgtEl>
                                        <p:attrNameLst>
                                          <p:attrName>style.rotation</p:attrName>
                                        </p:attrNameLst>
                                      </p:cBhvr>
                                      <p:tavLst>
                                        <p:tav tm="0">
                                          <p:val>
                                            <p:fltVal val="0"/>
                                          </p:val>
                                        </p:tav>
                                        <p:tav tm="100000">
                                          <p:val>
                                            <p:fltVal val="-90"/>
                                          </p:val>
                                        </p:tav>
                                      </p:tavLst>
                                    </p:anim>
                                    <p:set>
                                      <p:cBhvr>
                                        <p:cTn id="1287" dur="1" fill="hold">
                                          <p:stCondLst>
                                            <p:cond delay="999"/>
                                          </p:stCondLst>
                                        </p:cTn>
                                        <p:tgtEl>
                                          <p:spTgt spid="150"/>
                                        </p:tgtEl>
                                        <p:attrNameLst>
                                          <p:attrName>style.visibility</p:attrName>
                                        </p:attrNameLst>
                                      </p:cBhvr>
                                      <p:to>
                                        <p:strVal val="hidden"/>
                                      </p:to>
                                    </p:set>
                                  </p:childTnLst>
                                </p:cTn>
                              </p:par>
                              <p:par>
                                <p:cTn id="1288" presetID="25" presetClass="exit" presetSubtype="0" fill="hold" grpId="1" nodeType="withEffect">
                                  <p:stCondLst>
                                    <p:cond delay="0"/>
                                  </p:stCondLst>
                                  <p:childTnLst>
                                    <p:animEffect transition="out" filter="fade">
                                      <p:cBhvr>
                                        <p:cTn id="1289" dur="1000" accel="50000">
                                          <p:stCondLst>
                                            <p:cond delay="0"/>
                                          </p:stCondLst>
                                        </p:cTn>
                                        <p:tgtEl>
                                          <p:spTgt spid="151"/>
                                        </p:tgtEl>
                                      </p:cBhvr>
                                    </p:animEffect>
                                    <p:anim calcmode="lin" valueType="num">
                                      <p:cBhvr>
                                        <p:cTn id="1290" dur="500" accel="50000">
                                          <p:stCondLst>
                                            <p:cond delay="0"/>
                                          </p:stCondLst>
                                        </p:cTn>
                                        <p:tgtEl>
                                          <p:spTgt spid="151"/>
                                        </p:tgtEl>
                                        <p:attrNameLst>
                                          <p:attrName>ppt_y</p:attrName>
                                        </p:attrNameLst>
                                      </p:cBhvr>
                                      <p:tavLst>
                                        <p:tav tm="0">
                                          <p:val>
                                            <p:strVal val="ppt_y"/>
                                          </p:val>
                                        </p:tav>
                                        <p:tav tm="100000">
                                          <p:val>
                                            <p:strVal val="ppt_y+.1"/>
                                          </p:val>
                                        </p:tav>
                                      </p:tavLst>
                                    </p:anim>
                                    <p:anim calcmode="lin" valueType="num">
                                      <p:cBhvr>
                                        <p:cTn id="1291" dur="500" decel="50000">
                                          <p:stCondLst>
                                            <p:cond delay="500"/>
                                          </p:stCondLst>
                                        </p:cTn>
                                        <p:tgtEl>
                                          <p:spTgt spid="151"/>
                                        </p:tgtEl>
                                        <p:attrNameLst>
                                          <p:attrName>ppt_y</p:attrName>
                                        </p:attrNameLst>
                                      </p:cBhvr>
                                      <p:tavLst>
                                        <p:tav tm="0">
                                          <p:val>
                                            <p:strVal val="ppt_y"/>
                                          </p:val>
                                        </p:tav>
                                        <p:tav tm="100000">
                                          <p:val>
                                            <p:strVal val="ppt_y-.1"/>
                                          </p:val>
                                        </p:tav>
                                      </p:tavLst>
                                    </p:anim>
                                    <p:anim calcmode="lin" valueType="num">
                                      <p:cBhvr>
                                        <p:cTn id="1292" dur="500" accel="50000">
                                          <p:stCondLst>
                                            <p:cond delay="500"/>
                                          </p:stCondLst>
                                        </p:cTn>
                                        <p:tgtEl>
                                          <p:spTgt spid="151"/>
                                        </p:tgtEl>
                                        <p:attrNameLst>
                                          <p:attrName>ppt_x</p:attrName>
                                        </p:attrNameLst>
                                      </p:cBhvr>
                                      <p:tavLst>
                                        <p:tav tm="0">
                                          <p:val>
                                            <p:strVal val="ppt_x"/>
                                          </p:val>
                                        </p:tav>
                                        <p:tav tm="100000">
                                          <p:val>
                                            <p:strVal val="ppt_x+.4"/>
                                          </p:val>
                                        </p:tav>
                                      </p:tavLst>
                                    </p:anim>
                                    <p:anim calcmode="lin" valueType="num">
                                      <p:cBhvr>
                                        <p:cTn id="1293" dur="1000"/>
                                        <p:tgtEl>
                                          <p:spTgt spid="151"/>
                                        </p:tgtEl>
                                        <p:attrNameLst>
                                          <p:attrName>ppt_h</p:attrName>
                                        </p:attrNameLst>
                                      </p:cBhvr>
                                      <p:tavLst>
                                        <p:tav tm="0">
                                          <p:val>
                                            <p:strVal val="ppt_h"/>
                                          </p:val>
                                        </p:tav>
                                        <p:tav tm="100000">
                                          <p:val>
                                            <p:strVal val="ppt_h"/>
                                          </p:val>
                                        </p:tav>
                                      </p:tavLst>
                                    </p:anim>
                                    <p:anim calcmode="lin" valueType="num">
                                      <p:cBhvr>
                                        <p:cTn id="1294" dur="500" accel="50000">
                                          <p:stCondLst>
                                            <p:cond delay="0"/>
                                          </p:stCondLst>
                                        </p:cTn>
                                        <p:tgtEl>
                                          <p:spTgt spid="151"/>
                                        </p:tgtEl>
                                        <p:attrNameLst>
                                          <p:attrName>ppt_w</p:attrName>
                                        </p:attrNameLst>
                                      </p:cBhvr>
                                      <p:tavLst>
                                        <p:tav tm="0">
                                          <p:val>
                                            <p:strVal val="ppt_w"/>
                                          </p:val>
                                        </p:tav>
                                        <p:tav tm="100000">
                                          <p:val>
                                            <p:strVal val="ppt_w*.05"/>
                                          </p:val>
                                        </p:tav>
                                      </p:tavLst>
                                    </p:anim>
                                    <p:anim calcmode="lin" valueType="num">
                                      <p:cBhvr>
                                        <p:cTn id="1295" dur="500" decel="50000">
                                          <p:stCondLst>
                                            <p:cond delay="500"/>
                                          </p:stCondLst>
                                        </p:cTn>
                                        <p:tgtEl>
                                          <p:spTgt spid="151"/>
                                        </p:tgtEl>
                                        <p:attrNameLst>
                                          <p:attrName>ppt_w</p:attrName>
                                        </p:attrNameLst>
                                      </p:cBhvr>
                                      <p:tavLst>
                                        <p:tav tm="0">
                                          <p:val>
                                            <p:strVal val="ppt_w"/>
                                          </p:val>
                                        </p:tav>
                                        <p:tav tm="100000">
                                          <p:val>
                                            <p:strVal val="ppt_w/.05"/>
                                          </p:val>
                                        </p:tav>
                                      </p:tavLst>
                                    </p:anim>
                                    <p:anim calcmode="lin" valueType="num">
                                      <p:cBhvr>
                                        <p:cTn id="1296" dur="500" accel="50000">
                                          <p:stCondLst>
                                            <p:cond delay="500"/>
                                          </p:stCondLst>
                                        </p:cTn>
                                        <p:tgtEl>
                                          <p:spTgt spid="151"/>
                                        </p:tgtEl>
                                        <p:attrNameLst>
                                          <p:attrName>style.rotation</p:attrName>
                                        </p:attrNameLst>
                                      </p:cBhvr>
                                      <p:tavLst>
                                        <p:tav tm="0">
                                          <p:val>
                                            <p:fltVal val="0"/>
                                          </p:val>
                                        </p:tav>
                                        <p:tav tm="100000">
                                          <p:val>
                                            <p:fltVal val="-90"/>
                                          </p:val>
                                        </p:tav>
                                      </p:tavLst>
                                    </p:anim>
                                    <p:set>
                                      <p:cBhvr>
                                        <p:cTn id="1297" dur="1" fill="hold">
                                          <p:stCondLst>
                                            <p:cond delay="999"/>
                                          </p:stCondLst>
                                        </p:cTn>
                                        <p:tgtEl>
                                          <p:spTgt spid="151"/>
                                        </p:tgtEl>
                                        <p:attrNameLst>
                                          <p:attrName>style.visibility</p:attrName>
                                        </p:attrNameLst>
                                      </p:cBhvr>
                                      <p:to>
                                        <p:strVal val="hidden"/>
                                      </p:to>
                                    </p:set>
                                  </p:childTnLst>
                                </p:cTn>
                              </p:par>
                              <p:par>
                                <p:cTn id="1298" presetID="25" presetClass="exit" presetSubtype="0" fill="hold" grpId="1" nodeType="withEffect">
                                  <p:stCondLst>
                                    <p:cond delay="0"/>
                                  </p:stCondLst>
                                  <p:childTnLst>
                                    <p:animEffect transition="out" filter="fade">
                                      <p:cBhvr>
                                        <p:cTn id="1299" dur="1000" accel="50000">
                                          <p:stCondLst>
                                            <p:cond delay="0"/>
                                          </p:stCondLst>
                                        </p:cTn>
                                        <p:tgtEl>
                                          <p:spTgt spid="146"/>
                                        </p:tgtEl>
                                      </p:cBhvr>
                                    </p:animEffect>
                                    <p:anim calcmode="lin" valueType="num">
                                      <p:cBhvr>
                                        <p:cTn id="1300" dur="500" accel="50000">
                                          <p:stCondLst>
                                            <p:cond delay="0"/>
                                          </p:stCondLst>
                                        </p:cTn>
                                        <p:tgtEl>
                                          <p:spTgt spid="146"/>
                                        </p:tgtEl>
                                        <p:attrNameLst>
                                          <p:attrName>ppt_y</p:attrName>
                                        </p:attrNameLst>
                                      </p:cBhvr>
                                      <p:tavLst>
                                        <p:tav tm="0">
                                          <p:val>
                                            <p:strVal val="ppt_y"/>
                                          </p:val>
                                        </p:tav>
                                        <p:tav tm="100000">
                                          <p:val>
                                            <p:strVal val="ppt_y+.1"/>
                                          </p:val>
                                        </p:tav>
                                      </p:tavLst>
                                    </p:anim>
                                    <p:anim calcmode="lin" valueType="num">
                                      <p:cBhvr>
                                        <p:cTn id="1301" dur="500" decel="50000">
                                          <p:stCondLst>
                                            <p:cond delay="500"/>
                                          </p:stCondLst>
                                        </p:cTn>
                                        <p:tgtEl>
                                          <p:spTgt spid="146"/>
                                        </p:tgtEl>
                                        <p:attrNameLst>
                                          <p:attrName>ppt_y</p:attrName>
                                        </p:attrNameLst>
                                      </p:cBhvr>
                                      <p:tavLst>
                                        <p:tav tm="0">
                                          <p:val>
                                            <p:strVal val="ppt_y"/>
                                          </p:val>
                                        </p:tav>
                                        <p:tav tm="100000">
                                          <p:val>
                                            <p:strVal val="ppt_y-.1"/>
                                          </p:val>
                                        </p:tav>
                                      </p:tavLst>
                                    </p:anim>
                                    <p:anim calcmode="lin" valueType="num">
                                      <p:cBhvr>
                                        <p:cTn id="1302" dur="500" accel="50000">
                                          <p:stCondLst>
                                            <p:cond delay="500"/>
                                          </p:stCondLst>
                                        </p:cTn>
                                        <p:tgtEl>
                                          <p:spTgt spid="146"/>
                                        </p:tgtEl>
                                        <p:attrNameLst>
                                          <p:attrName>ppt_x</p:attrName>
                                        </p:attrNameLst>
                                      </p:cBhvr>
                                      <p:tavLst>
                                        <p:tav tm="0">
                                          <p:val>
                                            <p:strVal val="ppt_x"/>
                                          </p:val>
                                        </p:tav>
                                        <p:tav tm="100000">
                                          <p:val>
                                            <p:strVal val="ppt_x+.4"/>
                                          </p:val>
                                        </p:tav>
                                      </p:tavLst>
                                    </p:anim>
                                    <p:anim calcmode="lin" valueType="num">
                                      <p:cBhvr>
                                        <p:cTn id="1303" dur="1000"/>
                                        <p:tgtEl>
                                          <p:spTgt spid="146"/>
                                        </p:tgtEl>
                                        <p:attrNameLst>
                                          <p:attrName>ppt_h</p:attrName>
                                        </p:attrNameLst>
                                      </p:cBhvr>
                                      <p:tavLst>
                                        <p:tav tm="0">
                                          <p:val>
                                            <p:strVal val="ppt_h"/>
                                          </p:val>
                                        </p:tav>
                                        <p:tav tm="100000">
                                          <p:val>
                                            <p:strVal val="ppt_h"/>
                                          </p:val>
                                        </p:tav>
                                      </p:tavLst>
                                    </p:anim>
                                    <p:anim calcmode="lin" valueType="num">
                                      <p:cBhvr>
                                        <p:cTn id="1304" dur="500" accel="50000">
                                          <p:stCondLst>
                                            <p:cond delay="0"/>
                                          </p:stCondLst>
                                        </p:cTn>
                                        <p:tgtEl>
                                          <p:spTgt spid="146"/>
                                        </p:tgtEl>
                                        <p:attrNameLst>
                                          <p:attrName>ppt_w</p:attrName>
                                        </p:attrNameLst>
                                      </p:cBhvr>
                                      <p:tavLst>
                                        <p:tav tm="0">
                                          <p:val>
                                            <p:strVal val="ppt_w"/>
                                          </p:val>
                                        </p:tav>
                                        <p:tav tm="100000">
                                          <p:val>
                                            <p:strVal val="ppt_w*.05"/>
                                          </p:val>
                                        </p:tav>
                                      </p:tavLst>
                                    </p:anim>
                                    <p:anim calcmode="lin" valueType="num">
                                      <p:cBhvr>
                                        <p:cTn id="1305" dur="500" decel="50000">
                                          <p:stCondLst>
                                            <p:cond delay="500"/>
                                          </p:stCondLst>
                                        </p:cTn>
                                        <p:tgtEl>
                                          <p:spTgt spid="146"/>
                                        </p:tgtEl>
                                        <p:attrNameLst>
                                          <p:attrName>ppt_w</p:attrName>
                                        </p:attrNameLst>
                                      </p:cBhvr>
                                      <p:tavLst>
                                        <p:tav tm="0">
                                          <p:val>
                                            <p:strVal val="ppt_w"/>
                                          </p:val>
                                        </p:tav>
                                        <p:tav tm="100000">
                                          <p:val>
                                            <p:strVal val="ppt_w/.05"/>
                                          </p:val>
                                        </p:tav>
                                      </p:tavLst>
                                    </p:anim>
                                    <p:anim calcmode="lin" valueType="num">
                                      <p:cBhvr>
                                        <p:cTn id="1306" dur="500" accel="50000">
                                          <p:stCondLst>
                                            <p:cond delay="500"/>
                                          </p:stCondLst>
                                        </p:cTn>
                                        <p:tgtEl>
                                          <p:spTgt spid="146"/>
                                        </p:tgtEl>
                                        <p:attrNameLst>
                                          <p:attrName>style.rotation</p:attrName>
                                        </p:attrNameLst>
                                      </p:cBhvr>
                                      <p:tavLst>
                                        <p:tav tm="0">
                                          <p:val>
                                            <p:fltVal val="0"/>
                                          </p:val>
                                        </p:tav>
                                        <p:tav tm="100000">
                                          <p:val>
                                            <p:fltVal val="-90"/>
                                          </p:val>
                                        </p:tav>
                                      </p:tavLst>
                                    </p:anim>
                                    <p:set>
                                      <p:cBhvr>
                                        <p:cTn id="1307" dur="1" fill="hold">
                                          <p:stCondLst>
                                            <p:cond delay="999"/>
                                          </p:stCondLst>
                                        </p:cTn>
                                        <p:tgtEl>
                                          <p:spTgt spid="146"/>
                                        </p:tgtEl>
                                        <p:attrNameLst>
                                          <p:attrName>style.visibility</p:attrName>
                                        </p:attrNameLst>
                                      </p:cBhvr>
                                      <p:to>
                                        <p:strVal val="hidden"/>
                                      </p:to>
                                    </p:set>
                                  </p:childTnLst>
                                </p:cTn>
                              </p:par>
                              <p:par>
                                <p:cTn id="1308" presetID="25" presetClass="exit" presetSubtype="0" fill="hold" grpId="1" nodeType="withEffect">
                                  <p:stCondLst>
                                    <p:cond delay="0"/>
                                  </p:stCondLst>
                                  <p:childTnLst>
                                    <p:animEffect transition="out" filter="fade">
                                      <p:cBhvr>
                                        <p:cTn id="1309" dur="1000" accel="50000">
                                          <p:stCondLst>
                                            <p:cond delay="0"/>
                                          </p:stCondLst>
                                        </p:cTn>
                                        <p:tgtEl>
                                          <p:spTgt spid="149"/>
                                        </p:tgtEl>
                                      </p:cBhvr>
                                    </p:animEffect>
                                    <p:anim calcmode="lin" valueType="num">
                                      <p:cBhvr>
                                        <p:cTn id="1310" dur="500" accel="50000">
                                          <p:stCondLst>
                                            <p:cond delay="0"/>
                                          </p:stCondLst>
                                        </p:cTn>
                                        <p:tgtEl>
                                          <p:spTgt spid="149"/>
                                        </p:tgtEl>
                                        <p:attrNameLst>
                                          <p:attrName>ppt_y</p:attrName>
                                        </p:attrNameLst>
                                      </p:cBhvr>
                                      <p:tavLst>
                                        <p:tav tm="0">
                                          <p:val>
                                            <p:strVal val="ppt_y"/>
                                          </p:val>
                                        </p:tav>
                                        <p:tav tm="100000">
                                          <p:val>
                                            <p:strVal val="ppt_y+.1"/>
                                          </p:val>
                                        </p:tav>
                                      </p:tavLst>
                                    </p:anim>
                                    <p:anim calcmode="lin" valueType="num">
                                      <p:cBhvr>
                                        <p:cTn id="1311" dur="500" decel="50000">
                                          <p:stCondLst>
                                            <p:cond delay="500"/>
                                          </p:stCondLst>
                                        </p:cTn>
                                        <p:tgtEl>
                                          <p:spTgt spid="149"/>
                                        </p:tgtEl>
                                        <p:attrNameLst>
                                          <p:attrName>ppt_y</p:attrName>
                                        </p:attrNameLst>
                                      </p:cBhvr>
                                      <p:tavLst>
                                        <p:tav tm="0">
                                          <p:val>
                                            <p:strVal val="ppt_y"/>
                                          </p:val>
                                        </p:tav>
                                        <p:tav tm="100000">
                                          <p:val>
                                            <p:strVal val="ppt_y-.1"/>
                                          </p:val>
                                        </p:tav>
                                      </p:tavLst>
                                    </p:anim>
                                    <p:anim calcmode="lin" valueType="num">
                                      <p:cBhvr>
                                        <p:cTn id="1312" dur="500" accel="50000">
                                          <p:stCondLst>
                                            <p:cond delay="500"/>
                                          </p:stCondLst>
                                        </p:cTn>
                                        <p:tgtEl>
                                          <p:spTgt spid="149"/>
                                        </p:tgtEl>
                                        <p:attrNameLst>
                                          <p:attrName>ppt_x</p:attrName>
                                        </p:attrNameLst>
                                      </p:cBhvr>
                                      <p:tavLst>
                                        <p:tav tm="0">
                                          <p:val>
                                            <p:strVal val="ppt_x"/>
                                          </p:val>
                                        </p:tav>
                                        <p:tav tm="100000">
                                          <p:val>
                                            <p:strVal val="ppt_x+.4"/>
                                          </p:val>
                                        </p:tav>
                                      </p:tavLst>
                                    </p:anim>
                                    <p:anim calcmode="lin" valueType="num">
                                      <p:cBhvr>
                                        <p:cTn id="1313" dur="1000"/>
                                        <p:tgtEl>
                                          <p:spTgt spid="149"/>
                                        </p:tgtEl>
                                        <p:attrNameLst>
                                          <p:attrName>ppt_h</p:attrName>
                                        </p:attrNameLst>
                                      </p:cBhvr>
                                      <p:tavLst>
                                        <p:tav tm="0">
                                          <p:val>
                                            <p:strVal val="ppt_h"/>
                                          </p:val>
                                        </p:tav>
                                        <p:tav tm="100000">
                                          <p:val>
                                            <p:strVal val="ppt_h"/>
                                          </p:val>
                                        </p:tav>
                                      </p:tavLst>
                                    </p:anim>
                                    <p:anim calcmode="lin" valueType="num">
                                      <p:cBhvr>
                                        <p:cTn id="1314" dur="500" accel="50000">
                                          <p:stCondLst>
                                            <p:cond delay="0"/>
                                          </p:stCondLst>
                                        </p:cTn>
                                        <p:tgtEl>
                                          <p:spTgt spid="149"/>
                                        </p:tgtEl>
                                        <p:attrNameLst>
                                          <p:attrName>ppt_w</p:attrName>
                                        </p:attrNameLst>
                                      </p:cBhvr>
                                      <p:tavLst>
                                        <p:tav tm="0">
                                          <p:val>
                                            <p:strVal val="ppt_w"/>
                                          </p:val>
                                        </p:tav>
                                        <p:tav tm="100000">
                                          <p:val>
                                            <p:strVal val="ppt_w*.05"/>
                                          </p:val>
                                        </p:tav>
                                      </p:tavLst>
                                    </p:anim>
                                    <p:anim calcmode="lin" valueType="num">
                                      <p:cBhvr>
                                        <p:cTn id="1315" dur="500" decel="50000">
                                          <p:stCondLst>
                                            <p:cond delay="500"/>
                                          </p:stCondLst>
                                        </p:cTn>
                                        <p:tgtEl>
                                          <p:spTgt spid="149"/>
                                        </p:tgtEl>
                                        <p:attrNameLst>
                                          <p:attrName>ppt_w</p:attrName>
                                        </p:attrNameLst>
                                      </p:cBhvr>
                                      <p:tavLst>
                                        <p:tav tm="0">
                                          <p:val>
                                            <p:strVal val="ppt_w"/>
                                          </p:val>
                                        </p:tav>
                                        <p:tav tm="100000">
                                          <p:val>
                                            <p:strVal val="ppt_w/.05"/>
                                          </p:val>
                                        </p:tav>
                                      </p:tavLst>
                                    </p:anim>
                                    <p:anim calcmode="lin" valueType="num">
                                      <p:cBhvr>
                                        <p:cTn id="1316" dur="500" accel="50000">
                                          <p:stCondLst>
                                            <p:cond delay="500"/>
                                          </p:stCondLst>
                                        </p:cTn>
                                        <p:tgtEl>
                                          <p:spTgt spid="149"/>
                                        </p:tgtEl>
                                        <p:attrNameLst>
                                          <p:attrName>style.rotation</p:attrName>
                                        </p:attrNameLst>
                                      </p:cBhvr>
                                      <p:tavLst>
                                        <p:tav tm="0">
                                          <p:val>
                                            <p:fltVal val="0"/>
                                          </p:val>
                                        </p:tav>
                                        <p:tav tm="100000">
                                          <p:val>
                                            <p:fltVal val="-90"/>
                                          </p:val>
                                        </p:tav>
                                      </p:tavLst>
                                    </p:anim>
                                    <p:set>
                                      <p:cBhvr>
                                        <p:cTn id="1317" dur="1" fill="hold">
                                          <p:stCondLst>
                                            <p:cond delay="999"/>
                                          </p:stCondLst>
                                        </p:cTn>
                                        <p:tgtEl>
                                          <p:spTgt spid="149"/>
                                        </p:tgtEl>
                                        <p:attrNameLst>
                                          <p:attrName>style.visibility</p:attrName>
                                        </p:attrNameLst>
                                      </p:cBhvr>
                                      <p:to>
                                        <p:strVal val="hidden"/>
                                      </p:to>
                                    </p:set>
                                  </p:childTnLst>
                                </p:cTn>
                              </p:par>
                              <p:par>
                                <p:cTn id="1318" presetID="25" presetClass="exit" presetSubtype="0" fill="hold" grpId="1" nodeType="withEffect">
                                  <p:stCondLst>
                                    <p:cond delay="0"/>
                                  </p:stCondLst>
                                  <p:childTnLst>
                                    <p:animEffect transition="out" filter="fade">
                                      <p:cBhvr>
                                        <p:cTn id="1319" dur="1000" accel="50000">
                                          <p:stCondLst>
                                            <p:cond delay="0"/>
                                          </p:stCondLst>
                                        </p:cTn>
                                        <p:tgtEl>
                                          <p:spTgt spid="148"/>
                                        </p:tgtEl>
                                      </p:cBhvr>
                                    </p:animEffect>
                                    <p:anim calcmode="lin" valueType="num">
                                      <p:cBhvr>
                                        <p:cTn id="1320" dur="500" accel="50000">
                                          <p:stCondLst>
                                            <p:cond delay="0"/>
                                          </p:stCondLst>
                                        </p:cTn>
                                        <p:tgtEl>
                                          <p:spTgt spid="148"/>
                                        </p:tgtEl>
                                        <p:attrNameLst>
                                          <p:attrName>ppt_y</p:attrName>
                                        </p:attrNameLst>
                                      </p:cBhvr>
                                      <p:tavLst>
                                        <p:tav tm="0">
                                          <p:val>
                                            <p:strVal val="ppt_y"/>
                                          </p:val>
                                        </p:tav>
                                        <p:tav tm="100000">
                                          <p:val>
                                            <p:strVal val="ppt_y+.1"/>
                                          </p:val>
                                        </p:tav>
                                      </p:tavLst>
                                    </p:anim>
                                    <p:anim calcmode="lin" valueType="num">
                                      <p:cBhvr>
                                        <p:cTn id="1321" dur="500" decel="50000">
                                          <p:stCondLst>
                                            <p:cond delay="500"/>
                                          </p:stCondLst>
                                        </p:cTn>
                                        <p:tgtEl>
                                          <p:spTgt spid="148"/>
                                        </p:tgtEl>
                                        <p:attrNameLst>
                                          <p:attrName>ppt_y</p:attrName>
                                        </p:attrNameLst>
                                      </p:cBhvr>
                                      <p:tavLst>
                                        <p:tav tm="0">
                                          <p:val>
                                            <p:strVal val="ppt_y"/>
                                          </p:val>
                                        </p:tav>
                                        <p:tav tm="100000">
                                          <p:val>
                                            <p:strVal val="ppt_y-.1"/>
                                          </p:val>
                                        </p:tav>
                                      </p:tavLst>
                                    </p:anim>
                                    <p:anim calcmode="lin" valueType="num">
                                      <p:cBhvr>
                                        <p:cTn id="1322" dur="500" accel="50000">
                                          <p:stCondLst>
                                            <p:cond delay="500"/>
                                          </p:stCondLst>
                                        </p:cTn>
                                        <p:tgtEl>
                                          <p:spTgt spid="148"/>
                                        </p:tgtEl>
                                        <p:attrNameLst>
                                          <p:attrName>ppt_x</p:attrName>
                                        </p:attrNameLst>
                                      </p:cBhvr>
                                      <p:tavLst>
                                        <p:tav tm="0">
                                          <p:val>
                                            <p:strVal val="ppt_x"/>
                                          </p:val>
                                        </p:tav>
                                        <p:tav tm="100000">
                                          <p:val>
                                            <p:strVal val="ppt_x+.4"/>
                                          </p:val>
                                        </p:tav>
                                      </p:tavLst>
                                    </p:anim>
                                    <p:anim calcmode="lin" valueType="num">
                                      <p:cBhvr>
                                        <p:cTn id="1323" dur="1000"/>
                                        <p:tgtEl>
                                          <p:spTgt spid="148"/>
                                        </p:tgtEl>
                                        <p:attrNameLst>
                                          <p:attrName>ppt_h</p:attrName>
                                        </p:attrNameLst>
                                      </p:cBhvr>
                                      <p:tavLst>
                                        <p:tav tm="0">
                                          <p:val>
                                            <p:strVal val="ppt_h"/>
                                          </p:val>
                                        </p:tav>
                                        <p:tav tm="100000">
                                          <p:val>
                                            <p:strVal val="ppt_h"/>
                                          </p:val>
                                        </p:tav>
                                      </p:tavLst>
                                    </p:anim>
                                    <p:anim calcmode="lin" valueType="num">
                                      <p:cBhvr>
                                        <p:cTn id="1324" dur="500" accel="50000">
                                          <p:stCondLst>
                                            <p:cond delay="0"/>
                                          </p:stCondLst>
                                        </p:cTn>
                                        <p:tgtEl>
                                          <p:spTgt spid="148"/>
                                        </p:tgtEl>
                                        <p:attrNameLst>
                                          <p:attrName>ppt_w</p:attrName>
                                        </p:attrNameLst>
                                      </p:cBhvr>
                                      <p:tavLst>
                                        <p:tav tm="0">
                                          <p:val>
                                            <p:strVal val="ppt_w"/>
                                          </p:val>
                                        </p:tav>
                                        <p:tav tm="100000">
                                          <p:val>
                                            <p:strVal val="ppt_w*.05"/>
                                          </p:val>
                                        </p:tav>
                                      </p:tavLst>
                                    </p:anim>
                                    <p:anim calcmode="lin" valueType="num">
                                      <p:cBhvr>
                                        <p:cTn id="1325" dur="500" decel="50000">
                                          <p:stCondLst>
                                            <p:cond delay="500"/>
                                          </p:stCondLst>
                                        </p:cTn>
                                        <p:tgtEl>
                                          <p:spTgt spid="148"/>
                                        </p:tgtEl>
                                        <p:attrNameLst>
                                          <p:attrName>ppt_w</p:attrName>
                                        </p:attrNameLst>
                                      </p:cBhvr>
                                      <p:tavLst>
                                        <p:tav tm="0">
                                          <p:val>
                                            <p:strVal val="ppt_w"/>
                                          </p:val>
                                        </p:tav>
                                        <p:tav tm="100000">
                                          <p:val>
                                            <p:strVal val="ppt_w/.05"/>
                                          </p:val>
                                        </p:tav>
                                      </p:tavLst>
                                    </p:anim>
                                    <p:anim calcmode="lin" valueType="num">
                                      <p:cBhvr>
                                        <p:cTn id="1326" dur="500" accel="50000">
                                          <p:stCondLst>
                                            <p:cond delay="500"/>
                                          </p:stCondLst>
                                        </p:cTn>
                                        <p:tgtEl>
                                          <p:spTgt spid="148"/>
                                        </p:tgtEl>
                                        <p:attrNameLst>
                                          <p:attrName>style.rotation</p:attrName>
                                        </p:attrNameLst>
                                      </p:cBhvr>
                                      <p:tavLst>
                                        <p:tav tm="0">
                                          <p:val>
                                            <p:fltVal val="0"/>
                                          </p:val>
                                        </p:tav>
                                        <p:tav tm="100000">
                                          <p:val>
                                            <p:fltVal val="-90"/>
                                          </p:val>
                                        </p:tav>
                                      </p:tavLst>
                                    </p:anim>
                                    <p:set>
                                      <p:cBhvr>
                                        <p:cTn id="1327" dur="1" fill="hold">
                                          <p:stCondLst>
                                            <p:cond delay="999"/>
                                          </p:stCondLst>
                                        </p:cTn>
                                        <p:tgtEl>
                                          <p:spTgt spid="148"/>
                                        </p:tgtEl>
                                        <p:attrNameLst>
                                          <p:attrName>style.visibility</p:attrName>
                                        </p:attrNameLst>
                                      </p:cBhvr>
                                      <p:to>
                                        <p:strVal val="hidden"/>
                                      </p:to>
                                    </p:set>
                                  </p:childTnLst>
                                </p:cTn>
                              </p:par>
                              <p:par>
                                <p:cTn id="1328" presetID="25" presetClass="exit" presetSubtype="0" fill="hold" grpId="1" nodeType="withEffect">
                                  <p:stCondLst>
                                    <p:cond delay="0"/>
                                  </p:stCondLst>
                                  <p:childTnLst>
                                    <p:animEffect transition="out" filter="fade">
                                      <p:cBhvr>
                                        <p:cTn id="1329" dur="1000" accel="50000">
                                          <p:stCondLst>
                                            <p:cond delay="0"/>
                                          </p:stCondLst>
                                        </p:cTn>
                                        <p:tgtEl>
                                          <p:spTgt spid="145"/>
                                        </p:tgtEl>
                                      </p:cBhvr>
                                    </p:animEffect>
                                    <p:anim calcmode="lin" valueType="num">
                                      <p:cBhvr>
                                        <p:cTn id="1330" dur="500" accel="50000">
                                          <p:stCondLst>
                                            <p:cond delay="0"/>
                                          </p:stCondLst>
                                        </p:cTn>
                                        <p:tgtEl>
                                          <p:spTgt spid="145"/>
                                        </p:tgtEl>
                                        <p:attrNameLst>
                                          <p:attrName>ppt_y</p:attrName>
                                        </p:attrNameLst>
                                      </p:cBhvr>
                                      <p:tavLst>
                                        <p:tav tm="0">
                                          <p:val>
                                            <p:strVal val="ppt_y"/>
                                          </p:val>
                                        </p:tav>
                                        <p:tav tm="100000">
                                          <p:val>
                                            <p:strVal val="ppt_y+.1"/>
                                          </p:val>
                                        </p:tav>
                                      </p:tavLst>
                                    </p:anim>
                                    <p:anim calcmode="lin" valueType="num">
                                      <p:cBhvr>
                                        <p:cTn id="1331" dur="500" decel="50000">
                                          <p:stCondLst>
                                            <p:cond delay="500"/>
                                          </p:stCondLst>
                                        </p:cTn>
                                        <p:tgtEl>
                                          <p:spTgt spid="145"/>
                                        </p:tgtEl>
                                        <p:attrNameLst>
                                          <p:attrName>ppt_y</p:attrName>
                                        </p:attrNameLst>
                                      </p:cBhvr>
                                      <p:tavLst>
                                        <p:tav tm="0">
                                          <p:val>
                                            <p:strVal val="ppt_y"/>
                                          </p:val>
                                        </p:tav>
                                        <p:tav tm="100000">
                                          <p:val>
                                            <p:strVal val="ppt_y-.1"/>
                                          </p:val>
                                        </p:tav>
                                      </p:tavLst>
                                    </p:anim>
                                    <p:anim calcmode="lin" valueType="num">
                                      <p:cBhvr>
                                        <p:cTn id="1332" dur="500" accel="50000">
                                          <p:stCondLst>
                                            <p:cond delay="500"/>
                                          </p:stCondLst>
                                        </p:cTn>
                                        <p:tgtEl>
                                          <p:spTgt spid="145"/>
                                        </p:tgtEl>
                                        <p:attrNameLst>
                                          <p:attrName>ppt_x</p:attrName>
                                        </p:attrNameLst>
                                      </p:cBhvr>
                                      <p:tavLst>
                                        <p:tav tm="0">
                                          <p:val>
                                            <p:strVal val="ppt_x"/>
                                          </p:val>
                                        </p:tav>
                                        <p:tav tm="100000">
                                          <p:val>
                                            <p:strVal val="ppt_x+.4"/>
                                          </p:val>
                                        </p:tav>
                                      </p:tavLst>
                                    </p:anim>
                                    <p:anim calcmode="lin" valueType="num">
                                      <p:cBhvr>
                                        <p:cTn id="1333" dur="1000"/>
                                        <p:tgtEl>
                                          <p:spTgt spid="145"/>
                                        </p:tgtEl>
                                        <p:attrNameLst>
                                          <p:attrName>ppt_h</p:attrName>
                                        </p:attrNameLst>
                                      </p:cBhvr>
                                      <p:tavLst>
                                        <p:tav tm="0">
                                          <p:val>
                                            <p:strVal val="ppt_h"/>
                                          </p:val>
                                        </p:tav>
                                        <p:tav tm="100000">
                                          <p:val>
                                            <p:strVal val="ppt_h"/>
                                          </p:val>
                                        </p:tav>
                                      </p:tavLst>
                                    </p:anim>
                                    <p:anim calcmode="lin" valueType="num">
                                      <p:cBhvr>
                                        <p:cTn id="1334" dur="500" accel="50000">
                                          <p:stCondLst>
                                            <p:cond delay="0"/>
                                          </p:stCondLst>
                                        </p:cTn>
                                        <p:tgtEl>
                                          <p:spTgt spid="145"/>
                                        </p:tgtEl>
                                        <p:attrNameLst>
                                          <p:attrName>ppt_w</p:attrName>
                                        </p:attrNameLst>
                                      </p:cBhvr>
                                      <p:tavLst>
                                        <p:tav tm="0">
                                          <p:val>
                                            <p:strVal val="ppt_w"/>
                                          </p:val>
                                        </p:tav>
                                        <p:tav tm="100000">
                                          <p:val>
                                            <p:strVal val="ppt_w*.05"/>
                                          </p:val>
                                        </p:tav>
                                      </p:tavLst>
                                    </p:anim>
                                    <p:anim calcmode="lin" valueType="num">
                                      <p:cBhvr>
                                        <p:cTn id="1335" dur="500" decel="50000">
                                          <p:stCondLst>
                                            <p:cond delay="500"/>
                                          </p:stCondLst>
                                        </p:cTn>
                                        <p:tgtEl>
                                          <p:spTgt spid="145"/>
                                        </p:tgtEl>
                                        <p:attrNameLst>
                                          <p:attrName>ppt_w</p:attrName>
                                        </p:attrNameLst>
                                      </p:cBhvr>
                                      <p:tavLst>
                                        <p:tav tm="0">
                                          <p:val>
                                            <p:strVal val="ppt_w"/>
                                          </p:val>
                                        </p:tav>
                                        <p:tav tm="100000">
                                          <p:val>
                                            <p:strVal val="ppt_w/.05"/>
                                          </p:val>
                                        </p:tav>
                                      </p:tavLst>
                                    </p:anim>
                                    <p:anim calcmode="lin" valueType="num">
                                      <p:cBhvr>
                                        <p:cTn id="1336" dur="500" accel="50000">
                                          <p:stCondLst>
                                            <p:cond delay="500"/>
                                          </p:stCondLst>
                                        </p:cTn>
                                        <p:tgtEl>
                                          <p:spTgt spid="145"/>
                                        </p:tgtEl>
                                        <p:attrNameLst>
                                          <p:attrName>style.rotation</p:attrName>
                                        </p:attrNameLst>
                                      </p:cBhvr>
                                      <p:tavLst>
                                        <p:tav tm="0">
                                          <p:val>
                                            <p:fltVal val="0"/>
                                          </p:val>
                                        </p:tav>
                                        <p:tav tm="100000">
                                          <p:val>
                                            <p:fltVal val="-90"/>
                                          </p:val>
                                        </p:tav>
                                      </p:tavLst>
                                    </p:anim>
                                    <p:set>
                                      <p:cBhvr>
                                        <p:cTn id="1337" dur="1" fill="hold">
                                          <p:stCondLst>
                                            <p:cond delay="999"/>
                                          </p:stCondLst>
                                        </p:cTn>
                                        <p:tgtEl>
                                          <p:spTgt spid="145"/>
                                        </p:tgtEl>
                                        <p:attrNameLst>
                                          <p:attrName>style.visibility</p:attrName>
                                        </p:attrNameLst>
                                      </p:cBhvr>
                                      <p:to>
                                        <p:strVal val="hidden"/>
                                      </p:to>
                                    </p:set>
                                  </p:childTnLst>
                                </p:cTn>
                              </p:par>
                              <p:par>
                                <p:cTn id="1338" presetID="25" presetClass="exit" presetSubtype="0" fill="hold" grpId="1" nodeType="withEffect">
                                  <p:stCondLst>
                                    <p:cond delay="0"/>
                                  </p:stCondLst>
                                  <p:childTnLst>
                                    <p:animEffect transition="out" filter="fade">
                                      <p:cBhvr>
                                        <p:cTn id="1339" dur="1000" accel="50000">
                                          <p:stCondLst>
                                            <p:cond delay="0"/>
                                          </p:stCondLst>
                                        </p:cTn>
                                        <p:tgtEl>
                                          <p:spTgt spid="144"/>
                                        </p:tgtEl>
                                      </p:cBhvr>
                                    </p:animEffect>
                                    <p:anim calcmode="lin" valueType="num">
                                      <p:cBhvr>
                                        <p:cTn id="1340" dur="500" accel="50000">
                                          <p:stCondLst>
                                            <p:cond delay="0"/>
                                          </p:stCondLst>
                                        </p:cTn>
                                        <p:tgtEl>
                                          <p:spTgt spid="144"/>
                                        </p:tgtEl>
                                        <p:attrNameLst>
                                          <p:attrName>ppt_y</p:attrName>
                                        </p:attrNameLst>
                                      </p:cBhvr>
                                      <p:tavLst>
                                        <p:tav tm="0">
                                          <p:val>
                                            <p:strVal val="ppt_y"/>
                                          </p:val>
                                        </p:tav>
                                        <p:tav tm="100000">
                                          <p:val>
                                            <p:strVal val="ppt_y+.1"/>
                                          </p:val>
                                        </p:tav>
                                      </p:tavLst>
                                    </p:anim>
                                    <p:anim calcmode="lin" valueType="num">
                                      <p:cBhvr>
                                        <p:cTn id="1341" dur="500" decel="50000">
                                          <p:stCondLst>
                                            <p:cond delay="500"/>
                                          </p:stCondLst>
                                        </p:cTn>
                                        <p:tgtEl>
                                          <p:spTgt spid="144"/>
                                        </p:tgtEl>
                                        <p:attrNameLst>
                                          <p:attrName>ppt_y</p:attrName>
                                        </p:attrNameLst>
                                      </p:cBhvr>
                                      <p:tavLst>
                                        <p:tav tm="0">
                                          <p:val>
                                            <p:strVal val="ppt_y"/>
                                          </p:val>
                                        </p:tav>
                                        <p:tav tm="100000">
                                          <p:val>
                                            <p:strVal val="ppt_y-.1"/>
                                          </p:val>
                                        </p:tav>
                                      </p:tavLst>
                                    </p:anim>
                                    <p:anim calcmode="lin" valueType="num">
                                      <p:cBhvr>
                                        <p:cTn id="1342" dur="500" accel="50000">
                                          <p:stCondLst>
                                            <p:cond delay="500"/>
                                          </p:stCondLst>
                                        </p:cTn>
                                        <p:tgtEl>
                                          <p:spTgt spid="144"/>
                                        </p:tgtEl>
                                        <p:attrNameLst>
                                          <p:attrName>ppt_x</p:attrName>
                                        </p:attrNameLst>
                                      </p:cBhvr>
                                      <p:tavLst>
                                        <p:tav tm="0">
                                          <p:val>
                                            <p:strVal val="ppt_x"/>
                                          </p:val>
                                        </p:tav>
                                        <p:tav tm="100000">
                                          <p:val>
                                            <p:strVal val="ppt_x+.4"/>
                                          </p:val>
                                        </p:tav>
                                      </p:tavLst>
                                    </p:anim>
                                    <p:anim calcmode="lin" valueType="num">
                                      <p:cBhvr>
                                        <p:cTn id="1343" dur="1000"/>
                                        <p:tgtEl>
                                          <p:spTgt spid="144"/>
                                        </p:tgtEl>
                                        <p:attrNameLst>
                                          <p:attrName>ppt_h</p:attrName>
                                        </p:attrNameLst>
                                      </p:cBhvr>
                                      <p:tavLst>
                                        <p:tav tm="0">
                                          <p:val>
                                            <p:strVal val="ppt_h"/>
                                          </p:val>
                                        </p:tav>
                                        <p:tav tm="100000">
                                          <p:val>
                                            <p:strVal val="ppt_h"/>
                                          </p:val>
                                        </p:tav>
                                      </p:tavLst>
                                    </p:anim>
                                    <p:anim calcmode="lin" valueType="num">
                                      <p:cBhvr>
                                        <p:cTn id="1344" dur="500" accel="50000">
                                          <p:stCondLst>
                                            <p:cond delay="0"/>
                                          </p:stCondLst>
                                        </p:cTn>
                                        <p:tgtEl>
                                          <p:spTgt spid="144"/>
                                        </p:tgtEl>
                                        <p:attrNameLst>
                                          <p:attrName>ppt_w</p:attrName>
                                        </p:attrNameLst>
                                      </p:cBhvr>
                                      <p:tavLst>
                                        <p:tav tm="0">
                                          <p:val>
                                            <p:strVal val="ppt_w"/>
                                          </p:val>
                                        </p:tav>
                                        <p:tav tm="100000">
                                          <p:val>
                                            <p:strVal val="ppt_w*.05"/>
                                          </p:val>
                                        </p:tav>
                                      </p:tavLst>
                                    </p:anim>
                                    <p:anim calcmode="lin" valueType="num">
                                      <p:cBhvr>
                                        <p:cTn id="1345" dur="500" decel="50000">
                                          <p:stCondLst>
                                            <p:cond delay="500"/>
                                          </p:stCondLst>
                                        </p:cTn>
                                        <p:tgtEl>
                                          <p:spTgt spid="144"/>
                                        </p:tgtEl>
                                        <p:attrNameLst>
                                          <p:attrName>ppt_w</p:attrName>
                                        </p:attrNameLst>
                                      </p:cBhvr>
                                      <p:tavLst>
                                        <p:tav tm="0">
                                          <p:val>
                                            <p:strVal val="ppt_w"/>
                                          </p:val>
                                        </p:tav>
                                        <p:tav tm="100000">
                                          <p:val>
                                            <p:strVal val="ppt_w/.05"/>
                                          </p:val>
                                        </p:tav>
                                      </p:tavLst>
                                    </p:anim>
                                    <p:anim calcmode="lin" valueType="num">
                                      <p:cBhvr>
                                        <p:cTn id="1346" dur="500" accel="50000">
                                          <p:stCondLst>
                                            <p:cond delay="500"/>
                                          </p:stCondLst>
                                        </p:cTn>
                                        <p:tgtEl>
                                          <p:spTgt spid="144"/>
                                        </p:tgtEl>
                                        <p:attrNameLst>
                                          <p:attrName>style.rotation</p:attrName>
                                        </p:attrNameLst>
                                      </p:cBhvr>
                                      <p:tavLst>
                                        <p:tav tm="0">
                                          <p:val>
                                            <p:fltVal val="0"/>
                                          </p:val>
                                        </p:tav>
                                        <p:tav tm="100000">
                                          <p:val>
                                            <p:fltVal val="-90"/>
                                          </p:val>
                                        </p:tav>
                                      </p:tavLst>
                                    </p:anim>
                                    <p:set>
                                      <p:cBhvr>
                                        <p:cTn id="1347" dur="1" fill="hold">
                                          <p:stCondLst>
                                            <p:cond delay="999"/>
                                          </p:stCondLst>
                                        </p:cTn>
                                        <p:tgtEl>
                                          <p:spTgt spid="144"/>
                                        </p:tgtEl>
                                        <p:attrNameLst>
                                          <p:attrName>style.visibility</p:attrName>
                                        </p:attrNameLst>
                                      </p:cBhvr>
                                      <p:to>
                                        <p:strVal val="hidden"/>
                                      </p:to>
                                    </p:set>
                                  </p:childTnLst>
                                </p:cTn>
                              </p:par>
                              <p:par>
                                <p:cTn id="1348" presetID="25" presetClass="exit" presetSubtype="0" fill="hold" grpId="1" nodeType="withEffect">
                                  <p:stCondLst>
                                    <p:cond delay="0"/>
                                  </p:stCondLst>
                                  <p:childTnLst>
                                    <p:animEffect transition="out" filter="fade">
                                      <p:cBhvr>
                                        <p:cTn id="1349" dur="1000" accel="50000">
                                          <p:stCondLst>
                                            <p:cond delay="0"/>
                                          </p:stCondLst>
                                        </p:cTn>
                                        <p:tgtEl>
                                          <p:spTgt spid="142"/>
                                        </p:tgtEl>
                                      </p:cBhvr>
                                    </p:animEffect>
                                    <p:anim calcmode="lin" valueType="num">
                                      <p:cBhvr>
                                        <p:cTn id="1350" dur="500" accel="50000">
                                          <p:stCondLst>
                                            <p:cond delay="0"/>
                                          </p:stCondLst>
                                        </p:cTn>
                                        <p:tgtEl>
                                          <p:spTgt spid="142"/>
                                        </p:tgtEl>
                                        <p:attrNameLst>
                                          <p:attrName>ppt_y</p:attrName>
                                        </p:attrNameLst>
                                      </p:cBhvr>
                                      <p:tavLst>
                                        <p:tav tm="0">
                                          <p:val>
                                            <p:strVal val="ppt_y"/>
                                          </p:val>
                                        </p:tav>
                                        <p:tav tm="100000">
                                          <p:val>
                                            <p:strVal val="ppt_y+.1"/>
                                          </p:val>
                                        </p:tav>
                                      </p:tavLst>
                                    </p:anim>
                                    <p:anim calcmode="lin" valueType="num">
                                      <p:cBhvr>
                                        <p:cTn id="1351" dur="500" decel="50000">
                                          <p:stCondLst>
                                            <p:cond delay="500"/>
                                          </p:stCondLst>
                                        </p:cTn>
                                        <p:tgtEl>
                                          <p:spTgt spid="142"/>
                                        </p:tgtEl>
                                        <p:attrNameLst>
                                          <p:attrName>ppt_y</p:attrName>
                                        </p:attrNameLst>
                                      </p:cBhvr>
                                      <p:tavLst>
                                        <p:tav tm="0">
                                          <p:val>
                                            <p:strVal val="ppt_y"/>
                                          </p:val>
                                        </p:tav>
                                        <p:tav tm="100000">
                                          <p:val>
                                            <p:strVal val="ppt_y-.1"/>
                                          </p:val>
                                        </p:tav>
                                      </p:tavLst>
                                    </p:anim>
                                    <p:anim calcmode="lin" valueType="num">
                                      <p:cBhvr>
                                        <p:cTn id="1352" dur="500" accel="50000">
                                          <p:stCondLst>
                                            <p:cond delay="500"/>
                                          </p:stCondLst>
                                        </p:cTn>
                                        <p:tgtEl>
                                          <p:spTgt spid="142"/>
                                        </p:tgtEl>
                                        <p:attrNameLst>
                                          <p:attrName>ppt_x</p:attrName>
                                        </p:attrNameLst>
                                      </p:cBhvr>
                                      <p:tavLst>
                                        <p:tav tm="0">
                                          <p:val>
                                            <p:strVal val="ppt_x"/>
                                          </p:val>
                                        </p:tav>
                                        <p:tav tm="100000">
                                          <p:val>
                                            <p:strVal val="ppt_x+.4"/>
                                          </p:val>
                                        </p:tav>
                                      </p:tavLst>
                                    </p:anim>
                                    <p:anim calcmode="lin" valueType="num">
                                      <p:cBhvr>
                                        <p:cTn id="1353" dur="1000"/>
                                        <p:tgtEl>
                                          <p:spTgt spid="142"/>
                                        </p:tgtEl>
                                        <p:attrNameLst>
                                          <p:attrName>ppt_h</p:attrName>
                                        </p:attrNameLst>
                                      </p:cBhvr>
                                      <p:tavLst>
                                        <p:tav tm="0">
                                          <p:val>
                                            <p:strVal val="ppt_h"/>
                                          </p:val>
                                        </p:tav>
                                        <p:tav tm="100000">
                                          <p:val>
                                            <p:strVal val="ppt_h"/>
                                          </p:val>
                                        </p:tav>
                                      </p:tavLst>
                                    </p:anim>
                                    <p:anim calcmode="lin" valueType="num">
                                      <p:cBhvr>
                                        <p:cTn id="1354" dur="500" accel="50000">
                                          <p:stCondLst>
                                            <p:cond delay="0"/>
                                          </p:stCondLst>
                                        </p:cTn>
                                        <p:tgtEl>
                                          <p:spTgt spid="142"/>
                                        </p:tgtEl>
                                        <p:attrNameLst>
                                          <p:attrName>ppt_w</p:attrName>
                                        </p:attrNameLst>
                                      </p:cBhvr>
                                      <p:tavLst>
                                        <p:tav tm="0">
                                          <p:val>
                                            <p:strVal val="ppt_w"/>
                                          </p:val>
                                        </p:tav>
                                        <p:tav tm="100000">
                                          <p:val>
                                            <p:strVal val="ppt_w*.05"/>
                                          </p:val>
                                        </p:tav>
                                      </p:tavLst>
                                    </p:anim>
                                    <p:anim calcmode="lin" valueType="num">
                                      <p:cBhvr>
                                        <p:cTn id="1355" dur="500" decel="50000">
                                          <p:stCondLst>
                                            <p:cond delay="500"/>
                                          </p:stCondLst>
                                        </p:cTn>
                                        <p:tgtEl>
                                          <p:spTgt spid="142"/>
                                        </p:tgtEl>
                                        <p:attrNameLst>
                                          <p:attrName>ppt_w</p:attrName>
                                        </p:attrNameLst>
                                      </p:cBhvr>
                                      <p:tavLst>
                                        <p:tav tm="0">
                                          <p:val>
                                            <p:strVal val="ppt_w"/>
                                          </p:val>
                                        </p:tav>
                                        <p:tav tm="100000">
                                          <p:val>
                                            <p:strVal val="ppt_w/.05"/>
                                          </p:val>
                                        </p:tav>
                                      </p:tavLst>
                                    </p:anim>
                                    <p:anim calcmode="lin" valueType="num">
                                      <p:cBhvr>
                                        <p:cTn id="1356" dur="500" accel="50000">
                                          <p:stCondLst>
                                            <p:cond delay="500"/>
                                          </p:stCondLst>
                                        </p:cTn>
                                        <p:tgtEl>
                                          <p:spTgt spid="142"/>
                                        </p:tgtEl>
                                        <p:attrNameLst>
                                          <p:attrName>style.rotation</p:attrName>
                                        </p:attrNameLst>
                                      </p:cBhvr>
                                      <p:tavLst>
                                        <p:tav tm="0">
                                          <p:val>
                                            <p:fltVal val="0"/>
                                          </p:val>
                                        </p:tav>
                                        <p:tav tm="100000">
                                          <p:val>
                                            <p:fltVal val="-90"/>
                                          </p:val>
                                        </p:tav>
                                      </p:tavLst>
                                    </p:anim>
                                    <p:set>
                                      <p:cBhvr>
                                        <p:cTn id="1357" dur="1" fill="hold">
                                          <p:stCondLst>
                                            <p:cond delay="999"/>
                                          </p:stCondLst>
                                        </p:cTn>
                                        <p:tgtEl>
                                          <p:spTgt spid="1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p:bldP spid="183" grpId="0" animBg="1"/>
      <p:bldP spid="96" grpId="0"/>
      <p:bldP spid="96" grpId="1"/>
      <p:bldP spid="97" grpId="0"/>
      <p:bldP spid="97" grpId="1"/>
      <p:bldP spid="98" grpId="0"/>
      <p:bldP spid="98" grpId="1"/>
      <p:bldP spid="99" grpId="0"/>
      <p:bldP spid="99" grpId="1"/>
      <p:bldP spid="100" grpId="0"/>
      <p:bldP spid="100" grpId="1"/>
      <p:bldP spid="101" grpId="0"/>
      <p:bldP spid="101" grpId="1"/>
      <p:bldP spid="102" grpId="0"/>
      <p:bldP spid="102" grpId="1"/>
      <p:bldP spid="103" grpId="0"/>
      <p:bldP spid="103" grpId="1"/>
      <p:bldP spid="104" grpId="0"/>
      <p:bldP spid="104" grpId="1"/>
      <p:bldP spid="105" grpId="0"/>
      <p:bldP spid="105" grpId="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p:bldP spid="111" grpId="1"/>
      <p:bldP spid="116" grpId="0"/>
      <p:bldP spid="116" grpId="1"/>
      <p:bldP spid="117" grpId="0"/>
      <p:bldP spid="117" grpId="1"/>
      <p:bldP spid="118" grpId="0" animBg="1"/>
      <p:bldP spid="118" grpId="1" animBg="1"/>
      <p:bldP spid="119" grpId="0" animBg="1"/>
      <p:bldP spid="119" grpId="1" animBg="1"/>
      <p:bldP spid="121" grpId="0" animBg="1"/>
      <p:bldP spid="121" grpId="1" animBg="1"/>
      <p:bldP spid="124" grpId="0" animBg="1"/>
      <p:bldP spid="124" grpId="1" animBg="1"/>
      <p:bldP spid="126" grpId="0" animBg="1"/>
      <p:bldP spid="126"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p:bldP spid="133" grpId="1"/>
      <p:bldP spid="134" grpId="0"/>
      <p:bldP spid="134" grpId="1"/>
      <p:bldP spid="135" grpId="0"/>
      <p:bldP spid="135" grpId="1"/>
      <p:bldP spid="136" grpId="0"/>
      <p:bldP spid="136" grpId="1"/>
      <p:bldP spid="137" grpId="0"/>
      <p:bldP spid="137" grpId="1"/>
      <p:bldP spid="138" grpId="0"/>
      <p:bldP spid="138" grpId="1"/>
      <p:bldP spid="139" grpId="0"/>
      <p:bldP spid="139" grpId="1"/>
      <p:bldP spid="140" grpId="0" animBg="1"/>
      <p:bldP spid="140" grpId="1" animBg="1"/>
      <p:bldP spid="142" grpId="0"/>
      <p:bldP spid="142" grpId="1"/>
      <p:bldP spid="143" grpId="0"/>
      <p:bldP spid="143" grpId="1"/>
      <p:bldP spid="144" grpId="0"/>
      <p:bldP spid="144" grpId="1"/>
      <p:bldP spid="145" grpId="0"/>
      <p:bldP spid="145" grpId="1"/>
      <p:bldP spid="146" grpId="0"/>
      <p:bldP spid="146" grpId="1"/>
      <p:bldP spid="147" grpId="0"/>
      <p:bldP spid="147" grpId="1"/>
      <p:bldP spid="148" grpId="0"/>
      <p:bldP spid="148" grpId="1"/>
      <p:bldP spid="149" grpId="0"/>
      <p:bldP spid="149" grpId="1"/>
      <p:bldP spid="150" grpId="0"/>
      <p:bldP spid="150" grpId="1"/>
      <p:bldP spid="151" grpId="0"/>
      <p:bldP spid="151" grpId="1"/>
      <p:bldP spid="152" grpId="0" animBg="1"/>
      <p:bldP spid="153" grpId="0" animBg="1"/>
      <p:bldP spid="154" grpId="0" animBg="1"/>
      <p:bldP spid="155" grpId="0" animBg="1"/>
      <p:bldP spid="156" grpId="0" animBg="1"/>
      <p:bldP spid="156" grpId="1" animBg="1"/>
      <p:bldP spid="157" grpId="0"/>
      <p:bldP spid="162" grpId="0"/>
      <p:bldP spid="163" grpId="0"/>
      <p:bldP spid="164" grpId="0" animBg="1"/>
      <p:bldP spid="165" grpId="0" animBg="1"/>
      <p:bldP spid="165" grpId="1" animBg="1"/>
      <p:bldP spid="167" grpId="0" animBg="1"/>
      <p:bldP spid="170" grpId="0" animBg="1"/>
      <p:bldP spid="170" grpId="1" animBg="1"/>
      <p:bldP spid="172" grpId="0" animBg="1"/>
      <p:bldP spid="174" grpId="0" animBg="1"/>
      <p:bldP spid="174" grpId="1" animBg="1"/>
      <p:bldP spid="175" grpId="0" animBg="1"/>
      <p:bldP spid="176" grpId="0" animBg="1"/>
      <p:bldP spid="176" grpId="1" animBg="1"/>
      <p:bldP spid="177" grpId="0" animBg="1"/>
      <p:bldP spid="178" grpId="0" animBg="1"/>
      <p:bldP spid="178" grpId="1" animBg="1"/>
      <p:bldP spid="179" grpId="0"/>
      <p:bldP spid="180" grpId="0"/>
      <p:bldP spid="181" grpId="0"/>
      <p:bldP spid="184" grpId="0"/>
      <p:bldP spid="185" grpId="0"/>
      <p:bldP spid="186" grpId="0" animBg="1"/>
      <p:bldP spid="186" grpId="1" animBg="1"/>
      <p:bldP spid="112" grpId="0" animBg="1"/>
      <p:bldP spid="112" grpId="1" animBg="1"/>
      <p:bldP spid="113" grpId="0" animBg="1"/>
      <p:bldP spid="113" grpId="1" animBg="1"/>
      <p:bldP spid="114" grpId="0" animBg="1"/>
      <p:bldP spid="114" grpId="1" animBg="1"/>
      <p:bldP spid="115" grpId="0" animBg="1"/>
      <p:bldP spid="115" grpId="1" animBg="1"/>
      <p:bldP spid="120" grpId="0" animBg="1"/>
      <p:bldP spid="120" grpId="1" animBg="1"/>
      <p:bldP spid="122" grpId="0" animBg="1"/>
      <p:bldP spid="122" grpId="1" animBg="1"/>
      <p:bldP spid="123" grpId="0" animBg="1"/>
      <p:bldP spid="123" grpId="1" animBg="1"/>
      <p:bldP spid="127" grpId="0" animBg="1"/>
      <p:bldP spid="127" grpId="1" animBg="1"/>
      <p:bldP spid="141" grpId="0" animBg="1"/>
      <p:bldP spid="141" grpId="1" animBg="1"/>
      <p:bldP spid="158" grpId="0" animBg="1"/>
      <p:bldP spid="159" grpId="0" animBg="1"/>
      <p:bldP spid="160" grpId="0" animBg="1"/>
      <p:bldP spid="161" grpId="0" animBg="1"/>
      <p:bldP spid="166" grpId="0" animBg="1"/>
      <p:bldP spid="168" grpId="0" animBg="1"/>
      <p:bldP spid="169" grpId="0" animBg="1"/>
      <p:bldP spid="171" grpId="0" animBg="1"/>
      <p:bldP spid="173" grpId="0" animBg="1"/>
      <p:bldP spid="187" grpId="0" animBg="1"/>
      <p:bldP spid="125" grpId="0" animBg="1"/>
      <p:bldP spid="12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28" name="Group 47"/>
          <p:cNvGrpSpPr>
            <a:grpSpLocks/>
          </p:cNvGrpSpPr>
          <p:nvPr/>
        </p:nvGrpSpPr>
        <p:grpSpPr bwMode="auto">
          <a:xfrm>
            <a:off x="1062407" y="2438994"/>
            <a:ext cx="1301142" cy="1016737"/>
            <a:chOff x="0" y="5"/>
            <a:chExt cx="668" cy="647"/>
          </a:xfrm>
          <a:solidFill>
            <a:srgbClr val="00B0F0"/>
          </a:solidFill>
        </p:grpSpPr>
        <p:sp>
          <p:nvSpPr>
            <p:cNvPr id="12331" name="Oval 47"/>
            <p:cNvSpPr>
              <a:spLocks noChangeArrowheads="1"/>
            </p:cNvSpPr>
            <p:nvPr/>
          </p:nvSpPr>
          <p:spPr bwMode="auto">
            <a:xfrm>
              <a:off x="0" y="73"/>
              <a:ext cx="668" cy="5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1">
                <a:solidFill>
                  <a:srgbClr val="FF0000"/>
                </a:solidFill>
                <a:latin typeface="+mn-ea"/>
                <a:ea typeface="+mn-ea"/>
              </a:endParaRPr>
            </a:p>
          </p:txBody>
        </p:sp>
        <p:sp>
          <p:nvSpPr>
            <p:cNvPr id="12332" name="Oval 48"/>
            <p:cNvSpPr>
              <a:spLocks noChangeArrowheads="1"/>
            </p:cNvSpPr>
            <p:nvPr/>
          </p:nvSpPr>
          <p:spPr bwMode="auto">
            <a:xfrm>
              <a:off x="7" y="5"/>
              <a:ext cx="646" cy="64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1">
                <a:solidFill>
                  <a:srgbClr val="FF0000"/>
                </a:solidFill>
                <a:latin typeface="+mn-ea"/>
                <a:ea typeface="+mn-ea"/>
              </a:endParaRPr>
            </a:p>
          </p:txBody>
        </p:sp>
        <p:sp>
          <p:nvSpPr>
            <p:cNvPr id="12333" name="Oval 49"/>
            <p:cNvSpPr>
              <a:spLocks noChangeArrowheads="1"/>
            </p:cNvSpPr>
            <p:nvPr/>
          </p:nvSpPr>
          <p:spPr bwMode="auto">
            <a:xfrm>
              <a:off x="15" y="9"/>
              <a:ext cx="631" cy="6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1">
                <a:solidFill>
                  <a:srgbClr val="FF0000"/>
                </a:solidFill>
                <a:latin typeface="+mn-ea"/>
                <a:ea typeface="+mn-ea"/>
              </a:endParaRPr>
            </a:p>
          </p:txBody>
        </p:sp>
        <p:sp>
          <p:nvSpPr>
            <p:cNvPr id="12334" name="Oval 50"/>
            <p:cNvSpPr>
              <a:spLocks noChangeArrowheads="1"/>
            </p:cNvSpPr>
            <p:nvPr/>
          </p:nvSpPr>
          <p:spPr bwMode="auto">
            <a:xfrm>
              <a:off x="22" y="15"/>
              <a:ext cx="600" cy="5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1">
                <a:solidFill>
                  <a:srgbClr val="FF0000"/>
                </a:solidFill>
                <a:latin typeface="+mn-ea"/>
                <a:ea typeface="+mn-ea"/>
              </a:endParaRPr>
            </a:p>
          </p:txBody>
        </p:sp>
        <p:sp>
          <p:nvSpPr>
            <p:cNvPr id="12335" name="Oval 51"/>
            <p:cNvSpPr>
              <a:spLocks noChangeArrowheads="1"/>
            </p:cNvSpPr>
            <p:nvPr/>
          </p:nvSpPr>
          <p:spPr bwMode="auto">
            <a:xfrm>
              <a:off x="57" y="31"/>
              <a:ext cx="533" cy="4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1">
                <a:solidFill>
                  <a:srgbClr val="FF0000"/>
                </a:solidFill>
                <a:latin typeface="+mn-ea"/>
                <a:ea typeface="+mn-ea"/>
              </a:endParaRPr>
            </a:p>
          </p:txBody>
        </p:sp>
      </p:grpSp>
      <p:sp>
        <p:nvSpPr>
          <p:cNvPr id="12329" name="Text Box 52"/>
          <p:cNvSpPr txBox="1">
            <a:spLocks noChangeArrowheads="1"/>
          </p:cNvSpPr>
          <p:nvPr/>
        </p:nvSpPr>
        <p:spPr bwMode="auto">
          <a:xfrm>
            <a:off x="1198023" y="2685752"/>
            <a:ext cx="983161" cy="523220"/>
          </a:xfrm>
          <a:prstGeom prst="rect">
            <a:avLst/>
          </a:prstGeom>
          <a:solidFill>
            <a:srgbClr val="74B836"/>
          </a:solidFill>
          <a:ln>
            <a:noFill/>
          </a:ln>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 typeface="Arial" panose="020B0604020202020204" pitchFamily="34" charset="0"/>
              <a:buNone/>
            </a:pPr>
            <a:r>
              <a:rPr lang="zh-CN" altLang="en-US" dirty="0">
                <a:solidFill>
                  <a:schemeClr val="bg1"/>
                </a:solidFill>
                <a:latin typeface="+mn-ea"/>
                <a:ea typeface="+mn-ea"/>
                <a:cs typeface="Times New Roman" panose="02020603050405020304" pitchFamily="18" charset="0"/>
              </a:rPr>
              <a:t>重点</a:t>
            </a:r>
            <a:endParaRPr lang="en-US" altLang="zh-CN" dirty="0">
              <a:solidFill>
                <a:schemeClr val="bg1"/>
              </a:solidFill>
              <a:latin typeface="+mn-ea"/>
              <a:ea typeface="+mn-ea"/>
              <a:cs typeface="Times New Roman" panose="02020603050405020304" pitchFamily="18" charset="0"/>
            </a:endParaRPr>
          </a:p>
        </p:txBody>
      </p:sp>
      <p:sp>
        <p:nvSpPr>
          <p:cNvPr id="12330" name="Text Box 53"/>
          <p:cNvSpPr txBox="1">
            <a:spLocks noChangeArrowheads="1"/>
          </p:cNvSpPr>
          <p:nvPr/>
        </p:nvSpPr>
        <p:spPr bwMode="auto">
          <a:xfrm>
            <a:off x="2419310" y="1004074"/>
            <a:ext cx="7489865" cy="3886577"/>
          </a:xfrm>
          <a:prstGeom prst="rect">
            <a:avLst/>
          </a:prstGeom>
          <a:solidFill>
            <a:schemeClr val="accent2">
              <a:lumMod val="20000"/>
              <a:lumOff val="80000"/>
            </a:schemeClr>
          </a:solidFill>
          <a:ln>
            <a:noFill/>
          </a:ln>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a:lnSpc>
                <a:spcPct val="130000"/>
              </a:lnSpc>
              <a:spcBef>
                <a:spcPct val="0"/>
              </a:spcBef>
              <a:buClrTx/>
              <a:buNone/>
            </a:pPr>
            <a:r>
              <a:rPr lang="en-US" altLang="zh-CN" sz="2400" dirty="0">
                <a:solidFill>
                  <a:srgbClr val="0000FF"/>
                </a:solidFill>
                <a:latin typeface="+mn-ea"/>
                <a:ea typeface="+mn-ea"/>
              </a:rPr>
              <a:t>1 </a:t>
            </a:r>
            <a:r>
              <a:rPr lang="zh-CN" altLang="en-US" sz="2400" dirty="0">
                <a:solidFill>
                  <a:srgbClr val="003300"/>
                </a:solidFill>
                <a:latin typeface="+mn-ea"/>
                <a:ea typeface="+mn-ea"/>
              </a:rPr>
              <a:t>无向树的基本概念</a:t>
            </a:r>
            <a:endParaRPr lang="en-US" altLang="zh-CN" sz="2400" dirty="0">
              <a:solidFill>
                <a:srgbClr val="003300"/>
              </a:solidFill>
              <a:latin typeface="+mn-ea"/>
              <a:ea typeface="+mn-ea"/>
            </a:endParaRPr>
          </a:p>
          <a:p>
            <a:pPr algn="l">
              <a:lnSpc>
                <a:spcPct val="130000"/>
              </a:lnSpc>
              <a:spcBef>
                <a:spcPct val="0"/>
              </a:spcBef>
              <a:buClrTx/>
              <a:buNone/>
            </a:pPr>
            <a:r>
              <a:rPr lang="en-US" altLang="zh-CN" sz="2400" dirty="0">
                <a:solidFill>
                  <a:srgbClr val="0000FF"/>
                </a:solidFill>
                <a:latin typeface="+mn-ea"/>
                <a:ea typeface="+mn-ea"/>
              </a:rPr>
              <a:t>2 </a:t>
            </a:r>
            <a:r>
              <a:rPr lang="zh-CN" altLang="en-US" sz="2400" dirty="0">
                <a:solidFill>
                  <a:srgbClr val="003300"/>
                </a:solidFill>
                <a:latin typeface="+mn-ea"/>
                <a:ea typeface="+mn-ea"/>
              </a:rPr>
              <a:t>无向树的性质，特别是</a:t>
            </a:r>
            <a:r>
              <a:rPr lang="en-US" altLang="zh-CN" sz="2400" dirty="0">
                <a:solidFill>
                  <a:srgbClr val="003300"/>
                </a:solidFill>
                <a:latin typeface="+mn-ea"/>
                <a:ea typeface="+mn-ea"/>
              </a:rPr>
              <a:t>m</a:t>
            </a:r>
            <a:r>
              <a:rPr lang="zh-CN" altLang="en-US" sz="2400" dirty="0">
                <a:solidFill>
                  <a:srgbClr val="003300"/>
                </a:solidFill>
                <a:latin typeface="+mn-ea"/>
                <a:ea typeface="+mn-ea"/>
              </a:rPr>
              <a:t>＝</a:t>
            </a:r>
            <a:r>
              <a:rPr lang="en-US" altLang="zh-CN" sz="2400" dirty="0">
                <a:solidFill>
                  <a:srgbClr val="003300"/>
                </a:solidFill>
                <a:latin typeface="+mn-ea"/>
                <a:ea typeface="+mn-ea"/>
              </a:rPr>
              <a:t>n</a:t>
            </a:r>
            <a:r>
              <a:rPr lang="zh-CN" altLang="en-US" sz="2400" dirty="0">
                <a:solidFill>
                  <a:srgbClr val="003300"/>
                </a:solidFill>
                <a:latin typeface="+mn-ea"/>
                <a:ea typeface="+mn-ea"/>
              </a:rPr>
              <a:t>－</a:t>
            </a:r>
            <a:r>
              <a:rPr lang="en-US" altLang="zh-CN" sz="2400" dirty="0">
                <a:solidFill>
                  <a:srgbClr val="003300"/>
                </a:solidFill>
                <a:latin typeface="+mn-ea"/>
                <a:ea typeface="+mn-ea"/>
              </a:rPr>
              <a:t>1</a:t>
            </a:r>
            <a:r>
              <a:rPr lang="zh-CN" altLang="en-US" sz="2400" dirty="0">
                <a:solidFill>
                  <a:srgbClr val="003300"/>
                </a:solidFill>
                <a:latin typeface="+mn-ea"/>
                <a:ea typeface="+mn-ea"/>
              </a:rPr>
              <a:t>和至少</a:t>
            </a:r>
            <a:r>
              <a:rPr lang="en-US" altLang="zh-CN" sz="2400" dirty="0">
                <a:solidFill>
                  <a:srgbClr val="003300"/>
                </a:solidFill>
                <a:latin typeface="+mn-ea"/>
                <a:ea typeface="+mn-ea"/>
              </a:rPr>
              <a:t>2</a:t>
            </a:r>
            <a:r>
              <a:rPr lang="zh-CN" altLang="en-US" sz="2400" dirty="0">
                <a:solidFill>
                  <a:srgbClr val="003300"/>
                </a:solidFill>
                <a:latin typeface="+mn-ea"/>
                <a:ea typeface="+mn-ea"/>
              </a:rPr>
              <a:t>个叶结点</a:t>
            </a:r>
          </a:p>
          <a:p>
            <a:pPr algn="l">
              <a:lnSpc>
                <a:spcPct val="130000"/>
              </a:lnSpc>
              <a:spcBef>
                <a:spcPct val="0"/>
              </a:spcBef>
              <a:buClrTx/>
              <a:buNone/>
            </a:pPr>
            <a:r>
              <a:rPr lang="en-US" altLang="zh-CN" sz="2400" dirty="0">
                <a:solidFill>
                  <a:srgbClr val="0000FF"/>
                </a:solidFill>
                <a:latin typeface="+mn-ea"/>
                <a:ea typeface="+mn-ea"/>
              </a:rPr>
              <a:t>3 </a:t>
            </a:r>
            <a:r>
              <a:rPr lang="zh-CN" altLang="en-US" sz="2400" dirty="0">
                <a:solidFill>
                  <a:srgbClr val="003300"/>
                </a:solidFill>
                <a:latin typeface="+mn-ea"/>
                <a:ea typeface="+mn-ea"/>
              </a:rPr>
              <a:t>生成树与最小生成树及其求解算法</a:t>
            </a:r>
            <a:endParaRPr lang="en-US" altLang="zh-CN" sz="2400" dirty="0">
              <a:solidFill>
                <a:srgbClr val="003300"/>
              </a:solidFill>
              <a:latin typeface="+mn-ea"/>
              <a:ea typeface="+mn-ea"/>
            </a:endParaRPr>
          </a:p>
          <a:p>
            <a:pPr algn="l">
              <a:lnSpc>
                <a:spcPct val="130000"/>
              </a:lnSpc>
              <a:spcBef>
                <a:spcPct val="0"/>
              </a:spcBef>
              <a:buClrTx/>
              <a:buNone/>
            </a:pPr>
            <a:r>
              <a:rPr lang="en-US" altLang="zh-CN" sz="2400" dirty="0">
                <a:solidFill>
                  <a:srgbClr val="0000FF"/>
                </a:solidFill>
                <a:latin typeface="+mn-ea"/>
                <a:ea typeface="+mn-ea"/>
              </a:rPr>
              <a:t>4</a:t>
            </a:r>
            <a:r>
              <a:rPr lang="en-US" altLang="zh-CN" sz="2400" dirty="0">
                <a:solidFill>
                  <a:srgbClr val="7030A0"/>
                </a:solidFill>
                <a:latin typeface="+mn-ea"/>
                <a:ea typeface="+mn-ea"/>
              </a:rPr>
              <a:t> </a:t>
            </a:r>
            <a:r>
              <a:rPr lang="zh-CN" altLang="en-US" sz="2400" dirty="0">
                <a:solidFill>
                  <a:srgbClr val="003300"/>
                </a:solidFill>
                <a:latin typeface="+mn-ea"/>
                <a:ea typeface="+mn-ea"/>
              </a:rPr>
              <a:t>根树的概念与分类</a:t>
            </a:r>
            <a:endParaRPr lang="en-US" altLang="zh-CN" sz="2400" dirty="0">
              <a:solidFill>
                <a:srgbClr val="003300"/>
              </a:solidFill>
              <a:latin typeface="+mn-ea"/>
              <a:ea typeface="+mn-ea"/>
            </a:endParaRPr>
          </a:p>
          <a:p>
            <a:pPr algn="l">
              <a:lnSpc>
                <a:spcPct val="130000"/>
              </a:lnSpc>
              <a:spcBef>
                <a:spcPct val="0"/>
              </a:spcBef>
              <a:buClrTx/>
              <a:buNone/>
            </a:pPr>
            <a:r>
              <a:rPr lang="en-US" altLang="zh-CN" sz="2400" dirty="0">
                <a:solidFill>
                  <a:srgbClr val="0000FF"/>
                </a:solidFill>
                <a:latin typeface="+mn-ea"/>
                <a:ea typeface="+mn-ea"/>
              </a:rPr>
              <a:t>5 </a:t>
            </a:r>
            <a:r>
              <a:rPr lang="zh-CN" altLang="en-US" sz="2400" dirty="0">
                <a:solidFill>
                  <a:srgbClr val="003300"/>
                </a:solidFill>
                <a:latin typeface="+mn-ea"/>
                <a:ea typeface="+mn-ea"/>
              </a:rPr>
              <a:t>欧拉图及其判定，</a:t>
            </a:r>
            <a:r>
              <a:rPr lang="en-US" altLang="zh-CN" sz="2400" dirty="0">
                <a:solidFill>
                  <a:srgbClr val="003300"/>
                </a:solidFill>
                <a:latin typeface="+mn-ea"/>
                <a:ea typeface="+mn-ea"/>
              </a:rPr>
              <a:t>Fleury</a:t>
            </a:r>
            <a:r>
              <a:rPr lang="zh-CN" altLang="en-US" sz="2400" dirty="0">
                <a:solidFill>
                  <a:srgbClr val="003300"/>
                </a:solidFill>
                <a:latin typeface="+mn-ea"/>
                <a:ea typeface="+mn-ea"/>
              </a:rPr>
              <a:t>算法</a:t>
            </a:r>
            <a:endParaRPr lang="en-US" altLang="zh-CN" sz="2400" dirty="0">
              <a:solidFill>
                <a:srgbClr val="003300"/>
              </a:solidFill>
              <a:latin typeface="+mn-ea"/>
              <a:ea typeface="+mn-ea"/>
            </a:endParaRPr>
          </a:p>
          <a:p>
            <a:pPr algn="l">
              <a:lnSpc>
                <a:spcPct val="130000"/>
              </a:lnSpc>
              <a:spcBef>
                <a:spcPct val="0"/>
              </a:spcBef>
              <a:buClrTx/>
              <a:buNone/>
            </a:pPr>
            <a:r>
              <a:rPr lang="en-US" altLang="zh-CN" sz="2400" dirty="0">
                <a:solidFill>
                  <a:srgbClr val="0000FF"/>
                </a:solidFill>
                <a:latin typeface="+mn-ea"/>
                <a:ea typeface="+mn-ea"/>
              </a:rPr>
              <a:t>6</a:t>
            </a:r>
            <a:r>
              <a:rPr lang="en-US" altLang="zh-CN" sz="2400" dirty="0">
                <a:solidFill>
                  <a:srgbClr val="003300"/>
                </a:solidFill>
                <a:latin typeface="+mn-ea"/>
                <a:ea typeface="+mn-ea"/>
              </a:rPr>
              <a:t> </a:t>
            </a:r>
            <a:r>
              <a:rPr lang="zh-CN" altLang="en-US" sz="2400" dirty="0">
                <a:solidFill>
                  <a:srgbClr val="003300"/>
                </a:solidFill>
                <a:latin typeface="+mn-ea"/>
                <a:ea typeface="+mn-ea"/>
              </a:rPr>
              <a:t>哈密顿图及其判定</a:t>
            </a:r>
            <a:endParaRPr lang="en-US" altLang="zh-CN" sz="2400" dirty="0">
              <a:solidFill>
                <a:srgbClr val="003300"/>
              </a:solidFill>
              <a:latin typeface="+mn-ea"/>
              <a:ea typeface="+mn-ea"/>
            </a:endParaRPr>
          </a:p>
          <a:p>
            <a:pPr algn="l">
              <a:lnSpc>
                <a:spcPct val="130000"/>
              </a:lnSpc>
              <a:spcBef>
                <a:spcPct val="0"/>
              </a:spcBef>
              <a:buClrTx/>
              <a:buNone/>
            </a:pPr>
            <a:r>
              <a:rPr lang="en-US" altLang="zh-CN" sz="2400" dirty="0">
                <a:solidFill>
                  <a:srgbClr val="0000FF"/>
                </a:solidFill>
                <a:latin typeface="+mn-ea"/>
                <a:ea typeface="+mn-ea"/>
              </a:rPr>
              <a:t>7</a:t>
            </a:r>
            <a:r>
              <a:rPr lang="en-US" altLang="zh-CN" sz="2400" dirty="0">
                <a:solidFill>
                  <a:srgbClr val="003300"/>
                </a:solidFill>
                <a:latin typeface="+mn-ea"/>
                <a:ea typeface="+mn-ea"/>
              </a:rPr>
              <a:t> </a:t>
            </a:r>
            <a:r>
              <a:rPr lang="zh-CN" altLang="en-US" sz="2400" dirty="0">
                <a:solidFill>
                  <a:srgbClr val="003300"/>
                </a:solidFill>
                <a:latin typeface="+mn-ea"/>
                <a:ea typeface="+mn-ea"/>
              </a:rPr>
              <a:t>偶图及其判定，匹配</a:t>
            </a:r>
            <a:endParaRPr lang="en-US" altLang="zh-CN" sz="2400" dirty="0">
              <a:solidFill>
                <a:srgbClr val="003300"/>
              </a:solidFill>
              <a:latin typeface="+mn-ea"/>
              <a:ea typeface="+mn-ea"/>
            </a:endParaRPr>
          </a:p>
          <a:p>
            <a:pPr algn="l">
              <a:lnSpc>
                <a:spcPct val="130000"/>
              </a:lnSpc>
              <a:spcBef>
                <a:spcPct val="0"/>
              </a:spcBef>
              <a:buClrTx/>
              <a:buNone/>
            </a:pPr>
            <a:r>
              <a:rPr lang="en-US" altLang="zh-CN" sz="2400" dirty="0">
                <a:solidFill>
                  <a:srgbClr val="0000FF"/>
                </a:solidFill>
                <a:latin typeface="+mn-ea"/>
                <a:ea typeface="+mn-ea"/>
              </a:rPr>
              <a:t>8 </a:t>
            </a:r>
            <a:r>
              <a:rPr lang="zh-CN" altLang="zh-CN" sz="2400" dirty="0">
                <a:solidFill>
                  <a:srgbClr val="003300"/>
                </a:solidFill>
                <a:latin typeface="+mn-ea"/>
                <a:ea typeface="+mn-ea"/>
              </a:rPr>
              <a:t>平面图及其判定，欧拉公式，库拉托夫斯基定理</a:t>
            </a:r>
            <a:endParaRPr lang="en-US" altLang="zh-CN" sz="2400" dirty="0">
              <a:solidFill>
                <a:srgbClr val="003300"/>
              </a:solidFill>
              <a:latin typeface="+mn-ea"/>
              <a:ea typeface="+mn-ea"/>
            </a:endParaRPr>
          </a:p>
        </p:txBody>
      </p:sp>
      <p:grpSp>
        <p:nvGrpSpPr>
          <p:cNvPr id="82" name="Group 47"/>
          <p:cNvGrpSpPr>
            <a:grpSpLocks/>
          </p:cNvGrpSpPr>
          <p:nvPr/>
        </p:nvGrpSpPr>
        <p:grpSpPr bwMode="auto">
          <a:xfrm>
            <a:off x="1062407" y="5340786"/>
            <a:ext cx="1301142" cy="1016737"/>
            <a:chOff x="0" y="5"/>
            <a:chExt cx="668" cy="647"/>
          </a:xfrm>
          <a:solidFill>
            <a:srgbClr val="00B0F0"/>
          </a:solidFill>
        </p:grpSpPr>
        <p:sp>
          <p:nvSpPr>
            <p:cNvPr id="83" name="Oval 47"/>
            <p:cNvSpPr>
              <a:spLocks noChangeArrowheads="1"/>
            </p:cNvSpPr>
            <p:nvPr/>
          </p:nvSpPr>
          <p:spPr bwMode="auto">
            <a:xfrm>
              <a:off x="0" y="73"/>
              <a:ext cx="668" cy="52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1">
                <a:solidFill>
                  <a:srgbClr val="FF0000"/>
                </a:solidFill>
                <a:latin typeface="+mn-ea"/>
                <a:ea typeface="+mn-ea"/>
              </a:endParaRPr>
            </a:p>
          </p:txBody>
        </p:sp>
        <p:sp>
          <p:nvSpPr>
            <p:cNvPr id="84" name="Oval 48"/>
            <p:cNvSpPr>
              <a:spLocks noChangeArrowheads="1"/>
            </p:cNvSpPr>
            <p:nvPr/>
          </p:nvSpPr>
          <p:spPr bwMode="auto">
            <a:xfrm>
              <a:off x="7" y="5"/>
              <a:ext cx="646" cy="64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1">
                <a:solidFill>
                  <a:srgbClr val="FF0000"/>
                </a:solidFill>
                <a:latin typeface="+mn-ea"/>
                <a:ea typeface="+mn-ea"/>
              </a:endParaRPr>
            </a:p>
          </p:txBody>
        </p:sp>
        <p:sp>
          <p:nvSpPr>
            <p:cNvPr id="85" name="Oval 49"/>
            <p:cNvSpPr>
              <a:spLocks noChangeArrowheads="1"/>
            </p:cNvSpPr>
            <p:nvPr/>
          </p:nvSpPr>
          <p:spPr bwMode="auto">
            <a:xfrm>
              <a:off x="15" y="9"/>
              <a:ext cx="631" cy="6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1">
                <a:solidFill>
                  <a:srgbClr val="FF0000"/>
                </a:solidFill>
                <a:latin typeface="+mn-ea"/>
                <a:ea typeface="+mn-ea"/>
              </a:endParaRPr>
            </a:p>
          </p:txBody>
        </p:sp>
        <p:sp>
          <p:nvSpPr>
            <p:cNvPr id="86" name="Oval 50"/>
            <p:cNvSpPr>
              <a:spLocks noChangeArrowheads="1"/>
            </p:cNvSpPr>
            <p:nvPr/>
          </p:nvSpPr>
          <p:spPr bwMode="auto">
            <a:xfrm>
              <a:off x="22" y="15"/>
              <a:ext cx="600" cy="5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1">
                <a:solidFill>
                  <a:srgbClr val="FF0000"/>
                </a:solidFill>
                <a:latin typeface="+mn-ea"/>
                <a:ea typeface="+mn-ea"/>
              </a:endParaRPr>
            </a:p>
          </p:txBody>
        </p:sp>
        <p:sp>
          <p:nvSpPr>
            <p:cNvPr id="87" name="Oval 51"/>
            <p:cNvSpPr>
              <a:spLocks noChangeArrowheads="1"/>
            </p:cNvSpPr>
            <p:nvPr/>
          </p:nvSpPr>
          <p:spPr bwMode="auto">
            <a:xfrm>
              <a:off x="57" y="31"/>
              <a:ext cx="533" cy="4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1">
                <a:solidFill>
                  <a:srgbClr val="FF0000"/>
                </a:solidFill>
                <a:latin typeface="+mn-ea"/>
                <a:ea typeface="+mn-ea"/>
              </a:endParaRPr>
            </a:p>
          </p:txBody>
        </p:sp>
      </p:grpSp>
      <p:sp>
        <p:nvSpPr>
          <p:cNvPr id="88" name="Text Box 52"/>
          <p:cNvSpPr txBox="1">
            <a:spLocks noChangeArrowheads="1"/>
          </p:cNvSpPr>
          <p:nvPr/>
        </p:nvSpPr>
        <p:spPr bwMode="auto">
          <a:xfrm>
            <a:off x="1216413" y="5587544"/>
            <a:ext cx="983161" cy="523220"/>
          </a:xfrm>
          <a:prstGeom prst="rect">
            <a:avLst/>
          </a:prstGeom>
          <a:solidFill>
            <a:srgbClr val="74B836"/>
          </a:solidFill>
          <a:ln>
            <a:noFill/>
          </a:ln>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 typeface="Arial" panose="020B0604020202020204" pitchFamily="34" charset="0"/>
              <a:buNone/>
            </a:pPr>
            <a:r>
              <a:rPr lang="zh-CN" altLang="en-US" dirty="0">
                <a:solidFill>
                  <a:schemeClr val="bg1"/>
                </a:solidFill>
                <a:latin typeface="+mn-ea"/>
                <a:ea typeface="+mn-ea"/>
                <a:cs typeface="Times New Roman" panose="02020603050405020304" pitchFamily="18" charset="0"/>
              </a:rPr>
              <a:t>难点</a:t>
            </a:r>
            <a:endParaRPr lang="en-US" altLang="zh-CN" dirty="0">
              <a:solidFill>
                <a:schemeClr val="bg1"/>
              </a:solidFill>
              <a:latin typeface="+mn-ea"/>
              <a:ea typeface="+mn-ea"/>
              <a:cs typeface="Times New Roman" panose="02020603050405020304" pitchFamily="18" charset="0"/>
            </a:endParaRPr>
          </a:p>
        </p:txBody>
      </p:sp>
      <p:sp>
        <p:nvSpPr>
          <p:cNvPr id="89" name="Text Box 53"/>
          <p:cNvSpPr txBox="1">
            <a:spLocks noChangeArrowheads="1"/>
          </p:cNvSpPr>
          <p:nvPr/>
        </p:nvSpPr>
        <p:spPr bwMode="auto">
          <a:xfrm>
            <a:off x="2423945" y="5106194"/>
            <a:ext cx="7480594" cy="1485920"/>
          </a:xfrm>
          <a:prstGeom prst="rect">
            <a:avLst/>
          </a:prstGeom>
          <a:solidFill>
            <a:schemeClr val="accent2">
              <a:lumMod val="20000"/>
              <a:lumOff val="80000"/>
            </a:schemeClr>
          </a:solidFill>
          <a:ln>
            <a:noFill/>
          </a:ln>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a:lnSpc>
                <a:spcPct val="130000"/>
              </a:lnSpc>
              <a:spcBef>
                <a:spcPct val="0"/>
              </a:spcBef>
              <a:buClrTx/>
              <a:buNone/>
            </a:pPr>
            <a:r>
              <a:rPr lang="en-US" altLang="zh-CN" sz="2400" dirty="0">
                <a:solidFill>
                  <a:srgbClr val="0000FF"/>
                </a:solidFill>
                <a:latin typeface="+mn-ea"/>
                <a:ea typeface="+mn-ea"/>
              </a:rPr>
              <a:t>1</a:t>
            </a:r>
            <a:r>
              <a:rPr lang="en-US" altLang="zh-CN" sz="2400" dirty="0">
                <a:solidFill>
                  <a:srgbClr val="003300"/>
                </a:solidFill>
                <a:latin typeface="+mn-ea"/>
                <a:ea typeface="+mn-ea"/>
              </a:rPr>
              <a:t> </a:t>
            </a:r>
            <a:r>
              <a:rPr lang="zh-CN" altLang="en-US" sz="2400" dirty="0">
                <a:solidFill>
                  <a:srgbClr val="003300"/>
                </a:solidFill>
                <a:latin typeface="+mn-ea"/>
                <a:ea typeface="+mn-ea"/>
              </a:rPr>
              <a:t>哈密顿图的判定</a:t>
            </a:r>
            <a:endParaRPr lang="en-US" altLang="zh-CN" sz="2400" dirty="0">
              <a:solidFill>
                <a:srgbClr val="003300"/>
              </a:solidFill>
              <a:latin typeface="+mn-ea"/>
              <a:ea typeface="+mn-ea"/>
            </a:endParaRPr>
          </a:p>
          <a:p>
            <a:pPr algn="l">
              <a:lnSpc>
                <a:spcPct val="130000"/>
              </a:lnSpc>
              <a:spcBef>
                <a:spcPct val="0"/>
              </a:spcBef>
              <a:buClrTx/>
              <a:buNone/>
            </a:pPr>
            <a:r>
              <a:rPr lang="en-US" altLang="zh-CN" sz="2400" dirty="0">
                <a:solidFill>
                  <a:srgbClr val="0000FF"/>
                </a:solidFill>
                <a:latin typeface="+mn-ea"/>
                <a:ea typeface="+mn-ea"/>
              </a:rPr>
              <a:t>2</a:t>
            </a:r>
            <a:r>
              <a:rPr lang="en-US" altLang="zh-CN" sz="2400" dirty="0">
                <a:solidFill>
                  <a:srgbClr val="003300"/>
                </a:solidFill>
                <a:latin typeface="+mn-ea"/>
                <a:ea typeface="+mn-ea"/>
              </a:rPr>
              <a:t> </a:t>
            </a:r>
            <a:r>
              <a:rPr lang="zh-CN" altLang="en-US" sz="2400" dirty="0">
                <a:solidFill>
                  <a:srgbClr val="003300"/>
                </a:solidFill>
                <a:latin typeface="+mn-ea"/>
                <a:ea typeface="+mn-ea"/>
              </a:rPr>
              <a:t>平面图的判定</a:t>
            </a:r>
            <a:endParaRPr lang="en-US" altLang="zh-CN" sz="2400" dirty="0">
              <a:solidFill>
                <a:srgbClr val="003300"/>
              </a:solidFill>
              <a:latin typeface="+mn-ea"/>
              <a:ea typeface="+mn-ea"/>
            </a:endParaRPr>
          </a:p>
          <a:p>
            <a:pPr algn="l">
              <a:lnSpc>
                <a:spcPct val="130000"/>
              </a:lnSpc>
              <a:spcBef>
                <a:spcPct val="0"/>
              </a:spcBef>
              <a:buClrTx/>
              <a:buNone/>
            </a:pPr>
            <a:r>
              <a:rPr lang="en-US" altLang="zh-CN" sz="2400" dirty="0">
                <a:solidFill>
                  <a:srgbClr val="0000FF"/>
                </a:solidFill>
                <a:latin typeface="+mn-ea"/>
                <a:ea typeface="+mn-ea"/>
              </a:rPr>
              <a:t>3</a:t>
            </a:r>
            <a:r>
              <a:rPr lang="en-US" altLang="zh-CN" sz="2400" dirty="0">
                <a:solidFill>
                  <a:srgbClr val="003300"/>
                </a:solidFill>
                <a:latin typeface="+mn-ea"/>
                <a:ea typeface="+mn-ea"/>
              </a:rPr>
              <a:t> </a:t>
            </a:r>
            <a:r>
              <a:rPr lang="zh-CN" altLang="en-US" sz="2400" dirty="0">
                <a:solidFill>
                  <a:srgbClr val="003300"/>
                </a:solidFill>
                <a:latin typeface="+mn-ea"/>
                <a:ea typeface="+mn-ea"/>
              </a:rPr>
              <a:t>库拉托夫斯基定理</a:t>
            </a:r>
            <a:endParaRPr lang="en-US" altLang="zh-CN" sz="2400" dirty="0">
              <a:solidFill>
                <a:srgbClr val="003300"/>
              </a:solidFill>
              <a:latin typeface="+mn-ea"/>
              <a:ea typeface="+mn-ea"/>
            </a:endParaRPr>
          </a:p>
        </p:txBody>
      </p:sp>
      <p:sp>
        <p:nvSpPr>
          <p:cNvPr id="92" name="Rectangle 2"/>
          <p:cNvSpPr txBox="1">
            <a:spLocks noChangeArrowheads="1"/>
          </p:cNvSpPr>
          <p:nvPr/>
        </p:nvSpPr>
        <p:spPr>
          <a:xfrm>
            <a:off x="772942" y="362834"/>
            <a:ext cx="5305686" cy="399960"/>
          </a:xfrm>
          <a:prstGeom prst="rect">
            <a:avLst/>
          </a:prstGeom>
        </p:spPr>
        <p:txBody>
          <a:bodyPr vert="horz" lIns="121917" tIns="60958" rIns="121917" bIns="60958" rtlCol="0" anchor="ctr">
            <a:noAutofit/>
          </a:bodyPr>
          <a:lstStyle>
            <a:lvl1pPr algn="l" defTabSz="1219627" rtl="0" eaLnBrk="1" latinLnBrk="0" hangingPunct="1">
              <a:spcBef>
                <a:spcPct val="0"/>
              </a:spcBef>
              <a:buNone/>
              <a:defRPr sz="2200" kern="1200">
                <a:solidFill>
                  <a:schemeClr val="bg1"/>
                </a:solidFill>
                <a:latin typeface="+mj-lt"/>
                <a:ea typeface="+mj-ea"/>
                <a:cs typeface="+mj-cs"/>
              </a:defRPr>
            </a:lvl1pPr>
          </a:lstStyle>
          <a:p>
            <a:r>
              <a:rPr lang="zh-CN" altLang="en-US" b="1" dirty="0">
                <a:latin typeface="+mn-ea"/>
                <a:ea typeface="+mn-ea"/>
              </a:rPr>
              <a:t>学习要求</a:t>
            </a:r>
          </a:p>
        </p:txBody>
      </p:sp>
    </p:spTree>
    <p:custDataLst>
      <p:tags r:id="rId1"/>
    </p:custDataLst>
    <p:extLst>
      <p:ext uri="{BB962C8B-B14F-4D97-AF65-F5344CB8AC3E}">
        <p14:creationId xmlns:p14="http://schemas.microsoft.com/office/powerpoint/2010/main" val="123008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330">
                                            <p:bg/>
                                          </p:spTgt>
                                        </p:tgtEl>
                                        <p:attrNameLst>
                                          <p:attrName>style.visibility</p:attrName>
                                        </p:attrNameLst>
                                      </p:cBhvr>
                                      <p:to>
                                        <p:strVal val="visible"/>
                                      </p:to>
                                    </p:set>
                                    <p:anim calcmode="lin" valueType="num">
                                      <p:cBhvr additive="base">
                                        <p:cTn id="7" dur="500" fill="hold"/>
                                        <p:tgtEl>
                                          <p:spTgt spid="12330">
                                            <p:bg/>
                                          </p:spTgt>
                                        </p:tgtEl>
                                        <p:attrNameLst>
                                          <p:attrName>ppt_x</p:attrName>
                                        </p:attrNameLst>
                                      </p:cBhvr>
                                      <p:tavLst>
                                        <p:tav tm="0">
                                          <p:val>
                                            <p:strVal val="#ppt_x"/>
                                          </p:val>
                                        </p:tav>
                                        <p:tav tm="100000">
                                          <p:val>
                                            <p:strVal val="#ppt_x"/>
                                          </p:val>
                                        </p:tav>
                                      </p:tavLst>
                                    </p:anim>
                                    <p:anim calcmode="lin" valueType="num">
                                      <p:cBhvr additive="base">
                                        <p:cTn id="8" dur="500" fill="hold"/>
                                        <p:tgtEl>
                                          <p:spTgt spid="12330">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330">
                                            <p:txEl>
                                              <p:pRg st="0" end="0"/>
                                            </p:txEl>
                                          </p:spTgt>
                                        </p:tgtEl>
                                        <p:attrNameLst>
                                          <p:attrName>style.visibility</p:attrName>
                                        </p:attrNameLst>
                                      </p:cBhvr>
                                      <p:to>
                                        <p:strVal val="visible"/>
                                      </p:to>
                                    </p:set>
                                    <p:anim calcmode="lin" valueType="num">
                                      <p:cBhvr additive="base">
                                        <p:cTn id="11" dur="500" fill="hold"/>
                                        <p:tgtEl>
                                          <p:spTgt spid="12330">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3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330">
                                            <p:txEl>
                                              <p:pRg st="1" end="1"/>
                                            </p:txEl>
                                          </p:spTgt>
                                        </p:tgtEl>
                                        <p:attrNameLst>
                                          <p:attrName>style.visibility</p:attrName>
                                        </p:attrNameLst>
                                      </p:cBhvr>
                                      <p:to>
                                        <p:strVal val="visible"/>
                                      </p:to>
                                    </p:set>
                                    <p:anim calcmode="lin" valueType="num">
                                      <p:cBhvr additive="base">
                                        <p:cTn id="17" dur="500" fill="hold"/>
                                        <p:tgtEl>
                                          <p:spTgt spid="12330">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33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330">
                                            <p:txEl>
                                              <p:pRg st="2" end="2"/>
                                            </p:txEl>
                                          </p:spTgt>
                                        </p:tgtEl>
                                        <p:attrNameLst>
                                          <p:attrName>style.visibility</p:attrName>
                                        </p:attrNameLst>
                                      </p:cBhvr>
                                      <p:to>
                                        <p:strVal val="visible"/>
                                      </p:to>
                                    </p:set>
                                    <p:anim calcmode="lin" valueType="num">
                                      <p:cBhvr additive="base">
                                        <p:cTn id="23" dur="500" fill="hold"/>
                                        <p:tgtEl>
                                          <p:spTgt spid="12330">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33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330">
                                            <p:txEl>
                                              <p:pRg st="3" end="3"/>
                                            </p:txEl>
                                          </p:spTgt>
                                        </p:tgtEl>
                                        <p:attrNameLst>
                                          <p:attrName>style.visibility</p:attrName>
                                        </p:attrNameLst>
                                      </p:cBhvr>
                                      <p:to>
                                        <p:strVal val="visible"/>
                                      </p:to>
                                    </p:set>
                                    <p:anim calcmode="lin" valueType="num">
                                      <p:cBhvr additive="base">
                                        <p:cTn id="29" dur="500" fill="hold"/>
                                        <p:tgtEl>
                                          <p:spTgt spid="12330">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33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2330">
                                            <p:txEl>
                                              <p:pRg st="4" end="4"/>
                                            </p:txEl>
                                          </p:spTgt>
                                        </p:tgtEl>
                                        <p:attrNameLst>
                                          <p:attrName>style.visibility</p:attrName>
                                        </p:attrNameLst>
                                      </p:cBhvr>
                                      <p:to>
                                        <p:strVal val="visible"/>
                                      </p:to>
                                    </p:set>
                                    <p:anim calcmode="lin" valueType="num">
                                      <p:cBhvr additive="base">
                                        <p:cTn id="35" dur="500" fill="hold"/>
                                        <p:tgtEl>
                                          <p:spTgt spid="12330">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233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2330">
                                            <p:txEl>
                                              <p:pRg st="5" end="5"/>
                                            </p:txEl>
                                          </p:spTgt>
                                        </p:tgtEl>
                                        <p:attrNameLst>
                                          <p:attrName>style.visibility</p:attrName>
                                        </p:attrNameLst>
                                      </p:cBhvr>
                                      <p:to>
                                        <p:strVal val="visible"/>
                                      </p:to>
                                    </p:set>
                                    <p:anim calcmode="lin" valueType="num">
                                      <p:cBhvr additive="base">
                                        <p:cTn id="41" dur="500" fill="hold"/>
                                        <p:tgtEl>
                                          <p:spTgt spid="12330">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233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2330">
                                            <p:txEl>
                                              <p:pRg st="6" end="6"/>
                                            </p:txEl>
                                          </p:spTgt>
                                        </p:tgtEl>
                                        <p:attrNameLst>
                                          <p:attrName>style.visibility</p:attrName>
                                        </p:attrNameLst>
                                      </p:cBhvr>
                                      <p:to>
                                        <p:strVal val="visible"/>
                                      </p:to>
                                    </p:set>
                                    <p:anim calcmode="lin" valueType="num">
                                      <p:cBhvr additive="base">
                                        <p:cTn id="47" dur="500" fill="hold"/>
                                        <p:tgtEl>
                                          <p:spTgt spid="12330">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233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2330">
                                            <p:txEl>
                                              <p:pRg st="7" end="7"/>
                                            </p:txEl>
                                          </p:spTgt>
                                        </p:tgtEl>
                                        <p:attrNameLst>
                                          <p:attrName>style.visibility</p:attrName>
                                        </p:attrNameLst>
                                      </p:cBhvr>
                                      <p:to>
                                        <p:strVal val="visible"/>
                                      </p:to>
                                    </p:set>
                                    <p:anim calcmode="lin" valueType="num">
                                      <p:cBhvr additive="base">
                                        <p:cTn id="53" dur="500" fill="hold"/>
                                        <p:tgtEl>
                                          <p:spTgt spid="12330">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233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89">
                                            <p:bg/>
                                          </p:spTgt>
                                        </p:tgtEl>
                                        <p:attrNameLst>
                                          <p:attrName>style.visibility</p:attrName>
                                        </p:attrNameLst>
                                      </p:cBhvr>
                                      <p:to>
                                        <p:strVal val="visible"/>
                                      </p:to>
                                    </p:set>
                                    <p:anim calcmode="lin" valueType="num">
                                      <p:cBhvr additive="base">
                                        <p:cTn id="59" dur="500" fill="hold"/>
                                        <p:tgtEl>
                                          <p:spTgt spid="89">
                                            <p:bg/>
                                          </p:spTgt>
                                        </p:tgtEl>
                                        <p:attrNameLst>
                                          <p:attrName>ppt_x</p:attrName>
                                        </p:attrNameLst>
                                      </p:cBhvr>
                                      <p:tavLst>
                                        <p:tav tm="0">
                                          <p:val>
                                            <p:strVal val="#ppt_x"/>
                                          </p:val>
                                        </p:tav>
                                        <p:tav tm="100000">
                                          <p:val>
                                            <p:strVal val="#ppt_x"/>
                                          </p:val>
                                        </p:tav>
                                      </p:tavLst>
                                    </p:anim>
                                    <p:anim calcmode="lin" valueType="num">
                                      <p:cBhvr additive="base">
                                        <p:cTn id="60" dur="500" fill="hold"/>
                                        <p:tgtEl>
                                          <p:spTgt spid="89">
                                            <p:bg/>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89">
                                            <p:txEl>
                                              <p:pRg st="0" end="0"/>
                                            </p:txEl>
                                          </p:spTgt>
                                        </p:tgtEl>
                                        <p:attrNameLst>
                                          <p:attrName>style.visibility</p:attrName>
                                        </p:attrNameLst>
                                      </p:cBhvr>
                                      <p:to>
                                        <p:strVal val="visible"/>
                                      </p:to>
                                    </p:set>
                                    <p:anim calcmode="lin" valueType="num">
                                      <p:cBhvr additive="base">
                                        <p:cTn id="63"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89">
                                            <p:txEl>
                                              <p:pRg st="1" end="1"/>
                                            </p:txEl>
                                          </p:spTgt>
                                        </p:tgtEl>
                                        <p:attrNameLst>
                                          <p:attrName>style.visibility</p:attrName>
                                        </p:attrNameLst>
                                      </p:cBhvr>
                                      <p:to>
                                        <p:strVal val="visible"/>
                                      </p:to>
                                    </p:set>
                                    <p:anim calcmode="lin" valueType="num">
                                      <p:cBhvr additive="base">
                                        <p:cTn id="69" dur="500" fill="hold"/>
                                        <p:tgtEl>
                                          <p:spTgt spid="89">
                                            <p:txEl>
                                              <p:pRg st="1" end="1"/>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8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89">
                                            <p:txEl>
                                              <p:pRg st="2" end="2"/>
                                            </p:txEl>
                                          </p:spTgt>
                                        </p:tgtEl>
                                        <p:attrNameLst>
                                          <p:attrName>style.visibility</p:attrName>
                                        </p:attrNameLst>
                                      </p:cBhvr>
                                      <p:to>
                                        <p:strVal val="visible"/>
                                      </p:to>
                                    </p:set>
                                    <p:anim calcmode="lin" valueType="num">
                                      <p:cBhvr additive="base">
                                        <p:cTn id="75" dur="500" fill="hold"/>
                                        <p:tgtEl>
                                          <p:spTgt spid="89">
                                            <p:txEl>
                                              <p:pRg st="2" end="2"/>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8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0" grpId="0" uiExpand="1" build="p" animBg="1"/>
      <p:bldP spid="89" grpId="0" uiExpand="1" build="p"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pPr eaLnBrk="1" hangingPunct="1"/>
            <a:r>
              <a:rPr lang="zh-CN" altLang="en-US" dirty="0"/>
              <a:t>最小生成树 </a:t>
            </a:r>
          </a:p>
        </p:txBody>
      </p:sp>
      <p:sp>
        <p:nvSpPr>
          <p:cNvPr id="1362947" name="Rectangle 3"/>
          <p:cNvSpPr>
            <a:spLocks noGrp="1" noChangeArrowheads="1"/>
          </p:cNvSpPr>
          <p:nvPr>
            <p:ph type="body" idx="1"/>
          </p:nvPr>
        </p:nvSpPr>
        <p:spPr>
          <a:xfrm>
            <a:off x="816871" y="1222660"/>
            <a:ext cx="10755154" cy="4260614"/>
          </a:xfrm>
        </p:spPr>
        <p:txBody>
          <a:bodyPr/>
          <a:lstStyle/>
          <a:p>
            <a:pPr marL="0" indent="0">
              <a:lnSpc>
                <a:spcPct val="150000"/>
              </a:lnSpc>
              <a:buNone/>
            </a:pPr>
            <a:r>
              <a:rPr lang="zh-CN" altLang="en-US" dirty="0">
                <a:solidFill>
                  <a:srgbClr val="C00000"/>
                </a:solidFill>
              </a:rPr>
              <a:t>定义</a:t>
            </a:r>
            <a:r>
              <a:rPr lang="en-US" altLang="zh-CN" dirty="0">
                <a:solidFill>
                  <a:srgbClr val="C00000"/>
                </a:solidFill>
              </a:rPr>
              <a:t>10.2.3  </a:t>
            </a:r>
            <a:r>
              <a:rPr lang="zh-CN" altLang="en-US" dirty="0"/>
              <a:t>设</a:t>
            </a:r>
            <a:r>
              <a:rPr lang="en-US" altLang="zh-CN" dirty="0"/>
              <a:t>G = &lt;V, E&gt;</a:t>
            </a:r>
            <a:r>
              <a:rPr lang="zh-CN" altLang="en-US" dirty="0"/>
              <a:t>是</a:t>
            </a:r>
            <a:r>
              <a:rPr lang="zh-CN" altLang="en-US" dirty="0">
                <a:solidFill>
                  <a:srgbClr val="0000FF"/>
                </a:solidFill>
              </a:rPr>
              <a:t>连通的赋权图</a:t>
            </a:r>
            <a:r>
              <a:rPr lang="zh-CN" altLang="en-US" dirty="0"/>
              <a:t>，</a:t>
            </a:r>
            <a:r>
              <a:rPr lang="en-US" altLang="zh-CN" dirty="0"/>
              <a:t>T</a:t>
            </a:r>
            <a:r>
              <a:rPr lang="zh-CN" altLang="en-US" dirty="0"/>
              <a:t>是</a:t>
            </a:r>
            <a:r>
              <a:rPr lang="en-US" altLang="zh-CN" dirty="0"/>
              <a:t>G</a:t>
            </a:r>
            <a:r>
              <a:rPr lang="zh-CN" altLang="en-US" dirty="0"/>
              <a:t>的一棵生成树，</a:t>
            </a:r>
            <a:r>
              <a:rPr lang="en-US" altLang="zh-CN" dirty="0"/>
              <a:t>T</a:t>
            </a:r>
            <a:r>
              <a:rPr lang="zh-CN" altLang="en-US" dirty="0"/>
              <a:t>的每个</a:t>
            </a:r>
            <a:r>
              <a:rPr lang="zh-CN" altLang="en-US" dirty="0">
                <a:solidFill>
                  <a:srgbClr val="800080"/>
                </a:solidFill>
              </a:rPr>
              <a:t>树枝所赋权值之和</a:t>
            </a:r>
            <a:r>
              <a:rPr lang="zh-CN" altLang="en-US" dirty="0"/>
              <a:t>称为</a:t>
            </a:r>
            <a:r>
              <a:rPr lang="en-US" altLang="zh-CN" dirty="0"/>
              <a:t>T</a:t>
            </a:r>
            <a:r>
              <a:rPr lang="zh-CN" altLang="en-US" dirty="0"/>
              <a:t>的</a:t>
            </a:r>
            <a:r>
              <a:rPr lang="zh-CN" altLang="en-US" dirty="0">
                <a:solidFill>
                  <a:srgbClr val="FF0000"/>
                </a:solidFill>
              </a:rPr>
              <a:t>权</a:t>
            </a:r>
            <a:r>
              <a:rPr lang="en-US" altLang="zh-CN" dirty="0"/>
              <a:t>(Weight)</a:t>
            </a:r>
            <a:r>
              <a:rPr lang="zh-CN" altLang="en-US" dirty="0"/>
              <a:t>，记为</a:t>
            </a:r>
            <a:r>
              <a:rPr lang="en-US" altLang="zh-CN" dirty="0"/>
              <a:t>w(T)</a:t>
            </a:r>
            <a:r>
              <a:rPr lang="zh-CN" altLang="en-US" dirty="0"/>
              <a:t>。</a:t>
            </a:r>
            <a:r>
              <a:rPr lang="en-US" altLang="zh-CN" dirty="0"/>
              <a:t>G</a:t>
            </a:r>
            <a:r>
              <a:rPr lang="zh-CN" altLang="en-US" dirty="0"/>
              <a:t>中具有</a:t>
            </a:r>
            <a:r>
              <a:rPr lang="zh-CN" altLang="en-US" dirty="0">
                <a:solidFill>
                  <a:srgbClr val="0000FF"/>
                </a:solidFill>
              </a:rPr>
              <a:t>最小权的生成树</a:t>
            </a:r>
            <a:r>
              <a:rPr lang="zh-CN" altLang="en-US" dirty="0"/>
              <a:t>称为</a:t>
            </a:r>
            <a:r>
              <a:rPr lang="en-US" altLang="zh-CN" dirty="0"/>
              <a:t>G</a:t>
            </a:r>
            <a:r>
              <a:rPr lang="zh-CN" altLang="en-US" dirty="0"/>
              <a:t>的</a:t>
            </a:r>
            <a:r>
              <a:rPr lang="zh-CN" altLang="en-US" dirty="0">
                <a:solidFill>
                  <a:srgbClr val="FF0000"/>
                </a:solidFill>
              </a:rPr>
              <a:t>最小生成树</a:t>
            </a:r>
            <a:r>
              <a:rPr lang="en-US" altLang="zh-CN" dirty="0"/>
              <a:t>(Minimal Spanning Tree)</a:t>
            </a:r>
            <a:r>
              <a:rPr lang="zh-CN" altLang="en-US" dirty="0"/>
              <a:t>。</a:t>
            </a:r>
            <a:r>
              <a:rPr lang="zh-CN" altLang="en-US" dirty="0">
                <a:solidFill>
                  <a:srgbClr val="008000"/>
                </a:solidFill>
              </a:rPr>
              <a:t>   </a:t>
            </a:r>
            <a:endParaRPr lang="zh-CN" altLang="en-US" dirty="0">
              <a:solidFill>
                <a:schemeClr val="folHlink"/>
              </a:solidFill>
            </a:endParaRPr>
          </a:p>
        </p:txBody>
      </p:sp>
      <p:sp>
        <p:nvSpPr>
          <p:cNvPr id="1362995" name="AutoShape 51"/>
          <p:cNvSpPr>
            <a:spLocks noChangeArrowheads="1"/>
          </p:cNvSpPr>
          <p:nvPr/>
        </p:nvSpPr>
        <p:spPr bwMode="auto">
          <a:xfrm>
            <a:off x="816871" y="3378250"/>
            <a:ext cx="10755153" cy="2642344"/>
          </a:xfrm>
          <a:prstGeom prst="horizontalScroll">
            <a:avLst>
              <a:gd name="adj" fmla="val 12500"/>
            </a:avLst>
          </a:prstGeom>
          <a:gradFill rotWithShape="1">
            <a:gsLst>
              <a:gs pos="0">
                <a:srgbClr val="FFCC00">
                  <a:gamma/>
                  <a:shade val="46275"/>
                  <a:invGamma/>
                </a:srgbClr>
              </a:gs>
              <a:gs pos="50000">
                <a:srgbClr val="FFCC00">
                  <a:alpha val="89999"/>
                </a:srgbClr>
              </a:gs>
              <a:gs pos="100000">
                <a:srgbClr val="FFCC00">
                  <a:gamma/>
                  <a:shade val="46275"/>
                  <a:invGamma/>
                </a:srgbClr>
              </a:gs>
            </a:gsLst>
            <a:lin ang="5400000" scaled="1"/>
          </a:gradFill>
          <a:ln w="12700">
            <a:solidFill>
              <a:srgbClr val="003300"/>
            </a:solidFill>
            <a:round/>
            <a:headEnd/>
            <a:tailEnd/>
          </a:ln>
          <a:effectLst/>
        </p:spPr>
        <p:txBody>
          <a:bodyPr lIns="360000" rIns="540000" anchor="ctr"/>
          <a:lstStyle/>
          <a:p>
            <a:pPr>
              <a:lnSpc>
                <a:spcPct val="150000"/>
              </a:lnSpc>
              <a:defRPr/>
            </a:pPr>
            <a:r>
              <a:rPr lang="zh-CN" altLang="en-US" b="1" dirty="0">
                <a:solidFill>
                  <a:schemeClr val="folHlink"/>
                </a:solidFill>
                <a:latin typeface="微软雅黑" panose="020B0503020204020204" pitchFamily="34" charset="-122"/>
                <a:ea typeface="微软雅黑" panose="020B0503020204020204" pitchFamily="34" charset="-122"/>
              </a:rPr>
              <a:t>    一个无向图的生成树不是惟一的，同样地，一个赋权图的最小生成树也不一定是惟一的。</a:t>
            </a:r>
          </a:p>
        </p:txBody>
      </p:sp>
    </p:spTree>
    <p:extLst>
      <p:ext uri="{BB962C8B-B14F-4D97-AF65-F5344CB8AC3E}">
        <p14:creationId xmlns:p14="http://schemas.microsoft.com/office/powerpoint/2010/main" val="1949951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62947">
                                            <p:txEl>
                                              <p:pRg st="0" end="0"/>
                                            </p:txEl>
                                          </p:spTgt>
                                        </p:tgtEl>
                                        <p:attrNameLst>
                                          <p:attrName>style.visibility</p:attrName>
                                        </p:attrNameLst>
                                      </p:cBhvr>
                                      <p:to>
                                        <p:strVal val="visible"/>
                                      </p:to>
                                    </p:set>
                                    <p:anim calcmode="lin" valueType="num">
                                      <p:cBhvr additive="base">
                                        <p:cTn id="7" dur="500" fill="hold"/>
                                        <p:tgtEl>
                                          <p:spTgt spid="13629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629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362995"/>
                                        </p:tgtEl>
                                        <p:attrNameLst>
                                          <p:attrName>style.visibility</p:attrName>
                                        </p:attrNameLst>
                                      </p:cBhvr>
                                      <p:to>
                                        <p:strVal val="visible"/>
                                      </p:to>
                                    </p:set>
                                    <p:anim calcmode="lin" valueType="num">
                                      <p:cBhvr additive="base">
                                        <p:cTn id="13" dur="500" fill="hold"/>
                                        <p:tgtEl>
                                          <p:spTgt spid="1362995"/>
                                        </p:tgtEl>
                                        <p:attrNameLst>
                                          <p:attrName>ppt_x</p:attrName>
                                        </p:attrNameLst>
                                      </p:cBhvr>
                                      <p:tavLst>
                                        <p:tav tm="0">
                                          <p:val>
                                            <p:strVal val="#ppt_x"/>
                                          </p:val>
                                        </p:tav>
                                        <p:tav tm="100000">
                                          <p:val>
                                            <p:strVal val="#ppt_x"/>
                                          </p:val>
                                        </p:tav>
                                      </p:tavLst>
                                    </p:anim>
                                    <p:anim calcmode="lin" valueType="num">
                                      <p:cBhvr additive="base">
                                        <p:cTn id="14" dur="500" fill="hold"/>
                                        <p:tgtEl>
                                          <p:spTgt spid="13629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94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zh-CN" altLang="en-US" dirty="0"/>
              <a:t>算法</a:t>
            </a:r>
            <a:r>
              <a:rPr lang="en-US" altLang="zh-CN" dirty="0"/>
              <a:t>7.4  </a:t>
            </a:r>
            <a:r>
              <a:rPr lang="en-US" altLang="zh-CN" dirty="0">
                <a:solidFill>
                  <a:srgbClr val="FF0000"/>
                </a:solidFill>
              </a:rPr>
              <a:t>Kruskal</a:t>
            </a:r>
            <a:r>
              <a:rPr lang="zh-CN" altLang="en-US" dirty="0">
                <a:solidFill>
                  <a:srgbClr val="FF0000"/>
                </a:solidFill>
              </a:rPr>
              <a:t>算法 </a:t>
            </a:r>
          </a:p>
        </p:txBody>
      </p:sp>
      <p:sp>
        <p:nvSpPr>
          <p:cNvPr id="1363971" name="Rectangle 3"/>
          <p:cNvSpPr>
            <a:spLocks noGrp="1" noChangeArrowheads="1"/>
          </p:cNvSpPr>
          <p:nvPr>
            <p:ph type="body" idx="1"/>
          </p:nvPr>
        </p:nvSpPr>
        <p:spPr>
          <a:xfrm>
            <a:off x="817366" y="1222660"/>
            <a:ext cx="10755156" cy="4568461"/>
          </a:xfrm>
        </p:spPr>
        <p:txBody>
          <a:bodyPr/>
          <a:lstStyle/>
          <a:p>
            <a:pPr marL="540000" indent="-540000">
              <a:lnSpc>
                <a:spcPct val="150000"/>
              </a:lnSpc>
              <a:buClr>
                <a:srgbClr val="0000FF"/>
              </a:buClr>
              <a:buSzPct val="100000"/>
              <a:buFont typeface="+mj-ea"/>
              <a:buAutoNum type="circleNumDbPlain"/>
            </a:pPr>
            <a:r>
              <a:rPr lang="zh-CN" altLang="en-US" dirty="0"/>
              <a:t>在</a:t>
            </a:r>
            <a:r>
              <a:rPr lang="en-US" altLang="zh-CN" dirty="0"/>
              <a:t>G</a:t>
            </a:r>
            <a:r>
              <a:rPr lang="zh-CN" altLang="en-US" dirty="0"/>
              <a:t>中选取</a:t>
            </a:r>
            <a:r>
              <a:rPr lang="zh-CN" altLang="en-US" dirty="0">
                <a:solidFill>
                  <a:srgbClr val="FF0000"/>
                </a:solidFill>
              </a:rPr>
              <a:t>最小权边</a:t>
            </a:r>
            <a:r>
              <a:rPr lang="en-US" altLang="zh-CN" dirty="0"/>
              <a:t>e</a:t>
            </a:r>
            <a:r>
              <a:rPr lang="en-US" altLang="zh-CN" baseline="-25000" dirty="0"/>
              <a:t>1</a:t>
            </a:r>
            <a:r>
              <a:rPr lang="zh-CN" altLang="en-US" dirty="0"/>
              <a:t>，置</a:t>
            </a:r>
            <a:r>
              <a:rPr lang="en-US" altLang="zh-CN" dirty="0" err="1"/>
              <a:t>i</a:t>
            </a:r>
            <a:r>
              <a:rPr lang="en-US" altLang="zh-CN" dirty="0"/>
              <a:t> = 1</a:t>
            </a:r>
            <a:r>
              <a:rPr lang="zh-CN" altLang="en-US" dirty="0"/>
              <a:t>。</a:t>
            </a:r>
          </a:p>
          <a:p>
            <a:pPr marL="540000" indent="-540000">
              <a:lnSpc>
                <a:spcPct val="150000"/>
              </a:lnSpc>
              <a:buClr>
                <a:srgbClr val="0000FF"/>
              </a:buClr>
              <a:buSzPct val="100000"/>
              <a:buFont typeface="+mj-ea"/>
              <a:buAutoNum type="circleNumDbPlain"/>
            </a:pPr>
            <a:r>
              <a:rPr lang="zh-CN" altLang="en-US" dirty="0"/>
              <a:t>当</a:t>
            </a:r>
            <a:r>
              <a:rPr lang="en-US" altLang="zh-CN" dirty="0" err="1"/>
              <a:t>i</a:t>
            </a:r>
            <a:r>
              <a:rPr lang="en-US" altLang="zh-CN" dirty="0"/>
              <a:t> = n-1</a:t>
            </a:r>
            <a:r>
              <a:rPr lang="zh-CN" altLang="en-US" dirty="0"/>
              <a:t>时，结束，否则转</a:t>
            </a:r>
            <a:r>
              <a:rPr lang="en-US" altLang="zh-CN" dirty="0">
                <a:solidFill>
                  <a:srgbClr val="800080"/>
                </a:solidFill>
                <a:latin typeface="微软雅黑" panose="020B0503020204020204" pitchFamily="34" charset="-122"/>
                <a:ea typeface="微软雅黑" panose="020B0503020204020204" pitchFamily="34" charset="-122"/>
              </a:rPr>
              <a:t>③</a:t>
            </a:r>
            <a:r>
              <a:rPr lang="zh-CN" altLang="en-US" dirty="0"/>
              <a:t>。</a:t>
            </a:r>
          </a:p>
          <a:p>
            <a:pPr marL="540000" indent="-540000">
              <a:lnSpc>
                <a:spcPct val="150000"/>
              </a:lnSpc>
              <a:buClr>
                <a:srgbClr val="0000FF"/>
              </a:buClr>
              <a:buSzPct val="100000"/>
              <a:buFont typeface="+mj-ea"/>
              <a:buAutoNum type="circleNumDbPlain"/>
            </a:pPr>
            <a:r>
              <a:rPr lang="zh-CN" altLang="en-US" dirty="0"/>
              <a:t>设已选取的边为</a:t>
            </a:r>
            <a:r>
              <a:rPr lang="en-US" altLang="zh-CN" dirty="0"/>
              <a:t>e</a:t>
            </a:r>
            <a:r>
              <a:rPr lang="en-US" altLang="zh-CN" baseline="-25000" dirty="0"/>
              <a:t>1</a:t>
            </a:r>
            <a:r>
              <a:rPr lang="en-US" altLang="zh-CN" dirty="0"/>
              <a:t>, e</a:t>
            </a:r>
            <a:r>
              <a:rPr lang="en-US" altLang="zh-CN" baseline="-25000" dirty="0"/>
              <a:t>2</a:t>
            </a:r>
            <a:r>
              <a:rPr lang="en-US" altLang="zh-CN" dirty="0"/>
              <a:t>, </a:t>
            </a:r>
            <a:r>
              <a:rPr lang="en-US" altLang="zh-CN" dirty="0">
                <a:latin typeface="宋体" panose="02010600030101010101" pitchFamily="2" charset="-122"/>
              </a:rPr>
              <a:t>…</a:t>
            </a:r>
            <a:r>
              <a:rPr lang="en-US" altLang="zh-CN" dirty="0"/>
              <a:t>, </a:t>
            </a:r>
            <a:r>
              <a:rPr lang="en-US" altLang="zh-CN" dirty="0" err="1"/>
              <a:t>e</a:t>
            </a:r>
            <a:r>
              <a:rPr lang="en-US" altLang="zh-CN" baseline="-25000" dirty="0" err="1"/>
              <a:t>i</a:t>
            </a:r>
            <a:r>
              <a:rPr lang="zh-CN" altLang="en-US" dirty="0"/>
              <a:t>，在</a:t>
            </a:r>
            <a:r>
              <a:rPr lang="en-US" altLang="zh-CN" dirty="0"/>
              <a:t>G</a:t>
            </a:r>
            <a:r>
              <a:rPr lang="zh-CN" altLang="en-US" dirty="0"/>
              <a:t>中选取不同于</a:t>
            </a:r>
            <a:r>
              <a:rPr lang="en-US" altLang="zh-CN" dirty="0"/>
              <a:t>e</a:t>
            </a:r>
            <a:r>
              <a:rPr lang="en-US" altLang="zh-CN" baseline="-25000" dirty="0"/>
              <a:t>1</a:t>
            </a:r>
            <a:r>
              <a:rPr lang="en-US" altLang="zh-CN" dirty="0"/>
              <a:t>, e</a:t>
            </a:r>
            <a:r>
              <a:rPr lang="en-US" altLang="zh-CN" baseline="-25000" dirty="0"/>
              <a:t>2</a:t>
            </a:r>
            <a:r>
              <a:rPr lang="en-US" altLang="zh-CN" dirty="0"/>
              <a:t>, </a:t>
            </a:r>
            <a:r>
              <a:rPr lang="en-US" altLang="zh-CN" dirty="0">
                <a:latin typeface="宋体" panose="02010600030101010101" pitchFamily="2" charset="-122"/>
              </a:rPr>
              <a:t>…</a:t>
            </a:r>
            <a:r>
              <a:rPr lang="en-US" altLang="zh-CN" dirty="0"/>
              <a:t>, </a:t>
            </a:r>
            <a:r>
              <a:rPr lang="en-US" altLang="zh-CN" dirty="0" err="1"/>
              <a:t>e</a:t>
            </a:r>
            <a:r>
              <a:rPr lang="en-US" altLang="zh-CN" baseline="-25000" dirty="0" err="1"/>
              <a:t>i</a:t>
            </a:r>
            <a:r>
              <a:rPr lang="zh-CN" altLang="en-US" dirty="0"/>
              <a:t>的边</a:t>
            </a:r>
            <a:r>
              <a:rPr lang="en-US" altLang="zh-CN" dirty="0"/>
              <a:t>e</a:t>
            </a:r>
            <a:r>
              <a:rPr lang="en-US" altLang="zh-CN" baseline="-25000" dirty="0"/>
              <a:t>i+1</a:t>
            </a:r>
            <a:r>
              <a:rPr lang="zh-CN" altLang="en-US" dirty="0"/>
              <a:t>，使</a:t>
            </a:r>
            <a:r>
              <a:rPr lang="en-US" altLang="zh-CN" dirty="0"/>
              <a:t>{e</a:t>
            </a:r>
            <a:r>
              <a:rPr lang="en-US" altLang="zh-CN" baseline="-25000" dirty="0"/>
              <a:t>1</a:t>
            </a:r>
            <a:r>
              <a:rPr lang="en-US" altLang="zh-CN" dirty="0"/>
              <a:t>, e</a:t>
            </a:r>
            <a:r>
              <a:rPr lang="en-US" altLang="zh-CN" baseline="-25000" dirty="0"/>
              <a:t>2</a:t>
            </a:r>
            <a:r>
              <a:rPr lang="en-US" altLang="zh-CN" dirty="0"/>
              <a:t>, </a:t>
            </a:r>
            <a:r>
              <a:rPr lang="en-US" altLang="zh-CN" dirty="0">
                <a:latin typeface="宋体" panose="02010600030101010101" pitchFamily="2" charset="-122"/>
              </a:rPr>
              <a:t>…</a:t>
            </a:r>
            <a:r>
              <a:rPr lang="en-US" altLang="zh-CN" dirty="0"/>
              <a:t>, </a:t>
            </a:r>
            <a:r>
              <a:rPr lang="en-US" altLang="zh-CN" dirty="0" err="1"/>
              <a:t>e</a:t>
            </a:r>
            <a:r>
              <a:rPr lang="en-US" altLang="zh-CN" baseline="-25000" dirty="0" err="1"/>
              <a:t>i</a:t>
            </a:r>
            <a:r>
              <a:rPr lang="en-US" altLang="zh-CN" dirty="0"/>
              <a:t>, e</a:t>
            </a:r>
            <a:r>
              <a:rPr lang="en-US" altLang="zh-CN" baseline="-25000" dirty="0"/>
              <a:t>i+1</a:t>
            </a:r>
            <a:r>
              <a:rPr lang="en-US" altLang="zh-CN" dirty="0"/>
              <a:t>}</a:t>
            </a:r>
            <a:r>
              <a:rPr lang="zh-CN" altLang="en-US" dirty="0"/>
              <a:t>中</a:t>
            </a:r>
            <a:r>
              <a:rPr lang="zh-CN" altLang="en-US" dirty="0">
                <a:solidFill>
                  <a:srgbClr val="FF0000"/>
                </a:solidFill>
              </a:rPr>
              <a:t>无回路</a:t>
            </a:r>
            <a:r>
              <a:rPr lang="zh-CN" altLang="en-US" dirty="0"/>
              <a:t>且</a:t>
            </a:r>
            <a:r>
              <a:rPr lang="en-US" altLang="zh-CN" dirty="0"/>
              <a:t>e</a:t>
            </a:r>
            <a:r>
              <a:rPr lang="en-US" altLang="zh-CN" baseline="-25000" dirty="0"/>
              <a:t>i+1</a:t>
            </a:r>
            <a:r>
              <a:rPr lang="zh-CN" altLang="en-US" dirty="0"/>
              <a:t>是满足此条件的</a:t>
            </a:r>
            <a:r>
              <a:rPr lang="zh-CN" altLang="en-US" dirty="0">
                <a:solidFill>
                  <a:srgbClr val="FF0000"/>
                </a:solidFill>
              </a:rPr>
              <a:t>最小权边</a:t>
            </a:r>
            <a:r>
              <a:rPr lang="zh-CN" altLang="en-US" dirty="0"/>
              <a:t>。</a:t>
            </a:r>
          </a:p>
          <a:p>
            <a:pPr marL="540000" indent="-540000">
              <a:lnSpc>
                <a:spcPct val="150000"/>
              </a:lnSpc>
              <a:buClr>
                <a:srgbClr val="0000FF"/>
              </a:buClr>
              <a:buSzPct val="100000"/>
              <a:buFont typeface="+mj-ea"/>
              <a:buAutoNum type="circleNumDbPlain"/>
            </a:pPr>
            <a:r>
              <a:rPr lang="zh-CN" altLang="en-US" dirty="0"/>
              <a:t>置</a:t>
            </a:r>
            <a:r>
              <a:rPr lang="en-US" altLang="zh-CN" dirty="0" err="1"/>
              <a:t>i</a:t>
            </a:r>
            <a:r>
              <a:rPr lang="en-US" altLang="zh-CN" dirty="0"/>
              <a:t> = i+1</a:t>
            </a:r>
            <a:r>
              <a:rPr lang="zh-CN" altLang="en-US" dirty="0"/>
              <a:t>，转</a:t>
            </a:r>
            <a:r>
              <a:rPr lang="en-US" altLang="zh-CN" dirty="0">
                <a:solidFill>
                  <a:srgbClr val="800080"/>
                </a:solidFill>
                <a:latin typeface="微软雅黑" panose="020B0503020204020204" pitchFamily="34" charset="-122"/>
                <a:ea typeface="微软雅黑" panose="020B0503020204020204" pitchFamily="34" charset="-122"/>
              </a:rPr>
              <a:t>②</a:t>
            </a:r>
            <a:r>
              <a:rPr lang="zh-CN" altLang="en-US" dirty="0"/>
              <a:t>。</a:t>
            </a:r>
          </a:p>
        </p:txBody>
      </p:sp>
      <p:sp>
        <p:nvSpPr>
          <p:cNvPr id="1363972" name="AutoShape 4"/>
          <p:cNvSpPr>
            <a:spLocks noChangeArrowheads="1"/>
          </p:cNvSpPr>
          <p:nvPr/>
        </p:nvSpPr>
        <p:spPr bwMode="auto">
          <a:xfrm>
            <a:off x="1603375" y="4191794"/>
            <a:ext cx="8617201" cy="1905000"/>
          </a:xfrm>
          <a:prstGeom prst="horizontalScroll">
            <a:avLst>
              <a:gd name="adj" fmla="val 12500"/>
            </a:avLst>
          </a:prstGeom>
          <a:gradFill rotWithShape="1">
            <a:gsLst>
              <a:gs pos="0">
                <a:srgbClr val="FFCC00">
                  <a:gamma/>
                  <a:shade val="46275"/>
                  <a:invGamma/>
                </a:srgbClr>
              </a:gs>
              <a:gs pos="50000">
                <a:srgbClr val="FFCC00">
                  <a:alpha val="89999"/>
                </a:srgbClr>
              </a:gs>
              <a:gs pos="100000">
                <a:srgbClr val="FFCC00">
                  <a:gamma/>
                  <a:shade val="46275"/>
                  <a:invGamma/>
                </a:srgbClr>
              </a:gs>
            </a:gsLst>
            <a:lin ang="5400000" scaled="1"/>
          </a:gradFill>
          <a:ln w="12700">
            <a:solidFill>
              <a:srgbClr val="003300"/>
            </a:solidFill>
            <a:round/>
            <a:headEnd/>
            <a:tailEnd/>
          </a:ln>
          <a:effectLst/>
        </p:spPr>
        <p:txBody>
          <a:bodyPr anchor="ctr"/>
          <a:lstStyle/>
          <a:p>
            <a:pPr marL="336067">
              <a:lnSpc>
                <a:spcPct val="130000"/>
              </a:lnSpc>
              <a:defRPr/>
            </a:pPr>
            <a:r>
              <a:rPr lang="zh-CN" altLang="en-US" b="1" dirty="0">
                <a:latin typeface="微软雅黑" panose="020B0503020204020204" pitchFamily="34" charset="-122"/>
                <a:ea typeface="微软雅黑" panose="020B0503020204020204" pitchFamily="34" charset="-122"/>
              </a:rPr>
              <a:t>要点：在与</a:t>
            </a:r>
            <a:r>
              <a:rPr lang="zh-CN" altLang="en-US" b="1" dirty="0">
                <a:solidFill>
                  <a:srgbClr val="0000FF"/>
                </a:solidFill>
                <a:latin typeface="微软雅黑" panose="020B0503020204020204" pitchFamily="34" charset="-122"/>
                <a:ea typeface="微软雅黑" panose="020B0503020204020204" pitchFamily="34" charset="-122"/>
              </a:rPr>
              <a:t>已选取的边</a:t>
            </a:r>
            <a:r>
              <a:rPr lang="zh-CN" altLang="en-US" b="1" dirty="0">
                <a:solidFill>
                  <a:srgbClr val="800080"/>
                </a:solidFill>
                <a:latin typeface="微软雅黑" panose="020B0503020204020204" pitchFamily="34" charset="-122"/>
                <a:ea typeface="微软雅黑" panose="020B0503020204020204" pitchFamily="34" charset="-122"/>
              </a:rPr>
              <a:t>不构成回路</a:t>
            </a:r>
            <a:r>
              <a:rPr lang="zh-CN" altLang="en-US" b="1" dirty="0">
                <a:latin typeface="微软雅黑" panose="020B0503020204020204" pitchFamily="34" charset="-122"/>
                <a:ea typeface="微软雅黑" panose="020B0503020204020204" pitchFamily="34" charset="-122"/>
              </a:rPr>
              <a:t>的边中选取</a:t>
            </a:r>
            <a:r>
              <a:rPr lang="zh-CN" altLang="en-US" b="1" dirty="0">
                <a:solidFill>
                  <a:schemeClr val="folHlink"/>
                </a:solidFill>
                <a:latin typeface="微软雅黑" panose="020B0503020204020204" pitchFamily="34" charset="-122"/>
                <a:ea typeface="微软雅黑" panose="020B0503020204020204" pitchFamily="34" charset="-122"/>
              </a:rPr>
              <a:t>最小者</a:t>
            </a:r>
            <a:r>
              <a:rPr lang="zh-CN" altLang="en-US"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p>
        </p:txBody>
      </p:sp>
      <p:sp>
        <p:nvSpPr>
          <p:cNvPr id="1363974" name="AutoShape 6"/>
          <p:cNvSpPr>
            <a:spLocks noChangeArrowheads="1"/>
          </p:cNvSpPr>
          <p:nvPr/>
        </p:nvSpPr>
        <p:spPr bwMode="auto">
          <a:xfrm>
            <a:off x="852830" y="2137933"/>
            <a:ext cx="10528153" cy="4568461"/>
          </a:xfrm>
          <a:prstGeom prst="horizontalScroll">
            <a:avLst>
              <a:gd name="adj" fmla="val 12500"/>
            </a:avLst>
          </a:prstGeom>
          <a:gradFill rotWithShape="1">
            <a:gsLst>
              <a:gs pos="0">
                <a:srgbClr val="765E00"/>
              </a:gs>
              <a:gs pos="50000">
                <a:srgbClr val="FFCC00"/>
              </a:gs>
              <a:gs pos="100000">
                <a:srgbClr val="765E00"/>
              </a:gs>
            </a:gsLst>
            <a:lin ang="5400000" scaled="1"/>
          </a:gradFill>
          <a:ln w="12700">
            <a:solidFill>
              <a:srgbClr val="003300"/>
            </a:solidFill>
            <a:round/>
            <a:headEnd/>
            <a:tailEnd/>
          </a:ln>
        </p:spPr>
        <p:txBody>
          <a:bodyPr lIns="360000" rIns="576000" anchor="ct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nSpc>
                <a:spcPct val="150000"/>
              </a:lnSpc>
              <a:spcBef>
                <a:spcPts val="600"/>
              </a:spcBef>
            </a:pPr>
            <a:r>
              <a:rPr lang="zh-CN" altLang="zh-CN" sz="2400" b="1" dirty="0">
                <a:solidFill>
                  <a:srgbClr val="7030A0"/>
                </a:solidFill>
                <a:latin typeface="+mn-lt"/>
                <a:ea typeface="+mn-ea"/>
              </a:rPr>
              <a:t>解题小贴士</a:t>
            </a:r>
            <a:r>
              <a:rPr lang="en-US" altLang="zh-CN" sz="2400" b="1" dirty="0">
                <a:solidFill>
                  <a:srgbClr val="7030A0"/>
                </a:solidFill>
                <a:latin typeface="+mn-lt"/>
                <a:ea typeface="+mn-ea"/>
              </a:rPr>
              <a:t>——</a:t>
            </a:r>
            <a:r>
              <a:rPr lang="zh-CN" altLang="zh-CN" sz="2400" b="1" dirty="0">
                <a:solidFill>
                  <a:srgbClr val="7030A0"/>
                </a:solidFill>
                <a:latin typeface="+mn-lt"/>
                <a:ea typeface="+mn-ea"/>
              </a:rPr>
              <a:t>使用</a:t>
            </a:r>
            <a:r>
              <a:rPr lang="en-US" altLang="zh-CN" sz="2400" b="1" dirty="0">
                <a:solidFill>
                  <a:srgbClr val="7030A0"/>
                </a:solidFill>
                <a:latin typeface="+mn-lt"/>
                <a:ea typeface="+mn-ea"/>
              </a:rPr>
              <a:t>Kruskal</a:t>
            </a:r>
            <a:r>
              <a:rPr lang="zh-CN" altLang="zh-CN" sz="2400" b="1" dirty="0">
                <a:solidFill>
                  <a:srgbClr val="7030A0"/>
                </a:solidFill>
                <a:latin typeface="+mn-lt"/>
                <a:ea typeface="+mn-ea"/>
              </a:rPr>
              <a:t>算法求最小生成树</a:t>
            </a:r>
          </a:p>
          <a:p>
            <a:pPr indent="648000">
              <a:lnSpc>
                <a:spcPct val="150000"/>
              </a:lnSpc>
              <a:spcBef>
                <a:spcPts val="600"/>
              </a:spcBef>
            </a:pPr>
            <a:r>
              <a:rPr lang="zh-CN" altLang="zh-CN" sz="2400" b="1" dirty="0">
                <a:latin typeface="+mn-lt"/>
                <a:ea typeface="+mn-ea"/>
              </a:rPr>
              <a:t>按照边的权值从小到大逐步搜索，选取那些与已选取边不构成回路的边加入即可，共放入</a:t>
            </a:r>
            <a:r>
              <a:rPr lang="en-US" altLang="zh-CN" sz="2400" b="1" dirty="0">
                <a:latin typeface="+mn-lt"/>
                <a:ea typeface="+mn-ea"/>
              </a:rPr>
              <a:t>n-1</a:t>
            </a:r>
            <a:r>
              <a:rPr lang="zh-CN" altLang="zh-CN" sz="2400" b="1" dirty="0">
                <a:latin typeface="+mn-lt"/>
                <a:ea typeface="+mn-ea"/>
              </a:rPr>
              <a:t>条边。</a:t>
            </a:r>
          </a:p>
          <a:p>
            <a:pPr eaLnBrk="1" hangingPunct="1">
              <a:lnSpc>
                <a:spcPct val="150000"/>
              </a:lnSpc>
              <a:spcBef>
                <a:spcPts val="600"/>
              </a:spcBef>
            </a:pPr>
            <a:r>
              <a:rPr lang="zh-CN" altLang="en-US" sz="2400" b="1" dirty="0">
                <a:solidFill>
                  <a:schemeClr val="bg1"/>
                </a:solidFill>
                <a:latin typeface="+mn-lt"/>
                <a:ea typeface="+mn-ea"/>
                <a:cs typeface="Arial" panose="020B0604020202020204" pitchFamily="34" charset="0"/>
              </a:rPr>
              <a:t>注：</a:t>
            </a:r>
            <a:r>
              <a:rPr lang="zh-CN" altLang="en-US" sz="2400" b="1" dirty="0">
                <a:solidFill>
                  <a:srgbClr val="0000FF"/>
                </a:solidFill>
                <a:latin typeface="+mn-lt"/>
                <a:ea typeface="+mn-ea"/>
                <a:cs typeface="Arial" panose="020B0604020202020204" pitchFamily="34" charset="0"/>
              </a:rPr>
              <a:t>在算法的步骤</a:t>
            </a:r>
            <a:r>
              <a:rPr lang="en-US" altLang="zh-CN" sz="2400" b="1" dirty="0">
                <a:solidFill>
                  <a:srgbClr val="0000FF"/>
                </a:solidFill>
                <a:latin typeface="+mn-lt"/>
                <a:ea typeface="+mn-ea"/>
                <a:cs typeface="Arial" panose="020B0604020202020204" pitchFamily="34" charset="0"/>
              </a:rPr>
              <a:t>①</a:t>
            </a:r>
            <a:r>
              <a:rPr lang="zh-CN" altLang="en-US" sz="2400" b="1" dirty="0">
                <a:solidFill>
                  <a:srgbClr val="0000FF"/>
                </a:solidFill>
                <a:latin typeface="+mn-lt"/>
                <a:ea typeface="+mn-ea"/>
                <a:cs typeface="Arial" panose="020B0604020202020204" pitchFamily="34" charset="0"/>
              </a:rPr>
              <a:t>和</a:t>
            </a:r>
            <a:r>
              <a:rPr lang="en-US" altLang="zh-CN" sz="2400" b="1" dirty="0">
                <a:solidFill>
                  <a:srgbClr val="0000FF"/>
                </a:solidFill>
                <a:latin typeface="+mn-lt"/>
                <a:ea typeface="+mn-ea"/>
                <a:cs typeface="Arial" panose="020B0604020202020204" pitchFamily="34" charset="0"/>
              </a:rPr>
              <a:t>③</a:t>
            </a:r>
            <a:r>
              <a:rPr lang="zh-CN" altLang="en-US" sz="2400" b="1" dirty="0">
                <a:solidFill>
                  <a:srgbClr val="0000FF"/>
                </a:solidFill>
                <a:latin typeface="+mn-lt"/>
                <a:ea typeface="+mn-ea"/>
                <a:cs typeface="Arial" panose="020B0604020202020204" pitchFamily="34" charset="0"/>
              </a:rPr>
              <a:t>中，若满足条件的最小权边不止一条，则可从中任选一条，这样就会产生</a:t>
            </a:r>
            <a:r>
              <a:rPr lang="zh-CN" altLang="en-US" sz="2400" b="1" dirty="0">
                <a:solidFill>
                  <a:srgbClr val="7030A0"/>
                </a:solidFill>
                <a:latin typeface="+mn-lt"/>
                <a:ea typeface="+mn-ea"/>
                <a:cs typeface="Arial" panose="020B0604020202020204" pitchFamily="34" charset="0"/>
              </a:rPr>
              <a:t>不同的最小生成树</a:t>
            </a:r>
            <a:r>
              <a:rPr lang="zh-CN" altLang="en-US" sz="2400" b="1" dirty="0">
                <a:solidFill>
                  <a:srgbClr val="0000FF"/>
                </a:solidFill>
                <a:latin typeface="+mn-lt"/>
                <a:ea typeface="+mn-ea"/>
                <a:cs typeface="Arial" panose="020B0604020202020204" pitchFamily="34" charset="0"/>
              </a:rPr>
              <a:t>。</a:t>
            </a:r>
          </a:p>
        </p:txBody>
      </p:sp>
    </p:spTree>
    <p:extLst>
      <p:ext uri="{BB962C8B-B14F-4D97-AF65-F5344CB8AC3E}">
        <p14:creationId xmlns:p14="http://schemas.microsoft.com/office/powerpoint/2010/main" val="22104618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63971">
                                            <p:txEl>
                                              <p:pRg st="0" end="0"/>
                                            </p:txEl>
                                          </p:spTgt>
                                        </p:tgtEl>
                                        <p:attrNameLst>
                                          <p:attrName>style.visibility</p:attrName>
                                        </p:attrNameLst>
                                      </p:cBhvr>
                                      <p:to>
                                        <p:strVal val="visible"/>
                                      </p:to>
                                    </p:set>
                                    <p:anim calcmode="lin" valueType="num">
                                      <p:cBhvr additive="base">
                                        <p:cTn id="7" dur="500" fill="hold"/>
                                        <p:tgtEl>
                                          <p:spTgt spid="13639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63971">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63971">
                                            <p:txEl>
                                              <p:pRg st="1" end="1"/>
                                            </p:txEl>
                                          </p:spTgt>
                                        </p:tgtEl>
                                        <p:attrNameLst>
                                          <p:attrName>style.visibility</p:attrName>
                                        </p:attrNameLst>
                                      </p:cBhvr>
                                      <p:to>
                                        <p:strVal val="visible"/>
                                      </p:to>
                                    </p:set>
                                    <p:anim calcmode="lin" valueType="num">
                                      <p:cBhvr additive="base">
                                        <p:cTn id="12" dur="500" fill="hold"/>
                                        <p:tgtEl>
                                          <p:spTgt spid="1363971">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363971">
                                            <p:txEl>
                                              <p:pRg st="1" end="1"/>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363971">
                                            <p:txEl>
                                              <p:pRg st="2" end="2"/>
                                            </p:txEl>
                                          </p:spTgt>
                                        </p:tgtEl>
                                        <p:attrNameLst>
                                          <p:attrName>style.visibility</p:attrName>
                                        </p:attrNameLst>
                                      </p:cBhvr>
                                      <p:to>
                                        <p:strVal val="visible"/>
                                      </p:to>
                                    </p:set>
                                    <p:anim calcmode="lin" valueType="num">
                                      <p:cBhvr additive="base">
                                        <p:cTn id="17" dur="500" fill="hold"/>
                                        <p:tgtEl>
                                          <p:spTgt spid="136397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63971">
                                            <p:txEl>
                                              <p:pRg st="2" end="2"/>
                                            </p:txEl>
                                          </p:spTgt>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63971">
                                            <p:txEl>
                                              <p:pRg st="3" end="3"/>
                                            </p:txEl>
                                          </p:spTgt>
                                        </p:tgtEl>
                                        <p:attrNameLst>
                                          <p:attrName>style.visibility</p:attrName>
                                        </p:attrNameLst>
                                      </p:cBhvr>
                                      <p:to>
                                        <p:strVal val="visible"/>
                                      </p:to>
                                    </p:set>
                                    <p:anim calcmode="lin" valueType="num">
                                      <p:cBhvr additive="base">
                                        <p:cTn id="22" dur="500" fill="hold"/>
                                        <p:tgtEl>
                                          <p:spTgt spid="1363971">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3639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nodeType="clickEffect">
                                  <p:stCondLst>
                                    <p:cond delay="0"/>
                                  </p:stCondLst>
                                  <p:childTnLst>
                                    <p:set>
                                      <p:cBhvr>
                                        <p:cTn id="27" dur="1" fill="hold">
                                          <p:stCondLst>
                                            <p:cond delay="0"/>
                                          </p:stCondLst>
                                        </p:cTn>
                                        <p:tgtEl>
                                          <p:spTgt spid="1363972"/>
                                        </p:tgtEl>
                                        <p:attrNameLst>
                                          <p:attrName>style.visibility</p:attrName>
                                        </p:attrNameLst>
                                      </p:cBhvr>
                                      <p:to>
                                        <p:strVal val="visible"/>
                                      </p:to>
                                    </p:set>
                                    <p:anim calcmode="lin" valueType="num">
                                      <p:cBhvr additive="base">
                                        <p:cTn id="28" dur="500" fill="hold"/>
                                        <p:tgtEl>
                                          <p:spTgt spid="1363972"/>
                                        </p:tgtEl>
                                        <p:attrNameLst>
                                          <p:attrName>ppt_x</p:attrName>
                                        </p:attrNameLst>
                                      </p:cBhvr>
                                      <p:tavLst>
                                        <p:tav tm="0">
                                          <p:val>
                                            <p:strVal val="#ppt_x"/>
                                          </p:val>
                                        </p:tav>
                                        <p:tav tm="100000">
                                          <p:val>
                                            <p:strVal val="#ppt_x"/>
                                          </p:val>
                                        </p:tav>
                                      </p:tavLst>
                                    </p:anim>
                                    <p:anim calcmode="lin" valueType="num">
                                      <p:cBhvr additive="base">
                                        <p:cTn id="29" dur="500" fill="hold"/>
                                        <p:tgtEl>
                                          <p:spTgt spid="1363972"/>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5" presetClass="exit" presetSubtype="0" fill="hold" nodeType="clickEffect">
                                  <p:stCondLst>
                                    <p:cond delay="0"/>
                                  </p:stCondLst>
                                  <p:childTnLst>
                                    <p:animEffect transition="out" filter="fade">
                                      <p:cBhvr>
                                        <p:cTn id="33" dur="1000" accel="50000">
                                          <p:stCondLst>
                                            <p:cond delay="0"/>
                                          </p:stCondLst>
                                        </p:cTn>
                                        <p:tgtEl>
                                          <p:spTgt spid="1363972"/>
                                        </p:tgtEl>
                                      </p:cBhvr>
                                    </p:animEffect>
                                    <p:anim calcmode="lin" valueType="num">
                                      <p:cBhvr>
                                        <p:cTn id="34" dur="500" accel="50000">
                                          <p:stCondLst>
                                            <p:cond delay="0"/>
                                          </p:stCondLst>
                                        </p:cTn>
                                        <p:tgtEl>
                                          <p:spTgt spid="1363972"/>
                                        </p:tgtEl>
                                        <p:attrNameLst>
                                          <p:attrName>ppt_y</p:attrName>
                                        </p:attrNameLst>
                                      </p:cBhvr>
                                      <p:tavLst>
                                        <p:tav tm="0">
                                          <p:val>
                                            <p:strVal val="ppt_y"/>
                                          </p:val>
                                        </p:tav>
                                        <p:tav tm="100000">
                                          <p:val>
                                            <p:strVal val="ppt_y+.1"/>
                                          </p:val>
                                        </p:tav>
                                      </p:tavLst>
                                    </p:anim>
                                    <p:anim calcmode="lin" valueType="num">
                                      <p:cBhvr>
                                        <p:cTn id="35" dur="500" decel="50000">
                                          <p:stCondLst>
                                            <p:cond delay="500"/>
                                          </p:stCondLst>
                                        </p:cTn>
                                        <p:tgtEl>
                                          <p:spTgt spid="1363972"/>
                                        </p:tgtEl>
                                        <p:attrNameLst>
                                          <p:attrName>ppt_y</p:attrName>
                                        </p:attrNameLst>
                                      </p:cBhvr>
                                      <p:tavLst>
                                        <p:tav tm="0">
                                          <p:val>
                                            <p:strVal val="ppt_y"/>
                                          </p:val>
                                        </p:tav>
                                        <p:tav tm="100000">
                                          <p:val>
                                            <p:strVal val="ppt_y-.1"/>
                                          </p:val>
                                        </p:tav>
                                      </p:tavLst>
                                    </p:anim>
                                    <p:anim calcmode="lin" valueType="num">
                                      <p:cBhvr>
                                        <p:cTn id="36" dur="500" accel="50000">
                                          <p:stCondLst>
                                            <p:cond delay="500"/>
                                          </p:stCondLst>
                                        </p:cTn>
                                        <p:tgtEl>
                                          <p:spTgt spid="1363972"/>
                                        </p:tgtEl>
                                        <p:attrNameLst>
                                          <p:attrName>ppt_x</p:attrName>
                                        </p:attrNameLst>
                                      </p:cBhvr>
                                      <p:tavLst>
                                        <p:tav tm="0">
                                          <p:val>
                                            <p:strVal val="ppt_x"/>
                                          </p:val>
                                        </p:tav>
                                        <p:tav tm="100000">
                                          <p:val>
                                            <p:strVal val="ppt_x+.4"/>
                                          </p:val>
                                        </p:tav>
                                      </p:tavLst>
                                    </p:anim>
                                    <p:anim calcmode="lin" valueType="num">
                                      <p:cBhvr>
                                        <p:cTn id="37" dur="1000"/>
                                        <p:tgtEl>
                                          <p:spTgt spid="1363972"/>
                                        </p:tgtEl>
                                        <p:attrNameLst>
                                          <p:attrName>ppt_h</p:attrName>
                                        </p:attrNameLst>
                                      </p:cBhvr>
                                      <p:tavLst>
                                        <p:tav tm="0">
                                          <p:val>
                                            <p:strVal val="ppt_h"/>
                                          </p:val>
                                        </p:tav>
                                        <p:tav tm="100000">
                                          <p:val>
                                            <p:strVal val="ppt_h"/>
                                          </p:val>
                                        </p:tav>
                                      </p:tavLst>
                                    </p:anim>
                                    <p:anim calcmode="lin" valueType="num">
                                      <p:cBhvr>
                                        <p:cTn id="38" dur="500" accel="50000">
                                          <p:stCondLst>
                                            <p:cond delay="0"/>
                                          </p:stCondLst>
                                        </p:cTn>
                                        <p:tgtEl>
                                          <p:spTgt spid="1363972"/>
                                        </p:tgtEl>
                                        <p:attrNameLst>
                                          <p:attrName>ppt_w</p:attrName>
                                        </p:attrNameLst>
                                      </p:cBhvr>
                                      <p:tavLst>
                                        <p:tav tm="0">
                                          <p:val>
                                            <p:strVal val="ppt_w"/>
                                          </p:val>
                                        </p:tav>
                                        <p:tav tm="100000">
                                          <p:val>
                                            <p:strVal val="ppt_w*.05"/>
                                          </p:val>
                                        </p:tav>
                                      </p:tavLst>
                                    </p:anim>
                                    <p:anim calcmode="lin" valueType="num">
                                      <p:cBhvr>
                                        <p:cTn id="39" dur="500" decel="50000">
                                          <p:stCondLst>
                                            <p:cond delay="500"/>
                                          </p:stCondLst>
                                        </p:cTn>
                                        <p:tgtEl>
                                          <p:spTgt spid="1363972"/>
                                        </p:tgtEl>
                                        <p:attrNameLst>
                                          <p:attrName>ppt_w</p:attrName>
                                        </p:attrNameLst>
                                      </p:cBhvr>
                                      <p:tavLst>
                                        <p:tav tm="0">
                                          <p:val>
                                            <p:strVal val="ppt_w"/>
                                          </p:val>
                                        </p:tav>
                                        <p:tav tm="100000">
                                          <p:val>
                                            <p:strVal val="ppt_w/.05"/>
                                          </p:val>
                                        </p:tav>
                                      </p:tavLst>
                                    </p:anim>
                                    <p:anim calcmode="lin" valueType="num">
                                      <p:cBhvr>
                                        <p:cTn id="40" dur="500" accel="50000">
                                          <p:stCondLst>
                                            <p:cond delay="500"/>
                                          </p:stCondLst>
                                        </p:cTn>
                                        <p:tgtEl>
                                          <p:spTgt spid="1363972"/>
                                        </p:tgtEl>
                                        <p:attrNameLst>
                                          <p:attrName>style.rotation</p:attrName>
                                        </p:attrNameLst>
                                      </p:cBhvr>
                                      <p:tavLst>
                                        <p:tav tm="0">
                                          <p:val>
                                            <p:fltVal val="0"/>
                                          </p:val>
                                        </p:tav>
                                        <p:tav tm="100000">
                                          <p:val>
                                            <p:fltVal val="-90"/>
                                          </p:val>
                                        </p:tav>
                                      </p:tavLst>
                                    </p:anim>
                                    <p:set>
                                      <p:cBhvr>
                                        <p:cTn id="41" dur="1" fill="hold">
                                          <p:stCondLst>
                                            <p:cond delay="999"/>
                                          </p:stCondLst>
                                        </p:cTn>
                                        <p:tgtEl>
                                          <p:spTgt spid="1363972"/>
                                        </p:tgtEl>
                                        <p:attrNameLst>
                                          <p:attrName>style.visibility</p:attrName>
                                        </p:attrNameLst>
                                      </p:cBhvr>
                                      <p:to>
                                        <p:strVal val="hidden"/>
                                      </p:to>
                                    </p:set>
                                  </p:childTnLst>
                                </p:cTn>
                              </p:par>
                            </p:childTnLst>
                          </p:cTn>
                        </p:par>
                        <p:par>
                          <p:cTn id="42" fill="hold" nodeType="afterGroup">
                            <p:stCondLst>
                              <p:cond delay="1000"/>
                            </p:stCondLst>
                            <p:childTnLst>
                              <p:par>
                                <p:cTn id="43" presetID="2" presetClass="entr" presetSubtype="4" fill="hold" grpId="0" nodeType="afterEffect">
                                  <p:stCondLst>
                                    <p:cond delay="0"/>
                                  </p:stCondLst>
                                  <p:childTnLst>
                                    <p:set>
                                      <p:cBhvr>
                                        <p:cTn id="44" dur="1" fill="hold">
                                          <p:stCondLst>
                                            <p:cond delay="0"/>
                                          </p:stCondLst>
                                        </p:cTn>
                                        <p:tgtEl>
                                          <p:spTgt spid="1363974"/>
                                        </p:tgtEl>
                                        <p:attrNameLst>
                                          <p:attrName>style.visibility</p:attrName>
                                        </p:attrNameLst>
                                      </p:cBhvr>
                                      <p:to>
                                        <p:strVal val="visible"/>
                                      </p:to>
                                    </p:set>
                                    <p:anim calcmode="lin" valueType="num">
                                      <p:cBhvr additive="base">
                                        <p:cTn id="45" dur="500" fill="hold"/>
                                        <p:tgtEl>
                                          <p:spTgt spid="1363974"/>
                                        </p:tgtEl>
                                        <p:attrNameLst>
                                          <p:attrName>ppt_x</p:attrName>
                                        </p:attrNameLst>
                                      </p:cBhvr>
                                      <p:tavLst>
                                        <p:tav tm="0">
                                          <p:val>
                                            <p:strVal val="#ppt_x"/>
                                          </p:val>
                                        </p:tav>
                                        <p:tav tm="100000">
                                          <p:val>
                                            <p:strVal val="#ppt_x"/>
                                          </p:val>
                                        </p:tav>
                                      </p:tavLst>
                                    </p:anim>
                                    <p:anim calcmode="lin" valueType="num">
                                      <p:cBhvr additive="base">
                                        <p:cTn id="46" dur="500" fill="hold"/>
                                        <p:tgtEl>
                                          <p:spTgt spid="13639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3971" grpId="0" build="p"/>
      <p:bldP spid="136397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pPr eaLnBrk="1" hangingPunct="1"/>
            <a:r>
              <a:rPr lang="zh-CN" altLang="en-US" dirty="0"/>
              <a:t>例</a:t>
            </a:r>
            <a:r>
              <a:rPr lang="en-US" altLang="zh-CN" dirty="0"/>
              <a:t>7.6</a:t>
            </a:r>
            <a:endParaRPr lang="zh-CN" altLang="en-US" dirty="0"/>
          </a:p>
        </p:txBody>
      </p:sp>
      <p:sp>
        <p:nvSpPr>
          <p:cNvPr id="1364995" name="Rectangle 3"/>
          <p:cNvSpPr>
            <a:spLocks noGrp="1" noChangeArrowheads="1"/>
          </p:cNvSpPr>
          <p:nvPr>
            <p:ph type="body" idx="1"/>
          </p:nvPr>
        </p:nvSpPr>
        <p:spPr>
          <a:xfrm>
            <a:off x="816871" y="1067594"/>
            <a:ext cx="10755154" cy="746702"/>
          </a:xfrm>
        </p:spPr>
        <p:txBody>
          <a:bodyPr/>
          <a:lstStyle/>
          <a:p>
            <a:pPr marL="0" indent="0">
              <a:lnSpc>
                <a:spcPct val="150000"/>
              </a:lnSpc>
              <a:buNone/>
            </a:pPr>
            <a:r>
              <a:rPr lang="zh-CN" altLang="en-US" dirty="0"/>
              <a:t>用</a:t>
            </a:r>
            <a:r>
              <a:rPr lang="en-US" altLang="zh-CN" dirty="0" err="1"/>
              <a:t>Kruskal</a:t>
            </a:r>
            <a:r>
              <a:rPr lang="zh-CN" altLang="en-US" dirty="0"/>
              <a:t>算法求图中赋权图的最小生成树。</a:t>
            </a:r>
            <a:endParaRPr lang="en-US" altLang="zh-CN" dirty="0"/>
          </a:p>
        </p:txBody>
      </p:sp>
      <p:sp>
        <p:nvSpPr>
          <p:cNvPr id="1365414" name="Rectangle 422"/>
          <p:cNvSpPr>
            <a:spLocks noChangeArrowheads="1"/>
          </p:cNvSpPr>
          <p:nvPr/>
        </p:nvSpPr>
        <p:spPr bwMode="auto">
          <a:xfrm>
            <a:off x="816870" y="5759212"/>
            <a:ext cx="8066367" cy="49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just" eaLnBrk="1" hangingPunct="1">
              <a:lnSpc>
                <a:spcPct val="120000"/>
              </a:lnSpc>
              <a:spcBef>
                <a:spcPct val="20000"/>
              </a:spcBef>
              <a:buClr>
                <a:srgbClr val="FF3300"/>
              </a:buClr>
              <a:buFont typeface="Wingdings" panose="05000000000000000000" pitchFamily="2" charset="2"/>
              <a:buNone/>
            </a:pPr>
            <a:r>
              <a:rPr lang="zh-CN" altLang="en-US" sz="2400" b="1" dirty="0">
                <a:latin typeface="Arial" panose="020B0604020202020204" pitchFamily="34" charset="0"/>
                <a:ea typeface="微软雅黑" panose="020B0503020204020204" pitchFamily="34" charset="-122"/>
                <a:cs typeface="Arial" panose="020B0604020202020204" pitchFamily="34" charset="0"/>
              </a:rPr>
              <a:t>解 </a:t>
            </a:r>
            <a:r>
              <a:rPr lang="en-US" altLang="zh-CN" sz="2400" b="1" dirty="0">
                <a:solidFill>
                  <a:srgbClr val="000000"/>
                </a:solidFill>
                <a:latin typeface="Arial" panose="020B0604020202020204" pitchFamily="34" charset="0"/>
                <a:ea typeface="微软雅黑" panose="020B0503020204020204" pitchFamily="34" charset="-122"/>
                <a:cs typeface="Arial" panose="020B0604020202020204" pitchFamily="34" charset="0"/>
              </a:rPr>
              <a:t>n=12</a:t>
            </a:r>
            <a:r>
              <a:rPr lang="zh-CN" altLang="en-US" sz="2400" b="1" dirty="0">
                <a:solidFill>
                  <a:srgbClr val="000000"/>
                </a:solidFill>
                <a:latin typeface="Arial" panose="020B0604020202020204" pitchFamily="34" charset="0"/>
                <a:ea typeface="微软雅黑" panose="020B0503020204020204" pitchFamily="34" charset="-122"/>
                <a:cs typeface="Arial" panose="020B0604020202020204" pitchFamily="34" charset="0"/>
              </a:rPr>
              <a:t>，按算法要执行</a:t>
            </a:r>
            <a:r>
              <a:rPr lang="en-US" altLang="zh-CN" sz="2400" b="1" dirty="0">
                <a:solidFill>
                  <a:srgbClr val="000000"/>
                </a:solidFill>
                <a:latin typeface="Arial" panose="020B0604020202020204" pitchFamily="34" charset="0"/>
                <a:ea typeface="微软雅黑" panose="020B0503020204020204" pitchFamily="34" charset="-122"/>
                <a:cs typeface="Arial" panose="020B0604020202020204" pitchFamily="34" charset="0"/>
              </a:rPr>
              <a:t>n-1=11</a:t>
            </a:r>
            <a:r>
              <a:rPr lang="zh-CN" altLang="en-US" sz="2400" b="1" dirty="0">
                <a:solidFill>
                  <a:srgbClr val="000000"/>
                </a:solidFill>
                <a:latin typeface="Arial" panose="020B0604020202020204" pitchFamily="34" charset="0"/>
                <a:ea typeface="微软雅黑" panose="020B0503020204020204" pitchFamily="34" charset="-122"/>
                <a:cs typeface="Arial" panose="020B0604020202020204" pitchFamily="34" charset="0"/>
              </a:rPr>
              <a:t>次，</a:t>
            </a:r>
          </a:p>
        </p:txBody>
      </p:sp>
      <p:sp>
        <p:nvSpPr>
          <p:cNvPr id="1365415" name="Rectangle 423"/>
          <p:cNvSpPr>
            <a:spLocks noChangeArrowheads="1"/>
          </p:cNvSpPr>
          <p:nvPr/>
        </p:nvSpPr>
        <p:spPr bwMode="auto">
          <a:xfrm>
            <a:off x="8115866" y="5759212"/>
            <a:ext cx="2735896" cy="49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just" eaLnBrk="1" hangingPunct="1">
              <a:lnSpc>
                <a:spcPct val="120000"/>
              </a:lnSpc>
              <a:spcBef>
                <a:spcPct val="20000"/>
              </a:spcBef>
              <a:buClr>
                <a:srgbClr val="FF3300"/>
              </a:buClr>
              <a:buFont typeface="Wingdings" panose="05000000000000000000" pitchFamily="2" charset="2"/>
              <a:buNone/>
            </a:pPr>
            <a:r>
              <a:rPr lang="en-US" altLang="zh-CN" sz="2400" b="1" dirty="0">
                <a:solidFill>
                  <a:srgbClr val="000000"/>
                </a:solidFill>
                <a:latin typeface="Arial" panose="020B0604020202020204" pitchFamily="34" charset="0"/>
                <a:ea typeface="微软雅黑" panose="020B0503020204020204" pitchFamily="34" charset="-122"/>
                <a:cs typeface="Arial" panose="020B0604020202020204" pitchFamily="34" charset="0"/>
              </a:rPr>
              <a:t>w(T) = 36</a:t>
            </a:r>
            <a:r>
              <a:rPr lang="zh-CN" altLang="en-US" sz="2400" b="1" dirty="0">
                <a:solidFill>
                  <a:srgbClr val="000000"/>
                </a:solidFill>
                <a:latin typeface="Arial" panose="020B0604020202020204" pitchFamily="34" charset="0"/>
                <a:ea typeface="微软雅黑" panose="020B0503020204020204" pitchFamily="34" charset="-122"/>
                <a:cs typeface="Arial" panose="020B0604020202020204" pitchFamily="34" charset="0"/>
              </a:rPr>
              <a:t>。 </a:t>
            </a:r>
          </a:p>
        </p:txBody>
      </p:sp>
      <p:grpSp>
        <p:nvGrpSpPr>
          <p:cNvPr id="14" name="组合 13"/>
          <p:cNvGrpSpPr/>
          <p:nvPr/>
        </p:nvGrpSpPr>
        <p:grpSpPr>
          <a:xfrm>
            <a:off x="1105998" y="1829594"/>
            <a:ext cx="4801111" cy="3630116"/>
            <a:chOff x="854596" y="1491630"/>
            <a:chExt cx="2781300" cy="2721957"/>
          </a:xfrm>
        </p:grpSpPr>
        <p:sp>
          <p:nvSpPr>
            <p:cNvPr id="33857" name="Text Box 26"/>
            <p:cNvSpPr txBox="1">
              <a:spLocks noChangeAspect="1" noChangeArrowheads="1"/>
            </p:cNvSpPr>
            <p:nvPr/>
          </p:nvSpPr>
          <p:spPr bwMode="auto">
            <a:xfrm>
              <a:off x="2316684" y="1541376"/>
              <a:ext cx="267891"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Arial" panose="020B0604020202020204" pitchFamily="34" charset="0"/>
                  <a:ea typeface="微软雅黑" panose="020B0503020204020204" pitchFamily="34" charset="-122"/>
                  <a:cs typeface="Arial" panose="020B0604020202020204" pitchFamily="34" charset="0"/>
                </a:rPr>
                <a:t>4</a:t>
              </a:r>
            </a:p>
          </p:txBody>
        </p:sp>
        <p:sp>
          <p:nvSpPr>
            <p:cNvPr id="33858" name="Text Box 54"/>
            <p:cNvSpPr txBox="1">
              <a:spLocks noChangeAspect="1" noChangeArrowheads="1"/>
            </p:cNvSpPr>
            <p:nvPr/>
          </p:nvSpPr>
          <p:spPr bwMode="auto">
            <a:xfrm>
              <a:off x="1710655" y="3896171"/>
              <a:ext cx="266700"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Arial" panose="020B0604020202020204" pitchFamily="34" charset="0"/>
                  <a:ea typeface="微软雅黑" panose="020B0503020204020204" pitchFamily="34" charset="-122"/>
                  <a:cs typeface="Arial" panose="020B0604020202020204" pitchFamily="34" charset="0"/>
                </a:rPr>
                <a:t>6</a:t>
              </a:r>
            </a:p>
          </p:txBody>
        </p:sp>
        <p:sp>
          <p:nvSpPr>
            <p:cNvPr id="33859" name="Text Box 57"/>
            <p:cNvSpPr txBox="1">
              <a:spLocks noChangeAspect="1" noChangeArrowheads="1"/>
            </p:cNvSpPr>
            <p:nvPr/>
          </p:nvSpPr>
          <p:spPr bwMode="auto">
            <a:xfrm>
              <a:off x="2404790" y="3896171"/>
              <a:ext cx="267891"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Arial" panose="020B0604020202020204" pitchFamily="34" charset="0"/>
                  <a:ea typeface="微软雅黑" panose="020B0503020204020204" pitchFamily="34" charset="-122"/>
                  <a:cs typeface="Arial" panose="020B0604020202020204" pitchFamily="34" charset="0"/>
                </a:rPr>
                <a:t>5</a:t>
              </a:r>
            </a:p>
          </p:txBody>
        </p:sp>
        <p:sp>
          <p:nvSpPr>
            <p:cNvPr id="33860" name="Text Box 23"/>
            <p:cNvSpPr txBox="1">
              <a:spLocks noChangeAspect="1" noChangeArrowheads="1"/>
            </p:cNvSpPr>
            <p:nvPr/>
          </p:nvSpPr>
          <p:spPr bwMode="auto">
            <a:xfrm>
              <a:off x="1710655" y="1541376"/>
              <a:ext cx="266700"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Arial" panose="020B0604020202020204" pitchFamily="34" charset="0"/>
                  <a:ea typeface="微软雅黑" panose="020B0503020204020204" pitchFamily="34" charset="-122"/>
                  <a:cs typeface="Arial" panose="020B0604020202020204" pitchFamily="34" charset="0"/>
                </a:rPr>
                <a:t>5</a:t>
              </a:r>
            </a:p>
          </p:txBody>
        </p:sp>
        <p:sp>
          <p:nvSpPr>
            <p:cNvPr id="33861" name="Text Box 62"/>
            <p:cNvSpPr txBox="1">
              <a:spLocks noChangeAspect="1" noChangeArrowheads="1"/>
            </p:cNvSpPr>
            <p:nvPr/>
          </p:nvSpPr>
          <p:spPr bwMode="auto">
            <a:xfrm>
              <a:off x="1703946" y="2845953"/>
              <a:ext cx="273409"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Arial" panose="020B0604020202020204" pitchFamily="34" charset="0"/>
                  <a:ea typeface="微软雅黑" panose="020B0503020204020204" pitchFamily="34" charset="-122"/>
                  <a:cs typeface="Arial" panose="020B0604020202020204" pitchFamily="34" charset="0"/>
                </a:rPr>
                <a:t>7</a:t>
              </a:r>
            </a:p>
          </p:txBody>
        </p:sp>
        <p:sp>
          <p:nvSpPr>
            <p:cNvPr id="33862" name="Text Box 53"/>
            <p:cNvSpPr txBox="1">
              <a:spLocks noChangeAspect="1" noChangeArrowheads="1"/>
            </p:cNvSpPr>
            <p:nvPr/>
          </p:nvSpPr>
          <p:spPr bwMode="auto">
            <a:xfrm>
              <a:off x="3085827" y="3896171"/>
              <a:ext cx="266700"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Arial" panose="020B0604020202020204" pitchFamily="34" charset="0"/>
                  <a:ea typeface="微软雅黑" panose="020B0503020204020204" pitchFamily="34" charset="-122"/>
                  <a:cs typeface="Arial" panose="020B0604020202020204" pitchFamily="34" charset="0"/>
                </a:rPr>
                <a:t>6</a:t>
              </a:r>
            </a:p>
          </p:txBody>
        </p:sp>
        <p:sp>
          <p:nvSpPr>
            <p:cNvPr id="33863" name="Text Box 7"/>
            <p:cNvSpPr txBox="1">
              <a:spLocks noChangeAspect="1" noChangeArrowheads="1"/>
            </p:cNvSpPr>
            <p:nvPr/>
          </p:nvSpPr>
          <p:spPr bwMode="auto">
            <a:xfrm>
              <a:off x="1182018" y="2534580"/>
              <a:ext cx="267891"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Arial" panose="020B0604020202020204" pitchFamily="34" charset="0"/>
                  <a:ea typeface="微软雅黑" panose="020B0503020204020204" pitchFamily="34" charset="-122"/>
                  <a:cs typeface="Arial" panose="020B0604020202020204" pitchFamily="34" charset="0"/>
                </a:rPr>
                <a:t>1</a:t>
              </a:r>
            </a:p>
          </p:txBody>
        </p:sp>
        <p:sp>
          <p:nvSpPr>
            <p:cNvPr id="33864" name="Text Box 8"/>
            <p:cNvSpPr txBox="1">
              <a:spLocks noChangeAspect="1" noChangeArrowheads="1"/>
            </p:cNvSpPr>
            <p:nvPr/>
          </p:nvSpPr>
          <p:spPr bwMode="auto">
            <a:xfrm>
              <a:off x="1253890" y="2857859"/>
              <a:ext cx="273409"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solidFill>
                    <a:srgbClr val="800080"/>
                  </a:solidFill>
                  <a:latin typeface="Arial" panose="020B0604020202020204" pitchFamily="34" charset="0"/>
                  <a:ea typeface="微软雅黑" panose="020B0503020204020204" pitchFamily="34" charset="-122"/>
                  <a:cs typeface="Arial" panose="020B0604020202020204" pitchFamily="34" charset="0"/>
                </a:rPr>
                <a:t>f</a:t>
              </a:r>
            </a:p>
          </p:txBody>
        </p:sp>
        <p:sp>
          <p:nvSpPr>
            <p:cNvPr id="33865" name="Text Box 9"/>
            <p:cNvSpPr txBox="1">
              <a:spLocks noChangeAspect="1" noChangeArrowheads="1"/>
            </p:cNvSpPr>
            <p:nvPr/>
          </p:nvSpPr>
          <p:spPr bwMode="auto">
            <a:xfrm>
              <a:off x="2363524" y="2845953"/>
              <a:ext cx="274630"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Arial" panose="020B0604020202020204" pitchFamily="34" charset="0"/>
                  <a:ea typeface="微软雅黑" panose="020B0503020204020204" pitchFamily="34" charset="-122"/>
                  <a:cs typeface="Arial" panose="020B0604020202020204" pitchFamily="34" charset="0"/>
                </a:rPr>
                <a:t>9</a:t>
              </a:r>
            </a:p>
          </p:txBody>
        </p:sp>
        <p:sp>
          <p:nvSpPr>
            <p:cNvPr id="33866" name="Line 10"/>
            <p:cNvSpPr>
              <a:spLocks noChangeAspect="1" noChangeShapeType="1"/>
            </p:cNvSpPr>
            <p:nvPr/>
          </p:nvSpPr>
          <p:spPr bwMode="auto">
            <a:xfrm>
              <a:off x="3484687" y="1911313"/>
              <a:ext cx="0" cy="196095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3867" name="Line 11"/>
            <p:cNvSpPr>
              <a:spLocks noChangeAspect="1" noChangeShapeType="1"/>
            </p:cNvSpPr>
            <p:nvPr/>
          </p:nvSpPr>
          <p:spPr bwMode="auto">
            <a:xfrm>
              <a:off x="1540396" y="1907742"/>
              <a:ext cx="611981" cy="98821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3868" name="Line 12"/>
            <p:cNvSpPr>
              <a:spLocks noChangeAspect="1" noChangeShapeType="1"/>
            </p:cNvSpPr>
            <p:nvPr/>
          </p:nvSpPr>
          <p:spPr bwMode="auto">
            <a:xfrm flipV="1">
              <a:off x="2859609" y="1907742"/>
              <a:ext cx="579834" cy="935831"/>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3869" name="Text Box 13"/>
            <p:cNvSpPr txBox="1">
              <a:spLocks noChangeAspect="1" noChangeArrowheads="1"/>
            </p:cNvSpPr>
            <p:nvPr/>
          </p:nvSpPr>
          <p:spPr bwMode="auto">
            <a:xfrm>
              <a:off x="2178571" y="2101813"/>
              <a:ext cx="177403"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Arial" panose="020B0604020202020204" pitchFamily="34" charset="0"/>
                  <a:ea typeface="微软雅黑" panose="020B0503020204020204" pitchFamily="34" charset="-122"/>
                  <a:cs typeface="Arial" panose="020B0604020202020204" pitchFamily="34" charset="0"/>
                </a:rPr>
                <a:t>2</a:t>
              </a:r>
            </a:p>
          </p:txBody>
        </p:sp>
        <p:sp>
          <p:nvSpPr>
            <p:cNvPr id="33877" name="Text Box 22"/>
            <p:cNvSpPr txBox="1">
              <a:spLocks noChangeAspect="1" noChangeArrowheads="1"/>
            </p:cNvSpPr>
            <p:nvPr/>
          </p:nvSpPr>
          <p:spPr bwMode="auto">
            <a:xfrm>
              <a:off x="3085827" y="1541376"/>
              <a:ext cx="266700"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Arial" panose="020B0604020202020204" pitchFamily="34" charset="0"/>
                  <a:ea typeface="微软雅黑" panose="020B0503020204020204" pitchFamily="34" charset="-122"/>
                  <a:cs typeface="Arial" panose="020B0604020202020204" pitchFamily="34" charset="0"/>
                </a:rPr>
                <a:t>3</a:t>
              </a:r>
            </a:p>
          </p:txBody>
        </p:sp>
        <p:sp>
          <p:nvSpPr>
            <p:cNvPr id="33878" name="Text Box 24"/>
            <p:cNvSpPr txBox="1">
              <a:spLocks noChangeAspect="1" noChangeArrowheads="1"/>
            </p:cNvSpPr>
            <p:nvPr/>
          </p:nvSpPr>
          <p:spPr bwMode="auto">
            <a:xfrm>
              <a:off x="1367755" y="1491630"/>
              <a:ext cx="266700"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800080"/>
                  </a:solidFill>
                  <a:latin typeface="Arial" panose="020B0604020202020204" pitchFamily="34" charset="0"/>
                  <a:ea typeface="微软雅黑" panose="020B0503020204020204" pitchFamily="34" charset="-122"/>
                  <a:cs typeface="Arial" panose="020B0604020202020204" pitchFamily="34" charset="0"/>
                </a:rPr>
                <a:t>a</a:t>
              </a:r>
            </a:p>
          </p:txBody>
        </p:sp>
        <p:sp>
          <p:nvSpPr>
            <p:cNvPr id="33879" name="Text Box 25"/>
            <p:cNvSpPr txBox="1">
              <a:spLocks noChangeAspect="1" noChangeArrowheads="1"/>
            </p:cNvSpPr>
            <p:nvPr/>
          </p:nvSpPr>
          <p:spPr bwMode="auto">
            <a:xfrm>
              <a:off x="3369196" y="1491630"/>
              <a:ext cx="266700"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solidFill>
                    <a:srgbClr val="800080"/>
                  </a:solidFill>
                  <a:latin typeface="Arial" panose="020B0604020202020204" pitchFamily="34" charset="0"/>
                  <a:ea typeface="微软雅黑" panose="020B0503020204020204" pitchFamily="34" charset="-122"/>
                  <a:cs typeface="Arial" panose="020B0604020202020204" pitchFamily="34" charset="0"/>
                </a:rPr>
                <a:t>d</a:t>
              </a:r>
            </a:p>
          </p:txBody>
        </p:sp>
        <p:sp>
          <p:nvSpPr>
            <p:cNvPr id="33880" name="Text Box 27"/>
            <p:cNvSpPr txBox="1">
              <a:spLocks noChangeAspect="1" noChangeArrowheads="1"/>
            </p:cNvSpPr>
            <p:nvPr/>
          </p:nvSpPr>
          <p:spPr bwMode="auto">
            <a:xfrm>
              <a:off x="2024980" y="1491630"/>
              <a:ext cx="266700"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solidFill>
                    <a:srgbClr val="800080"/>
                  </a:solidFill>
                  <a:latin typeface="Arial" panose="020B0604020202020204" pitchFamily="34" charset="0"/>
                  <a:ea typeface="微软雅黑" panose="020B0503020204020204" pitchFamily="34" charset="-122"/>
                  <a:cs typeface="Arial" panose="020B0604020202020204" pitchFamily="34" charset="0"/>
                </a:rPr>
                <a:t>b</a:t>
              </a:r>
            </a:p>
          </p:txBody>
        </p:sp>
        <p:sp>
          <p:nvSpPr>
            <p:cNvPr id="33881" name="Text Box 28"/>
            <p:cNvSpPr txBox="1">
              <a:spLocks noChangeAspect="1" noChangeArrowheads="1"/>
            </p:cNvSpPr>
            <p:nvPr/>
          </p:nvSpPr>
          <p:spPr bwMode="auto">
            <a:xfrm>
              <a:off x="2704827" y="1491630"/>
              <a:ext cx="267891"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solidFill>
                    <a:srgbClr val="800080"/>
                  </a:solidFill>
                  <a:latin typeface="Arial" panose="020B0604020202020204" pitchFamily="34" charset="0"/>
                  <a:ea typeface="微软雅黑" panose="020B0503020204020204" pitchFamily="34" charset="-122"/>
                  <a:cs typeface="Arial" panose="020B0604020202020204" pitchFamily="34" charset="0"/>
                </a:rPr>
                <a:t>c</a:t>
              </a:r>
            </a:p>
          </p:txBody>
        </p:sp>
        <p:sp>
          <p:nvSpPr>
            <p:cNvPr id="33882" name="Line 29"/>
            <p:cNvSpPr>
              <a:spLocks noChangeAspect="1" noChangeShapeType="1"/>
            </p:cNvSpPr>
            <p:nvPr/>
          </p:nvSpPr>
          <p:spPr bwMode="auto">
            <a:xfrm>
              <a:off x="2157140" y="1925601"/>
              <a:ext cx="0" cy="91559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3883" name="Line 30"/>
            <p:cNvSpPr>
              <a:spLocks noChangeAspect="1" noChangeShapeType="1"/>
            </p:cNvSpPr>
            <p:nvPr/>
          </p:nvSpPr>
          <p:spPr bwMode="auto">
            <a:xfrm>
              <a:off x="1507059" y="1887501"/>
              <a:ext cx="0" cy="97035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3885" name="Line 32"/>
            <p:cNvSpPr>
              <a:spLocks noChangeAspect="1" noChangeShapeType="1"/>
            </p:cNvSpPr>
            <p:nvPr/>
          </p:nvSpPr>
          <p:spPr bwMode="auto">
            <a:xfrm>
              <a:off x="1155152" y="2886434"/>
              <a:ext cx="318570" cy="1"/>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wrap="square"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3886" name="Line 34"/>
            <p:cNvSpPr>
              <a:spLocks noChangeAspect="1" noChangeShapeType="1"/>
            </p:cNvSpPr>
            <p:nvPr/>
          </p:nvSpPr>
          <p:spPr bwMode="auto">
            <a:xfrm>
              <a:off x="1555553" y="2884053"/>
              <a:ext cx="546818" cy="1"/>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wrap="square"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3888" name="Line 36"/>
            <p:cNvSpPr>
              <a:spLocks noChangeAspect="1" noChangeShapeType="1"/>
            </p:cNvSpPr>
            <p:nvPr/>
          </p:nvSpPr>
          <p:spPr bwMode="auto">
            <a:xfrm>
              <a:off x="2194170" y="2884053"/>
              <a:ext cx="577333" cy="1"/>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wrap="square"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3890" name="Line 38"/>
            <p:cNvSpPr>
              <a:spLocks noChangeAspect="1" noChangeShapeType="1"/>
            </p:cNvSpPr>
            <p:nvPr/>
          </p:nvSpPr>
          <p:spPr bwMode="auto">
            <a:xfrm>
              <a:off x="2817937" y="1925601"/>
              <a:ext cx="0" cy="91559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3891" name="Line 39"/>
            <p:cNvSpPr>
              <a:spLocks noChangeAspect="1" noChangeShapeType="1"/>
            </p:cNvSpPr>
            <p:nvPr/>
          </p:nvSpPr>
          <p:spPr bwMode="auto">
            <a:xfrm>
              <a:off x="2157140" y="2924535"/>
              <a:ext cx="0" cy="923925"/>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3892" name="Line 40"/>
            <p:cNvSpPr>
              <a:spLocks noChangeAspect="1" noChangeShapeType="1"/>
            </p:cNvSpPr>
            <p:nvPr/>
          </p:nvSpPr>
          <p:spPr bwMode="auto">
            <a:xfrm>
              <a:off x="1507059" y="2905485"/>
              <a:ext cx="0" cy="97155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3894" name="Line 42"/>
            <p:cNvSpPr>
              <a:spLocks noChangeAspect="1" noChangeShapeType="1"/>
            </p:cNvSpPr>
            <p:nvPr/>
          </p:nvSpPr>
          <p:spPr bwMode="auto">
            <a:xfrm>
              <a:off x="1528490" y="3903229"/>
              <a:ext cx="597694" cy="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3895" name="Line 44"/>
            <p:cNvSpPr>
              <a:spLocks noChangeAspect="1" noChangeShapeType="1"/>
            </p:cNvSpPr>
            <p:nvPr/>
          </p:nvSpPr>
          <p:spPr bwMode="auto">
            <a:xfrm>
              <a:off x="2161902" y="3903229"/>
              <a:ext cx="636984" cy="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3897" name="Line 46"/>
            <p:cNvSpPr>
              <a:spLocks noChangeAspect="1" noChangeShapeType="1"/>
            </p:cNvSpPr>
            <p:nvPr/>
          </p:nvSpPr>
          <p:spPr bwMode="auto">
            <a:xfrm>
              <a:off x="2869134" y="3903229"/>
              <a:ext cx="571500" cy="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3899" name="Line 48"/>
            <p:cNvSpPr>
              <a:spLocks noChangeAspect="1" noChangeShapeType="1"/>
            </p:cNvSpPr>
            <p:nvPr/>
          </p:nvSpPr>
          <p:spPr bwMode="auto">
            <a:xfrm>
              <a:off x="2817937" y="2943585"/>
              <a:ext cx="0" cy="923925"/>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3900" name="Line 49"/>
            <p:cNvSpPr>
              <a:spLocks noChangeShapeType="1"/>
            </p:cNvSpPr>
            <p:nvPr/>
          </p:nvSpPr>
          <p:spPr bwMode="auto">
            <a:xfrm>
              <a:off x="2178571" y="2917391"/>
              <a:ext cx="623888" cy="95011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3901" name="Line 50"/>
            <p:cNvSpPr>
              <a:spLocks noChangeAspect="1" noChangeShapeType="1"/>
            </p:cNvSpPr>
            <p:nvPr/>
          </p:nvSpPr>
          <p:spPr bwMode="auto">
            <a:xfrm>
              <a:off x="2851274" y="2905485"/>
              <a:ext cx="592931" cy="957262"/>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3902" name="Line 51"/>
            <p:cNvSpPr>
              <a:spLocks noChangeAspect="1" noChangeShapeType="1"/>
            </p:cNvSpPr>
            <p:nvPr/>
          </p:nvSpPr>
          <p:spPr bwMode="auto">
            <a:xfrm flipV="1">
              <a:off x="1532062" y="2926916"/>
              <a:ext cx="588169" cy="95011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3903" name="Line 52"/>
            <p:cNvSpPr>
              <a:spLocks noChangeAspect="1" noChangeShapeType="1"/>
            </p:cNvSpPr>
            <p:nvPr/>
          </p:nvSpPr>
          <p:spPr bwMode="auto">
            <a:xfrm flipV="1">
              <a:off x="2841749" y="1907742"/>
              <a:ext cx="623888" cy="196095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3904" name="Text Box 55"/>
            <p:cNvSpPr txBox="1">
              <a:spLocks noChangeAspect="1" noChangeArrowheads="1"/>
            </p:cNvSpPr>
            <p:nvPr/>
          </p:nvSpPr>
          <p:spPr bwMode="auto">
            <a:xfrm>
              <a:off x="1367755" y="3936652"/>
              <a:ext cx="266700"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err="1">
                  <a:solidFill>
                    <a:srgbClr val="800080"/>
                  </a:solidFill>
                  <a:latin typeface="Arial" panose="020B0604020202020204" pitchFamily="34" charset="0"/>
                  <a:ea typeface="微软雅黑" panose="020B0503020204020204" pitchFamily="34" charset="-122"/>
                  <a:cs typeface="Arial" panose="020B0604020202020204" pitchFamily="34" charset="0"/>
                </a:rPr>
                <a:t>i</a:t>
              </a:r>
              <a:endParaRPr lang="en-US" altLang="zh-CN" sz="2400" b="1" dirty="0">
                <a:solidFill>
                  <a:srgbClr val="800080"/>
                </a:solidFill>
                <a:latin typeface="Arial" panose="020B0604020202020204" pitchFamily="34" charset="0"/>
                <a:ea typeface="微软雅黑" panose="020B0503020204020204" pitchFamily="34" charset="-122"/>
                <a:cs typeface="Arial" panose="020B0604020202020204" pitchFamily="34" charset="0"/>
              </a:endParaRPr>
            </a:p>
          </p:txBody>
        </p:sp>
        <p:sp>
          <p:nvSpPr>
            <p:cNvPr id="33905" name="Text Box 56"/>
            <p:cNvSpPr txBox="1">
              <a:spLocks noChangeAspect="1" noChangeArrowheads="1"/>
            </p:cNvSpPr>
            <p:nvPr/>
          </p:nvSpPr>
          <p:spPr bwMode="auto">
            <a:xfrm>
              <a:off x="3369196" y="3936652"/>
              <a:ext cx="266700"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solidFill>
                    <a:srgbClr val="800080"/>
                  </a:solidFill>
                  <a:latin typeface="Arial" panose="020B0604020202020204" pitchFamily="34" charset="0"/>
                  <a:ea typeface="微软雅黑" panose="020B0503020204020204" pitchFamily="34" charset="-122"/>
                  <a:cs typeface="Arial" panose="020B0604020202020204" pitchFamily="34" charset="0"/>
                </a:rPr>
                <a:t>m</a:t>
              </a:r>
            </a:p>
          </p:txBody>
        </p:sp>
        <p:sp>
          <p:nvSpPr>
            <p:cNvPr id="33906" name="Text Box 58"/>
            <p:cNvSpPr txBox="1">
              <a:spLocks noChangeAspect="1" noChangeArrowheads="1"/>
            </p:cNvSpPr>
            <p:nvPr/>
          </p:nvSpPr>
          <p:spPr bwMode="auto">
            <a:xfrm>
              <a:off x="2024980" y="3936652"/>
              <a:ext cx="266700"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solidFill>
                    <a:srgbClr val="800080"/>
                  </a:solidFill>
                  <a:latin typeface="Arial" panose="020B0604020202020204" pitchFamily="34" charset="0"/>
                  <a:ea typeface="微软雅黑" panose="020B0503020204020204" pitchFamily="34" charset="-122"/>
                  <a:cs typeface="Arial" panose="020B0604020202020204" pitchFamily="34" charset="0"/>
                </a:rPr>
                <a:t>j</a:t>
              </a:r>
            </a:p>
          </p:txBody>
        </p:sp>
        <p:sp>
          <p:nvSpPr>
            <p:cNvPr id="33907" name="Text Box 59"/>
            <p:cNvSpPr txBox="1">
              <a:spLocks noChangeAspect="1" noChangeArrowheads="1"/>
            </p:cNvSpPr>
            <p:nvPr/>
          </p:nvSpPr>
          <p:spPr bwMode="auto">
            <a:xfrm>
              <a:off x="2704827" y="3936652"/>
              <a:ext cx="267891"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solidFill>
                    <a:srgbClr val="800080"/>
                  </a:solidFill>
                  <a:latin typeface="Arial" panose="020B0604020202020204" pitchFamily="34" charset="0"/>
                  <a:ea typeface="微软雅黑" panose="020B0503020204020204" pitchFamily="34" charset="-122"/>
                  <a:cs typeface="Arial" panose="020B0604020202020204" pitchFamily="34" charset="0"/>
                </a:rPr>
                <a:t>k</a:t>
              </a:r>
            </a:p>
          </p:txBody>
        </p:sp>
        <p:sp>
          <p:nvSpPr>
            <p:cNvPr id="33908" name="Text Box 60"/>
            <p:cNvSpPr txBox="1">
              <a:spLocks noChangeAspect="1" noChangeArrowheads="1"/>
            </p:cNvSpPr>
            <p:nvPr/>
          </p:nvSpPr>
          <p:spPr bwMode="auto">
            <a:xfrm>
              <a:off x="854596" y="2701888"/>
              <a:ext cx="266700"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800080"/>
                  </a:solidFill>
                  <a:latin typeface="Arial" panose="020B0604020202020204" pitchFamily="34" charset="0"/>
                  <a:ea typeface="微软雅黑" panose="020B0503020204020204" pitchFamily="34" charset="-122"/>
                  <a:cs typeface="Arial" panose="020B0604020202020204" pitchFamily="34" charset="0"/>
                </a:rPr>
                <a:t>e</a:t>
              </a:r>
            </a:p>
          </p:txBody>
        </p:sp>
        <p:sp>
          <p:nvSpPr>
            <p:cNvPr id="33909" name="Text Box 61"/>
            <p:cNvSpPr txBox="1">
              <a:spLocks noChangeAspect="1" noChangeArrowheads="1"/>
            </p:cNvSpPr>
            <p:nvPr/>
          </p:nvSpPr>
          <p:spPr bwMode="auto">
            <a:xfrm>
              <a:off x="2584574" y="2557882"/>
              <a:ext cx="266700"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800080"/>
                  </a:solidFill>
                  <a:latin typeface="Arial" panose="020B0604020202020204" pitchFamily="34" charset="0"/>
                  <a:ea typeface="微软雅黑" panose="020B0503020204020204" pitchFamily="34" charset="-122"/>
                  <a:cs typeface="Arial" panose="020B0604020202020204" pitchFamily="34" charset="0"/>
                </a:rPr>
                <a:t>h</a:t>
              </a:r>
            </a:p>
          </p:txBody>
        </p:sp>
        <p:sp>
          <p:nvSpPr>
            <p:cNvPr id="33910" name="Text Box 63"/>
            <p:cNvSpPr txBox="1">
              <a:spLocks noChangeAspect="1" noChangeArrowheads="1"/>
            </p:cNvSpPr>
            <p:nvPr/>
          </p:nvSpPr>
          <p:spPr bwMode="auto">
            <a:xfrm>
              <a:off x="2123802" y="2503224"/>
              <a:ext cx="266700"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800080"/>
                  </a:solidFill>
                  <a:latin typeface="Arial" panose="020B0604020202020204" pitchFamily="34" charset="0"/>
                  <a:ea typeface="微软雅黑" panose="020B0503020204020204" pitchFamily="34" charset="-122"/>
                  <a:cs typeface="Arial" panose="020B0604020202020204" pitchFamily="34" charset="0"/>
                </a:rPr>
                <a:t>g</a:t>
              </a:r>
            </a:p>
          </p:txBody>
        </p:sp>
        <p:sp>
          <p:nvSpPr>
            <p:cNvPr id="33911" name="Text Box 64"/>
            <p:cNvSpPr txBox="1">
              <a:spLocks noChangeAspect="1" noChangeArrowheads="1"/>
            </p:cNvSpPr>
            <p:nvPr/>
          </p:nvSpPr>
          <p:spPr bwMode="auto">
            <a:xfrm>
              <a:off x="2582223" y="2101813"/>
              <a:ext cx="267891"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Arial" panose="020B0604020202020204" pitchFamily="34" charset="0"/>
                  <a:ea typeface="微软雅黑" panose="020B0503020204020204" pitchFamily="34" charset="-122"/>
                  <a:cs typeface="Arial" panose="020B0604020202020204" pitchFamily="34" charset="0"/>
                </a:rPr>
                <a:t>3</a:t>
              </a:r>
            </a:p>
          </p:txBody>
        </p:sp>
        <p:sp>
          <p:nvSpPr>
            <p:cNvPr id="33912" name="Text Box 65"/>
            <p:cNvSpPr txBox="1">
              <a:spLocks noChangeAspect="1" noChangeArrowheads="1"/>
            </p:cNvSpPr>
            <p:nvPr/>
          </p:nvSpPr>
          <p:spPr bwMode="auto">
            <a:xfrm>
              <a:off x="1274887" y="2101813"/>
              <a:ext cx="266700"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Arial" panose="020B0604020202020204" pitchFamily="34" charset="0"/>
                  <a:ea typeface="微软雅黑" panose="020B0503020204020204" pitchFamily="34" charset="-122"/>
                  <a:cs typeface="Arial" panose="020B0604020202020204" pitchFamily="34" charset="0"/>
                </a:rPr>
                <a:t>4</a:t>
              </a:r>
            </a:p>
          </p:txBody>
        </p:sp>
        <p:sp>
          <p:nvSpPr>
            <p:cNvPr id="33913" name="Text Box 66"/>
            <p:cNvSpPr txBox="1">
              <a:spLocks noChangeAspect="1" noChangeArrowheads="1"/>
            </p:cNvSpPr>
            <p:nvPr/>
          </p:nvSpPr>
          <p:spPr bwMode="auto">
            <a:xfrm>
              <a:off x="1796504" y="2093478"/>
              <a:ext cx="267891"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Arial" panose="020B0604020202020204" pitchFamily="34" charset="0"/>
                  <a:ea typeface="微软雅黑" panose="020B0503020204020204" pitchFamily="34" charset="-122"/>
                  <a:cs typeface="Arial" panose="020B0604020202020204" pitchFamily="34" charset="0"/>
                </a:rPr>
                <a:t>3</a:t>
              </a:r>
            </a:p>
          </p:txBody>
        </p:sp>
        <p:sp>
          <p:nvSpPr>
            <p:cNvPr id="33914" name="Text Box 67"/>
            <p:cNvSpPr txBox="1">
              <a:spLocks noChangeAspect="1" noChangeArrowheads="1"/>
            </p:cNvSpPr>
            <p:nvPr/>
          </p:nvSpPr>
          <p:spPr bwMode="auto">
            <a:xfrm>
              <a:off x="2934067" y="2081573"/>
              <a:ext cx="267891"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Arial" panose="020B0604020202020204" pitchFamily="34" charset="0"/>
                  <a:ea typeface="微软雅黑" panose="020B0503020204020204" pitchFamily="34" charset="-122"/>
                  <a:cs typeface="Arial" panose="020B0604020202020204" pitchFamily="34" charset="0"/>
                </a:rPr>
                <a:t>4</a:t>
              </a:r>
            </a:p>
          </p:txBody>
        </p:sp>
        <p:sp>
          <p:nvSpPr>
            <p:cNvPr id="33915" name="Text Box 68"/>
            <p:cNvSpPr txBox="1">
              <a:spLocks noChangeAspect="1" noChangeArrowheads="1"/>
            </p:cNvSpPr>
            <p:nvPr/>
          </p:nvSpPr>
          <p:spPr bwMode="auto">
            <a:xfrm>
              <a:off x="2178571" y="3203141"/>
              <a:ext cx="177403"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Arial" panose="020B0604020202020204" pitchFamily="34" charset="0"/>
                  <a:ea typeface="微软雅黑" panose="020B0503020204020204" pitchFamily="34" charset="-122"/>
                  <a:cs typeface="Arial" panose="020B0604020202020204" pitchFamily="34" charset="0"/>
                </a:rPr>
                <a:t>4</a:t>
              </a:r>
            </a:p>
          </p:txBody>
        </p:sp>
        <p:sp>
          <p:nvSpPr>
            <p:cNvPr id="33916" name="Text Box 69"/>
            <p:cNvSpPr txBox="1">
              <a:spLocks noChangeAspect="1" noChangeArrowheads="1"/>
            </p:cNvSpPr>
            <p:nvPr/>
          </p:nvSpPr>
          <p:spPr bwMode="auto">
            <a:xfrm>
              <a:off x="2354784" y="3475794"/>
              <a:ext cx="267891"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Arial" panose="020B0604020202020204" pitchFamily="34" charset="0"/>
                  <a:ea typeface="微软雅黑" panose="020B0503020204020204" pitchFamily="34" charset="-122"/>
                  <a:cs typeface="Arial" panose="020B0604020202020204" pitchFamily="34" charset="0"/>
                </a:rPr>
                <a:t>6</a:t>
              </a:r>
            </a:p>
          </p:txBody>
        </p:sp>
        <p:sp>
          <p:nvSpPr>
            <p:cNvPr id="33917" name="Text Box 70"/>
            <p:cNvSpPr txBox="1">
              <a:spLocks noChangeAspect="1" noChangeArrowheads="1"/>
            </p:cNvSpPr>
            <p:nvPr/>
          </p:nvSpPr>
          <p:spPr bwMode="auto">
            <a:xfrm>
              <a:off x="1268178" y="3203140"/>
              <a:ext cx="273409"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Arial" panose="020B0604020202020204" pitchFamily="34" charset="0"/>
                  <a:ea typeface="微软雅黑" panose="020B0503020204020204" pitchFamily="34" charset="-122"/>
                  <a:cs typeface="Arial" panose="020B0604020202020204" pitchFamily="34" charset="0"/>
                </a:rPr>
                <a:t>5</a:t>
              </a:r>
            </a:p>
          </p:txBody>
        </p:sp>
        <p:sp>
          <p:nvSpPr>
            <p:cNvPr id="33918" name="Text Box 71"/>
            <p:cNvSpPr txBox="1">
              <a:spLocks noChangeAspect="1" noChangeArrowheads="1"/>
            </p:cNvSpPr>
            <p:nvPr/>
          </p:nvSpPr>
          <p:spPr bwMode="auto">
            <a:xfrm>
              <a:off x="1722562" y="3351969"/>
              <a:ext cx="267891"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Arial" panose="020B0604020202020204" pitchFamily="34" charset="0"/>
                  <a:ea typeface="微软雅黑" panose="020B0503020204020204" pitchFamily="34" charset="-122"/>
                  <a:cs typeface="Arial" panose="020B0604020202020204" pitchFamily="34" charset="0"/>
                </a:rPr>
                <a:t>8</a:t>
              </a:r>
            </a:p>
          </p:txBody>
        </p:sp>
        <p:sp>
          <p:nvSpPr>
            <p:cNvPr id="33919" name="Text Box 72"/>
            <p:cNvSpPr txBox="1">
              <a:spLocks noChangeAspect="1" noChangeArrowheads="1"/>
            </p:cNvSpPr>
            <p:nvPr/>
          </p:nvSpPr>
          <p:spPr bwMode="auto">
            <a:xfrm>
              <a:off x="2618346" y="3030500"/>
              <a:ext cx="273409"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Arial" panose="020B0604020202020204" pitchFamily="34" charset="0"/>
                  <a:ea typeface="微软雅黑" panose="020B0503020204020204" pitchFamily="34" charset="-122"/>
                  <a:cs typeface="Arial" panose="020B0604020202020204" pitchFamily="34" charset="0"/>
                </a:rPr>
                <a:t>7</a:t>
              </a:r>
            </a:p>
          </p:txBody>
        </p:sp>
        <p:sp>
          <p:nvSpPr>
            <p:cNvPr id="33920" name="Text Box 73"/>
            <p:cNvSpPr txBox="1">
              <a:spLocks noChangeAspect="1" noChangeArrowheads="1"/>
            </p:cNvSpPr>
            <p:nvPr/>
          </p:nvSpPr>
          <p:spPr bwMode="auto">
            <a:xfrm>
              <a:off x="3126309" y="2681648"/>
              <a:ext cx="267891"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Arial" panose="020B0604020202020204" pitchFamily="34" charset="0"/>
                  <a:ea typeface="微软雅黑" panose="020B0503020204020204" pitchFamily="34" charset="-122"/>
                  <a:cs typeface="Arial" panose="020B0604020202020204" pitchFamily="34" charset="0"/>
                </a:rPr>
                <a:t>5</a:t>
              </a:r>
            </a:p>
          </p:txBody>
        </p:sp>
        <p:sp>
          <p:nvSpPr>
            <p:cNvPr id="33921" name="Text Box 74"/>
            <p:cNvSpPr txBox="1">
              <a:spLocks noChangeAspect="1" noChangeArrowheads="1"/>
            </p:cNvSpPr>
            <p:nvPr/>
          </p:nvSpPr>
          <p:spPr bwMode="auto">
            <a:xfrm>
              <a:off x="3053680" y="3432932"/>
              <a:ext cx="266700"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Arial" panose="020B0604020202020204" pitchFamily="34" charset="0"/>
                  <a:ea typeface="微软雅黑" panose="020B0503020204020204" pitchFamily="34" charset="-122"/>
                  <a:cs typeface="Arial" panose="020B0604020202020204" pitchFamily="34" charset="0"/>
                </a:rPr>
                <a:t>8</a:t>
              </a:r>
            </a:p>
          </p:txBody>
        </p:sp>
        <p:sp>
          <p:nvSpPr>
            <p:cNvPr id="33922" name="Text Box 75"/>
            <p:cNvSpPr txBox="1">
              <a:spLocks noChangeAspect="1" noChangeArrowheads="1"/>
            </p:cNvSpPr>
            <p:nvPr/>
          </p:nvSpPr>
          <p:spPr bwMode="auto">
            <a:xfrm>
              <a:off x="3303712" y="2867385"/>
              <a:ext cx="178594"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Arial" panose="020B0604020202020204" pitchFamily="34" charset="0"/>
                  <a:ea typeface="微软雅黑" panose="020B0503020204020204" pitchFamily="34" charset="-122"/>
                  <a:cs typeface="Arial" panose="020B0604020202020204" pitchFamily="34" charset="0"/>
                </a:rPr>
                <a:t>2</a:t>
              </a:r>
            </a:p>
          </p:txBody>
        </p:sp>
        <p:sp>
          <p:nvSpPr>
            <p:cNvPr id="33870" name="Oval 15"/>
            <p:cNvSpPr>
              <a:spLocks noChangeArrowheads="1"/>
            </p:cNvSpPr>
            <p:nvPr/>
          </p:nvSpPr>
          <p:spPr bwMode="auto">
            <a:xfrm>
              <a:off x="1457052" y="1820826"/>
              <a:ext cx="83439" cy="107975"/>
            </a:xfrm>
            <a:prstGeom prst="ellipse">
              <a:avLst/>
            </a:prstGeom>
            <a:solidFill>
              <a:srgbClr val="FFFFFF"/>
            </a:solidFill>
            <a:ln w="25400">
              <a:solidFill>
                <a:srgbClr val="0000FF"/>
              </a:solidFill>
              <a:round/>
              <a:headEnd/>
              <a:tailEnd type="none" w="sm" len="me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ea typeface="微软雅黑" panose="020B0503020204020204" pitchFamily="34" charset="-122"/>
                <a:cs typeface="Arial" panose="020B0604020202020204" pitchFamily="34" charset="0"/>
              </a:endParaRPr>
            </a:p>
          </p:txBody>
        </p:sp>
        <p:sp>
          <p:nvSpPr>
            <p:cNvPr id="33871" name="Line 16"/>
            <p:cNvSpPr>
              <a:spLocks noChangeAspect="1" noChangeShapeType="1"/>
            </p:cNvSpPr>
            <p:nvPr/>
          </p:nvSpPr>
          <p:spPr bwMode="auto">
            <a:xfrm>
              <a:off x="1553481" y="1864879"/>
              <a:ext cx="563083" cy="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3872" name="Oval 17"/>
            <p:cNvSpPr>
              <a:spLocks noChangeArrowheads="1"/>
            </p:cNvSpPr>
            <p:nvPr/>
          </p:nvSpPr>
          <p:spPr bwMode="auto">
            <a:xfrm>
              <a:off x="2110705" y="1820826"/>
              <a:ext cx="83439" cy="107975"/>
            </a:xfrm>
            <a:prstGeom prst="ellipse">
              <a:avLst/>
            </a:prstGeom>
            <a:solidFill>
              <a:srgbClr val="FFFFFF"/>
            </a:solidFill>
            <a:ln w="25400">
              <a:solidFill>
                <a:srgbClr val="0000FF"/>
              </a:solidFill>
              <a:round/>
              <a:headEnd/>
              <a:tailEnd type="none" w="sm" len="me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ea typeface="微软雅黑" panose="020B0503020204020204" pitchFamily="34" charset="-122"/>
                <a:cs typeface="Arial" panose="020B0604020202020204" pitchFamily="34" charset="0"/>
              </a:endParaRPr>
            </a:p>
          </p:txBody>
        </p:sp>
        <p:sp>
          <p:nvSpPr>
            <p:cNvPr id="33873" name="Line 18"/>
            <p:cNvSpPr>
              <a:spLocks noChangeAspect="1" noChangeShapeType="1"/>
            </p:cNvSpPr>
            <p:nvPr/>
          </p:nvSpPr>
          <p:spPr bwMode="auto">
            <a:xfrm>
              <a:off x="2208337" y="1864879"/>
              <a:ext cx="594122" cy="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3874" name="Oval 19"/>
            <p:cNvSpPr>
              <a:spLocks noChangeArrowheads="1"/>
            </p:cNvSpPr>
            <p:nvPr/>
          </p:nvSpPr>
          <p:spPr bwMode="auto">
            <a:xfrm>
              <a:off x="2773884" y="1820826"/>
              <a:ext cx="83439" cy="107975"/>
            </a:xfrm>
            <a:prstGeom prst="ellipse">
              <a:avLst/>
            </a:prstGeom>
            <a:solidFill>
              <a:srgbClr val="FFFFFF"/>
            </a:solidFill>
            <a:ln w="25400">
              <a:solidFill>
                <a:srgbClr val="0000FF"/>
              </a:solidFill>
              <a:round/>
              <a:headEnd/>
              <a:tailEnd type="none" w="sm" len="me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ea typeface="微软雅黑" panose="020B0503020204020204" pitchFamily="34" charset="-122"/>
                <a:cs typeface="Arial" panose="020B0604020202020204" pitchFamily="34" charset="0"/>
              </a:endParaRPr>
            </a:p>
          </p:txBody>
        </p:sp>
        <p:sp>
          <p:nvSpPr>
            <p:cNvPr id="33875" name="Line 20"/>
            <p:cNvSpPr>
              <a:spLocks noChangeAspect="1" noChangeShapeType="1"/>
            </p:cNvSpPr>
            <p:nvPr/>
          </p:nvSpPr>
          <p:spPr bwMode="auto">
            <a:xfrm>
              <a:off x="2859609" y="1864879"/>
              <a:ext cx="571500" cy="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33876" name="Oval 21"/>
            <p:cNvSpPr>
              <a:spLocks noChangeArrowheads="1"/>
            </p:cNvSpPr>
            <p:nvPr/>
          </p:nvSpPr>
          <p:spPr bwMode="auto">
            <a:xfrm>
              <a:off x="3435871" y="1820826"/>
              <a:ext cx="83439" cy="107975"/>
            </a:xfrm>
            <a:prstGeom prst="ellipse">
              <a:avLst/>
            </a:prstGeom>
            <a:solidFill>
              <a:srgbClr val="FFFFFF"/>
            </a:solidFill>
            <a:ln w="25400">
              <a:solidFill>
                <a:srgbClr val="0000FF"/>
              </a:solidFill>
              <a:round/>
              <a:headEnd/>
              <a:tailEnd type="none" w="sm" len="me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ea typeface="微软雅黑" panose="020B0503020204020204" pitchFamily="34" charset="-122"/>
                <a:cs typeface="Arial" panose="020B0604020202020204" pitchFamily="34" charset="0"/>
              </a:endParaRPr>
            </a:p>
          </p:txBody>
        </p:sp>
        <p:sp>
          <p:nvSpPr>
            <p:cNvPr id="33884" name="Oval 31"/>
            <p:cNvSpPr>
              <a:spLocks noChangeArrowheads="1"/>
            </p:cNvSpPr>
            <p:nvPr/>
          </p:nvSpPr>
          <p:spPr bwMode="auto">
            <a:xfrm>
              <a:off x="1067853" y="2839999"/>
              <a:ext cx="83439" cy="107975"/>
            </a:xfrm>
            <a:prstGeom prst="ellipse">
              <a:avLst/>
            </a:prstGeom>
            <a:solidFill>
              <a:srgbClr val="FFFFFF"/>
            </a:solidFill>
            <a:ln w="25400">
              <a:solidFill>
                <a:srgbClr val="0000FF"/>
              </a:solidFill>
              <a:round/>
              <a:headEnd/>
              <a:tailEnd type="none" w="sm" len="med"/>
            </a:ln>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ea typeface="微软雅黑" panose="020B0503020204020204" pitchFamily="34" charset="-122"/>
                <a:cs typeface="Arial" panose="020B0604020202020204" pitchFamily="34" charset="0"/>
              </a:endParaRPr>
            </a:p>
          </p:txBody>
        </p:sp>
        <p:sp>
          <p:nvSpPr>
            <p:cNvPr id="33887" name="Oval 35"/>
            <p:cNvSpPr>
              <a:spLocks noChangeArrowheads="1"/>
            </p:cNvSpPr>
            <p:nvPr/>
          </p:nvSpPr>
          <p:spPr bwMode="auto">
            <a:xfrm>
              <a:off x="2116794" y="2839999"/>
              <a:ext cx="83439" cy="107975"/>
            </a:xfrm>
            <a:prstGeom prst="ellipse">
              <a:avLst/>
            </a:prstGeom>
            <a:solidFill>
              <a:srgbClr val="FFFFFF"/>
            </a:solidFill>
            <a:ln w="25400">
              <a:solidFill>
                <a:srgbClr val="0000FF"/>
              </a:solidFill>
              <a:round/>
              <a:headEnd/>
              <a:tailEnd type="none" w="sm" len="med"/>
            </a:ln>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ea typeface="微软雅黑" panose="020B0503020204020204" pitchFamily="34" charset="-122"/>
                <a:cs typeface="Arial" panose="020B0604020202020204" pitchFamily="34" charset="0"/>
              </a:endParaRPr>
            </a:p>
          </p:txBody>
        </p:sp>
        <p:sp>
          <p:nvSpPr>
            <p:cNvPr id="33889" name="Oval 37"/>
            <p:cNvSpPr>
              <a:spLocks noChangeArrowheads="1"/>
            </p:cNvSpPr>
            <p:nvPr/>
          </p:nvSpPr>
          <p:spPr bwMode="auto">
            <a:xfrm>
              <a:off x="2771608" y="2839999"/>
              <a:ext cx="83439" cy="107975"/>
            </a:xfrm>
            <a:prstGeom prst="ellipse">
              <a:avLst/>
            </a:prstGeom>
            <a:solidFill>
              <a:srgbClr val="FFFFFF"/>
            </a:solidFill>
            <a:ln w="25400">
              <a:solidFill>
                <a:srgbClr val="0000FF"/>
              </a:solidFill>
              <a:round/>
              <a:headEnd/>
              <a:tailEnd type="none" w="sm" len="med"/>
            </a:ln>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ea typeface="微软雅黑" panose="020B0503020204020204" pitchFamily="34" charset="-122"/>
                <a:cs typeface="Arial" panose="020B0604020202020204" pitchFamily="34" charset="0"/>
              </a:endParaRPr>
            </a:p>
          </p:txBody>
        </p:sp>
        <p:sp>
          <p:nvSpPr>
            <p:cNvPr id="33924" name="Oval 33"/>
            <p:cNvSpPr>
              <a:spLocks noChangeArrowheads="1"/>
            </p:cNvSpPr>
            <p:nvPr/>
          </p:nvSpPr>
          <p:spPr bwMode="auto">
            <a:xfrm>
              <a:off x="1476208" y="2839999"/>
              <a:ext cx="83439" cy="107975"/>
            </a:xfrm>
            <a:prstGeom prst="ellipse">
              <a:avLst/>
            </a:prstGeom>
            <a:solidFill>
              <a:srgbClr val="FFFFFF"/>
            </a:solidFill>
            <a:ln w="25400">
              <a:solidFill>
                <a:srgbClr val="0000FF"/>
              </a:solidFill>
              <a:round/>
              <a:headEnd/>
              <a:tailEnd type="none" w="sm" len="med"/>
            </a:ln>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ea typeface="微软雅黑" panose="020B0503020204020204" pitchFamily="34" charset="-122"/>
                <a:cs typeface="Arial" panose="020B0604020202020204" pitchFamily="34" charset="0"/>
              </a:endParaRPr>
            </a:p>
          </p:txBody>
        </p:sp>
        <p:sp>
          <p:nvSpPr>
            <p:cNvPr id="33893" name="Oval 41"/>
            <p:cNvSpPr>
              <a:spLocks noChangeArrowheads="1"/>
            </p:cNvSpPr>
            <p:nvPr/>
          </p:nvSpPr>
          <p:spPr bwMode="auto">
            <a:xfrm>
              <a:off x="1457052" y="3859175"/>
              <a:ext cx="83439" cy="107975"/>
            </a:xfrm>
            <a:prstGeom prst="ellipse">
              <a:avLst/>
            </a:prstGeom>
            <a:solidFill>
              <a:srgbClr val="FFFFFF"/>
            </a:solidFill>
            <a:ln w="25400">
              <a:solidFill>
                <a:srgbClr val="0000FF"/>
              </a:solidFill>
              <a:round/>
              <a:headEnd/>
              <a:tailEnd type="none" w="sm" len="me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ea typeface="微软雅黑" panose="020B0503020204020204" pitchFamily="34" charset="-122"/>
                <a:cs typeface="Arial" panose="020B0604020202020204" pitchFamily="34" charset="0"/>
              </a:endParaRPr>
            </a:p>
          </p:txBody>
        </p:sp>
        <p:sp>
          <p:nvSpPr>
            <p:cNvPr id="33896" name="Oval 45"/>
            <p:cNvSpPr>
              <a:spLocks noChangeArrowheads="1"/>
            </p:cNvSpPr>
            <p:nvPr/>
          </p:nvSpPr>
          <p:spPr bwMode="auto">
            <a:xfrm>
              <a:off x="2773884" y="3859175"/>
              <a:ext cx="83439" cy="107975"/>
            </a:xfrm>
            <a:prstGeom prst="ellipse">
              <a:avLst/>
            </a:prstGeom>
            <a:solidFill>
              <a:srgbClr val="FFFFFF"/>
            </a:solidFill>
            <a:ln w="25400">
              <a:solidFill>
                <a:srgbClr val="0000FF"/>
              </a:solidFill>
              <a:round/>
              <a:headEnd/>
              <a:tailEnd type="none" w="sm" len="me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ea typeface="微软雅黑" panose="020B0503020204020204" pitchFamily="34" charset="-122"/>
                <a:cs typeface="Arial" panose="020B0604020202020204" pitchFamily="34" charset="0"/>
              </a:endParaRPr>
            </a:p>
          </p:txBody>
        </p:sp>
        <p:sp>
          <p:nvSpPr>
            <p:cNvPr id="33898" name="Oval 47"/>
            <p:cNvSpPr>
              <a:spLocks noChangeArrowheads="1"/>
            </p:cNvSpPr>
            <p:nvPr/>
          </p:nvSpPr>
          <p:spPr bwMode="auto">
            <a:xfrm>
              <a:off x="3435871" y="3859175"/>
              <a:ext cx="83439" cy="107975"/>
            </a:xfrm>
            <a:prstGeom prst="ellipse">
              <a:avLst/>
            </a:prstGeom>
            <a:solidFill>
              <a:srgbClr val="FFFFFF"/>
            </a:solidFill>
            <a:ln w="25400">
              <a:solidFill>
                <a:srgbClr val="0000FF"/>
              </a:solidFill>
              <a:round/>
              <a:headEnd/>
              <a:tailEnd type="none" w="sm" len="me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ea typeface="微软雅黑" panose="020B0503020204020204" pitchFamily="34" charset="-122"/>
                <a:cs typeface="Arial" panose="020B0604020202020204" pitchFamily="34" charset="0"/>
              </a:endParaRPr>
            </a:p>
          </p:txBody>
        </p:sp>
        <p:sp>
          <p:nvSpPr>
            <p:cNvPr id="33923" name="Oval 43"/>
            <p:cNvSpPr>
              <a:spLocks noChangeArrowheads="1"/>
            </p:cNvSpPr>
            <p:nvPr/>
          </p:nvSpPr>
          <p:spPr bwMode="auto">
            <a:xfrm>
              <a:off x="2110705" y="3859175"/>
              <a:ext cx="83439" cy="107975"/>
            </a:xfrm>
            <a:prstGeom prst="ellipse">
              <a:avLst/>
            </a:prstGeom>
            <a:solidFill>
              <a:srgbClr val="FFFFFF"/>
            </a:solidFill>
            <a:ln w="25400">
              <a:solidFill>
                <a:srgbClr val="0000FF"/>
              </a:solidFill>
              <a:round/>
              <a:headEnd/>
              <a:tailEnd type="none" w="sm" len="me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ea typeface="微软雅黑" panose="020B0503020204020204" pitchFamily="34" charset="-122"/>
                <a:cs typeface="Arial" panose="020B0604020202020204" pitchFamily="34" charset="0"/>
              </a:endParaRPr>
            </a:p>
          </p:txBody>
        </p:sp>
      </p:grpSp>
      <p:sp>
        <p:nvSpPr>
          <p:cNvPr id="134" name="Text Box 26"/>
          <p:cNvSpPr txBox="1">
            <a:spLocks noChangeAspect="1" noChangeArrowheads="1"/>
          </p:cNvSpPr>
          <p:nvPr/>
        </p:nvSpPr>
        <p:spPr bwMode="auto">
          <a:xfrm>
            <a:off x="9103212" y="1895939"/>
            <a:ext cx="4624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Arial" panose="020B0604020202020204" pitchFamily="34" charset="0"/>
                <a:ea typeface="微软雅黑" panose="020B0503020204020204" pitchFamily="34" charset="-122"/>
                <a:cs typeface="Arial" panose="020B0604020202020204" pitchFamily="34" charset="0"/>
              </a:rPr>
              <a:t>4</a:t>
            </a:r>
          </a:p>
        </p:txBody>
      </p:sp>
      <p:sp>
        <p:nvSpPr>
          <p:cNvPr id="136" name="Text Box 57"/>
          <p:cNvSpPr txBox="1">
            <a:spLocks noChangeAspect="1" noChangeArrowheads="1"/>
          </p:cNvSpPr>
          <p:nvPr/>
        </p:nvSpPr>
        <p:spPr bwMode="auto">
          <a:xfrm>
            <a:off x="9172228" y="5036391"/>
            <a:ext cx="4624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Arial" panose="020B0604020202020204" pitchFamily="34" charset="0"/>
                <a:ea typeface="微软雅黑" panose="020B0503020204020204" pitchFamily="34" charset="-122"/>
                <a:cs typeface="Arial" panose="020B0604020202020204" pitchFamily="34" charset="0"/>
              </a:rPr>
              <a:t>5</a:t>
            </a:r>
          </a:p>
        </p:txBody>
      </p:sp>
      <p:sp>
        <p:nvSpPr>
          <p:cNvPr id="140" name="Text Box 7"/>
          <p:cNvSpPr txBox="1">
            <a:spLocks noChangeAspect="1" noChangeArrowheads="1"/>
          </p:cNvSpPr>
          <p:nvPr/>
        </p:nvSpPr>
        <p:spPr bwMode="auto">
          <a:xfrm>
            <a:off x="7144540" y="3220517"/>
            <a:ext cx="4624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Arial" panose="020B0604020202020204" pitchFamily="34" charset="0"/>
                <a:ea typeface="微软雅黑" panose="020B0503020204020204" pitchFamily="34" charset="-122"/>
                <a:cs typeface="Arial" panose="020B0604020202020204" pitchFamily="34" charset="0"/>
              </a:rPr>
              <a:t>1</a:t>
            </a:r>
          </a:p>
        </p:txBody>
      </p:sp>
      <p:sp>
        <p:nvSpPr>
          <p:cNvPr id="141" name="Text Box 8"/>
          <p:cNvSpPr txBox="1">
            <a:spLocks noChangeAspect="1" noChangeArrowheads="1"/>
          </p:cNvSpPr>
          <p:nvPr/>
        </p:nvSpPr>
        <p:spPr bwMode="auto">
          <a:xfrm>
            <a:off x="7268606" y="3651656"/>
            <a:ext cx="4719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solidFill>
                  <a:srgbClr val="800080"/>
                </a:solidFill>
                <a:latin typeface="Arial" panose="020B0604020202020204" pitchFamily="34" charset="0"/>
                <a:ea typeface="微软雅黑" panose="020B0503020204020204" pitchFamily="34" charset="-122"/>
                <a:cs typeface="Arial" panose="020B0604020202020204" pitchFamily="34" charset="0"/>
              </a:rPr>
              <a:t>f</a:t>
            </a:r>
          </a:p>
        </p:txBody>
      </p:sp>
      <p:sp>
        <p:nvSpPr>
          <p:cNvPr id="143" name="Line 10"/>
          <p:cNvSpPr>
            <a:spLocks noChangeAspect="1" noChangeShapeType="1"/>
          </p:cNvSpPr>
          <p:nvPr/>
        </p:nvSpPr>
        <p:spPr bwMode="auto">
          <a:xfrm>
            <a:off x="11119431" y="2389302"/>
            <a:ext cx="0" cy="2615217"/>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144" name="Line 11"/>
          <p:cNvSpPr>
            <a:spLocks noChangeAspect="1" noChangeShapeType="1"/>
          </p:cNvSpPr>
          <p:nvPr/>
        </p:nvSpPr>
        <p:spPr bwMode="auto">
          <a:xfrm>
            <a:off x="7763176" y="2384540"/>
            <a:ext cx="1056408" cy="131793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146" name="Text Box 13"/>
          <p:cNvSpPr txBox="1">
            <a:spLocks noChangeAspect="1" noChangeArrowheads="1"/>
          </p:cNvSpPr>
          <p:nvPr/>
        </p:nvSpPr>
        <p:spPr bwMode="auto">
          <a:xfrm>
            <a:off x="8864801" y="2643361"/>
            <a:ext cx="3062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Arial" panose="020B0604020202020204" pitchFamily="34" charset="0"/>
                <a:ea typeface="微软雅黑" panose="020B0503020204020204" pitchFamily="34" charset="-122"/>
                <a:cs typeface="Arial" panose="020B0604020202020204" pitchFamily="34" charset="0"/>
              </a:rPr>
              <a:t>2</a:t>
            </a:r>
          </a:p>
        </p:txBody>
      </p:sp>
      <p:sp>
        <p:nvSpPr>
          <p:cNvPr id="147" name="Text Box 22"/>
          <p:cNvSpPr txBox="1">
            <a:spLocks noChangeAspect="1" noChangeArrowheads="1"/>
          </p:cNvSpPr>
          <p:nvPr/>
        </p:nvSpPr>
        <p:spPr bwMode="auto">
          <a:xfrm>
            <a:off x="10303491" y="1895939"/>
            <a:ext cx="460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Arial" panose="020B0604020202020204" pitchFamily="34" charset="0"/>
                <a:ea typeface="微软雅黑" panose="020B0503020204020204" pitchFamily="34" charset="-122"/>
                <a:cs typeface="Arial" panose="020B0604020202020204" pitchFamily="34" charset="0"/>
              </a:rPr>
              <a:t>3</a:t>
            </a:r>
          </a:p>
        </p:txBody>
      </p:sp>
      <p:sp>
        <p:nvSpPr>
          <p:cNvPr id="148" name="Text Box 24"/>
          <p:cNvSpPr txBox="1">
            <a:spLocks noChangeAspect="1" noChangeArrowheads="1"/>
          </p:cNvSpPr>
          <p:nvPr/>
        </p:nvSpPr>
        <p:spPr bwMode="auto">
          <a:xfrm>
            <a:off x="7465161" y="1829595"/>
            <a:ext cx="460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800080"/>
                </a:solidFill>
                <a:latin typeface="Arial" panose="020B0604020202020204" pitchFamily="34" charset="0"/>
                <a:ea typeface="微软雅黑" panose="020B0503020204020204" pitchFamily="34" charset="-122"/>
                <a:cs typeface="Arial" panose="020B0604020202020204" pitchFamily="34" charset="0"/>
              </a:rPr>
              <a:t>a</a:t>
            </a:r>
          </a:p>
        </p:txBody>
      </p:sp>
      <p:sp>
        <p:nvSpPr>
          <p:cNvPr id="149" name="Text Box 25"/>
          <p:cNvSpPr txBox="1">
            <a:spLocks noChangeAspect="1" noChangeArrowheads="1"/>
          </p:cNvSpPr>
          <p:nvPr/>
        </p:nvSpPr>
        <p:spPr bwMode="auto">
          <a:xfrm>
            <a:off x="10920071" y="1829595"/>
            <a:ext cx="460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800080"/>
                </a:solidFill>
                <a:latin typeface="Arial" panose="020B0604020202020204" pitchFamily="34" charset="0"/>
                <a:ea typeface="微软雅黑" panose="020B0503020204020204" pitchFamily="34" charset="-122"/>
                <a:cs typeface="Arial" panose="020B0604020202020204" pitchFamily="34" charset="0"/>
              </a:rPr>
              <a:t>d</a:t>
            </a:r>
          </a:p>
        </p:txBody>
      </p:sp>
      <p:sp>
        <p:nvSpPr>
          <p:cNvPr id="150" name="Text Box 27"/>
          <p:cNvSpPr txBox="1">
            <a:spLocks noChangeAspect="1" noChangeArrowheads="1"/>
          </p:cNvSpPr>
          <p:nvPr/>
        </p:nvSpPr>
        <p:spPr bwMode="auto">
          <a:xfrm>
            <a:off x="8599670" y="1829595"/>
            <a:ext cx="460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800080"/>
                </a:solidFill>
                <a:latin typeface="Arial" panose="020B0604020202020204" pitchFamily="34" charset="0"/>
                <a:ea typeface="微软雅黑" panose="020B0503020204020204" pitchFamily="34" charset="-122"/>
                <a:cs typeface="Arial" panose="020B0604020202020204" pitchFamily="34" charset="0"/>
              </a:rPr>
              <a:t>b</a:t>
            </a:r>
          </a:p>
        </p:txBody>
      </p:sp>
      <p:sp>
        <p:nvSpPr>
          <p:cNvPr id="151" name="Text Box 28"/>
          <p:cNvSpPr txBox="1">
            <a:spLocks noChangeAspect="1" noChangeArrowheads="1"/>
          </p:cNvSpPr>
          <p:nvPr/>
        </p:nvSpPr>
        <p:spPr bwMode="auto">
          <a:xfrm>
            <a:off x="9773230" y="1829595"/>
            <a:ext cx="4624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solidFill>
                  <a:srgbClr val="800080"/>
                </a:solidFill>
                <a:latin typeface="Arial" panose="020B0604020202020204" pitchFamily="34" charset="0"/>
                <a:ea typeface="微软雅黑" panose="020B0503020204020204" pitchFamily="34" charset="-122"/>
                <a:cs typeface="Arial" panose="020B0604020202020204" pitchFamily="34" charset="0"/>
              </a:rPr>
              <a:t>c</a:t>
            </a:r>
          </a:p>
        </p:txBody>
      </p:sp>
      <p:sp>
        <p:nvSpPr>
          <p:cNvPr id="152" name="Line 29"/>
          <p:cNvSpPr>
            <a:spLocks noChangeAspect="1" noChangeShapeType="1"/>
          </p:cNvSpPr>
          <p:nvPr/>
        </p:nvSpPr>
        <p:spPr bwMode="auto">
          <a:xfrm>
            <a:off x="8827805" y="2408356"/>
            <a:ext cx="0" cy="122106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153" name="Line 30"/>
          <p:cNvSpPr>
            <a:spLocks noChangeAspect="1" noChangeShapeType="1"/>
          </p:cNvSpPr>
          <p:nvPr/>
        </p:nvSpPr>
        <p:spPr bwMode="auto">
          <a:xfrm>
            <a:off x="7705628" y="2357545"/>
            <a:ext cx="0" cy="1294111"/>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154" name="Line 32"/>
          <p:cNvSpPr>
            <a:spLocks noChangeAspect="1" noChangeShapeType="1"/>
          </p:cNvSpPr>
          <p:nvPr/>
        </p:nvSpPr>
        <p:spPr bwMode="auto">
          <a:xfrm>
            <a:off x="7098162" y="3689764"/>
            <a:ext cx="549919" cy="1"/>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wrap="square"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157" name="Line 38"/>
          <p:cNvSpPr>
            <a:spLocks noChangeAspect="1" noChangeShapeType="1"/>
          </p:cNvSpPr>
          <p:nvPr/>
        </p:nvSpPr>
        <p:spPr bwMode="auto">
          <a:xfrm>
            <a:off x="9968481" y="2408356"/>
            <a:ext cx="0" cy="122106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158" name="Line 39"/>
          <p:cNvSpPr>
            <a:spLocks noChangeAspect="1" noChangeShapeType="1"/>
          </p:cNvSpPr>
          <p:nvPr/>
        </p:nvSpPr>
        <p:spPr bwMode="auto">
          <a:xfrm>
            <a:off x="8827805" y="3740577"/>
            <a:ext cx="0" cy="1232185"/>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159" name="Line 40"/>
          <p:cNvSpPr>
            <a:spLocks noChangeAspect="1" noChangeShapeType="1"/>
          </p:cNvSpPr>
          <p:nvPr/>
        </p:nvSpPr>
        <p:spPr bwMode="auto">
          <a:xfrm>
            <a:off x="7705628" y="3715171"/>
            <a:ext cx="0" cy="129570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161" name="Line 44"/>
          <p:cNvSpPr>
            <a:spLocks noChangeAspect="1" noChangeShapeType="1"/>
          </p:cNvSpPr>
          <p:nvPr/>
        </p:nvSpPr>
        <p:spPr bwMode="auto">
          <a:xfrm>
            <a:off x="8836026" y="5045804"/>
            <a:ext cx="1099569" cy="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168" name="Text Box 55"/>
          <p:cNvSpPr txBox="1">
            <a:spLocks noChangeAspect="1" noChangeArrowheads="1"/>
          </p:cNvSpPr>
          <p:nvPr/>
        </p:nvSpPr>
        <p:spPr bwMode="auto">
          <a:xfrm>
            <a:off x="7465161" y="5090378"/>
            <a:ext cx="460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err="1">
                <a:solidFill>
                  <a:srgbClr val="800080"/>
                </a:solidFill>
                <a:latin typeface="Arial" panose="020B0604020202020204" pitchFamily="34" charset="0"/>
                <a:ea typeface="微软雅黑" panose="020B0503020204020204" pitchFamily="34" charset="-122"/>
                <a:cs typeface="Arial" panose="020B0604020202020204" pitchFamily="34" charset="0"/>
              </a:rPr>
              <a:t>i</a:t>
            </a:r>
            <a:endParaRPr lang="en-US" altLang="zh-CN" sz="2400" b="1" dirty="0">
              <a:solidFill>
                <a:srgbClr val="800080"/>
              </a:solidFill>
              <a:latin typeface="Arial" panose="020B0604020202020204" pitchFamily="34" charset="0"/>
              <a:ea typeface="微软雅黑" panose="020B0503020204020204" pitchFamily="34" charset="-122"/>
              <a:cs typeface="Arial" panose="020B0604020202020204" pitchFamily="34" charset="0"/>
            </a:endParaRPr>
          </a:p>
        </p:txBody>
      </p:sp>
      <p:sp>
        <p:nvSpPr>
          <p:cNvPr id="169" name="Text Box 56"/>
          <p:cNvSpPr txBox="1">
            <a:spLocks noChangeAspect="1" noChangeArrowheads="1"/>
          </p:cNvSpPr>
          <p:nvPr/>
        </p:nvSpPr>
        <p:spPr bwMode="auto">
          <a:xfrm>
            <a:off x="10920071" y="5090378"/>
            <a:ext cx="460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solidFill>
                  <a:srgbClr val="800080"/>
                </a:solidFill>
                <a:latin typeface="Arial" panose="020B0604020202020204" pitchFamily="34" charset="0"/>
                <a:ea typeface="微软雅黑" panose="020B0503020204020204" pitchFamily="34" charset="-122"/>
                <a:cs typeface="Arial" panose="020B0604020202020204" pitchFamily="34" charset="0"/>
              </a:rPr>
              <a:t>m</a:t>
            </a:r>
          </a:p>
        </p:txBody>
      </p:sp>
      <p:sp>
        <p:nvSpPr>
          <p:cNvPr id="170" name="Text Box 58"/>
          <p:cNvSpPr txBox="1">
            <a:spLocks noChangeAspect="1" noChangeArrowheads="1"/>
          </p:cNvSpPr>
          <p:nvPr/>
        </p:nvSpPr>
        <p:spPr bwMode="auto">
          <a:xfrm>
            <a:off x="8599670" y="5090378"/>
            <a:ext cx="460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solidFill>
                  <a:srgbClr val="800080"/>
                </a:solidFill>
                <a:latin typeface="Arial" panose="020B0604020202020204" pitchFamily="34" charset="0"/>
                <a:ea typeface="微软雅黑" panose="020B0503020204020204" pitchFamily="34" charset="-122"/>
                <a:cs typeface="Arial" panose="020B0604020202020204" pitchFamily="34" charset="0"/>
              </a:rPr>
              <a:t>j</a:t>
            </a:r>
          </a:p>
        </p:txBody>
      </p:sp>
      <p:sp>
        <p:nvSpPr>
          <p:cNvPr id="171" name="Text Box 59"/>
          <p:cNvSpPr txBox="1">
            <a:spLocks noChangeAspect="1" noChangeArrowheads="1"/>
          </p:cNvSpPr>
          <p:nvPr/>
        </p:nvSpPr>
        <p:spPr bwMode="auto">
          <a:xfrm>
            <a:off x="9773230" y="5090378"/>
            <a:ext cx="4624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solidFill>
                  <a:srgbClr val="800080"/>
                </a:solidFill>
                <a:latin typeface="Arial" panose="020B0604020202020204" pitchFamily="34" charset="0"/>
                <a:ea typeface="微软雅黑" panose="020B0503020204020204" pitchFamily="34" charset="-122"/>
                <a:cs typeface="Arial" panose="020B0604020202020204" pitchFamily="34" charset="0"/>
              </a:rPr>
              <a:t>k</a:t>
            </a:r>
          </a:p>
        </p:txBody>
      </p:sp>
      <p:sp>
        <p:nvSpPr>
          <p:cNvPr id="172" name="Text Box 60"/>
          <p:cNvSpPr txBox="1">
            <a:spLocks noChangeAspect="1" noChangeArrowheads="1"/>
          </p:cNvSpPr>
          <p:nvPr/>
        </p:nvSpPr>
        <p:spPr bwMode="auto">
          <a:xfrm>
            <a:off x="6579340" y="3443646"/>
            <a:ext cx="460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800080"/>
                </a:solidFill>
                <a:latin typeface="Arial" panose="020B0604020202020204" pitchFamily="34" charset="0"/>
                <a:ea typeface="微软雅黑" panose="020B0503020204020204" pitchFamily="34" charset="-122"/>
                <a:cs typeface="Arial" panose="020B0604020202020204" pitchFamily="34" charset="0"/>
              </a:rPr>
              <a:t>e</a:t>
            </a:r>
          </a:p>
        </p:txBody>
      </p:sp>
      <p:sp>
        <p:nvSpPr>
          <p:cNvPr id="173" name="Text Box 61"/>
          <p:cNvSpPr txBox="1">
            <a:spLocks noChangeAspect="1" noChangeArrowheads="1"/>
          </p:cNvSpPr>
          <p:nvPr/>
        </p:nvSpPr>
        <p:spPr bwMode="auto">
          <a:xfrm>
            <a:off x="9565647" y="3251594"/>
            <a:ext cx="460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800080"/>
                </a:solidFill>
                <a:latin typeface="Arial" panose="020B0604020202020204" pitchFamily="34" charset="0"/>
                <a:ea typeface="微软雅黑" panose="020B0503020204020204" pitchFamily="34" charset="-122"/>
                <a:cs typeface="Arial" panose="020B0604020202020204" pitchFamily="34" charset="0"/>
              </a:rPr>
              <a:t>h</a:t>
            </a:r>
          </a:p>
        </p:txBody>
      </p:sp>
      <p:sp>
        <p:nvSpPr>
          <p:cNvPr id="174" name="Text Box 63"/>
          <p:cNvSpPr txBox="1">
            <a:spLocks noChangeAspect="1" noChangeArrowheads="1"/>
          </p:cNvSpPr>
          <p:nvPr/>
        </p:nvSpPr>
        <p:spPr bwMode="auto">
          <a:xfrm>
            <a:off x="8770258" y="3178699"/>
            <a:ext cx="460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800080"/>
                </a:solidFill>
                <a:latin typeface="Arial" panose="020B0604020202020204" pitchFamily="34" charset="0"/>
                <a:ea typeface="微软雅黑" panose="020B0503020204020204" pitchFamily="34" charset="-122"/>
                <a:cs typeface="Arial" panose="020B0604020202020204" pitchFamily="34" charset="0"/>
              </a:rPr>
              <a:t>g</a:t>
            </a:r>
          </a:p>
        </p:txBody>
      </p:sp>
      <p:sp>
        <p:nvSpPr>
          <p:cNvPr id="175" name="Text Box 64"/>
          <p:cNvSpPr txBox="1">
            <a:spLocks noChangeAspect="1" noChangeArrowheads="1"/>
          </p:cNvSpPr>
          <p:nvPr/>
        </p:nvSpPr>
        <p:spPr bwMode="auto">
          <a:xfrm>
            <a:off x="9561589" y="2643361"/>
            <a:ext cx="4624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Arial" panose="020B0604020202020204" pitchFamily="34" charset="0"/>
                <a:ea typeface="微软雅黑" panose="020B0503020204020204" pitchFamily="34" charset="-122"/>
                <a:cs typeface="Arial" panose="020B0604020202020204" pitchFamily="34" charset="0"/>
              </a:rPr>
              <a:t>3</a:t>
            </a:r>
          </a:p>
        </p:txBody>
      </p:sp>
      <p:sp>
        <p:nvSpPr>
          <p:cNvPr id="176" name="Text Box 65"/>
          <p:cNvSpPr txBox="1">
            <a:spLocks noChangeAspect="1" noChangeArrowheads="1"/>
          </p:cNvSpPr>
          <p:nvPr/>
        </p:nvSpPr>
        <p:spPr bwMode="auto">
          <a:xfrm>
            <a:off x="7304851" y="2643361"/>
            <a:ext cx="460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Arial" panose="020B0604020202020204" pitchFamily="34" charset="0"/>
                <a:ea typeface="微软雅黑" panose="020B0503020204020204" pitchFamily="34" charset="-122"/>
                <a:cs typeface="Arial" panose="020B0604020202020204" pitchFamily="34" charset="0"/>
              </a:rPr>
              <a:t>4</a:t>
            </a:r>
          </a:p>
        </p:txBody>
      </p:sp>
      <p:sp>
        <p:nvSpPr>
          <p:cNvPr id="177" name="Text Box 66"/>
          <p:cNvSpPr txBox="1">
            <a:spLocks noChangeAspect="1" noChangeArrowheads="1"/>
          </p:cNvSpPr>
          <p:nvPr/>
        </p:nvSpPr>
        <p:spPr bwMode="auto">
          <a:xfrm>
            <a:off x="8205273" y="2632245"/>
            <a:ext cx="4624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Arial" panose="020B0604020202020204" pitchFamily="34" charset="0"/>
                <a:ea typeface="微软雅黑" panose="020B0503020204020204" pitchFamily="34" charset="-122"/>
                <a:cs typeface="Arial" panose="020B0604020202020204" pitchFamily="34" charset="0"/>
              </a:rPr>
              <a:t>3</a:t>
            </a:r>
          </a:p>
        </p:txBody>
      </p:sp>
      <p:sp>
        <p:nvSpPr>
          <p:cNvPr id="179" name="Text Box 68"/>
          <p:cNvSpPr txBox="1">
            <a:spLocks noChangeAspect="1" noChangeArrowheads="1"/>
          </p:cNvSpPr>
          <p:nvPr/>
        </p:nvSpPr>
        <p:spPr bwMode="auto">
          <a:xfrm>
            <a:off x="8864801" y="4112138"/>
            <a:ext cx="3062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Arial" panose="020B0604020202020204" pitchFamily="34" charset="0"/>
                <a:ea typeface="微软雅黑" panose="020B0503020204020204" pitchFamily="34" charset="-122"/>
                <a:cs typeface="Arial" panose="020B0604020202020204" pitchFamily="34" charset="0"/>
              </a:rPr>
              <a:t>4</a:t>
            </a:r>
          </a:p>
        </p:txBody>
      </p:sp>
      <p:sp>
        <p:nvSpPr>
          <p:cNvPr id="181" name="Text Box 70"/>
          <p:cNvSpPr txBox="1">
            <a:spLocks noChangeAspect="1" noChangeArrowheads="1"/>
          </p:cNvSpPr>
          <p:nvPr/>
        </p:nvSpPr>
        <p:spPr bwMode="auto">
          <a:xfrm>
            <a:off x="7293269" y="4112137"/>
            <a:ext cx="4719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Arial" panose="020B0604020202020204" pitchFamily="34" charset="0"/>
                <a:ea typeface="微软雅黑" panose="020B0503020204020204" pitchFamily="34" charset="-122"/>
                <a:cs typeface="Arial" panose="020B0604020202020204" pitchFamily="34" charset="0"/>
              </a:rPr>
              <a:t>5</a:t>
            </a:r>
          </a:p>
        </p:txBody>
      </p:sp>
      <p:sp>
        <p:nvSpPr>
          <p:cNvPr id="186" name="Text Box 75"/>
          <p:cNvSpPr txBox="1">
            <a:spLocks noChangeAspect="1" noChangeArrowheads="1"/>
          </p:cNvSpPr>
          <p:nvPr/>
        </p:nvSpPr>
        <p:spPr bwMode="auto">
          <a:xfrm>
            <a:off x="10807032" y="3664360"/>
            <a:ext cx="3082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Arial" panose="020B0604020202020204" pitchFamily="34" charset="0"/>
                <a:ea typeface="微软雅黑" panose="020B0503020204020204" pitchFamily="34" charset="-122"/>
                <a:cs typeface="Arial" panose="020B0604020202020204" pitchFamily="34" charset="0"/>
              </a:rPr>
              <a:t>2</a:t>
            </a:r>
          </a:p>
        </p:txBody>
      </p:sp>
      <p:sp>
        <p:nvSpPr>
          <p:cNvPr id="187" name="Oval 15"/>
          <p:cNvSpPr>
            <a:spLocks noChangeArrowheads="1"/>
          </p:cNvSpPr>
          <p:nvPr/>
        </p:nvSpPr>
        <p:spPr bwMode="auto">
          <a:xfrm>
            <a:off x="7619306" y="2268624"/>
            <a:ext cx="144033" cy="144000"/>
          </a:xfrm>
          <a:prstGeom prst="ellipse">
            <a:avLst/>
          </a:prstGeom>
          <a:solidFill>
            <a:srgbClr val="FFFFFF"/>
          </a:solidFill>
          <a:ln w="25400">
            <a:solidFill>
              <a:srgbClr val="0000FF"/>
            </a:solidFill>
            <a:round/>
            <a:headEnd/>
            <a:tailEnd type="none" w="sm" len="me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ea typeface="微软雅黑" panose="020B0503020204020204" pitchFamily="34" charset="-122"/>
              <a:cs typeface="Arial" panose="020B0604020202020204" pitchFamily="34" charset="0"/>
            </a:endParaRPr>
          </a:p>
        </p:txBody>
      </p:sp>
      <p:sp>
        <p:nvSpPr>
          <p:cNvPr id="189" name="Oval 17"/>
          <p:cNvSpPr>
            <a:spLocks noChangeArrowheads="1"/>
          </p:cNvSpPr>
          <p:nvPr/>
        </p:nvSpPr>
        <p:spPr bwMode="auto">
          <a:xfrm>
            <a:off x="8747649" y="2268624"/>
            <a:ext cx="144033" cy="144000"/>
          </a:xfrm>
          <a:prstGeom prst="ellipse">
            <a:avLst/>
          </a:prstGeom>
          <a:solidFill>
            <a:srgbClr val="FFFFFF"/>
          </a:solidFill>
          <a:ln w="25400">
            <a:solidFill>
              <a:srgbClr val="0000FF"/>
            </a:solidFill>
            <a:round/>
            <a:headEnd/>
            <a:tailEnd type="none" w="sm" len="me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ea typeface="微软雅黑" panose="020B0503020204020204" pitchFamily="34" charset="-122"/>
              <a:cs typeface="Arial" panose="020B0604020202020204" pitchFamily="34" charset="0"/>
            </a:endParaRPr>
          </a:p>
        </p:txBody>
      </p:sp>
      <p:sp>
        <p:nvSpPr>
          <p:cNvPr id="190" name="Line 18"/>
          <p:cNvSpPr>
            <a:spLocks noChangeAspect="1" noChangeShapeType="1"/>
          </p:cNvSpPr>
          <p:nvPr/>
        </p:nvSpPr>
        <p:spPr bwMode="auto">
          <a:xfrm>
            <a:off x="8916184" y="2327375"/>
            <a:ext cx="1025580" cy="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191" name="Oval 19"/>
          <p:cNvSpPr>
            <a:spLocks noChangeArrowheads="1"/>
          </p:cNvSpPr>
          <p:nvPr/>
        </p:nvSpPr>
        <p:spPr bwMode="auto">
          <a:xfrm>
            <a:off x="9892436" y="2268624"/>
            <a:ext cx="144033" cy="144000"/>
          </a:xfrm>
          <a:prstGeom prst="ellipse">
            <a:avLst/>
          </a:prstGeom>
          <a:solidFill>
            <a:srgbClr val="FFFFFF"/>
          </a:solidFill>
          <a:ln w="25400">
            <a:solidFill>
              <a:srgbClr val="0000FF"/>
            </a:solidFill>
            <a:round/>
            <a:headEnd/>
            <a:tailEnd type="none" w="sm" len="me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ea typeface="微软雅黑" panose="020B0503020204020204" pitchFamily="34" charset="-122"/>
              <a:cs typeface="Arial" panose="020B0604020202020204" pitchFamily="34" charset="0"/>
            </a:endParaRPr>
          </a:p>
        </p:txBody>
      </p:sp>
      <p:sp>
        <p:nvSpPr>
          <p:cNvPr id="192" name="Line 20"/>
          <p:cNvSpPr>
            <a:spLocks noChangeAspect="1" noChangeShapeType="1"/>
          </p:cNvSpPr>
          <p:nvPr/>
        </p:nvSpPr>
        <p:spPr bwMode="auto">
          <a:xfrm>
            <a:off x="10040415" y="2327375"/>
            <a:ext cx="986530" cy="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193" name="Oval 21"/>
          <p:cNvSpPr>
            <a:spLocks noChangeArrowheads="1"/>
          </p:cNvSpPr>
          <p:nvPr/>
        </p:nvSpPr>
        <p:spPr bwMode="auto">
          <a:xfrm>
            <a:off x="11035165" y="2268624"/>
            <a:ext cx="144033" cy="144000"/>
          </a:xfrm>
          <a:prstGeom prst="ellipse">
            <a:avLst/>
          </a:prstGeom>
          <a:solidFill>
            <a:srgbClr val="FFFFFF"/>
          </a:solidFill>
          <a:ln w="25400">
            <a:solidFill>
              <a:srgbClr val="0000FF"/>
            </a:solidFill>
            <a:round/>
            <a:headEnd/>
            <a:tailEnd type="none" w="sm" len="me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ea typeface="微软雅黑" panose="020B0503020204020204" pitchFamily="34" charset="-122"/>
              <a:cs typeface="Arial" panose="020B0604020202020204" pitchFamily="34" charset="0"/>
            </a:endParaRPr>
          </a:p>
        </p:txBody>
      </p:sp>
      <p:sp>
        <p:nvSpPr>
          <p:cNvPr id="194" name="Oval 31"/>
          <p:cNvSpPr>
            <a:spLocks noChangeArrowheads="1"/>
          </p:cNvSpPr>
          <p:nvPr/>
        </p:nvSpPr>
        <p:spPr bwMode="auto">
          <a:xfrm>
            <a:off x="6947466" y="3627837"/>
            <a:ext cx="144033" cy="144000"/>
          </a:xfrm>
          <a:prstGeom prst="ellipse">
            <a:avLst/>
          </a:prstGeom>
          <a:solidFill>
            <a:srgbClr val="FFFFFF"/>
          </a:solidFill>
          <a:ln w="25400">
            <a:solidFill>
              <a:srgbClr val="0000FF"/>
            </a:solidFill>
            <a:round/>
            <a:headEnd/>
            <a:tailEnd type="none" w="sm" len="med"/>
          </a:ln>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ea typeface="微软雅黑" panose="020B0503020204020204" pitchFamily="34" charset="-122"/>
              <a:cs typeface="Arial" panose="020B0604020202020204" pitchFamily="34" charset="0"/>
            </a:endParaRPr>
          </a:p>
        </p:txBody>
      </p:sp>
      <p:sp>
        <p:nvSpPr>
          <p:cNvPr id="195" name="Oval 35"/>
          <p:cNvSpPr>
            <a:spLocks noChangeArrowheads="1"/>
          </p:cNvSpPr>
          <p:nvPr/>
        </p:nvSpPr>
        <p:spPr bwMode="auto">
          <a:xfrm>
            <a:off x="8758160" y="3627837"/>
            <a:ext cx="144033" cy="144000"/>
          </a:xfrm>
          <a:prstGeom prst="ellipse">
            <a:avLst/>
          </a:prstGeom>
          <a:solidFill>
            <a:srgbClr val="FFFFFF"/>
          </a:solidFill>
          <a:ln w="25400">
            <a:solidFill>
              <a:srgbClr val="0000FF"/>
            </a:solidFill>
            <a:round/>
            <a:headEnd/>
            <a:tailEnd type="none" w="sm" len="med"/>
          </a:ln>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ea typeface="微软雅黑" panose="020B0503020204020204" pitchFamily="34" charset="-122"/>
              <a:cs typeface="Arial" panose="020B0604020202020204" pitchFamily="34" charset="0"/>
            </a:endParaRPr>
          </a:p>
        </p:txBody>
      </p:sp>
      <p:sp>
        <p:nvSpPr>
          <p:cNvPr id="196" name="Oval 37"/>
          <p:cNvSpPr>
            <a:spLocks noChangeArrowheads="1"/>
          </p:cNvSpPr>
          <p:nvPr/>
        </p:nvSpPr>
        <p:spPr bwMode="auto">
          <a:xfrm>
            <a:off x="9888507" y="3627837"/>
            <a:ext cx="144033" cy="144000"/>
          </a:xfrm>
          <a:prstGeom prst="ellipse">
            <a:avLst/>
          </a:prstGeom>
          <a:solidFill>
            <a:srgbClr val="FFFFFF"/>
          </a:solidFill>
          <a:ln w="25400">
            <a:solidFill>
              <a:srgbClr val="0000FF"/>
            </a:solidFill>
            <a:round/>
            <a:headEnd/>
            <a:tailEnd type="none" w="sm" len="med"/>
          </a:ln>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ea typeface="微软雅黑" panose="020B0503020204020204" pitchFamily="34" charset="-122"/>
              <a:cs typeface="Arial" panose="020B0604020202020204" pitchFamily="34" charset="0"/>
            </a:endParaRPr>
          </a:p>
        </p:txBody>
      </p:sp>
      <p:sp>
        <p:nvSpPr>
          <p:cNvPr id="197" name="Oval 33"/>
          <p:cNvSpPr>
            <a:spLocks noChangeArrowheads="1"/>
          </p:cNvSpPr>
          <p:nvPr/>
        </p:nvSpPr>
        <p:spPr bwMode="auto">
          <a:xfrm>
            <a:off x="7652373" y="3627837"/>
            <a:ext cx="144033" cy="144000"/>
          </a:xfrm>
          <a:prstGeom prst="ellipse">
            <a:avLst/>
          </a:prstGeom>
          <a:solidFill>
            <a:srgbClr val="FFFFFF"/>
          </a:solidFill>
          <a:ln w="25400">
            <a:solidFill>
              <a:srgbClr val="0000FF"/>
            </a:solidFill>
            <a:round/>
            <a:headEnd/>
            <a:tailEnd type="none" w="sm" len="med"/>
          </a:ln>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ea typeface="微软雅黑" panose="020B0503020204020204" pitchFamily="34" charset="-122"/>
              <a:cs typeface="Arial" panose="020B0604020202020204" pitchFamily="34" charset="0"/>
            </a:endParaRPr>
          </a:p>
        </p:txBody>
      </p:sp>
      <p:sp>
        <p:nvSpPr>
          <p:cNvPr id="198" name="Oval 41"/>
          <p:cNvSpPr>
            <a:spLocks noChangeArrowheads="1"/>
          </p:cNvSpPr>
          <p:nvPr/>
        </p:nvSpPr>
        <p:spPr bwMode="auto">
          <a:xfrm>
            <a:off x="7619306" y="4987053"/>
            <a:ext cx="144033" cy="144000"/>
          </a:xfrm>
          <a:prstGeom prst="ellipse">
            <a:avLst/>
          </a:prstGeom>
          <a:solidFill>
            <a:srgbClr val="FFFFFF"/>
          </a:solidFill>
          <a:ln w="25400">
            <a:solidFill>
              <a:srgbClr val="0000FF"/>
            </a:solidFill>
            <a:round/>
            <a:headEnd/>
            <a:tailEnd type="none" w="sm" len="me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ea typeface="微软雅黑" panose="020B0503020204020204" pitchFamily="34" charset="-122"/>
              <a:cs typeface="Arial" panose="020B0604020202020204" pitchFamily="34" charset="0"/>
            </a:endParaRPr>
          </a:p>
        </p:txBody>
      </p:sp>
      <p:sp>
        <p:nvSpPr>
          <p:cNvPr id="199" name="Oval 45"/>
          <p:cNvSpPr>
            <a:spLocks noChangeArrowheads="1"/>
          </p:cNvSpPr>
          <p:nvPr/>
        </p:nvSpPr>
        <p:spPr bwMode="auto">
          <a:xfrm>
            <a:off x="9892436" y="4987053"/>
            <a:ext cx="144033" cy="144000"/>
          </a:xfrm>
          <a:prstGeom prst="ellipse">
            <a:avLst/>
          </a:prstGeom>
          <a:solidFill>
            <a:srgbClr val="FFFFFF"/>
          </a:solidFill>
          <a:ln w="25400">
            <a:solidFill>
              <a:srgbClr val="0000FF"/>
            </a:solidFill>
            <a:round/>
            <a:headEnd/>
            <a:tailEnd type="none" w="sm" len="me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ea typeface="微软雅黑" panose="020B0503020204020204" pitchFamily="34" charset="-122"/>
              <a:cs typeface="Arial" panose="020B0604020202020204" pitchFamily="34" charset="0"/>
            </a:endParaRPr>
          </a:p>
        </p:txBody>
      </p:sp>
      <p:sp>
        <p:nvSpPr>
          <p:cNvPr id="200" name="Oval 47"/>
          <p:cNvSpPr>
            <a:spLocks noChangeArrowheads="1"/>
          </p:cNvSpPr>
          <p:nvPr/>
        </p:nvSpPr>
        <p:spPr bwMode="auto">
          <a:xfrm>
            <a:off x="11035165" y="4987053"/>
            <a:ext cx="144033" cy="144000"/>
          </a:xfrm>
          <a:prstGeom prst="ellipse">
            <a:avLst/>
          </a:prstGeom>
          <a:solidFill>
            <a:srgbClr val="FFFFFF"/>
          </a:solidFill>
          <a:ln w="25400">
            <a:solidFill>
              <a:srgbClr val="0000FF"/>
            </a:solidFill>
            <a:round/>
            <a:headEnd/>
            <a:tailEnd type="none" w="sm" len="me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ea typeface="微软雅黑" panose="020B0503020204020204" pitchFamily="34" charset="-122"/>
              <a:cs typeface="Arial" panose="020B0604020202020204" pitchFamily="34" charset="0"/>
            </a:endParaRPr>
          </a:p>
        </p:txBody>
      </p:sp>
      <p:sp>
        <p:nvSpPr>
          <p:cNvPr id="201" name="Oval 43"/>
          <p:cNvSpPr>
            <a:spLocks noChangeArrowheads="1"/>
          </p:cNvSpPr>
          <p:nvPr/>
        </p:nvSpPr>
        <p:spPr bwMode="auto">
          <a:xfrm>
            <a:off x="8747649" y="4987053"/>
            <a:ext cx="144033" cy="144000"/>
          </a:xfrm>
          <a:prstGeom prst="ellipse">
            <a:avLst/>
          </a:prstGeom>
          <a:solidFill>
            <a:srgbClr val="FFFFFF"/>
          </a:solidFill>
          <a:ln w="25400">
            <a:solidFill>
              <a:srgbClr val="0000FF"/>
            </a:solidFill>
            <a:round/>
            <a:headEnd/>
            <a:tailEnd type="none" w="sm" len="me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1402045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64995">
                                            <p:txEl>
                                              <p:pRg st="0" end="0"/>
                                            </p:txEl>
                                          </p:spTgt>
                                        </p:tgtEl>
                                        <p:attrNameLst>
                                          <p:attrName>style.visibility</p:attrName>
                                        </p:attrNameLst>
                                      </p:cBhvr>
                                      <p:to>
                                        <p:strVal val="visible"/>
                                      </p:to>
                                    </p:set>
                                    <p:anim calcmode="lin" valueType="num">
                                      <p:cBhvr additive="base">
                                        <p:cTn id="7" dur="500" fill="hold"/>
                                        <p:tgtEl>
                                          <p:spTgt spid="13649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6499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5"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decel="50000" fill="hold">
                                          <p:stCondLst>
                                            <p:cond delay="0"/>
                                          </p:stCondLst>
                                        </p:cTn>
                                        <p:tgtEl>
                                          <p:spTgt spid="14"/>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14"/>
                                        </p:tgtEl>
                                        <p:attrNameLst>
                                          <p:attrName>ppt_w</p:attrName>
                                        </p:attrNameLst>
                                      </p:cBhvr>
                                      <p:tavLst>
                                        <p:tav tm="0">
                                          <p:val>
                                            <p:strVal val="#ppt_w*.05"/>
                                          </p:val>
                                        </p:tav>
                                        <p:tav tm="100000">
                                          <p:val>
                                            <p:strVal val="#ppt_w"/>
                                          </p:val>
                                        </p:tav>
                                      </p:tavLst>
                                    </p:anim>
                                    <p:anim calcmode="lin" valueType="num">
                                      <p:cBhvr>
                                        <p:cTn id="15" dur="1000" fill="hold"/>
                                        <p:tgtEl>
                                          <p:spTgt spid="14"/>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14"/>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14"/>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14"/>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1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65414">
                                            <p:txEl>
                                              <p:pRg st="0" end="0"/>
                                            </p:txEl>
                                          </p:spTgt>
                                        </p:tgtEl>
                                        <p:attrNameLst>
                                          <p:attrName>style.visibility</p:attrName>
                                        </p:attrNameLst>
                                      </p:cBhvr>
                                      <p:to>
                                        <p:strVal val="visible"/>
                                      </p:to>
                                    </p:set>
                                    <p:anim calcmode="lin" valueType="num">
                                      <p:cBhvr additive="base">
                                        <p:cTn id="24" dur="500" fill="hold"/>
                                        <p:tgtEl>
                                          <p:spTgt spid="1365414">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654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72"/>
                                        </p:tgtEl>
                                        <p:attrNameLst>
                                          <p:attrName>style.visibility</p:attrName>
                                        </p:attrNameLst>
                                      </p:cBhvr>
                                      <p:to>
                                        <p:strVal val="visible"/>
                                      </p:to>
                                    </p:set>
                                    <p:animEffect transition="in" filter="wipe(left)">
                                      <p:cBhvr>
                                        <p:cTn id="30" dur="500"/>
                                        <p:tgtEl>
                                          <p:spTgt spid="17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94"/>
                                        </p:tgtEl>
                                        <p:attrNameLst>
                                          <p:attrName>style.visibility</p:attrName>
                                        </p:attrNameLst>
                                      </p:cBhvr>
                                      <p:to>
                                        <p:strVal val="visible"/>
                                      </p:to>
                                    </p:set>
                                    <p:animEffect transition="in" filter="wipe(left)">
                                      <p:cBhvr>
                                        <p:cTn id="33" dur="500"/>
                                        <p:tgtEl>
                                          <p:spTgt spid="194"/>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140"/>
                                        </p:tgtEl>
                                        <p:attrNameLst>
                                          <p:attrName>style.visibility</p:attrName>
                                        </p:attrNameLst>
                                      </p:cBhvr>
                                      <p:to>
                                        <p:strVal val="visible"/>
                                      </p:to>
                                    </p:set>
                                    <p:animEffect transition="in" filter="wipe(left)">
                                      <p:cBhvr>
                                        <p:cTn id="37" dur="500"/>
                                        <p:tgtEl>
                                          <p:spTgt spid="140"/>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54"/>
                                        </p:tgtEl>
                                        <p:attrNameLst>
                                          <p:attrName>style.visibility</p:attrName>
                                        </p:attrNameLst>
                                      </p:cBhvr>
                                      <p:to>
                                        <p:strVal val="visible"/>
                                      </p:to>
                                    </p:set>
                                    <p:animEffect transition="in" filter="wipe(left)">
                                      <p:cBhvr>
                                        <p:cTn id="40" dur="500"/>
                                        <p:tgtEl>
                                          <p:spTgt spid="154"/>
                                        </p:tgtEl>
                                      </p:cBhvr>
                                    </p:animEffect>
                                  </p:childTnLst>
                                </p:cTn>
                              </p:par>
                            </p:childTnLst>
                          </p:cTn>
                        </p:par>
                        <p:par>
                          <p:cTn id="41" fill="hold">
                            <p:stCondLst>
                              <p:cond delay="1000"/>
                            </p:stCondLst>
                            <p:childTnLst>
                              <p:par>
                                <p:cTn id="42" presetID="22" presetClass="entr" presetSubtype="8" fill="hold" grpId="0" nodeType="afterEffect">
                                  <p:stCondLst>
                                    <p:cond delay="0"/>
                                  </p:stCondLst>
                                  <p:childTnLst>
                                    <p:set>
                                      <p:cBhvr>
                                        <p:cTn id="43" dur="1" fill="hold">
                                          <p:stCondLst>
                                            <p:cond delay="0"/>
                                          </p:stCondLst>
                                        </p:cTn>
                                        <p:tgtEl>
                                          <p:spTgt spid="141"/>
                                        </p:tgtEl>
                                        <p:attrNameLst>
                                          <p:attrName>style.visibility</p:attrName>
                                        </p:attrNameLst>
                                      </p:cBhvr>
                                      <p:to>
                                        <p:strVal val="visible"/>
                                      </p:to>
                                    </p:set>
                                    <p:animEffect transition="in" filter="wipe(left)">
                                      <p:cBhvr>
                                        <p:cTn id="44" dur="500"/>
                                        <p:tgtEl>
                                          <p:spTgt spid="141"/>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97"/>
                                        </p:tgtEl>
                                        <p:attrNameLst>
                                          <p:attrName>style.visibility</p:attrName>
                                        </p:attrNameLst>
                                      </p:cBhvr>
                                      <p:to>
                                        <p:strVal val="visible"/>
                                      </p:to>
                                    </p:set>
                                    <p:animEffect transition="in" filter="wipe(left)">
                                      <p:cBhvr>
                                        <p:cTn id="47" dur="500"/>
                                        <p:tgtEl>
                                          <p:spTgt spid="19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50"/>
                                        </p:tgtEl>
                                        <p:attrNameLst>
                                          <p:attrName>style.visibility</p:attrName>
                                        </p:attrNameLst>
                                      </p:cBhvr>
                                      <p:to>
                                        <p:strVal val="visible"/>
                                      </p:to>
                                    </p:set>
                                    <p:animEffect transition="in" filter="wipe(up)">
                                      <p:cBhvr>
                                        <p:cTn id="52" dur="500"/>
                                        <p:tgtEl>
                                          <p:spTgt spid="150"/>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189"/>
                                        </p:tgtEl>
                                        <p:attrNameLst>
                                          <p:attrName>style.visibility</p:attrName>
                                        </p:attrNameLst>
                                      </p:cBhvr>
                                      <p:to>
                                        <p:strVal val="visible"/>
                                      </p:to>
                                    </p:set>
                                    <p:animEffect transition="in" filter="wipe(up)">
                                      <p:cBhvr>
                                        <p:cTn id="55" dur="500"/>
                                        <p:tgtEl>
                                          <p:spTgt spid="189"/>
                                        </p:tgtEl>
                                      </p:cBhvr>
                                    </p:animEffect>
                                  </p:childTnLst>
                                </p:cTn>
                              </p:par>
                            </p:childTnLst>
                          </p:cTn>
                        </p:par>
                        <p:par>
                          <p:cTn id="56" fill="hold">
                            <p:stCondLst>
                              <p:cond delay="500"/>
                            </p:stCondLst>
                            <p:childTnLst>
                              <p:par>
                                <p:cTn id="57" presetID="22" presetClass="entr" presetSubtype="1" fill="hold" grpId="0" nodeType="afterEffect">
                                  <p:stCondLst>
                                    <p:cond delay="0"/>
                                  </p:stCondLst>
                                  <p:childTnLst>
                                    <p:set>
                                      <p:cBhvr>
                                        <p:cTn id="58" dur="1" fill="hold">
                                          <p:stCondLst>
                                            <p:cond delay="0"/>
                                          </p:stCondLst>
                                        </p:cTn>
                                        <p:tgtEl>
                                          <p:spTgt spid="146"/>
                                        </p:tgtEl>
                                        <p:attrNameLst>
                                          <p:attrName>style.visibility</p:attrName>
                                        </p:attrNameLst>
                                      </p:cBhvr>
                                      <p:to>
                                        <p:strVal val="visible"/>
                                      </p:to>
                                    </p:set>
                                    <p:animEffect transition="in" filter="wipe(up)">
                                      <p:cBhvr>
                                        <p:cTn id="59" dur="500"/>
                                        <p:tgtEl>
                                          <p:spTgt spid="146"/>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152"/>
                                        </p:tgtEl>
                                        <p:attrNameLst>
                                          <p:attrName>style.visibility</p:attrName>
                                        </p:attrNameLst>
                                      </p:cBhvr>
                                      <p:to>
                                        <p:strVal val="visible"/>
                                      </p:to>
                                    </p:set>
                                    <p:animEffect transition="in" filter="wipe(up)">
                                      <p:cBhvr>
                                        <p:cTn id="62" dur="500"/>
                                        <p:tgtEl>
                                          <p:spTgt spid="152"/>
                                        </p:tgtEl>
                                      </p:cBhvr>
                                    </p:animEffect>
                                  </p:childTnLst>
                                </p:cTn>
                              </p:par>
                            </p:childTnLst>
                          </p:cTn>
                        </p:par>
                        <p:par>
                          <p:cTn id="63" fill="hold">
                            <p:stCondLst>
                              <p:cond delay="1000"/>
                            </p:stCondLst>
                            <p:childTnLst>
                              <p:par>
                                <p:cTn id="64" presetID="22" presetClass="entr" presetSubtype="1" fill="hold" grpId="0" nodeType="afterEffect">
                                  <p:stCondLst>
                                    <p:cond delay="0"/>
                                  </p:stCondLst>
                                  <p:childTnLst>
                                    <p:set>
                                      <p:cBhvr>
                                        <p:cTn id="65" dur="1" fill="hold">
                                          <p:stCondLst>
                                            <p:cond delay="0"/>
                                          </p:stCondLst>
                                        </p:cTn>
                                        <p:tgtEl>
                                          <p:spTgt spid="174"/>
                                        </p:tgtEl>
                                        <p:attrNameLst>
                                          <p:attrName>style.visibility</p:attrName>
                                        </p:attrNameLst>
                                      </p:cBhvr>
                                      <p:to>
                                        <p:strVal val="visible"/>
                                      </p:to>
                                    </p:set>
                                    <p:animEffect transition="in" filter="wipe(up)">
                                      <p:cBhvr>
                                        <p:cTn id="66" dur="500"/>
                                        <p:tgtEl>
                                          <p:spTgt spid="174"/>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195"/>
                                        </p:tgtEl>
                                        <p:attrNameLst>
                                          <p:attrName>style.visibility</p:attrName>
                                        </p:attrNameLst>
                                      </p:cBhvr>
                                      <p:to>
                                        <p:strVal val="visible"/>
                                      </p:to>
                                    </p:set>
                                    <p:animEffect transition="in" filter="wipe(up)">
                                      <p:cBhvr>
                                        <p:cTn id="69" dur="500"/>
                                        <p:tgtEl>
                                          <p:spTgt spid="19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grpId="0" nodeType="clickEffect">
                                  <p:stCondLst>
                                    <p:cond delay="0"/>
                                  </p:stCondLst>
                                  <p:childTnLst>
                                    <p:set>
                                      <p:cBhvr>
                                        <p:cTn id="73" dur="1" fill="hold">
                                          <p:stCondLst>
                                            <p:cond delay="0"/>
                                          </p:stCondLst>
                                        </p:cTn>
                                        <p:tgtEl>
                                          <p:spTgt spid="149"/>
                                        </p:tgtEl>
                                        <p:attrNameLst>
                                          <p:attrName>style.visibility</p:attrName>
                                        </p:attrNameLst>
                                      </p:cBhvr>
                                      <p:to>
                                        <p:strVal val="visible"/>
                                      </p:to>
                                    </p:set>
                                    <p:animEffect transition="in" filter="wipe(up)">
                                      <p:cBhvr>
                                        <p:cTn id="74" dur="500"/>
                                        <p:tgtEl>
                                          <p:spTgt spid="149"/>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193"/>
                                        </p:tgtEl>
                                        <p:attrNameLst>
                                          <p:attrName>style.visibility</p:attrName>
                                        </p:attrNameLst>
                                      </p:cBhvr>
                                      <p:to>
                                        <p:strVal val="visible"/>
                                      </p:to>
                                    </p:set>
                                    <p:animEffect transition="in" filter="wipe(up)">
                                      <p:cBhvr>
                                        <p:cTn id="77" dur="500"/>
                                        <p:tgtEl>
                                          <p:spTgt spid="193"/>
                                        </p:tgtEl>
                                      </p:cBhvr>
                                    </p:animEffect>
                                  </p:childTnLst>
                                </p:cTn>
                              </p:par>
                            </p:childTnLst>
                          </p:cTn>
                        </p:par>
                        <p:par>
                          <p:cTn id="78" fill="hold">
                            <p:stCondLst>
                              <p:cond delay="500"/>
                            </p:stCondLst>
                            <p:childTnLst>
                              <p:par>
                                <p:cTn id="79" presetID="22" presetClass="entr" presetSubtype="1" fill="hold" grpId="0" nodeType="afterEffect">
                                  <p:stCondLst>
                                    <p:cond delay="0"/>
                                  </p:stCondLst>
                                  <p:childTnLst>
                                    <p:set>
                                      <p:cBhvr>
                                        <p:cTn id="80" dur="1" fill="hold">
                                          <p:stCondLst>
                                            <p:cond delay="0"/>
                                          </p:stCondLst>
                                        </p:cTn>
                                        <p:tgtEl>
                                          <p:spTgt spid="186"/>
                                        </p:tgtEl>
                                        <p:attrNameLst>
                                          <p:attrName>style.visibility</p:attrName>
                                        </p:attrNameLst>
                                      </p:cBhvr>
                                      <p:to>
                                        <p:strVal val="visible"/>
                                      </p:to>
                                    </p:set>
                                    <p:animEffect transition="in" filter="wipe(up)">
                                      <p:cBhvr>
                                        <p:cTn id="81" dur="500"/>
                                        <p:tgtEl>
                                          <p:spTgt spid="186"/>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143"/>
                                        </p:tgtEl>
                                        <p:attrNameLst>
                                          <p:attrName>style.visibility</p:attrName>
                                        </p:attrNameLst>
                                      </p:cBhvr>
                                      <p:to>
                                        <p:strVal val="visible"/>
                                      </p:to>
                                    </p:set>
                                    <p:animEffect transition="in" filter="wipe(up)">
                                      <p:cBhvr>
                                        <p:cTn id="84" dur="500"/>
                                        <p:tgtEl>
                                          <p:spTgt spid="143"/>
                                        </p:tgtEl>
                                      </p:cBhvr>
                                    </p:animEffect>
                                  </p:childTnLst>
                                </p:cTn>
                              </p:par>
                            </p:childTnLst>
                          </p:cTn>
                        </p:par>
                        <p:par>
                          <p:cTn id="85" fill="hold">
                            <p:stCondLst>
                              <p:cond delay="1000"/>
                            </p:stCondLst>
                            <p:childTnLst>
                              <p:par>
                                <p:cTn id="86" presetID="22" presetClass="entr" presetSubtype="1" fill="hold" grpId="0" nodeType="afterEffect">
                                  <p:stCondLst>
                                    <p:cond delay="0"/>
                                  </p:stCondLst>
                                  <p:childTnLst>
                                    <p:set>
                                      <p:cBhvr>
                                        <p:cTn id="87" dur="1" fill="hold">
                                          <p:stCondLst>
                                            <p:cond delay="0"/>
                                          </p:stCondLst>
                                        </p:cTn>
                                        <p:tgtEl>
                                          <p:spTgt spid="200"/>
                                        </p:tgtEl>
                                        <p:attrNameLst>
                                          <p:attrName>style.visibility</p:attrName>
                                        </p:attrNameLst>
                                      </p:cBhvr>
                                      <p:to>
                                        <p:strVal val="visible"/>
                                      </p:to>
                                    </p:set>
                                    <p:animEffect transition="in" filter="wipe(up)">
                                      <p:cBhvr>
                                        <p:cTn id="88" dur="500"/>
                                        <p:tgtEl>
                                          <p:spTgt spid="200"/>
                                        </p:tgtEl>
                                      </p:cBhvr>
                                    </p:animEffect>
                                  </p:childTnLst>
                                </p:cTn>
                              </p:par>
                              <p:par>
                                <p:cTn id="89" presetID="22" presetClass="entr" presetSubtype="1" fill="hold" grpId="0" nodeType="withEffect">
                                  <p:stCondLst>
                                    <p:cond delay="0"/>
                                  </p:stCondLst>
                                  <p:childTnLst>
                                    <p:set>
                                      <p:cBhvr>
                                        <p:cTn id="90" dur="1" fill="hold">
                                          <p:stCondLst>
                                            <p:cond delay="0"/>
                                          </p:stCondLst>
                                        </p:cTn>
                                        <p:tgtEl>
                                          <p:spTgt spid="169"/>
                                        </p:tgtEl>
                                        <p:attrNameLst>
                                          <p:attrName>style.visibility</p:attrName>
                                        </p:attrNameLst>
                                      </p:cBhvr>
                                      <p:to>
                                        <p:strVal val="visible"/>
                                      </p:to>
                                    </p:set>
                                    <p:animEffect transition="in" filter="wipe(up)">
                                      <p:cBhvr>
                                        <p:cTn id="91" dur="500"/>
                                        <p:tgtEl>
                                          <p:spTgt spid="169"/>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grpId="0" nodeType="clickEffect">
                                  <p:stCondLst>
                                    <p:cond delay="0"/>
                                  </p:stCondLst>
                                  <p:childTnLst>
                                    <p:set>
                                      <p:cBhvr>
                                        <p:cTn id="95" dur="1" fill="hold">
                                          <p:stCondLst>
                                            <p:cond delay="0"/>
                                          </p:stCondLst>
                                        </p:cTn>
                                        <p:tgtEl>
                                          <p:spTgt spid="151"/>
                                        </p:tgtEl>
                                        <p:attrNameLst>
                                          <p:attrName>style.visibility</p:attrName>
                                        </p:attrNameLst>
                                      </p:cBhvr>
                                      <p:to>
                                        <p:strVal val="visible"/>
                                      </p:to>
                                    </p:set>
                                    <p:animEffect transition="in" filter="wipe(up)">
                                      <p:cBhvr>
                                        <p:cTn id="96" dur="500"/>
                                        <p:tgtEl>
                                          <p:spTgt spid="151"/>
                                        </p:tgtEl>
                                      </p:cBhvr>
                                    </p:animEffect>
                                  </p:childTnLst>
                                </p:cTn>
                              </p:par>
                              <p:par>
                                <p:cTn id="97" presetID="22" presetClass="entr" presetSubtype="1" fill="hold" grpId="0" nodeType="withEffect">
                                  <p:stCondLst>
                                    <p:cond delay="0"/>
                                  </p:stCondLst>
                                  <p:childTnLst>
                                    <p:set>
                                      <p:cBhvr>
                                        <p:cTn id="98" dur="1" fill="hold">
                                          <p:stCondLst>
                                            <p:cond delay="0"/>
                                          </p:stCondLst>
                                        </p:cTn>
                                        <p:tgtEl>
                                          <p:spTgt spid="191"/>
                                        </p:tgtEl>
                                        <p:attrNameLst>
                                          <p:attrName>style.visibility</p:attrName>
                                        </p:attrNameLst>
                                      </p:cBhvr>
                                      <p:to>
                                        <p:strVal val="visible"/>
                                      </p:to>
                                    </p:set>
                                    <p:animEffect transition="in" filter="wipe(up)">
                                      <p:cBhvr>
                                        <p:cTn id="99" dur="500"/>
                                        <p:tgtEl>
                                          <p:spTgt spid="191"/>
                                        </p:tgtEl>
                                      </p:cBhvr>
                                    </p:animEffect>
                                  </p:childTnLst>
                                </p:cTn>
                              </p:par>
                            </p:childTnLst>
                          </p:cTn>
                        </p:par>
                        <p:par>
                          <p:cTn id="100" fill="hold">
                            <p:stCondLst>
                              <p:cond delay="500"/>
                            </p:stCondLst>
                            <p:childTnLst>
                              <p:par>
                                <p:cTn id="101" presetID="22" presetClass="entr" presetSubtype="1" fill="hold" grpId="0" nodeType="afterEffect">
                                  <p:stCondLst>
                                    <p:cond delay="0"/>
                                  </p:stCondLst>
                                  <p:childTnLst>
                                    <p:set>
                                      <p:cBhvr>
                                        <p:cTn id="102" dur="1" fill="hold">
                                          <p:stCondLst>
                                            <p:cond delay="0"/>
                                          </p:stCondLst>
                                        </p:cTn>
                                        <p:tgtEl>
                                          <p:spTgt spid="175"/>
                                        </p:tgtEl>
                                        <p:attrNameLst>
                                          <p:attrName>style.visibility</p:attrName>
                                        </p:attrNameLst>
                                      </p:cBhvr>
                                      <p:to>
                                        <p:strVal val="visible"/>
                                      </p:to>
                                    </p:set>
                                    <p:animEffect transition="in" filter="wipe(up)">
                                      <p:cBhvr>
                                        <p:cTn id="103" dur="500"/>
                                        <p:tgtEl>
                                          <p:spTgt spid="175"/>
                                        </p:tgtEl>
                                      </p:cBhvr>
                                    </p:animEffect>
                                  </p:childTnLst>
                                </p:cTn>
                              </p:par>
                              <p:par>
                                <p:cTn id="104" presetID="22" presetClass="entr" presetSubtype="1" fill="hold" grpId="0" nodeType="with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wipe(up)">
                                      <p:cBhvr>
                                        <p:cTn id="106" dur="500"/>
                                        <p:tgtEl>
                                          <p:spTgt spid="157"/>
                                        </p:tgtEl>
                                      </p:cBhvr>
                                    </p:animEffect>
                                  </p:childTnLst>
                                </p:cTn>
                              </p:par>
                            </p:childTnLst>
                          </p:cTn>
                        </p:par>
                        <p:par>
                          <p:cTn id="107" fill="hold">
                            <p:stCondLst>
                              <p:cond delay="1000"/>
                            </p:stCondLst>
                            <p:childTnLst>
                              <p:par>
                                <p:cTn id="108" presetID="22" presetClass="entr" presetSubtype="1" fill="hold" grpId="0" nodeType="afterEffect">
                                  <p:stCondLst>
                                    <p:cond delay="0"/>
                                  </p:stCondLst>
                                  <p:childTnLst>
                                    <p:set>
                                      <p:cBhvr>
                                        <p:cTn id="109" dur="1" fill="hold">
                                          <p:stCondLst>
                                            <p:cond delay="0"/>
                                          </p:stCondLst>
                                        </p:cTn>
                                        <p:tgtEl>
                                          <p:spTgt spid="173"/>
                                        </p:tgtEl>
                                        <p:attrNameLst>
                                          <p:attrName>style.visibility</p:attrName>
                                        </p:attrNameLst>
                                      </p:cBhvr>
                                      <p:to>
                                        <p:strVal val="visible"/>
                                      </p:to>
                                    </p:set>
                                    <p:animEffect transition="in" filter="wipe(up)">
                                      <p:cBhvr>
                                        <p:cTn id="110" dur="500"/>
                                        <p:tgtEl>
                                          <p:spTgt spid="173"/>
                                        </p:tgtEl>
                                      </p:cBhvr>
                                    </p:animEffect>
                                  </p:childTnLst>
                                </p:cTn>
                              </p:par>
                              <p:par>
                                <p:cTn id="111" presetID="22" presetClass="entr" presetSubtype="1" fill="hold" grpId="0" nodeType="withEffect">
                                  <p:stCondLst>
                                    <p:cond delay="0"/>
                                  </p:stCondLst>
                                  <p:childTnLst>
                                    <p:set>
                                      <p:cBhvr>
                                        <p:cTn id="112" dur="1" fill="hold">
                                          <p:stCondLst>
                                            <p:cond delay="0"/>
                                          </p:stCondLst>
                                        </p:cTn>
                                        <p:tgtEl>
                                          <p:spTgt spid="196"/>
                                        </p:tgtEl>
                                        <p:attrNameLst>
                                          <p:attrName>style.visibility</p:attrName>
                                        </p:attrNameLst>
                                      </p:cBhvr>
                                      <p:to>
                                        <p:strVal val="visible"/>
                                      </p:to>
                                    </p:set>
                                    <p:animEffect transition="in" filter="wipe(up)">
                                      <p:cBhvr>
                                        <p:cTn id="113" dur="500"/>
                                        <p:tgtEl>
                                          <p:spTgt spid="196"/>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187"/>
                                        </p:tgtEl>
                                        <p:attrNameLst>
                                          <p:attrName>style.visibility</p:attrName>
                                        </p:attrNameLst>
                                      </p:cBhvr>
                                      <p:to>
                                        <p:strVal val="visible"/>
                                      </p:to>
                                    </p:set>
                                    <p:animEffect transition="in" filter="wipe(left)">
                                      <p:cBhvr>
                                        <p:cTn id="118" dur="500"/>
                                        <p:tgtEl>
                                          <p:spTgt spid="187"/>
                                        </p:tgtEl>
                                      </p:cBhvr>
                                    </p:animEffect>
                                  </p:childTnLst>
                                </p:cTn>
                              </p:par>
                              <p:par>
                                <p:cTn id="119" presetID="22" presetClass="entr" presetSubtype="8" fill="hold" grpId="0" nodeType="withEffect">
                                  <p:stCondLst>
                                    <p:cond delay="0"/>
                                  </p:stCondLst>
                                  <p:childTnLst>
                                    <p:set>
                                      <p:cBhvr>
                                        <p:cTn id="120" dur="1" fill="hold">
                                          <p:stCondLst>
                                            <p:cond delay="0"/>
                                          </p:stCondLst>
                                        </p:cTn>
                                        <p:tgtEl>
                                          <p:spTgt spid="148"/>
                                        </p:tgtEl>
                                        <p:attrNameLst>
                                          <p:attrName>style.visibility</p:attrName>
                                        </p:attrNameLst>
                                      </p:cBhvr>
                                      <p:to>
                                        <p:strVal val="visible"/>
                                      </p:to>
                                    </p:set>
                                    <p:animEffect transition="in" filter="wipe(left)">
                                      <p:cBhvr>
                                        <p:cTn id="121" dur="500"/>
                                        <p:tgtEl>
                                          <p:spTgt spid="148"/>
                                        </p:tgtEl>
                                      </p:cBhvr>
                                    </p:animEffect>
                                  </p:childTnLst>
                                </p:cTn>
                              </p:par>
                            </p:childTnLst>
                          </p:cTn>
                        </p:par>
                        <p:par>
                          <p:cTn id="122" fill="hold">
                            <p:stCondLst>
                              <p:cond delay="500"/>
                            </p:stCondLst>
                            <p:childTnLst>
                              <p:par>
                                <p:cTn id="123" presetID="22" presetClass="entr" presetSubtype="1" fill="hold" grpId="0" nodeType="afterEffect">
                                  <p:stCondLst>
                                    <p:cond delay="0"/>
                                  </p:stCondLst>
                                  <p:childTnLst>
                                    <p:set>
                                      <p:cBhvr>
                                        <p:cTn id="124" dur="1" fill="hold">
                                          <p:stCondLst>
                                            <p:cond delay="0"/>
                                          </p:stCondLst>
                                        </p:cTn>
                                        <p:tgtEl>
                                          <p:spTgt spid="177"/>
                                        </p:tgtEl>
                                        <p:attrNameLst>
                                          <p:attrName>style.visibility</p:attrName>
                                        </p:attrNameLst>
                                      </p:cBhvr>
                                      <p:to>
                                        <p:strVal val="visible"/>
                                      </p:to>
                                    </p:set>
                                    <p:animEffect transition="in" filter="wipe(up)">
                                      <p:cBhvr>
                                        <p:cTn id="125" dur="500"/>
                                        <p:tgtEl>
                                          <p:spTgt spid="177"/>
                                        </p:tgtEl>
                                      </p:cBhvr>
                                    </p:animEffect>
                                  </p:childTnLst>
                                </p:cTn>
                              </p:par>
                              <p:par>
                                <p:cTn id="126" presetID="22" presetClass="entr" presetSubtype="1" fill="hold" grpId="0" nodeType="withEffect">
                                  <p:stCondLst>
                                    <p:cond delay="0"/>
                                  </p:stCondLst>
                                  <p:childTnLst>
                                    <p:set>
                                      <p:cBhvr>
                                        <p:cTn id="127" dur="1" fill="hold">
                                          <p:stCondLst>
                                            <p:cond delay="0"/>
                                          </p:stCondLst>
                                        </p:cTn>
                                        <p:tgtEl>
                                          <p:spTgt spid="144"/>
                                        </p:tgtEl>
                                        <p:attrNameLst>
                                          <p:attrName>style.visibility</p:attrName>
                                        </p:attrNameLst>
                                      </p:cBhvr>
                                      <p:to>
                                        <p:strVal val="visible"/>
                                      </p:to>
                                    </p:set>
                                    <p:animEffect transition="in" filter="wipe(up)">
                                      <p:cBhvr>
                                        <p:cTn id="128" dur="500"/>
                                        <p:tgtEl>
                                          <p:spTgt spid="144"/>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147"/>
                                        </p:tgtEl>
                                        <p:attrNameLst>
                                          <p:attrName>style.visibility</p:attrName>
                                        </p:attrNameLst>
                                      </p:cBhvr>
                                      <p:to>
                                        <p:strVal val="visible"/>
                                      </p:to>
                                    </p:set>
                                    <p:animEffect transition="in" filter="wipe(left)">
                                      <p:cBhvr>
                                        <p:cTn id="133" dur="500"/>
                                        <p:tgtEl>
                                          <p:spTgt spid="147"/>
                                        </p:tgtEl>
                                      </p:cBhvr>
                                    </p:animEffect>
                                  </p:childTnLst>
                                </p:cTn>
                              </p:par>
                              <p:par>
                                <p:cTn id="134" presetID="22" presetClass="entr" presetSubtype="8" fill="hold" grpId="0" nodeType="withEffect">
                                  <p:stCondLst>
                                    <p:cond delay="0"/>
                                  </p:stCondLst>
                                  <p:childTnLst>
                                    <p:set>
                                      <p:cBhvr>
                                        <p:cTn id="135" dur="1" fill="hold">
                                          <p:stCondLst>
                                            <p:cond delay="0"/>
                                          </p:stCondLst>
                                        </p:cTn>
                                        <p:tgtEl>
                                          <p:spTgt spid="192"/>
                                        </p:tgtEl>
                                        <p:attrNameLst>
                                          <p:attrName>style.visibility</p:attrName>
                                        </p:attrNameLst>
                                      </p:cBhvr>
                                      <p:to>
                                        <p:strVal val="visible"/>
                                      </p:to>
                                    </p:set>
                                    <p:animEffect transition="in" filter="wipe(left)">
                                      <p:cBhvr>
                                        <p:cTn id="136" dur="500"/>
                                        <p:tgtEl>
                                          <p:spTgt spid="192"/>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1" fill="hold" grpId="0" nodeType="clickEffect">
                                  <p:stCondLst>
                                    <p:cond delay="0"/>
                                  </p:stCondLst>
                                  <p:childTnLst>
                                    <p:set>
                                      <p:cBhvr>
                                        <p:cTn id="140" dur="1" fill="hold">
                                          <p:stCondLst>
                                            <p:cond delay="0"/>
                                          </p:stCondLst>
                                        </p:cTn>
                                        <p:tgtEl>
                                          <p:spTgt spid="176"/>
                                        </p:tgtEl>
                                        <p:attrNameLst>
                                          <p:attrName>style.visibility</p:attrName>
                                        </p:attrNameLst>
                                      </p:cBhvr>
                                      <p:to>
                                        <p:strVal val="visible"/>
                                      </p:to>
                                    </p:set>
                                    <p:animEffect transition="in" filter="wipe(up)">
                                      <p:cBhvr>
                                        <p:cTn id="141" dur="500"/>
                                        <p:tgtEl>
                                          <p:spTgt spid="176"/>
                                        </p:tgtEl>
                                      </p:cBhvr>
                                    </p:animEffect>
                                  </p:childTnLst>
                                </p:cTn>
                              </p:par>
                              <p:par>
                                <p:cTn id="142" presetID="22" presetClass="entr" presetSubtype="1" fill="hold" grpId="0" nodeType="withEffect">
                                  <p:stCondLst>
                                    <p:cond delay="0"/>
                                  </p:stCondLst>
                                  <p:childTnLst>
                                    <p:set>
                                      <p:cBhvr>
                                        <p:cTn id="143" dur="1" fill="hold">
                                          <p:stCondLst>
                                            <p:cond delay="0"/>
                                          </p:stCondLst>
                                        </p:cTn>
                                        <p:tgtEl>
                                          <p:spTgt spid="153"/>
                                        </p:tgtEl>
                                        <p:attrNameLst>
                                          <p:attrName>style.visibility</p:attrName>
                                        </p:attrNameLst>
                                      </p:cBhvr>
                                      <p:to>
                                        <p:strVal val="visible"/>
                                      </p:to>
                                    </p:set>
                                    <p:animEffect transition="in" filter="wipe(up)">
                                      <p:cBhvr>
                                        <p:cTn id="144" dur="500"/>
                                        <p:tgtEl>
                                          <p:spTgt spid="153"/>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134"/>
                                        </p:tgtEl>
                                        <p:attrNameLst>
                                          <p:attrName>style.visibility</p:attrName>
                                        </p:attrNameLst>
                                      </p:cBhvr>
                                      <p:to>
                                        <p:strVal val="visible"/>
                                      </p:to>
                                    </p:set>
                                    <p:animEffect transition="in" filter="wipe(left)">
                                      <p:cBhvr>
                                        <p:cTn id="149" dur="500"/>
                                        <p:tgtEl>
                                          <p:spTgt spid="134"/>
                                        </p:tgtEl>
                                      </p:cBhvr>
                                    </p:animEffect>
                                  </p:childTnLst>
                                </p:cTn>
                              </p:par>
                              <p:par>
                                <p:cTn id="150" presetID="22" presetClass="entr" presetSubtype="8" fill="hold" grpId="0" nodeType="withEffect">
                                  <p:stCondLst>
                                    <p:cond delay="0"/>
                                  </p:stCondLst>
                                  <p:childTnLst>
                                    <p:set>
                                      <p:cBhvr>
                                        <p:cTn id="151" dur="1" fill="hold">
                                          <p:stCondLst>
                                            <p:cond delay="0"/>
                                          </p:stCondLst>
                                        </p:cTn>
                                        <p:tgtEl>
                                          <p:spTgt spid="190"/>
                                        </p:tgtEl>
                                        <p:attrNameLst>
                                          <p:attrName>style.visibility</p:attrName>
                                        </p:attrNameLst>
                                      </p:cBhvr>
                                      <p:to>
                                        <p:strVal val="visible"/>
                                      </p:to>
                                    </p:set>
                                    <p:animEffect transition="in" filter="wipe(left)">
                                      <p:cBhvr>
                                        <p:cTn id="152" dur="500"/>
                                        <p:tgtEl>
                                          <p:spTgt spid="190"/>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1" fill="hold" grpId="0" nodeType="clickEffect">
                                  <p:stCondLst>
                                    <p:cond delay="0"/>
                                  </p:stCondLst>
                                  <p:childTnLst>
                                    <p:set>
                                      <p:cBhvr>
                                        <p:cTn id="156" dur="1" fill="hold">
                                          <p:stCondLst>
                                            <p:cond delay="0"/>
                                          </p:stCondLst>
                                        </p:cTn>
                                        <p:tgtEl>
                                          <p:spTgt spid="158"/>
                                        </p:tgtEl>
                                        <p:attrNameLst>
                                          <p:attrName>style.visibility</p:attrName>
                                        </p:attrNameLst>
                                      </p:cBhvr>
                                      <p:to>
                                        <p:strVal val="visible"/>
                                      </p:to>
                                    </p:set>
                                    <p:animEffect transition="in" filter="wipe(up)">
                                      <p:cBhvr>
                                        <p:cTn id="157" dur="500"/>
                                        <p:tgtEl>
                                          <p:spTgt spid="158"/>
                                        </p:tgtEl>
                                      </p:cBhvr>
                                    </p:animEffect>
                                  </p:childTnLst>
                                </p:cTn>
                              </p:par>
                              <p:par>
                                <p:cTn id="158" presetID="22" presetClass="entr" presetSubtype="1" fill="hold" grpId="0" nodeType="withEffect">
                                  <p:stCondLst>
                                    <p:cond delay="0"/>
                                  </p:stCondLst>
                                  <p:childTnLst>
                                    <p:set>
                                      <p:cBhvr>
                                        <p:cTn id="159" dur="1" fill="hold">
                                          <p:stCondLst>
                                            <p:cond delay="0"/>
                                          </p:stCondLst>
                                        </p:cTn>
                                        <p:tgtEl>
                                          <p:spTgt spid="179"/>
                                        </p:tgtEl>
                                        <p:attrNameLst>
                                          <p:attrName>style.visibility</p:attrName>
                                        </p:attrNameLst>
                                      </p:cBhvr>
                                      <p:to>
                                        <p:strVal val="visible"/>
                                      </p:to>
                                    </p:set>
                                    <p:animEffect transition="in" filter="wipe(up)">
                                      <p:cBhvr>
                                        <p:cTn id="160" dur="500"/>
                                        <p:tgtEl>
                                          <p:spTgt spid="179"/>
                                        </p:tgtEl>
                                      </p:cBhvr>
                                    </p:animEffect>
                                  </p:childTnLst>
                                </p:cTn>
                              </p:par>
                            </p:childTnLst>
                          </p:cTn>
                        </p:par>
                        <p:par>
                          <p:cTn id="161" fill="hold">
                            <p:stCondLst>
                              <p:cond delay="500"/>
                            </p:stCondLst>
                            <p:childTnLst>
                              <p:par>
                                <p:cTn id="162" presetID="22" presetClass="entr" presetSubtype="1" fill="hold" grpId="0" nodeType="afterEffect">
                                  <p:stCondLst>
                                    <p:cond delay="0"/>
                                  </p:stCondLst>
                                  <p:childTnLst>
                                    <p:set>
                                      <p:cBhvr>
                                        <p:cTn id="163" dur="1" fill="hold">
                                          <p:stCondLst>
                                            <p:cond delay="0"/>
                                          </p:stCondLst>
                                        </p:cTn>
                                        <p:tgtEl>
                                          <p:spTgt spid="201"/>
                                        </p:tgtEl>
                                        <p:attrNameLst>
                                          <p:attrName>style.visibility</p:attrName>
                                        </p:attrNameLst>
                                      </p:cBhvr>
                                      <p:to>
                                        <p:strVal val="visible"/>
                                      </p:to>
                                    </p:set>
                                    <p:animEffect transition="in" filter="wipe(up)">
                                      <p:cBhvr>
                                        <p:cTn id="164" dur="500"/>
                                        <p:tgtEl>
                                          <p:spTgt spid="201"/>
                                        </p:tgtEl>
                                      </p:cBhvr>
                                    </p:animEffect>
                                  </p:childTnLst>
                                </p:cTn>
                              </p:par>
                              <p:par>
                                <p:cTn id="165" presetID="22" presetClass="entr" presetSubtype="1" fill="hold" grpId="0" nodeType="withEffect">
                                  <p:stCondLst>
                                    <p:cond delay="0"/>
                                  </p:stCondLst>
                                  <p:childTnLst>
                                    <p:set>
                                      <p:cBhvr>
                                        <p:cTn id="166" dur="1" fill="hold">
                                          <p:stCondLst>
                                            <p:cond delay="0"/>
                                          </p:stCondLst>
                                        </p:cTn>
                                        <p:tgtEl>
                                          <p:spTgt spid="170"/>
                                        </p:tgtEl>
                                        <p:attrNameLst>
                                          <p:attrName>style.visibility</p:attrName>
                                        </p:attrNameLst>
                                      </p:cBhvr>
                                      <p:to>
                                        <p:strVal val="visible"/>
                                      </p:to>
                                    </p:set>
                                    <p:animEffect transition="in" filter="wipe(up)">
                                      <p:cBhvr>
                                        <p:cTn id="167" dur="500"/>
                                        <p:tgtEl>
                                          <p:spTgt spid="170"/>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1" fill="hold" grpId="0" nodeType="clickEffect">
                                  <p:stCondLst>
                                    <p:cond delay="0"/>
                                  </p:stCondLst>
                                  <p:childTnLst>
                                    <p:set>
                                      <p:cBhvr>
                                        <p:cTn id="171" dur="1" fill="hold">
                                          <p:stCondLst>
                                            <p:cond delay="0"/>
                                          </p:stCondLst>
                                        </p:cTn>
                                        <p:tgtEl>
                                          <p:spTgt spid="159"/>
                                        </p:tgtEl>
                                        <p:attrNameLst>
                                          <p:attrName>style.visibility</p:attrName>
                                        </p:attrNameLst>
                                      </p:cBhvr>
                                      <p:to>
                                        <p:strVal val="visible"/>
                                      </p:to>
                                    </p:set>
                                    <p:animEffect transition="in" filter="wipe(up)">
                                      <p:cBhvr>
                                        <p:cTn id="172" dur="500"/>
                                        <p:tgtEl>
                                          <p:spTgt spid="159"/>
                                        </p:tgtEl>
                                      </p:cBhvr>
                                    </p:animEffect>
                                  </p:childTnLst>
                                </p:cTn>
                              </p:par>
                              <p:par>
                                <p:cTn id="173" presetID="22" presetClass="entr" presetSubtype="1" fill="hold" grpId="0" nodeType="withEffect">
                                  <p:stCondLst>
                                    <p:cond delay="0"/>
                                  </p:stCondLst>
                                  <p:childTnLst>
                                    <p:set>
                                      <p:cBhvr>
                                        <p:cTn id="174" dur="1" fill="hold">
                                          <p:stCondLst>
                                            <p:cond delay="0"/>
                                          </p:stCondLst>
                                        </p:cTn>
                                        <p:tgtEl>
                                          <p:spTgt spid="181"/>
                                        </p:tgtEl>
                                        <p:attrNameLst>
                                          <p:attrName>style.visibility</p:attrName>
                                        </p:attrNameLst>
                                      </p:cBhvr>
                                      <p:to>
                                        <p:strVal val="visible"/>
                                      </p:to>
                                    </p:set>
                                    <p:animEffect transition="in" filter="wipe(up)">
                                      <p:cBhvr>
                                        <p:cTn id="175" dur="500"/>
                                        <p:tgtEl>
                                          <p:spTgt spid="181"/>
                                        </p:tgtEl>
                                      </p:cBhvr>
                                    </p:animEffect>
                                  </p:childTnLst>
                                </p:cTn>
                              </p:par>
                            </p:childTnLst>
                          </p:cTn>
                        </p:par>
                        <p:par>
                          <p:cTn id="176" fill="hold">
                            <p:stCondLst>
                              <p:cond delay="500"/>
                            </p:stCondLst>
                            <p:childTnLst>
                              <p:par>
                                <p:cTn id="177" presetID="22" presetClass="entr" presetSubtype="1" fill="hold" grpId="0" nodeType="afterEffect">
                                  <p:stCondLst>
                                    <p:cond delay="0"/>
                                  </p:stCondLst>
                                  <p:childTnLst>
                                    <p:set>
                                      <p:cBhvr>
                                        <p:cTn id="178" dur="1" fill="hold">
                                          <p:stCondLst>
                                            <p:cond delay="0"/>
                                          </p:stCondLst>
                                        </p:cTn>
                                        <p:tgtEl>
                                          <p:spTgt spid="198"/>
                                        </p:tgtEl>
                                        <p:attrNameLst>
                                          <p:attrName>style.visibility</p:attrName>
                                        </p:attrNameLst>
                                      </p:cBhvr>
                                      <p:to>
                                        <p:strVal val="visible"/>
                                      </p:to>
                                    </p:set>
                                    <p:animEffect transition="in" filter="wipe(up)">
                                      <p:cBhvr>
                                        <p:cTn id="179" dur="500"/>
                                        <p:tgtEl>
                                          <p:spTgt spid="198"/>
                                        </p:tgtEl>
                                      </p:cBhvr>
                                    </p:animEffect>
                                  </p:childTnLst>
                                </p:cTn>
                              </p:par>
                              <p:par>
                                <p:cTn id="180" presetID="22" presetClass="entr" presetSubtype="1" fill="hold" grpId="0" nodeType="withEffect">
                                  <p:stCondLst>
                                    <p:cond delay="0"/>
                                  </p:stCondLst>
                                  <p:childTnLst>
                                    <p:set>
                                      <p:cBhvr>
                                        <p:cTn id="181" dur="1" fill="hold">
                                          <p:stCondLst>
                                            <p:cond delay="0"/>
                                          </p:stCondLst>
                                        </p:cTn>
                                        <p:tgtEl>
                                          <p:spTgt spid="168"/>
                                        </p:tgtEl>
                                        <p:attrNameLst>
                                          <p:attrName>style.visibility</p:attrName>
                                        </p:attrNameLst>
                                      </p:cBhvr>
                                      <p:to>
                                        <p:strVal val="visible"/>
                                      </p:to>
                                    </p:set>
                                    <p:animEffect transition="in" filter="wipe(up)">
                                      <p:cBhvr>
                                        <p:cTn id="182" dur="500"/>
                                        <p:tgtEl>
                                          <p:spTgt spid="168"/>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8" fill="hold" grpId="0" nodeType="clickEffect">
                                  <p:stCondLst>
                                    <p:cond delay="0"/>
                                  </p:stCondLst>
                                  <p:childTnLst>
                                    <p:set>
                                      <p:cBhvr>
                                        <p:cTn id="186" dur="1" fill="hold">
                                          <p:stCondLst>
                                            <p:cond delay="0"/>
                                          </p:stCondLst>
                                        </p:cTn>
                                        <p:tgtEl>
                                          <p:spTgt spid="161"/>
                                        </p:tgtEl>
                                        <p:attrNameLst>
                                          <p:attrName>style.visibility</p:attrName>
                                        </p:attrNameLst>
                                      </p:cBhvr>
                                      <p:to>
                                        <p:strVal val="visible"/>
                                      </p:to>
                                    </p:set>
                                    <p:animEffect transition="in" filter="wipe(left)">
                                      <p:cBhvr>
                                        <p:cTn id="187" dur="500"/>
                                        <p:tgtEl>
                                          <p:spTgt spid="161"/>
                                        </p:tgtEl>
                                      </p:cBhvr>
                                    </p:animEffect>
                                  </p:childTnLst>
                                </p:cTn>
                              </p:par>
                              <p:par>
                                <p:cTn id="188" presetID="22" presetClass="entr" presetSubtype="8" fill="hold" grpId="0" nodeType="withEffect">
                                  <p:stCondLst>
                                    <p:cond delay="0"/>
                                  </p:stCondLst>
                                  <p:childTnLst>
                                    <p:set>
                                      <p:cBhvr>
                                        <p:cTn id="189" dur="1" fill="hold">
                                          <p:stCondLst>
                                            <p:cond delay="0"/>
                                          </p:stCondLst>
                                        </p:cTn>
                                        <p:tgtEl>
                                          <p:spTgt spid="136"/>
                                        </p:tgtEl>
                                        <p:attrNameLst>
                                          <p:attrName>style.visibility</p:attrName>
                                        </p:attrNameLst>
                                      </p:cBhvr>
                                      <p:to>
                                        <p:strVal val="visible"/>
                                      </p:to>
                                    </p:set>
                                    <p:animEffect transition="in" filter="wipe(left)">
                                      <p:cBhvr>
                                        <p:cTn id="190" dur="500"/>
                                        <p:tgtEl>
                                          <p:spTgt spid="136"/>
                                        </p:tgtEl>
                                      </p:cBhvr>
                                    </p:animEffect>
                                  </p:childTnLst>
                                </p:cTn>
                              </p:par>
                            </p:childTnLst>
                          </p:cTn>
                        </p:par>
                        <p:par>
                          <p:cTn id="191" fill="hold">
                            <p:stCondLst>
                              <p:cond delay="500"/>
                            </p:stCondLst>
                            <p:childTnLst>
                              <p:par>
                                <p:cTn id="192" presetID="22" presetClass="entr" presetSubtype="8" fill="hold" grpId="0" nodeType="afterEffect">
                                  <p:stCondLst>
                                    <p:cond delay="0"/>
                                  </p:stCondLst>
                                  <p:childTnLst>
                                    <p:set>
                                      <p:cBhvr>
                                        <p:cTn id="193" dur="1" fill="hold">
                                          <p:stCondLst>
                                            <p:cond delay="0"/>
                                          </p:stCondLst>
                                        </p:cTn>
                                        <p:tgtEl>
                                          <p:spTgt spid="199"/>
                                        </p:tgtEl>
                                        <p:attrNameLst>
                                          <p:attrName>style.visibility</p:attrName>
                                        </p:attrNameLst>
                                      </p:cBhvr>
                                      <p:to>
                                        <p:strVal val="visible"/>
                                      </p:to>
                                    </p:set>
                                    <p:animEffect transition="in" filter="wipe(left)">
                                      <p:cBhvr>
                                        <p:cTn id="194" dur="500"/>
                                        <p:tgtEl>
                                          <p:spTgt spid="199"/>
                                        </p:tgtEl>
                                      </p:cBhvr>
                                    </p:animEffect>
                                  </p:childTnLst>
                                </p:cTn>
                              </p:par>
                              <p:par>
                                <p:cTn id="195" presetID="22" presetClass="entr" presetSubtype="8" fill="hold" grpId="0" nodeType="withEffect">
                                  <p:stCondLst>
                                    <p:cond delay="0"/>
                                  </p:stCondLst>
                                  <p:childTnLst>
                                    <p:set>
                                      <p:cBhvr>
                                        <p:cTn id="196" dur="1" fill="hold">
                                          <p:stCondLst>
                                            <p:cond delay="0"/>
                                          </p:stCondLst>
                                        </p:cTn>
                                        <p:tgtEl>
                                          <p:spTgt spid="171"/>
                                        </p:tgtEl>
                                        <p:attrNameLst>
                                          <p:attrName>style.visibility</p:attrName>
                                        </p:attrNameLst>
                                      </p:cBhvr>
                                      <p:to>
                                        <p:strVal val="visible"/>
                                      </p:to>
                                    </p:set>
                                    <p:animEffect transition="in" filter="wipe(left)">
                                      <p:cBhvr>
                                        <p:cTn id="197" dur="500"/>
                                        <p:tgtEl>
                                          <p:spTgt spid="171"/>
                                        </p:tgtEl>
                                      </p:cBhvr>
                                    </p:animEffect>
                                  </p:childTnLst>
                                </p:cTn>
                              </p:par>
                            </p:childTnLst>
                          </p:cTn>
                        </p:par>
                      </p:childTnLst>
                    </p:cTn>
                  </p:par>
                  <p:par>
                    <p:cTn id="198" fill="hold">
                      <p:stCondLst>
                        <p:cond delay="indefinite"/>
                      </p:stCondLst>
                      <p:childTnLst>
                        <p:par>
                          <p:cTn id="199" fill="hold">
                            <p:stCondLst>
                              <p:cond delay="0"/>
                            </p:stCondLst>
                            <p:childTnLst>
                              <p:par>
                                <p:cTn id="200" presetID="2" presetClass="entr" presetSubtype="4" fill="hold" grpId="0" nodeType="clickEffect">
                                  <p:stCondLst>
                                    <p:cond delay="0"/>
                                  </p:stCondLst>
                                  <p:childTnLst>
                                    <p:set>
                                      <p:cBhvr>
                                        <p:cTn id="201" dur="1" fill="hold">
                                          <p:stCondLst>
                                            <p:cond delay="0"/>
                                          </p:stCondLst>
                                        </p:cTn>
                                        <p:tgtEl>
                                          <p:spTgt spid="1365415">
                                            <p:txEl>
                                              <p:pRg st="0" end="0"/>
                                            </p:txEl>
                                          </p:spTgt>
                                        </p:tgtEl>
                                        <p:attrNameLst>
                                          <p:attrName>style.visibility</p:attrName>
                                        </p:attrNameLst>
                                      </p:cBhvr>
                                      <p:to>
                                        <p:strVal val="visible"/>
                                      </p:to>
                                    </p:set>
                                    <p:anim calcmode="lin" valueType="num">
                                      <p:cBhvr additive="base">
                                        <p:cTn id="202" dur="500" fill="hold"/>
                                        <p:tgtEl>
                                          <p:spTgt spid="1365415">
                                            <p:txEl>
                                              <p:pRg st="0" end="0"/>
                                            </p:txEl>
                                          </p:spTgt>
                                        </p:tgtEl>
                                        <p:attrNameLst>
                                          <p:attrName>ppt_x</p:attrName>
                                        </p:attrNameLst>
                                      </p:cBhvr>
                                      <p:tavLst>
                                        <p:tav tm="0">
                                          <p:val>
                                            <p:strVal val="#ppt_x"/>
                                          </p:val>
                                        </p:tav>
                                        <p:tav tm="100000">
                                          <p:val>
                                            <p:strVal val="#ppt_x"/>
                                          </p:val>
                                        </p:tav>
                                      </p:tavLst>
                                    </p:anim>
                                    <p:anim calcmode="lin" valueType="num">
                                      <p:cBhvr additive="base">
                                        <p:cTn id="203" dur="500" fill="hold"/>
                                        <p:tgtEl>
                                          <p:spTgt spid="13654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4995" grpId="0" build="p"/>
      <p:bldP spid="1365414" grpId="0" build="p"/>
      <p:bldP spid="1365415" grpId="0" build="p"/>
      <p:bldP spid="134" grpId="0"/>
      <p:bldP spid="136" grpId="0"/>
      <p:bldP spid="140" grpId="0"/>
      <p:bldP spid="141" grpId="0"/>
      <p:bldP spid="143" grpId="0" animBg="1"/>
      <p:bldP spid="144" grpId="0" animBg="1"/>
      <p:bldP spid="146" grpId="0"/>
      <p:bldP spid="147" grpId="0"/>
      <p:bldP spid="148" grpId="0"/>
      <p:bldP spid="149" grpId="0"/>
      <p:bldP spid="150" grpId="0"/>
      <p:bldP spid="151" grpId="0"/>
      <p:bldP spid="152" grpId="0" animBg="1"/>
      <p:bldP spid="153" grpId="0" animBg="1"/>
      <p:bldP spid="154" grpId="0" animBg="1"/>
      <p:bldP spid="157" grpId="0" animBg="1"/>
      <p:bldP spid="158" grpId="0" animBg="1"/>
      <p:bldP spid="159" grpId="0" animBg="1"/>
      <p:bldP spid="161" grpId="0" animBg="1"/>
      <p:bldP spid="168" grpId="0"/>
      <p:bldP spid="169" grpId="0"/>
      <p:bldP spid="170" grpId="0"/>
      <p:bldP spid="171" grpId="0"/>
      <p:bldP spid="172" grpId="0"/>
      <p:bldP spid="173" grpId="0"/>
      <p:bldP spid="174" grpId="0"/>
      <p:bldP spid="175" grpId="0"/>
      <p:bldP spid="176" grpId="0"/>
      <p:bldP spid="177" grpId="0"/>
      <p:bldP spid="179" grpId="0"/>
      <p:bldP spid="181" grpId="0"/>
      <p:bldP spid="186" grpId="0"/>
      <p:bldP spid="187"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eaLnBrk="1" hangingPunct="1"/>
            <a:r>
              <a:rPr lang="zh-CN" altLang="en-US" dirty="0"/>
              <a:t>算法</a:t>
            </a:r>
            <a:r>
              <a:rPr lang="en-US" altLang="zh-CN" dirty="0"/>
              <a:t>7.5  </a:t>
            </a:r>
            <a:r>
              <a:rPr lang="en-US" altLang="zh-CN" dirty="0">
                <a:solidFill>
                  <a:srgbClr val="FF0000"/>
                </a:solidFill>
              </a:rPr>
              <a:t>Prim</a:t>
            </a:r>
            <a:r>
              <a:rPr lang="zh-CN" altLang="en-US" dirty="0">
                <a:solidFill>
                  <a:srgbClr val="FF0000"/>
                </a:solidFill>
              </a:rPr>
              <a:t>算法 </a:t>
            </a:r>
          </a:p>
        </p:txBody>
      </p:sp>
      <p:sp>
        <p:nvSpPr>
          <p:cNvPr id="1402883" name="Rectangle 3"/>
          <p:cNvSpPr>
            <a:spLocks noGrp="1" noChangeArrowheads="1"/>
          </p:cNvSpPr>
          <p:nvPr>
            <p:ph type="body" idx="1"/>
          </p:nvPr>
        </p:nvSpPr>
        <p:spPr>
          <a:xfrm>
            <a:off x="816870" y="1222658"/>
            <a:ext cx="10755156" cy="4465846"/>
          </a:xfrm>
        </p:spPr>
        <p:txBody>
          <a:bodyPr/>
          <a:lstStyle/>
          <a:p>
            <a:pPr marL="792000" indent="-792000">
              <a:lnSpc>
                <a:spcPct val="150000"/>
              </a:lnSpc>
              <a:spcBef>
                <a:spcPts val="600"/>
              </a:spcBef>
              <a:buNone/>
            </a:pPr>
            <a:r>
              <a:rPr lang="zh-CN" altLang="en-US" dirty="0">
                <a:solidFill>
                  <a:srgbClr val="0000FF"/>
                </a:solidFill>
              </a:rPr>
              <a:t>（</a:t>
            </a:r>
            <a:r>
              <a:rPr lang="en-US" altLang="zh-CN" dirty="0">
                <a:solidFill>
                  <a:srgbClr val="0000FF"/>
                </a:solidFill>
              </a:rPr>
              <a:t>1</a:t>
            </a:r>
            <a:r>
              <a:rPr lang="zh-CN" altLang="en-US" dirty="0">
                <a:solidFill>
                  <a:srgbClr val="0000FF"/>
                </a:solidFill>
              </a:rPr>
              <a:t>）</a:t>
            </a:r>
            <a:r>
              <a:rPr lang="zh-CN" altLang="en-US" dirty="0"/>
              <a:t>在</a:t>
            </a:r>
            <a:r>
              <a:rPr lang="en-US" altLang="zh-CN" dirty="0"/>
              <a:t>G</a:t>
            </a:r>
            <a:r>
              <a:rPr lang="zh-CN" altLang="en-US" dirty="0"/>
              <a:t>中任意选取一个结点</a:t>
            </a:r>
            <a:r>
              <a:rPr lang="en-US" altLang="zh-CN" dirty="0"/>
              <a:t>v</a:t>
            </a:r>
            <a:r>
              <a:rPr lang="en-US" altLang="zh-CN" baseline="-25000" dirty="0"/>
              <a:t>1</a:t>
            </a:r>
            <a:r>
              <a:rPr lang="zh-CN" altLang="en-US" dirty="0"/>
              <a:t>，置</a:t>
            </a:r>
            <a:r>
              <a:rPr lang="en-US" altLang="zh-CN" dirty="0"/>
              <a:t>V</a:t>
            </a:r>
            <a:r>
              <a:rPr lang="en-US" altLang="zh-CN" baseline="-25000" dirty="0"/>
              <a:t>T</a:t>
            </a:r>
            <a:r>
              <a:rPr lang="en-US" altLang="zh-CN" dirty="0"/>
              <a:t> = {v</a:t>
            </a:r>
            <a:r>
              <a:rPr lang="en-US" altLang="zh-CN" baseline="-25000" dirty="0"/>
              <a:t>1</a:t>
            </a:r>
            <a:r>
              <a:rPr lang="en-US" altLang="zh-CN" dirty="0"/>
              <a:t>}, E</a:t>
            </a:r>
            <a:r>
              <a:rPr lang="en-US" altLang="zh-CN" baseline="-25000" dirty="0"/>
              <a:t>T</a:t>
            </a:r>
            <a:r>
              <a:rPr lang="en-US" altLang="zh-CN" dirty="0"/>
              <a:t> = Φ</a:t>
            </a:r>
            <a:r>
              <a:rPr lang="zh-CN" altLang="en-US" dirty="0"/>
              <a:t>，</a:t>
            </a:r>
            <a:r>
              <a:rPr lang="en-US" altLang="zh-CN" dirty="0"/>
              <a:t>k = 1</a:t>
            </a:r>
            <a:r>
              <a:rPr lang="zh-CN" altLang="en-US" dirty="0"/>
              <a:t>；</a:t>
            </a:r>
          </a:p>
          <a:p>
            <a:pPr marL="792000" indent="-792000">
              <a:lnSpc>
                <a:spcPct val="150000"/>
              </a:lnSpc>
              <a:spcBef>
                <a:spcPts val="600"/>
              </a:spcBef>
              <a:buNone/>
            </a:pPr>
            <a:r>
              <a:rPr lang="zh-CN" altLang="en-US" dirty="0">
                <a:solidFill>
                  <a:srgbClr val="0000FF"/>
                </a:solidFill>
              </a:rPr>
              <a:t>（</a:t>
            </a:r>
            <a:r>
              <a:rPr lang="en-US" altLang="zh-CN" dirty="0">
                <a:solidFill>
                  <a:srgbClr val="0000FF"/>
                </a:solidFill>
              </a:rPr>
              <a:t>2</a:t>
            </a:r>
            <a:r>
              <a:rPr lang="zh-CN" altLang="en-US" dirty="0">
                <a:solidFill>
                  <a:srgbClr val="0000FF"/>
                </a:solidFill>
              </a:rPr>
              <a:t>）</a:t>
            </a:r>
            <a:r>
              <a:rPr lang="zh-CN" altLang="en-US" dirty="0"/>
              <a:t>在</a:t>
            </a:r>
            <a:r>
              <a:rPr lang="en-US" altLang="zh-CN" dirty="0"/>
              <a:t>V-V</a:t>
            </a:r>
            <a:r>
              <a:rPr lang="en-US" altLang="zh-CN" baseline="-25000" dirty="0"/>
              <a:t>T</a:t>
            </a:r>
            <a:r>
              <a:rPr lang="zh-CN" altLang="en-US" dirty="0"/>
              <a:t>中选取与某个</a:t>
            </a:r>
            <a:r>
              <a:rPr lang="en-US" altLang="zh-CN" dirty="0" err="1"/>
              <a:t>v</a:t>
            </a:r>
            <a:r>
              <a:rPr lang="en-US" altLang="zh-CN" baseline="-25000" dirty="0" err="1"/>
              <a:t>i</a:t>
            </a:r>
            <a:r>
              <a:rPr lang="en-US" altLang="zh-CN" dirty="0" err="1"/>
              <a:t>∈V</a:t>
            </a:r>
            <a:r>
              <a:rPr lang="en-US" altLang="zh-CN" baseline="-25000" dirty="0" err="1"/>
              <a:t>T</a:t>
            </a:r>
            <a:r>
              <a:rPr lang="zh-CN" altLang="en-US" dirty="0"/>
              <a:t>邻接的结点</a:t>
            </a:r>
            <a:r>
              <a:rPr lang="en-US" altLang="zh-CN" dirty="0" err="1"/>
              <a:t>v</a:t>
            </a:r>
            <a:r>
              <a:rPr lang="en-US" altLang="zh-CN" baseline="-25000" dirty="0" err="1"/>
              <a:t>j</a:t>
            </a:r>
            <a:r>
              <a:rPr lang="zh-CN" altLang="en-US" dirty="0"/>
              <a:t>，使得边</a:t>
            </a:r>
            <a:r>
              <a:rPr lang="en-US" altLang="zh-CN" dirty="0"/>
              <a:t>(v</a:t>
            </a:r>
            <a:r>
              <a:rPr lang="en-US" altLang="zh-CN" baseline="-25000" dirty="0"/>
              <a:t>i</a:t>
            </a:r>
            <a:r>
              <a:rPr lang="en-US" altLang="zh-CN" dirty="0"/>
              <a:t>, </a:t>
            </a:r>
            <a:r>
              <a:rPr lang="en-US" altLang="zh-CN" dirty="0" err="1"/>
              <a:t>v</a:t>
            </a:r>
            <a:r>
              <a:rPr lang="en-US" altLang="zh-CN" baseline="-25000" dirty="0" err="1"/>
              <a:t>j</a:t>
            </a:r>
            <a:r>
              <a:rPr lang="en-US" altLang="zh-CN" dirty="0"/>
              <a:t>)</a:t>
            </a:r>
            <a:r>
              <a:rPr lang="zh-CN" altLang="en-US" dirty="0"/>
              <a:t>的权最小，置</a:t>
            </a:r>
            <a:r>
              <a:rPr lang="en-US" altLang="zh-CN" dirty="0"/>
              <a:t>V</a:t>
            </a:r>
            <a:r>
              <a:rPr lang="en-US" altLang="zh-CN" baseline="-25000" dirty="0"/>
              <a:t>T</a:t>
            </a:r>
            <a:r>
              <a:rPr lang="en-US" altLang="zh-CN" dirty="0"/>
              <a:t> = V</a:t>
            </a:r>
            <a:r>
              <a:rPr lang="en-US" altLang="zh-CN" baseline="-25000" dirty="0"/>
              <a:t>T</a:t>
            </a:r>
            <a:r>
              <a:rPr lang="en-US" altLang="zh-CN" dirty="0"/>
              <a:t>∪{</a:t>
            </a:r>
            <a:r>
              <a:rPr lang="en-US" altLang="zh-CN" dirty="0" err="1"/>
              <a:t>v</a:t>
            </a:r>
            <a:r>
              <a:rPr lang="en-US" altLang="zh-CN" baseline="-25000" dirty="0" err="1"/>
              <a:t>j</a:t>
            </a:r>
            <a:r>
              <a:rPr lang="en-US" altLang="zh-CN" dirty="0"/>
              <a:t>}, E</a:t>
            </a:r>
            <a:r>
              <a:rPr lang="en-US" altLang="zh-CN" baseline="-25000" dirty="0"/>
              <a:t>T</a:t>
            </a:r>
            <a:r>
              <a:rPr lang="en-US" altLang="zh-CN" dirty="0"/>
              <a:t> = E</a:t>
            </a:r>
            <a:r>
              <a:rPr lang="en-US" altLang="zh-CN" baseline="-25000" dirty="0"/>
              <a:t>T</a:t>
            </a:r>
            <a:r>
              <a:rPr lang="en-US" altLang="zh-CN" dirty="0"/>
              <a:t>∪{(v</a:t>
            </a:r>
            <a:r>
              <a:rPr lang="en-US" altLang="zh-CN" baseline="-25000" dirty="0"/>
              <a:t>i</a:t>
            </a:r>
            <a:r>
              <a:rPr lang="en-US" altLang="zh-CN" dirty="0"/>
              <a:t>, </a:t>
            </a:r>
            <a:r>
              <a:rPr lang="en-US" altLang="zh-CN" dirty="0" err="1"/>
              <a:t>v</a:t>
            </a:r>
            <a:r>
              <a:rPr lang="en-US" altLang="zh-CN" baseline="-25000" dirty="0" err="1"/>
              <a:t>j</a:t>
            </a:r>
            <a:r>
              <a:rPr lang="en-US" altLang="zh-CN" dirty="0"/>
              <a:t>)}</a:t>
            </a:r>
            <a:r>
              <a:rPr lang="zh-CN" altLang="en-US" dirty="0"/>
              <a:t>，</a:t>
            </a:r>
            <a:r>
              <a:rPr lang="en-US" altLang="zh-CN" dirty="0"/>
              <a:t>k = k+1</a:t>
            </a:r>
            <a:r>
              <a:rPr lang="zh-CN" altLang="en-US" dirty="0"/>
              <a:t>；</a:t>
            </a:r>
          </a:p>
          <a:p>
            <a:pPr marL="792000" indent="-792000">
              <a:lnSpc>
                <a:spcPct val="150000"/>
              </a:lnSpc>
              <a:spcBef>
                <a:spcPts val="600"/>
              </a:spcBef>
              <a:buNone/>
            </a:pPr>
            <a:r>
              <a:rPr lang="zh-CN" altLang="en-US" dirty="0">
                <a:solidFill>
                  <a:srgbClr val="0000FF"/>
                </a:solidFill>
              </a:rPr>
              <a:t>（</a:t>
            </a:r>
            <a:r>
              <a:rPr lang="en-US" altLang="zh-CN" dirty="0">
                <a:solidFill>
                  <a:srgbClr val="0000FF"/>
                </a:solidFill>
              </a:rPr>
              <a:t>3</a:t>
            </a:r>
            <a:r>
              <a:rPr lang="zh-CN" altLang="en-US" dirty="0">
                <a:solidFill>
                  <a:srgbClr val="0000FF"/>
                </a:solidFill>
              </a:rPr>
              <a:t>）</a:t>
            </a:r>
            <a:r>
              <a:rPr lang="zh-CN" altLang="en-US" dirty="0"/>
              <a:t>重复步骤</a:t>
            </a:r>
            <a:r>
              <a:rPr lang="en-US" altLang="zh-CN" dirty="0">
                <a:solidFill>
                  <a:srgbClr val="0000FF"/>
                </a:solidFill>
              </a:rPr>
              <a:t>(2)</a:t>
            </a:r>
            <a:r>
              <a:rPr lang="zh-CN" altLang="en-US" dirty="0"/>
              <a:t>，直到</a:t>
            </a:r>
            <a:r>
              <a:rPr lang="en-US" altLang="zh-CN" dirty="0"/>
              <a:t>k = |V|</a:t>
            </a:r>
            <a:r>
              <a:rPr lang="zh-CN" altLang="en-US" dirty="0"/>
              <a:t>。</a:t>
            </a:r>
          </a:p>
        </p:txBody>
      </p:sp>
      <p:sp>
        <p:nvSpPr>
          <p:cNvPr id="1402884" name="AutoShape 4"/>
          <p:cNvSpPr>
            <a:spLocks noChangeArrowheads="1"/>
          </p:cNvSpPr>
          <p:nvPr/>
        </p:nvSpPr>
        <p:spPr bwMode="auto">
          <a:xfrm>
            <a:off x="1632886" y="3683224"/>
            <a:ext cx="9123125" cy="2579468"/>
          </a:xfrm>
          <a:prstGeom prst="horizontalScroll">
            <a:avLst>
              <a:gd name="adj" fmla="val 12500"/>
            </a:avLst>
          </a:prstGeom>
          <a:gradFill rotWithShape="1">
            <a:gsLst>
              <a:gs pos="0">
                <a:srgbClr val="FFCC00">
                  <a:gamma/>
                  <a:shade val="46275"/>
                  <a:invGamma/>
                </a:srgbClr>
              </a:gs>
              <a:gs pos="50000">
                <a:srgbClr val="FFCC00">
                  <a:alpha val="89999"/>
                </a:srgbClr>
              </a:gs>
              <a:gs pos="100000">
                <a:srgbClr val="FFCC00">
                  <a:gamma/>
                  <a:shade val="46275"/>
                  <a:invGamma/>
                </a:srgbClr>
              </a:gs>
            </a:gsLst>
            <a:lin ang="5400000" scaled="1"/>
          </a:gradFill>
          <a:ln w="12700">
            <a:solidFill>
              <a:srgbClr val="003300"/>
            </a:solidFill>
            <a:round/>
            <a:headEnd/>
            <a:tailEnd/>
          </a:ln>
          <a:effectLst/>
        </p:spPr>
        <p:txBody>
          <a:bodyPr anchor="ctr"/>
          <a:lstStyle/>
          <a:p>
            <a:pPr marL="960192" indent="-960192">
              <a:lnSpc>
                <a:spcPct val="130000"/>
              </a:lnSpc>
              <a:defRPr/>
            </a:pPr>
            <a:r>
              <a:rPr lang="zh-CN" altLang="en-US"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要点：</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从任意结点开始，每次</a:t>
            </a:r>
            <a:r>
              <a:rPr lang="zh-CN" altLang="en-US" b="1" dirty="0">
                <a:solidFill>
                  <a:srgbClr val="800080"/>
                </a:solidFill>
                <a:latin typeface="微软雅黑" panose="020B0503020204020204" pitchFamily="34" charset="-122"/>
                <a:ea typeface="微软雅黑" panose="020B0503020204020204" pitchFamily="34" charset="-122"/>
                <a:cs typeface="Times New Roman" panose="02020603050405020304" pitchFamily="18" charset="0"/>
              </a:rPr>
              <a:t>增加</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一条</a:t>
            </a:r>
            <a:r>
              <a:rPr lang="zh-CN" altLang="en-US" b="1" dirty="0">
                <a:solidFill>
                  <a:srgbClr val="800080"/>
                </a:solidFill>
                <a:latin typeface="微软雅黑" panose="020B0503020204020204" pitchFamily="34" charset="-122"/>
                <a:ea typeface="微软雅黑" panose="020B0503020204020204" pitchFamily="34" charset="-122"/>
                <a:cs typeface="Times New Roman" panose="02020603050405020304" pitchFamily="18" charset="0"/>
              </a:rPr>
              <a:t>最小权</a:t>
            </a:r>
            <a:r>
              <a:rPr lang="zh-CN" altLang="en-US"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边</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构成一棵</a:t>
            </a:r>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新树</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 </a:t>
            </a:r>
          </a:p>
        </p:txBody>
      </p:sp>
      <p:sp>
        <p:nvSpPr>
          <p:cNvPr id="1402885" name="AutoShape 5"/>
          <p:cNvSpPr>
            <a:spLocks noChangeArrowheads="1"/>
          </p:cNvSpPr>
          <p:nvPr/>
        </p:nvSpPr>
        <p:spPr bwMode="auto">
          <a:xfrm>
            <a:off x="1392804" y="1206496"/>
            <a:ext cx="9603289" cy="5056196"/>
          </a:xfrm>
          <a:prstGeom prst="horizontalScroll">
            <a:avLst>
              <a:gd name="adj" fmla="val 12500"/>
            </a:avLst>
          </a:prstGeom>
          <a:gradFill rotWithShape="1">
            <a:gsLst>
              <a:gs pos="0">
                <a:srgbClr val="765E00"/>
              </a:gs>
              <a:gs pos="50000">
                <a:srgbClr val="FFCC00"/>
              </a:gs>
              <a:gs pos="100000">
                <a:srgbClr val="765E00"/>
              </a:gs>
            </a:gsLst>
            <a:lin ang="5400000" scaled="1"/>
          </a:gradFill>
          <a:ln w="12700">
            <a:solidFill>
              <a:srgbClr val="003300"/>
            </a:solidFill>
            <a:round/>
            <a:headEnd/>
            <a:tailEnd/>
          </a:ln>
        </p:spPr>
        <p:txBody>
          <a:bodyPr lIns="360000" rIns="576000" anchor="ct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nSpc>
                <a:spcPct val="150000"/>
              </a:lnSpc>
              <a:spcBef>
                <a:spcPts val="600"/>
              </a:spcBef>
            </a:pPr>
            <a:r>
              <a:rPr lang="zh-CN" altLang="zh-CN" sz="2400" b="1" dirty="0">
                <a:solidFill>
                  <a:srgbClr val="7030A0"/>
                </a:solidFill>
                <a:latin typeface="Arial" panose="020B0604020202020204" pitchFamily="34" charset="0"/>
                <a:ea typeface="微软雅黑" panose="020B0503020204020204" pitchFamily="34" charset="-122"/>
                <a:cs typeface="Arial" panose="020B0604020202020204" pitchFamily="34" charset="0"/>
              </a:rPr>
              <a:t>解题小贴士</a:t>
            </a:r>
            <a:r>
              <a:rPr lang="en-US" altLang="zh-CN" sz="2400" b="1" dirty="0">
                <a:solidFill>
                  <a:srgbClr val="7030A0"/>
                </a:solidFill>
                <a:latin typeface="Arial" panose="020B0604020202020204" pitchFamily="34" charset="0"/>
                <a:ea typeface="微软雅黑" panose="020B0503020204020204" pitchFamily="34" charset="-122"/>
                <a:cs typeface="Arial" panose="020B0604020202020204" pitchFamily="34" charset="0"/>
              </a:rPr>
              <a:t>——</a:t>
            </a:r>
            <a:r>
              <a:rPr lang="zh-CN" altLang="zh-CN" sz="2400" b="1" dirty="0">
                <a:solidFill>
                  <a:srgbClr val="7030A0"/>
                </a:solidFill>
                <a:latin typeface="Arial" panose="020B0604020202020204" pitchFamily="34" charset="0"/>
                <a:ea typeface="微软雅黑" panose="020B0503020204020204" pitchFamily="34" charset="-122"/>
                <a:cs typeface="Arial" panose="020B0604020202020204" pitchFamily="34" charset="0"/>
              </a:rPr>
              <a:t>使用</a:t>
            </a:r>
            <a:r>
              <a:rPr lang="en-US" altLang="zh-CN" sz="2400" b="1" dirty="0">
                <a:solidFill>
                  <a:srgbClr val="7030A0"/>
                </a:solidFill>
                <a:latin typeface="Arial" panose="020B0604020202020204" pitchFamily="34" charset="0"/>
                <a:ea typeface="微软雅黑" panose="020B0503020204020204" pitchFamily="34" charset="-122"/>
                <a:cs typeface="Arial" panose="020B0604020202020204" pitchFamily="34" charset="0"/>
              </a:rPr>
              <a:t>Prim</a:t>
            </a:r>
            <a:r>
              <a:rPr lang="zh-CN" altLang="zh-CN" sz="2400" b="1" dirty="0">
                <a:solidFill>
                  <a:srgbClr val="7030A0"/>
                </a:solidFill>
                <a:latin typeface="Arial" panose="020B0604020202020204" pitchFamily="34" charset="0"/>
                <a:ea typeface="微软雅黑" panose="020B0503020204020204" pitchFamily="34" charset="-122"/>
                <a:cs typeface="Arial" panose="020B0604020202020204" pitchFamily="34" charset="0"/>
              </a:rPr>
              <a:t>算法求最小生成树</a:t>
            </a:r>
          </a:p>
          <a:p>
            <a:pPr indent="648000">
              <a:lnSpc>
                <a:spcPct val="150000"/>
              </a:lnSpc>
              <a:spcBef>
                <a:spcPts val="600"/>
              </a:spcBef>
            </a:pPr>
            <a:r>
              <a:rPr lang="zh-CN" altLang="zh-CN" sz="2400" b="1" dirty="0">
                <a:latin typeface="Arial" panose="020B0604020202020204" pitchFamily="34" charset="0"/>
                <a:ea typeface="微软雅黑" panose="020B0503020204020204" pitchFamily="34" charset="-122"/>
                <a:cs typeface="Arial" panose="020B0604020202020204" pitchFamily="34" charset="0"/>
              </a:rPr>
              <a:t>从平凡树开始逐步搜索，每次选取与该树的结点关联的树外的最小权边构成一棵新树，共执行</a:t>
            </a:r>
            <a:r>
              <a:rPr lang="en-US" altLang="zh-CN" sz="2400" b="1" dirty="0">
                <a:latin typeface="Arial" panose="020B0604020202020204" pitchFamily="34" charset="0"/>
                <a:ea typeface="微软雅黑" panose="020B0503020204020204" pitchFamily="34" charset="-122"/>
                <a:cs typeface="Arial" panose="020B0604020202020204" pitchFamily="34" charset="0"/>
              </a:rPr>
              <a:t>n-1</a:t>
            </a:r>
            <a:r>
              <a:rPr lang="zh-CN" altLang="zh-CN" sz="2400" b="1" dirty="0">
                <a:latin typeface="Arial" panose="020B0604020202020204" pitchFamily="34" charset="0"/>
                <a:ea typeface="微软雅黑" panose="020B0503020204020204" pitchFamily="34" charset="-122"/>
                <a:cs typeface="Arial" panose="020B0604020202020204" pitchFamily="34" charset="0"/>
              </a:rPr>
              <a:t>次。</a:t>
            </a:r>
          </a:p>
          <a:p>
            <a:pPr eaLnBrk="1" hangingPunct="1">
              <a:lnSpc>
                <a:spcPct val="150000"/>
              </a:lnSpc>
              <a:spcBef>
                <a:spcPts val="600"/>
              </a:spcBef>
            </a:pPr>
            <a:r>
              <a:rPr lang="zh-CN" altLang="en-US" sz="2400" b="1" dirty="0">
                <a:solidFill>
                  <a:schemeClr val="bg1"/>
                </a:solidFill>
                <a:latin typeface="Arial" panose="020B0604020202020204" pitchFamily="34" charset="0"/>
                <a:ea typeface="微软雅黑" panose="020B0503020204020204" pitchFamily="34" charset="-122"/>
                <a:cs typeface="Arial" panose="020B0604020202020204" pitchFamily="34" charset="0"/>
              </a:rPr>
              <a:t>注：</a:t>
            </a:r>
            <a:r>
              <a:rPr lang="zh-CN" altLang="en-US" sz="2400" b="1" dirty="0">
                <a:solidFill>
                  <a:srgbClr val="0000FF"/>
                </a:solidFill>
                <a:latin typeface="Arial" panose="020B0604020202020204" pitchFamily="34" charset="0"/>
                <a:ea typeface="微软雅黑" panose="020B0503020204020204" pitchFamily="34" charset="-122"/>
                <a:cs typeface="Arial" panose="020B0604020202020204" pitchFamily="34" charset="0"/>
              </a:rPr>
              <a:t>在算法的步骤</a:t>
            </a:r>
            <a:r>
              <a:rPr lang="en-US" altLang="zh-CN" sz="2400" b="1" dirty="0">
                <a:solidFill>
                  <a:srgbClr val="0000FF"/>
                </a:solidFill>
                <a:latin typeface="Arial" panose="020B0604020202020204" pitchFamily="34" charset="0"/>
                <a:ea typeface="微软雅黑" panose="020B0503020204020204" pitchFamily="34" charset="-122"/>
                <a:cs typeface="Arial" panose="020B0604020202020204" pitchFamily="34" charset="0"/>
              </a:rPr>
              <a:t>(2)</a:t>
            </a:r>
            <a:r>
              <a:rPr lang="zh-CN" altLang="en-US" sz="2400" b="1" dirty="0">
                <a:solidFill>
                  <a:srgbClr val="0000FF"/>
                </a:solidFill>
                <a:latin typeface="Arial" panose="020B0604020202020204" pitchFamily="34" charset="0"/>
                <a:ea typeface="微软雅黑" panose="020B0503020204020204" pitchFamily="34" charset="-122"/>
                <a:cs typeface="Arial" panose="020B0604020202020204" pitchFamily="34" charset="0"/>
              </a:rPr>
              <a:t>中，若满足条件的最小权边不止一条，则可从中任选一条，这样就会产生</a:t>
            </a:r>
            <a:r>
              <a:rPr lang="zh-CN" altLang="en-US" sz="2400" b="1" dirty="0">
                <a:solidFill>
                  <a:srgbClr val="7030A0"/>
                </a:solidFill>
                <a:latin typeface="Arial" panose="020B0604020202020204" pitchFamily="34" charset="0"/>
                <a:ea typeface="微软雅黑" panose="020B0503020204020204" pitchFamily="34" charset="-122"/>
                <a:cs typeface="Arial" panose="020B0604020202020204" pitchFamily="34" charset="0"/>
              </a:rPr>
              <a:t>不同的最小生成树</a:t>
            </a:r>
            <a:r>
              <a:rPr lang="zh-CN" altLang="en-US" sz="2400" b="1" dirty="0">
                <a:latin typeface="Arial" panose="020B0604020202020204" pitchFamily="34" charset="0"/>
                <a:ea typeface="微软雅黑" panose="020B0503020204020204" pitchFamily="34" charset="-122"/>
                <a:cs typeface="Arial" panose="020B0604020202020204" pitchFamily="34" charset="0"/>
              </a:rPr>
              <a:t>。 </a:t>
            </a:r>
          </a:p>
        </p:txBody>
      </p:sp>
    </p:spTree>
    <p:extLst>
      <p:ext uri="{BB962C8B-B14F-4D97-AF65-F5344CB8AC3E}">
        <p14:creationId xmlns:p14="http://schemas.microsoft.com/office/powerpoint/2010/main" val="41308870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02883">
                                            <p:txEl>
                                              <p:pRg st="0" end="0"/>
                                            </p:txEl>
                                          </p:spTgt>
                                        </p:tgtEl>
                                        <p:attrNameLst>
                                          <p:attrName>style.visibility</p:attrName>
                                        </p:attrNameLst>
                                      </p:cBhvr>
                                      <p:to>
                                        <p:strVal val="visible"/>
                                      </p:to>
                                    </p:set>
                                    <p:anim calcmode="lin" valueType="num">
                                      <p:cBhvr additive="base">
                                        <p:cTn id="7" dur="500" fill="hold"/>
                                        <p:tgtEl>
                                          <p:spTgt spid="14028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02883">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402883">
                                            <p:txEl>
                                              <p:pRg st="1" end="1"/>
                                            </p:txEl>
                                          </p:spTgt>
                                        </p:tgtEl>
                                        <p:attrNameLst>
                                          <p:attrName>style.visibility</p:attrName>
                                        </p:attrNameLst>
                                      </p:cBhvr>
                                      <p:to>
                                        <p:strVal val="visible"/>
                                      </p:to>
                                    </p:set>
                                    <p:anim calcmode="lin" valueType="num">
                                      <p:cBhvr additive="base">
                                        <p:cTn id="12" dur="500" fill="hold"/>
                                        <p:tgtEl>
                                          <p:spTgt spid="140288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02883">
                                            <p:txEl>
                                              <p:pRg st="1" end="1"/>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02883">
                                            <p:txEl>
                                              <p:pRg st="2" end="2"/>
                                            </p:txEl>
                                          </p:spTgt>
                                        </p:tgtEl>
                                        <p:attrNameLst>
                                          <p:attrName>style.visibility</p:attrName>
                                        </p:attrNameLst>
                                      </p:cBhvr>
                                      <p:to>
                                        <p:strVal val="visible"/>
                                      </p:to>
                                    </p:set>
                                    <p:anim calcmode="lin" valueType="num">
                                      <p:cBhvr additive="base">
                                        <p:cTn id="17" dur="500" fill="hold"/>
                                        <p:tgtEl>
                                          <p:spTgt spid="140288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028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402884"/>
                                        </p:tgtEl>
                                        <p:attrNameLst>
                                          <p:attrName>style.visibility</p:attrName>
                                        </p:attrNameLst>
                                      </p:cBhvr>
                                      <p:to>
                                        <p:strVal val="visible"/>
                                      </p:to>
                                    </p:set>
                                    <p:anim calcmode="lin" valueType="num">
                                      <p:cBhvr additive="base">
                                        <p:cTn id="23" dur="500" fill="hold"/>
                                        <p:tgtEl>
                                          <p:spTgt spid="1402884"/>
                                        </p:tgtEl>
                                        <p:attrNameLst>
                                          <p:attrName>ppt_x</p:attrName>
                                        </p:attrNameLst>
                                      </p:cBhvr>
                                      <p:tavLst>
                                        <p:tav tm="0">
                                          <p:val>
                                            <p:strVal val="#ppt_x"/>
                                          </p:val>
                                        </p:tav>
                                        <p:tav tm="100000">
                                          <p:val>
                                            <p:strVal val="#ppt_x"/>
                                          </p:val>
                                        </p:tav>
                                      </p:tavLst>
                                    </p:anim>
                                    <p:anim calcmode="lin" valueType="num">
                                      <p:cBhvr additive="base">
                                        <p:cTn id="24" dur="500" fill="hold"/>
                                        <p:tgtEl>
                                          <p:spTgt spid="1402884"/>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5" presetClass="exit" presetSubtype="0" fill="hold" nodeType="clickEffect">
                                  <p:stCondLst>
                                    <p:cond delay="0"/>
                                  </p:stCondLst>
                                  <p:childTnLst>
                                    <p:animEffect transition="out" filter="fade">
                                      <p:cBhvr>
                                        <p:cTn id="28" dur="1000" accel="50000">
                                          <p:stCondLst>
                                            <p:cond delay="0"/>
                                          </p:stCondLst>
                                        </p:cTn>
                                        <p:tgtEl>
                                          <p:spTgt spid="1402884"/>
                                        </p:tgtEl>
                                      </p:cBhvr>
                                    </p:animEffect>
                                    <p:anim calcmode="lin" valueType="num">
                                      <p:cBhvr>
                                        <p:cTn id="29" dur="500" accel="50000">
                                          <p:stCondLst>
                                            <p:cond delay="0"/>
                                          </p:stCondLst>
                                        </p:cTn>
                                        <p:tgtEl>
                                          <p:spTgt spid="1402884"/>
                                        </p:tgtEl>
                                        <p:attrNameLst>
                                          <p:attrName>ppt_y</p:attrName>
                                        </p:attrNameLst>
                                      </p:cBhvr>
                                      <p:tavLst>
                                        <p:tav tm="0">
                                          <p:val>
                                            <p:strVal val="ppt_y"/>
                                          </p:val>
                                        </p:tav>
                                        <p:tav tm="100000">
                                          <p:val>
                                            <p:strVal val="ppt_y+.1"/>
                                          </p:val>
                                        </p:tav>
                                      </p:tavLst>
                                    </p:anim>
                                    <p:anim calcmode="lin" valueType="num">
                                      <p:cBhvr>
                                        <p:cTn id="30" dur="500" decel="50000">
                                          <p:stCondLst>
                                            <p:cond delay="500"/>
                                          </p:stCondLst>
                                        </p:cTn>
                                        <p:tgtEl>
                                          <p:spTgt spid="1402884"/>
                                        </p:tgtEl>
                                        <p:attrNameLst>
                                          <p:attrName>ppt_y</p:attrName>
                                        </p:attrNameLst>
                                      </p:cBhvr>
                                      <p:tavLst>
                                        <p:tav tm="0">
                                          <p:val>
                                            <p:strVal val="ppt_y"/>
                                          </p:val>
                                        </p:tav>
                                        <p:tav tm="100000">
                                          <p:val>
                                            <p:strVal val="ppt_y-.1"/>
                                          </p:val>
                                        </p:tav>
                                      </p:tavLst>
                                    </p:anim>
                                    <p:anim calcmode="lin" valueType="num">
                                      <p:cBhvr>
                                        <p:cTn id="31" dur="500" accel="50000">
                                          <p:stCondLst>
                                            <p:cond delay="500"/>
                                          </p:stCondLst>
                                        </p:cTn>
                                        <p:tgtEl>
                                          <p:spTgt spid="1402884"/>
                                        </p:tgtEl>
                                        <p:attrNameLst>
                                          <p:attrName>ppt_x</p:attrName>
                                        </p:attrNameLst>
                                      </p:cBhvr>
                                      <p:tavLst>
                                        <p:tav tm="0">
                                          <p:val>
                                            <p:strVal val="ppt_x"/>
                                          </p:val>
                                        </p:tav>
                                        <p:tav tm="100000">
                                          <p:val>
                                            <p:strVal val="ppt_x+.4"/>
                                          </p:val>
                                        </p:tav>
                                      </p:tavLst>
                                    </p:anim>
                                    <p:anim calcmode="lin" valueType="num">
                                      <p:cBhvr>
                                        <p:cTn id="32" dur="1000"/>
                                        <p:tgtEl>
                                          <p:spTgt spid="1402884"/>
                                        </p:tgtEl>
                                        <p:attrNameLst>
                                          <p:attrName>ppt_h</p:attrName>
                                        </p:attrNameLst>
                                      </p:cBhvr>
                                      <p:tavLst>
                                        <p:tav tm="0">
                                          <p:val>
                                            <p:strVal val="ppt_h"/>
                                          </p:val>
                                        </p:tav>
                                        <p:tav tm="100000">
                                          <p:val>
                                            <p:strVal val="ppt_h"/>
                                          </p:val>
                                        </p:tav>
                                      </p:tavLst>
                                    </p:anim>
                                    <p:anim calcmode="lin" valueType="num">
                                      <p:cBhvr>
                                        <p:cTn id="33" dur="500" accel="50000">
                                          <p:stCondLst>
                                            <p:cond delay="0"/>
                                          </p:stCondLst>
                                        </p:cTn>
                                        <p:tgtEl>
                                          <p:spTgt spid="1402884"/>
                                        </p:tgtEl>
                                        <p:attrNameLst>
                                          <p:attrName>ppt_w</p:attrName>
                                        </p:attrNameLst>
                                      </p:cBhvr>
                                      <p:tavLst>
                                        <p:tav tm="0">
                                          <p:val>
                                            <p:strVal val="ppt_w"/>
                                          </p:val>
                                        </p:tav>
                                        <p:tav tm="100000">
                                          <p:val>
                                            <p:strVal val="ppt_w*.05"/>
                                          </p:val>
                                        </p:tav>
                                      </p:tavLst>
                                    </p:anim>
                                    <p:anim calcmode="lin" valueType="num">
                                      <p:cBhvr>
                                        <p:cTn id="34" dur="500" decel="50000">
                                          <p:stCondLst>
                                            <p:cond delay="500"/>
                                          </p:stCondLst>
                                        </p:cTn>
                                        <p:tgtEl>
                                          <p:spTgt spid="1402884"/>
                                        </p:tgtEl>
                                        <p:attrNameLst>
                                          <p:attrName>ppt_w</p:attrName>
                                        </p:attrNameLst>
                                      </p:cBhvr>
                                      <p:tavLst>
                                        <p:tav tm="0">
                                          <p:val>
                                            <p:strVal val="ppt_w"/>
                                          </p:val>
                                        </p:tav>
                                        <p:tav tm="100000">
                                          <p:val>
                                            <p:strVal val="ppt_w/.05"/>
                                          </p:val>
                                        </p:tav>
                                      </p:tavLst>
                                    </p:anim>
                                    <p:anim calcmode="lin" valueType="num">
                                      <p:cBhvr>
                                        <p:cTn id="35" dur="500" accel="50000">
                                          <p:stCondLst>
                                            <p:cond delay="500"/>
                                          </p:stCondLst>
                                        </p:cTn>
                                        <p:tgtEl>
                                          <p:spTgt spid="1402884"/>
                                        </p:tgtEl>
                                        <p:attrNameLst>
                                          <p:attrName>style.rotation</p:attrName>
                                        </p:attrNameLst>
                                      </p:cBhvr>
                                      <p:tavLst>
                                        <p:tav tm="0">
                                          <p:val>
                                            <p:fltVal val="0"/>
                                          </p:val>
                                        </p:tav>
                                        <p:tav tm="100000">
                                          <p:val>
                                            <p:fltVal val="-90"/>
                                          </p:val>
                                        </p:tav>
                                      </p:tavLst>
                                    </p:anim>
                                    <p:set>
                                      <p:cBhvr>
                                        <p:cTn id="36" dur="1" fill="hold">
                                          <p:stCondLst>
                                            <p:cond delay="999"/>
                                          </p:stCondLst>
                                        </p:cTn>
                                        <p:tgtEl>
                                          <p:spTgt spid="1402884"/>
                                        </p:tgtEl>
                                        <p:attrNameLst>
                                          <p:attrName>style.visibility</p:attrName>
                                        </p:attrNameLst>
                                      </p:cBhvr>
                                      <p:to>
                                        <p:strVal val="hidden"/>
                                      </p:to>
                                    </p:set>
                                  </p:childTnLst>
                                </p:cTn>
                              </p:par>
                            </p:childTnLst>
                          </p:cTn>
                        </p:par>
                        <p:par>
                          <p:cTn id="37" fill="hold" nodeType="afterGroup">
                            <p:stCondLst>
                              <p:cond delay="1000"/>
                            </p:stCondLst>
                            <p:childTnLst>
                              <p:par>
                                <p:cTn id="38" presetID="2" presetClass="entr" presetSubtype="4" fill="hold" grpId="0" nodeType="afterEffect">
                                  <p:stCondLst>
                                    <p:cond delay="0"/>
                                  </p:stCondLst>
                                  <p:childTnLst>
                                    <p:set>
                                      <p:cBhvr>
                                        <p:cTn id="39" dur="1" fill="hold">
                                          <p:stCondLst>
                                            <p:cond delay="0"/>
                                          </p:stCondLst>
                                        </p:cTn>
                                        <p:tgtEl>
                                          <p:spTgt spid="1402885"/>
                                        </p:tgtEl>
                                        <p:attrNameLst>
                                          <p:attrName>style.visibility</p:attrName>
                                        </p:attrNameLst>
                                      </p:cBhvr>
                                      <p:to>
                                        <p:strVal val="visible"/>
                                      </p:to>
                                    </p:set>
                                    <p:anim calcmode="lin" valueType="num">
                                      <p:cBhvr additive="base">
                                        <p:cTn id="40" dur="500" fill="hold"/>
                                        <p:tgtEl>
                                          <p:spTgt spid="1402885"/>
                                        </p:tgtEl>
                                        <p:attrNameLst>
                                          <p:attrName>ppt_x</p:attrName>
                                        </p:attrNameLst>
                                      </p:cBhvr>
                                      <p:tavLst>
                                        <p:tav tm="0">
                                          <p:val>
                                            <p:strVal val="#ppt_x"/>
                                          </p:val>
                                        </p:tav>
                                        <p:tav tm="100000">
                                          <p:val>
                                            <p:strVal val="#ppt_x"/>
                                          </p:val>
                                        </p:tav>
                                      </p:tavLst>
                                    </p:anim>
                                    <p:anim calcmode="lin" valueType="num">
                                      <p:cBhvr additive="base">
                                        <p:cTn id="41" dur="500" fill="hold"/>
                                        <p:tgtEl>
                                          <p:spTgt spid="14028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883" grpId="0" build="p"/>
      <p:bldP spid="140288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pPr eaLnBrk="1" hangingPunct="1"/>
            <a:r>
              <a:rPr lang="zh-CN" altLang="en-US" dirty="0"/>
              <a:t>例</a:t>
            </a:r>
            <a:r>
              <a:rPr lang="en-US" altLang="zh-CN" dirty="0"/>
              <a:t>7.7</a:t>
            </a:r>
            <a:endParaRPr lang="zh-CN" altLang="en-US" dirty="0"/>
          </a:p>
        </p:txBody>
      </p:sp>
      <p:sp>
        <p:nvSpPr>
          <p:cNvPr id="1366019" name="Rectangle 3"/>
          <p:cNvSpPr>
            <a:spLocks noGrp="1" noChangeArrowheads="1"/>
          </p:cNvSpPr>
          <p:nvPr>
            <p:ph type="body" idx="1"/>
          </p:nvPr>
        </p:nvSpPr>
        <p:spPr>
          <a:xfrm>
            <a:off x="754221" y="991394"/>
            <a:ext cx="10755154" cy="776466"/>
          </a:xfrm>
        </p:spPr>
        <p:txBody>
          <a:bodyPr/>
          <a:lstStyle/>
          <a:p>
            <a:pPr marL="0" indent="0">
              <a:lnSpc>
                <a:spcPct val="150000"/>
              </a:lnSpc>
              <a:buNone/>
            </a:pPr>
            <a:r>
              <a:rPr lang="zh-CN" altLang="en-US" dirty="0"/>
              <a:t>用</a:t>
            </a:r>
            <a:r>
              <a:rPr lang="en-US" altLang="zh-CN" dirty="0"/>
              <a:t>Prim</a:t>
            </a:r>
            <a:r>
              <a:rPr lang="zh-CN" altLang="en-US" dirty="0"/>
              <a:t>算法求图中赋权图的最小生成树。 </a:t>
            </a:r>
          </a:p>
        </p:txBody>
      </p:sp>
      <p:sp>
        <p:nvSpPr>
          <p:cNvPr id="1366175" name="Rectangle 159"/>
          <p:cNvSpPr>
            <a:spLocks noChangeArrowheads="1"/>
          </p:cNvSpPr>
          <p:nvPr/>
        </p:nvSpPr>
        <p:spPr bwMode="auto">
          <a:xfrm>
            <a:off x="816870" y="5590884"/>
            <a:ext cx="8066367" cy="49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just" eaLnBrk="1" hangingPunct="1">
              <a:lnSpc>
                <a:spcPct val="120000"/>
              </a:lnSpc>
              <a:spcBef>
                <a:spcPct val="20000"/>
              </a:spcBef>
              <a:buClr>
                <a:srgbClr val="FF3300"/>
              </a:buClr>
              <a:buFont typeface="Wingdings" panose="05000000000000000000" pitchFamily="2" charset="2"/>
              <a:buNone/>
            </a:pPr>
            <a:r>
              <a:rPr lang="zh-CN" altLang="en-US" sz="2400" b="1" dirty="0">
                <a:latin typeface="+mn-lt"/>
                <a:ea typeface="+mn-ea"/>
                <a:cs typeface="Times New Roman" panose="02020603050405020304" pitchFamily="18" charset="0"/>
              </a:rPr>
              <a:t>解 </a:t>
            </a:r>
            <a:r>
              <a:rPr lang="en-US" altLang="zh-CN" sz="2400" b="1" dirty="0">
                <a:solidFill>
                  <a:srgbClr val="000000"/>
                </a:solidFill>
                <a:latin typeface="+mn-lt"/>
                <a:ea typeface="+mn-ea"/>
                <a:cs typeface="Times New Roman" panose="02020603050405020304" pitchFamily="18" charset="0"/>
              </a:rPr>
              <a:t>n = 7</a:t>
            </a:r>
            <a:r>
              <a:rPr lang="zh-CN" altLang="en-US" sz="2400" b="1" dirty="0">
                <a:solidFill>
                  <a:srgbClr val="000000"/>
                </a:solidFill>
                <a:latin typeface="+mn-lt"/>
                <a:ea typeface="+mn-ea"/>
                <a:cs typeface="Times New Roman" panose="02020603050405020304" pitchFamily="18" charset="0"/>
              </a:rPr>
              <a:t>，按算法要执行</a:t>
            </a:r>
            <a:r>
              <a:rPr lang="en-US" altLang="zh-CN" sz="2400" b="1" dirty="0">
                <a:solidFill>
                  <a:srgbClr val="000000"/>
                </a:solidFill>
                <a:latin typeface="+mn-lt"/>
                <a:ea typeface="+mn-ea"/>
                <a:cs typeface="Times New Roman" panose="02020603050405020304" pitchFamily="18" charset="0"/>
              </a:rPr>
              <a:t>n-1 = 6</a:t>
            </a:r>
            <a:r>
              <a:rPr lang="zh-CN" altLang="en-US" sz="2400" b="1" dirty="0">
                <a:solidFill>
                  <a:srgbClr val="000000"/>
                </a:solidFill>
                <a:latin typeface="+mn-lt"/>
                <a:ea typeface="+mn-ea"/>
                <a:cs typeface="Times New Roman" panose="02020603050405020304" pitchFamily="18" charset="0"/>
              </a:rPr>
              <a:t>次，</a:t>
            </a:r>
          </a:p>
        </p:txBody>
      </p:sp>
      <p:sp>
        <p:nvSpPr>
          <p:cNvPr id="1366176" name="Rectangle 160"/>
          <p:cNvSpPr>
            <a:spLocks noChangeArrowheads="1"/>
          </p:cNvSpPr>
          <p:nvPr/>
        </p:nvSpPr>
        <p:spPr bwMode="auto">
          <a:xfrm>
            <a:off x="8235685" y="5590884"/>
            <a:ext cx="2377037" cy="49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just" eaLnBrk="1" hangingPunct="1">
              <a:lnSpc>
                <a:spcPct val="120000"/>
              </a:lnSpc>
              <a:spcBef>
                <a:spcPct val="20000"/>
              </a:spcBef>
              <a:buClr>
                <a:srgbClr val="FF3300"/>
              </a:buClr>
              <a:buFont typeface="Wingdings" panose="05000000000000000000" pitchFamily="2" charset="2"/>
              <a:buNone/>
            </a:pPr>
            <a:r>
              <a:rPr lang="en-US" altLang="zh-CN" sz="2400" b="1" dirty="0">
                <a:solidFill>
                  <a:srgbClr val="000000"/>
                </a:solidFill>
                <a:latin typeface="+mn-lt"/>
                <a:ea typeface="+mn-ea"/>
                <a:cs typeface="Times New Roman" panose="02020603050405020304" pitchFamily="18" charset="0"/>
              </a:rPr>
              <a:t>w(T) = 25</a:t>
            </a:r>
            <a:r>
              <a:rPr lang="zh-CN" altLang="en-US" sz="2400" b="1" dirty="0">
                <a:solidFill>
                  <a:srgbClr val="000000"/>
                </a:solidFill>
                <a:latin typeface="+mn-lt"/>
                <a:ea typeface="+mn-ea"/>
                <a:cs typeface="Times New Roman" panose="02020603050405020304" pitchFamily="18" charset="0"/>
              </a:rPr>
              <a:t>。 </a:t>
            </a:r>
          </a:p>
        </p:txBody>
      </p:sp>
      <p:grpSp>
        <p:nvGrpSpPr>
          <p:cNvPr id="10" name="组合 9"/>
          <p:cNvGrpSpPr/>
          <p:nvPr/>
        </p:nvGrpSpPr>
        <p:grpSpPr>
          <a:xfrm>
            <a:off x="1514243" y="1980004"/>
            <a:ext cx="3613919" cy="3202390"/>
            <a:chOff x="1134097" y="1347614"/>
            <a:chExt cx="2709812" cy="2401236"/>
          </a:xfrm>
        </p:grpSpPr>
        <p:sp>
          <p:nvSpPr>
            <p:cNvPr id="35881" name="Text Box 39"/>
            <p:cNvSpPr txBox="1">
              <a:spLocks noChangeAspect="1" noChangeArrowheads="1"/>
            </p:cNvSpPr>
            <p:nvPr/>
          </p:nvSpPr>
          <p:spPr bwMode="auto">
            <a:xfrm>
              <a:off x="2839882" y="1779662"/>
              <a:ext cx="338625"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5</a:t>
              </a:r>
            </a:p>
          </p:txBody>
        </p:sp>
        <p:sp>
          <p:nvSpPr>
            <p:cNvPr id="35882" name="Text Box 7"/>
            <p:cNvSpPr txBox="1">
              <a:spLocks noChangeAspect="1" noChangeArrowheads="1"/>
            </p:cNvSpPr>
            <p:nvPr/>
          </p:nvSpPr>
          <p:spPr bwMode="auto">
            <a:xfrm>
              <a:off x="3419872" y="3075806"/>
              <a:ext cx="338625"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cs typeface="Times New Roman" panose="02020603050405020304" pitchFamily="18" charset="0"/>
                </a:rPr>
                <a:t>f</a:t>
              </a:r>
            </a:p>
          </p:txBody>
        </p:sp>
        <p:sp>
          <p:nvSpPr>
            <p:cNvPr id="35883" name="Text Box 8"/>
            <p:cNvSpPr txBox="1">
              <a:spLocks noChangeAspect="1" noChangeArrowheads="1"/>
            </p:cNvSpPr>
            <p:nvPr/>
          </p:nvSpPr>
          <p:spPr bwMode="auto">
            <a:xfrm>
              <a:off x="1763688" y="3282776"/>
              <a:ext cx="453160"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10</a:t>
              </a:r>
            </a:p>
          </p:txBody>
        </p:sp>
        <p:sp>
          <p:nvSpPr>
            <p:cNvPr id="35884" name="Text Box 9"/>
            <p:cNvSpPr txBox="1">
              <a:spLocks noChangeAspect="1" noChangeArrowheads="1"/>
            </p:cNvSpPr>
            <p:nvPr/>
          </p:nvSpPr>
          <p:spPr bwMode="auto">
            <a:xfrm>
              <a:off x="2112834" y="1916906"/>
              <a:ext cx="224090"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cs typeface="Times New Roman" panose="02020603050405020304" pitchFamily="18" charset="0"/>
                </a:rPr>
                <a:t>2</a:t>
              </a:r>
            </a:p>
          </p:txBody>
        </p:sp>
        <p:sp>
          <p:nvSpPr>
            <p:cNvPr id="35885" name="Text Box 11"/>
            <p:cNvSpPr txBox="1">
              <a:spLocks noChangeAspect="1" noChangeArrowheads="1"/>
            </p:cNvSpPr>
            <p:nvPr/>
          </p:nvSpPr>
          <p:spPr bwMode="auto">
            <a:xfrm>
              <a:off x="3505284" y="2101453"/>
              <a:ext cx="338625"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d</a:t>
              </a:r>
            </a:p>
          </p:txBody>
        </p:sp>
        <p:sp>
          <p:nvSpPr>
            <p:cNvPr id="35886" name="Text Box 12"/>
            <p:cNvSpPr txBox="1">
              <a:spLocks noChangeAspect="1" noChangeArrowheads="1"/>
            </p:cNvSpPr>
            <p:nvPr/>
          </p:nvSpPr>
          <p:spPr bwMode="auto">
            <a:xfrm>
              <a:off x="1134097" y="2063983"/>
              <a:ext cx="338625"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b</a:t>
              </a:r>
            </a:p>
          </p:txBody>
        </p:sp>
        <p:sp>
          <p:nvSpPr>
            <p:cNvPr id="35887" name="Text Box 13"/>
            <p:cNvSpPr txBox="1">
              <a:spLocks noChangeAspect="1" noChangeArrowheads="1"/>
            </p:cNvSpPr>
            <p:nvPr/>
          </p:nvSpPr>
          <p:spPr bwMode="auto">
            <a:xfrm>
              <a:off x="2483768" y="2130648"/>
              <a:ext cx="338625"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c</a:t>
              </a:r>
            </a:p>
          </p:txBody>
        </p:sp>
        <p:sp>
          <p:nvSpPr>
            <p:cNvPr id="35888" name="Line 14"/>
            <p:cNvSpPr>
              <a:spLocks noChangeAspect="1" noChangeShapeType="1"/>
            </p:cNvSpPr>
            <p:nvPr/>
          </p:nvSpPr>
          <p:spPr bwMode="auto">
            <a:xfrm>
              <a:off x="1505301" y="3094435"/>
              <a:ext cx="959437" cy="325041"/>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35889" name="Line 15"/>
            <p:cNvSpPr>
              <a:spLocks noChangeAspect="1" noChangeShapeType="1"/>
            </p:cNvSpPr>
            <p:nvPr/>
          </p:nvSpPr>
          <p:spPr bwMode="auto">
            <a:xfrm flipV="1">
              <a:off x="2559354" y="2366963"/>
              <a:ext cx="904660" cy="1053703"/>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35890" name="Text Box 16"/>
            <p:cNvSpPr txBox="1">
              <a:spLocks noChangeAspect="1" noChangeArrowheads="1"/>
            </p:cNvSpPr>
            <p:nvPr/>
          </p:nvSpPr>
          <p:spPr bwMode="auto">
            <a:xfrm>
              <a:off x="1209039" y="3063209"/>
              <a:ext cx="338625"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e</a:t>
              </a:r>
            </a:p>
          </p:txBody>
        </p:sp>
        <p:sp>
          <p:nvSpPr>
            <p:cNvPr id="35891" name="Text Box 17"/>
            <p:cNvSpPr txBox="1">
              <a:spLocks noChangeAspect="1" noChangeArrowheads="1"/>
            </p:cNvSpPr>
            <p:nvPr/>
          </p:nvSpPr>
          <p:spPr bwMode="auto">
            <a:xfrm>
              <a:off x="2793215" y="2994744"/>
              <a:ext cx="338625"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7</a:t>
              </a:r>
            </a:p>
          </p:txBody>
        </p:sp>
        <p:sp>
          <p:nvSpPr>
            <p:cNvPr id="35892" name="Text Box 18"/>
            <p:cNvSpPr txBox="1">
              <a:spLocks noChangeAspect="1" noChangeArrowheads="1"/>
            </p:cNvSpPr>
            <p:nvPr/>
          </p:nvSpPr>
          <p:spPr bwMode="auto">
            <a:xfrm>
              <a:off x="2396682" y="3471915"/>
              <a:ext cx="338625"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g</a:t>
              </a:r>
            </a:p>
          </p:txBody>
        </p:sp>
        <p:sp>
          <p:nvSpPr>
            <p:cNvPr id="35893" name="Text Box 20"/>
            <p:cNvSpPr txBox="1">
              <a:spLocks noChangeAspect="1" noChangeArrowheads="1"/>
            </p:cNvSpPr>
            <p:nvPr/>
          </p:nvSpPr>
          <p:spPr bwMode="auto">
            <a:xfrm>
              <a:off x="1573358" y="1707654"/>
              <a:ext cx="338625"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6</a:t>
              </a:r>
            </a:p>
          </p:txBody>
        </p:sp>
        <p:sp>
          <p:nvSpPr>
            <p:cNvPr id="35894" name="Text Box 19"/>
            <p:cNvSpPr txBox="1">
              <a:spLocks noChangeAspect="1" noChangeArrowheads="1"/>
            </p:cNvSpPr>
            <p:nvPr/>
          </p:nvSpPr>
          <p:spPr bwMode="auto">
            <a:xfrm>
              <a:off x="2577191" y="2427734"/>
              <a:ext cx="338625"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4</a:t>
              </a:r>
            </a:p>
          </p:txBody>
        </p:sp>
        <p:sp>
          <p:nvSpPr>
            <p:cNvPr id="35905" name="Line 31"/>
            <p:cNvSpPr>
              <a:spLocks noChangeAspect="1" noChangeShapeType="1"/>
            </p:cNvSpPr>
            <p:nvPr/>
          </p:nvSpPr>
          <p:spPr bwMode="auto">
            <a:xfrm>
              <a:off x="3488913" y="2376488"/>
              <a:ext cx="0" cy="648891"/>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35895" name="Text Box 21"/>
            <p:cNvSpPr txBox="1">
              <a:spLocks noChangeAspect="1" noChangeArrowheads="1"/>
            </p:cNvSpPr>
            <p:nvPr/>
          </p:nvSpPr>
          <p:spPr bwMode="auto">
            <a:xfrm>
              <a:off x="3468994" y="2555081"/>
              <a:ext cx="338625"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cs typeface="Times New Roman" panose="02020603050405020304" pitchFamily="18" charset="0"/>
                </a:rPr>
                <a:t>5</a:t>
              </a:r>
            </a:p>
          </p:txBody>
        </p:sp>
        <p:sp>
          <p:nvSpPr>
            <p:cNvPr id="35896" name="Text Box 22"/>
            <p:cNvSpPr txBox="1">
              <a:spLocks noChangeAspect="1" noChangeArrowheads="1"/>
            </p:cNvSpPr>
            <p:nvPr/>
          </p:nvSpPr>
          <p:spPr bwMode="auto">
            <a:xfrm>
              <a:off x="1867165" y="2672001"/>
              <a:ext cx="340285"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8</a:t>
              </a:r>
            </a:p>
          </p:txBody>
        </p:sp>
        <p:sp>
          <p:nvSpPr>
            <p:cNvPr id="35897" name="Text Box 23"/>
            <p:cNvSpPr txBox="1">
              <a:spLocks noChangeAspect="1" noChangeArrowheads="1"/>
            </p:cNvSpPr>
            <p:nvPr/>
          </p:nvSpPr>
          <p:spPr bwMode="auto">
            <a:xfrm>
              <a:off x="1259632" y="2556272"/>
              <a:ext cx="224090"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cs typeface="Times New Roman" panose="02020603050405020304" pitchFamily="18" charset="0"/>
                </a:rPr>
                <a:t>2</a:t>
              </a:r>
            </a:p>
          </p:txBody>
        </p:sp>
        <p:sp>
          <p:nvSpPr>
            <p:cNvPr id="35904" name="Line 30"/>
            <p:cNvSpPr>
              <a:spLocks noChangeAspect="1" noChangeShapeType="1"/>
            </p:cNvSpPr>
            <p:nvPr/>
          </p:nvSpPr>
          <p:spPr bwMode="auto">
            <a:xfrm>
              <a:off x="1487042" y="2376488"/>
              <a:ext cx="0" cy="648891"/>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35906" name="Line 32"/>
            <p:cNvSpPr>
              <a:spLocks noChangeAspect="1" noChangeShapeType="1"/>
            </p:cNvSpPr>
            <p:nvPr/>
          </p:nvSpPr>
          <p:spPr bwMode="auto">
            <a:xfrm flipV="1">
              <a:off x="1526880" y="2366963"/>
              <a:ext cx="904660" cy="689372"/>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35907" name="Line 33"/>
            <p:cNvSpPr>
              <a:spLocks noChangeAspect="1" noChangeShapeType="1"/>
            </p:cNvSpPr>
            <p:nvPr/>
          </p:nvSpPr>
          <p:spPr bwMode="auto">
            <a:xfrm>
              <a:off x="1526880" y="2347913"/>
              <a:ext cx="1920535" cy="688181"/>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35909" name="Line 35"/>
            <p:cNvSpPr>
              <a:spLocks noChangeAspect="1" noChangeShapeType="1"/>
            </p:cNvSpPr>
            <p:nvPr/>
          </p:nvSpPr>
          <p:spPr bwMode="auto">
            <a:xfrm flipV="1">
              <a:off x="1495342" y="1760934"/>
              <a:ext cx="622472" cy="527447"/>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35910" name="Line 36"/>
            <p:cNvSpPr>
              <a:spLocks noChangeAspect="1" noChangeShapeType="1"/>
            </p:cNvSpPr>
            <p:nvPr/>
          </p:nvSpPr>
          <p:spPr bwMode="auto">
            <a:xfrm>
              <a:off x="2200810" y="1738313"/>
              <a:ext cx="1243285" cy="567928"/>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35911" name="Line 37"/>
            <p:cNvSpPr>
              <a:spLocks noChangeAspect="1" noChangeShapeType="1"/>
            </p:cNvSpPr>
            <p:nvPr/>
          </p:nvSpPr>
          <p:spPr bwMode="auto">
            <a:xfrm>
              <a:off x="2177571" y="1764506"/>
              <a:ext cx="283847" cy="527447"/>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35912" name="Text Box 38"/>
            <p:cNvSpPr txBox="1">
              <a:spLocks noChangeAspect="1" noChangeArrowheads="1"/>
            </p:cNvSpPr>
            <p:nvPr/>
          </p:nvSpPr>
          <p:spPr bwMode="auto">
            <a:xfrm>
              <a:off x="2001127" y="1347614"/>
              <a:ext cx="338625"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a</a:t>
              </a:r>
            </a:p>
          </p:txBody>
        </p:sp>
        <p:sp>
          <p:nvSpPr>
            <p:cNvPr id="35898" name="Oval 24"/>
            <p:cNvSpPr>
              <a:spLocks noChangeArrowheads="1"/>
            </p:cNvSpPr>
            <p:nvPr/>
          </p:nvSpPr>
          <p:spPr bwMode="auto">
            <a:xfrm>
              <a:off x="1428944" y="2293144"/>
              <a:ext cx="108000" cy="107975"/>
            </a:xfrm>
            <a:prstGeom prst="ellipse">
              <a:avLst/>
            </a:prstGeom>
            <a:solidFill>
              <a:srgbClr val="FFFFFF"/>
            </a:solidFill>
            <a:ln w="25400">
              <a:solidFill>
                <a:srgbClr val="0000FF"/>
              </a:solidFill>
              <a:round/>
              <a:headEnd/>
              <a:tailEnd type="none" w="sm" len="me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cs typeface="Times New Roman" panose="02020603050405020304" pitchFamily="18" charset="0"/>
              </a:endParaRPr>
            </a:p>
          </p:txBody>
        </p:sp>
        <p:sp>
          <p:nvSpPr>
            <p:cNvPr id="35899" name="Oval 25"/>
            <p:cNvSpPr>
              <a:spLocks noChangeArrowheads="1"/>
            </p:cNvSpPr>
            <p:nvPr/>
          </p:nvSpPr>
          <p:spPr bwMode="auto">
            <a:xfrm>
              <a:off x="2431540" y="2293144"/>
              <a:ext cx="108000" cy="107975"/>
            </a:xfrm>
            <a:prstGeom prst="ellipse">
              <a:avLst/>
            </a:prstGeom>
            <a:solidFill>
              <a:srgbClr val="FFFFFF"/>
            </a:solidFill>
            <a:ln w="25400">
              <a:solidFill>
                <a:srgbClr val="0000FF"/>
              </a:solidFill>
              <a:round/>
              <a:headEnd/>
              <a:tailEnd type="none" w="sm" len="me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cs typeface="Times New Roman" panose="02020603050405020304" pitchFamily="18" charset="0"/>
              </a:endParaRPr>
            </a:p>
          </p:txBody>
        </p:sp>
        <p:sp>
          <p:nvSpPr>
            <p:cNvPr id="35901" name="Oval 27"/>
            <p:cNvSpPr>
              <a:spLocks noChangeArrowheads="1"/>
            </p:cNvSpPr>
            <p:nvPr/>
          </p:nvSpPr>
          <p:spPr bwMode="auto">
            <a:xfrm>
              <a:off x="1430604" y="3028949"/>
              <a:ext cx="108000" cy="107975"/>
            </a:xfrm>
            <a:prstGeom prst="ellipse">
              <a:avLst/>
            </a:prstGeom>
            <a:solidFill>
              <a:srgbClr val="FFFFFF"/>
            </a:solidFill>
            <a:ln w="25400">
              <a:solidFill>
                <a:srgbClr val="0000FF"/>
              </a:solidFill>
              <a:round/>
              <a:headEnd/>
              <a:tailEnd type="none" w="sm" len="me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cs typeface="Times New Roman" panose="02020603050405020304" pitchFamily="18" charset="0"/>
              </a:endParaRPr>
            </a:p>
          </p:txBody>
        </p:sp>
        <p:sp>
          <p:nvSpPr>
            <p:cNvPr id="35902" name="Oval 28"/>
            <p:cNvSpPr>
              <a:spLocks noChangeArrowheads="1"/>
            </p:cNvSpPr>
            <p:nvPr/>
          </p:nvSpPr>
          <p:spPr bwMode="auto">
            <a:xfrm>
              <a:off x="2471378" y="3396853"/>
              <a:ext cx="108000" cy="107975"/>
            </a:xfrm>
            <a:prstGeom prst="ellipse">
              <a:avLst/>
            </a:prstGeom>
            <a:solidFill>
              <a:srgbClr val="FFFFFF"/>
            </a:solidFill>
            <a:ln w="25400">
              <a:solidFill>
                <a:srgbClr val="0000FF"/>
              </a:solidFill>
              <a:round/>
              <a:headEnd/>
              <a:tailEnd type="none" w="sm" len="me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cs typeface="Times New Roman" panose="02020603050405020304" pitchFamily="18" charset="0"/>
              </a:endParaRPr>
            </a:p>
          </p:txBody>
        </p:sp>
        <p:sp>
          <p:nvSpPr>
            <p:cNvPr id="35903" name="Oval 29"/>
            <p:cNvSpPr>
              <a:spLocks noChangeArrowheads="1"/>
            </p:cNvSpPr>
            <p:nvPr/>
          </p:nvSpPr>
          <p:spPr bwMode="auto">
            <a:xfrm>
              <a:off x="3434136" y="3028950"/>
              <a:ext cx="108000" cy="107975"/>
            </a:xfrm>
            <a:prstGeom prst="ellipse">
              <a:avLst/>
            </a:prstGeom>
            <a:solidFill>
              <a:srgbClr val="FFFFFF"/>
            </a:solidFill>
            <a:ln w="25400">
              <a:solidFill>
                <a:srgbClr val="0000FF"/>
              </a:solidFill>
              <a:round/>
              <a:headEnd/>
              <a:tailEnd type="none" w="sm" len="me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cs typeface="Times New Roman" panose="02020603050405020304" pitchFamily="18" charset="0"/>
              </a:endParaRPr>
            </a:p>
          </p:txBody>
        </p:sp>
        <p:sp>
          <p:nvSpPr>
            <p:cNvPr id="35908" name="Oval 34"/>
            <p:cNvSpPr>
              <a:spLocks noChangeArrowheads="1"/>
            </p:cNvSpPr>
            <p:nvPr/>
          </p:nvSpPr>
          <p:spPr bwMode="auto">
            <a:xfrm>
              <a:off x="2112834" y="1694259"/>
              <a:ext cx="108000" cy="107975"/>
            </a:xfrm>
            <a:prstGeom prst="ellipse">
              <a:avLst/>
            </a:prstGeom>
            <a:solidFill>
              <a:srgbClr val="FFFFFF"/>
            </a:solidFill>
            <a:ln w="25400">
              <a:solidFill>
                <a:srgbClr val="0000FF"/>
              </a:solidFill>
              <a:round/>
              <a:headEnd/>
              <a:tailEnd type="none" w="sm" len="me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cs typeface="Times New Roman" panose="02020603050405020304" pitchFamily="18" charset="0"/>
              </a:endParaRPr>
            </a:p>
          </p:txBody>
        </p:sp>
        <p:sp>
          <p:nvSpPr>
            <p:cNvPr id="35900" name="Oval 26"/>
            <p:cNvSpPr>
              <a:spLocks noChangeArrowheads="1"/>
            </p:cNvSpPr>
            <p:nvPr/>
          </p:nvSpPr>
          <p:spPr bwMode="auto">
            <a:xfrm>
              <a:off x="3434136" y="2293144"/>
              <a:ext cx="108000" cy="107975"/>
            </a:xfrm>
            <a:prstGeom prst="ellipse">
              <a:avLst/>
            </a:prstGeom>
            <a:solidFill>
              <a:srgbClr val="FFFFFF"/>
            </a:solidFill>
            <a:ln w="25400">
              <a:solidFill>
                <a:srgbClr val="0000FF"/>
              </a:solidFill>
              <a:round/>
              <a:headEnd/>
              <a:tailEnd type="none" w="sm" len="me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cs typeface="Times New Roman" panose="02020603050405020304" pitchFamily="18" charset="0"/>
              </a:endParaRPr>
            </a:p>
          </p:txBody>
        </p:sp>
      </p:grpSp>
      <p:sp>
        <p:nvSpPr>
          <p:cNvPr id="75" name="Text Box 39"/>
          <p:cNvSpPr txBox="1">
            <a:spLocks noChangeAspect="1" noChangeArrowheads="1"/>
          </p:cNvSpPr>
          <p:nvPr/>
        </p:nvSpPr>
        <p:spPr bwMode="auto">
          <a:xfrm>
            <a:off x="9142345" y="2556202"/>
            <a:ext cx="4516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5</a:t>
            </a:r>
          </a:p>
        </p:txBody>
      </p:sp>
      <p:sp>
        <p:nvSpPr>
          <p:cNvPr id="76" name="Text Box 7"/>
          <p:cNvSpPr txBox="1">
            <a:spLocks noChangeAspect="1" noChangeArrowheads="1"/>
          </p:cNvSpPr>
          <p:nvPr/>
        </p:nvSpPr>
        <p:spPr bwMode="auto">
          <a:xfrm>
            <a:off x="9915844" y="4284794"/>
            <a:ext cx="4516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cs typeface="Times New Roman" panose="02020603050405020304" pitchFamily="18" charset="0"/>
              </a:rPr>
              <a:t>f</a:t>
            </a:r>
          </a:p>
        </p:txBody>
      </p:sp>
      <p:sp>
        <p:nvSpPr>
          <p:cNvPr id="78" name="Text Box 9"/>
          <p:cNvSpPr txBox="1">
            <a:spLocks noChangeAspect="1" noChangeArrowheads="1"/>
          </p:cNvSpPr>
          <p:nvPr/>
        </p:nvSpPr>
        <p:spPr bwMode="auto">
          <a:xfrm>
            <a:off x="8172723" y="2739236"/>
            <a:ext cx="2988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2</a:t>
            </a:r>
          </a:p>
        </p:txBody>
      </p:sp>
      <p:sp>
        <p:nvSpPr>
          <p:cNvPr id="79" name="Text Box 11"/>
          <p:cNvSpPr txBox="1">
            <a:spLocks noChangeAspect="1" noChangeArrowheads="1"/>
          </p:cNvSpPr>
          <p:nvPr/>
        </p:nvSpPr>
        <p:spPr bwMode="auto">
          <a:xfrm>
            <a:off x="10029753" y="2985356"/>
            <a:ext cx="4516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d</a:t>
            </a:r>
          </a:p>
        </p:txBody>
      </p:sp>
      <p:sp>
        <p:nvSpPr>
          <p:cNvPr id="80" name="Text Box 12"/>
          <p:cNvSpPr txBox="1">
            <a:spLocks noChangeAspect="1" noChangeArrowheads="1"/>
          </p:cNvSpPr>
          <p:nvPr/>
        </p:nvSpPr>
        <p:spPr bwMode="auto">
          <a:xfrm>
            <a:off x="6867439" y="2935384"/>
            <a:ext cx="4516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b</a:t>
            </a:r>
          </a:p>
        </p:txBody>
      </p:sp>
      <p:sp>
        <p:nvSpPr>
          <p:cNvPr id="81" name="Text Box 13"/>
          <p:cNvSpPr txBox="1">
            <a:spLocks noChangeAspect="1" noChangeArrowheads="1"/>
          </p:cNvSpPr>
          <p:nvPr/>
        </p:nvSpPr>
        <p:spPr bwMode="auto">
          <a:xfrm>
            <a:off x="8667416" y="3024292"/>
            <a:ext cx="4516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c</a:t>
            </a:r>
          </a:p>
        </p:txBody>
      </p:sp>
      <p:sp>
        <p:nvSpPr>
          <p:cNvPr id="83" name="Line 15"/>
          <p:cNvSpPr>
            <a:spLocks noChangeAspect="1" noChangeShapeType="1"/>
          </p:cNvSpPr>
          <p:nvPr/>
        </p:nvSpPr>
        <p:spPr bwMode="auto">
          <a:xfrm flipV="1">
            <a:off x="8768220" y="3339451"/>
            <a:ext cx="1206493" cy="1405263"/>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84" name="Text Box 16"/>
          <p:cNvSpPr txBox="1">
            <a:spLocks noChangeAspect="1" noChangeArrowheads="1"/>
          </p:cNvSpPr>
          <p:nvPr/>
        </p:nvSpPr>
        <p:spPr bwMode="auto">
          <a:xfrm>
            <a:off x="6967384" y="4267994"/>
            <a:ext cx="4516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e</a:t>
            </a:r>
          </a:p>
        </p:txBody>
      </p:sp>
      <p:sp>
        <p:nvSpPr>
          <p:cNvPr id="85" name="Text Box 17"/>
          <p:cNvSpPr txBox="1">
            <a:spLocks noChangeAspect="1" noChangeArrowheads="1"/>
          </p:cNvSpPr>
          <p:nvPr/>
        </p:nvSpPr>
        <p:spPr bwMode="auto">
          <a:xfrm>
            <a:off x="9080108" y="4176686"/>
            <a:ext cx="4516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7</a:t>
            </a:r>
          </a:p>
        </p:txBody>
      </p:sp>
      <p:sp>
        <p:nvSpPr>
          <p:cNvPr id="86" name="Text Box 18"/>
          <p:cNvSpPr txBox="1">
            <a:spLocks noChangeAspect="1" noChangeArrowheads="1"/>
          </p:cNvSpPr>
          <p:nvPr/>
        </p:nvSpPr>
        <p:spPr bwMode="auto">
          <a:xfrm>
            <a:off x="8551275" y="4813062"/>
            <a:ext cx="4516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cs typeface="Times New Roman" panose="02020603050405020304" pitchFamily="18" charset="0"/>
              </a:rPr>
              <a:t>g</a:t>
            </a:r>
          </a:p>
        </p:txBody>
      </p:sp>
      <p:sp>
        <p:nvSpPr>
          <p:cNvPr id="88" name="Text Box 19"/>
          <p:cNvSpPr txBox="1">
            <a:spLocks noChangeAspect="1" noChangeArrowheads="1"/>
          </p:cNvSpPr>
          <p:nvPr/>
        </p:nvSpPr>
        <p:spPr bwMode="auto">
          <a:xfrm>
            <a:off x="8792009" y="3420498"/>
            <a:ext cx="4516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4</a:t>
            </a:r>
          </a:p>
        </p:txBody>
      </p:sp>
      <p:sp>
        <p:nvSpPr>
          <p:cNvPr id="89" name="Line 31"/>
          <p:cNvSpPr>
            <a:spLocks noChangeAspect="1" noChangeShapeType="1"/>
          </p:cNvSpPr>
          <p:nvPr/>
        </p:nvSpPr>
        <p:spPr bwMode="auto">
          <a:xfrm>
            <a:off x="10007920" y="3352154"/>
            <a:ext cx="0" cy="865388"/>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90" name="Text Box 21"/>
          <p:cNvSpPr txBox="1">
            <a:spLocks noChangeAspect="1" noChangeArrowheads="1"/>
          </p:cNvSpPr>
          <p:nvPr/>
        </p:nvSpPr>
        <p:spPr bwMode="auto">
          <a:xfrm>
            <a:off x="9981355" y="3590333"/>
            <a:ext cx="4516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cs typeface="Times New Roman" panose="02020603050405020304" pitchFamily="18" charset="0"/>
              </a:rPr>
              <a:t>5</a:t>
            </a:r>
          </a:p>
        </p:txBody>
      </p:sp>
      <p:sp>
        <p:nvSpPr>
          <p:cNvPr id="92" name="Text Box 23"/>
          <p:cNvSpPr txBox="1">
            <a:spLocks noChangeAspect="1" noChangeArrowheads="1"/>
          </p:cNvSpPr>
          <p:nvPr/>
        </p:nvSpPr>
        <p:spPr bwMode="auto">
          <a:xfrm>
            <a:off x="7034857" y="3591922"/>
            <a:ext cx="2988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cs typeface="Times New Roman" panose="02020603050405020304" pitchFamily="18" charset="0"/>
              </a:rPr>
              <a:t>2</a:t>
            </a:r>
          </a:p>
        </p:txBody>
      </p:sp>
      <p:sp>
        <p:nvSpPr>
          <p:cNvPr id="93" name="Line 30"/>
          <p:cNvSpPr>
            <a:spLocks noChangeAspect="1" noChangeShapeType="1"/>
          </p:cNvSpPr>
          <p:nvPr/>
        </p:nvSpPr>
        <p:spPr bwMode="auto">
          <a:xfrm>
            <a:off x="7338140" y="3352154"/>
            <a:ext cx="0" cy="865388"/>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95" name="Line 33"/>
          <p:cNvSpPr>
            <a:spLocks noChangeAspect="1" noChangeShapeType="1"/>
          </p:cNvSpPr>
          <p:nvPr/>
        </p:nvSpPr>
        <p:spPr bwMode="auto">
          <a:xfrm>
            <a:off x="7391271" y="3314045"/>
            <a:ext cx="2561306" cy="917787"/>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97" name="Line 36"/>
          <p:cNvSpPr>
            <a:spLocks noChangeAspect="1" noChangeShapeType="1"/>
          </p:cNvSpPr>
          <p:nvPr/>
        </p:nvSpPr>
        <p:spPr bwMode="auto">
          <a:xfrm>
            <a:off x="8290052" y="2501056"/>
            <a:ext cx="1658097" cy="757413"/>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98" name="Line 37"/>
          <p:cNvSpPr>
            <a:spLocks noChangeAspect="1" noChangeShapeType="1"/>
          </p:cNvSpPr>
          <p:nvPr/>
        </p:nvSpPr>
        <p:spPr bwMode="auto">
          <a:xfrm>
            <a:off x="8259060" y="2535989"/>
            <a:ext cx="378550" cy="703425"/>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cs typeface="Times New Roman" panose="02020603050405020304" pitchFamily="18" charset="0"/>
            </a:endParaRPr>
          </a:p>
        </p:txBody>
      </p:sp>
      <p:sp>
        <p:nvSpPr>
          <p:cNvPr id="99" name="Text Box 38"/>
          <p:cNvSpPr txBox="1">
            <a:spLocks noChangeAspect="1" noChangeArrowheads="1"/>
          </p:cNvSpPr>
          <p:nvPr/>
        </p:nvSpPr>
        <p:spPr bwMode="auto">
          <a:xfrm>
            <a:off x="8023746" y="1980005"/>
            <a:ext cx="4516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a</a:t>
            </a:r>
          </a:p>
        </p:txBody>
      </p:sp>
      <p:sp>
        <p:nvSpPr>
          <p:cNvPr id="100" name="Oval 24"/>
          <p:cNvSpPr>
            <a:spLocks noChangeArrowheads="1"/>
          </p:cNvSpPr>
          <p:nvPr/>
        </p:nvSpPr>
        <p:spPr bwMode="auto">
          <a:xfrm>
            <a:off x="7260659" y="3241003"/>
            <a:ext cx="144033" cy="144000"/>
          </a:xfrm>
          <a:prstGeom prst="ellipse">
            <a:avLst/>
          </a:prstGeom>
          <a:solidFill>
            <a:srgbClr val="FFFFFF"/>
          </a:solidFill>
          <a:ln w="25400">
            <a:solidFill>
              <a:srgbClr val="0000FF"/>
            </a:solidFill>
            <a:round/>
            <a:headEnd/>
            <a:tailEnd type="none" w="sm" len="me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cs typeface="Times New Roman" panose="02020603050405020304" pitchFamily="18" charset="0"/>
            </a:endParaRPr>
          </a:p>
        </p:txBody>
      </p:sp>
      <p:sp>
        <p:nvSpPr>
          <p:cNvPr id="101" name="Oval 25"/>
          <p:cNvSpPr>
            <a:spLocks noChangeArrowheads="1"/>
          </p:cNvSpPr>
          <p:nvPr/>
        </p:nvSpPr>
        <p:spPr bwMode="auto">
          <a:xfrm>
            <a:off x="8597763" y="3241003"/>
            <a:ext cx="144033" cy="144000"/>
          </a:xfrm>
          <a:prstGeom prst="ellipse">
            <a:avLst/>
          </a:prstGeom>
          <a:solidFill>
            <a:srgbClr val="FFFFFF"/>
          </a:solidFill>
          <a:ln w="25400">
            <a:solidFill>
              <a:srgbClr val="0000FF"/>
            </a:solidFill>
            <a:round/>
            <a:headEnd/>
            <a:tailEnd type="none" w="sm" len="me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cs typeface="Times New Roman" panose="02020603050405020304" pitchFamily="18" charset="0"/>
            </a:endParaRPr>
          </a:p>
        </p:txBody>
      </p:sp>
      <p:sp>
        <p:nvSpPr>
          <p:cNvPr id="102" name="Oval 27"/>
          <p:cNvSpPr>
            <a:spLocks noChangeArrowheads="1"/>
          </p:cNvSpPr>
          <p:nvPr/>
        </p:nvSpPr>
        <p:spPr bwMode="auto">
          <a:xfrm>
            <a:off x="7262872" y="4222303"/>
            <a:ext cx="144033" cy="144000"/>
          </a:xfrm>
          <a:prstGeom prst="ellipse">
            <a:avLst/>
          </a:prstGeom>
          <a:solidFill>
            <a:srgbClr val="FFFFFF"/>
          </a:solidFill>
          <a:ln w="25400">
            <a:solidFill>
              <a:srgbClr val="0000FF"/>
            </a:solidFill>
            <a:round/>
            <a:headEnd/>
            <a:tailEnd type="none" w="sm" len="me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cs typeface="Times New Roman" panose="02020603050405020304" pitchFamily="18" charset="0"/>
            </a:endParaRPr>
          </a:p>
        </p:txBody>
      </p:sp>
      <p:sp>
        <p:nvSpPr>
          <p:cNvPr id="103" name="Oval 28"/>
          <p:cNvSpPr>
            <a:spLocks noChangeArrowheads="1"/>
          </p:cNvSpPr>
          <p:nvPr/>
        </p:nvSpPr>
        <p:spPr bwMode="auto">
          <a:xfrm>
            <a:off x="8650892" y="4712955"/>
            <a:ext cx="144033" cy="144000"/>
          </a:xfrm>
          <a:prstGeom prst="ellipse">
            <a:avLst/>
          </a:prstGeom>
          <a:solidFill>
            <a:srgbClr val="FFFFFF"/>
          </a:solidFill>
          <a:ln w="25400">
            <a:solidFill>
              <a:srgbClr val="0000FF"/>
            </a:solidFill>
            <a:round/>
            <a:headEnd/>
            <a:tailEnd type="none" w="sm" len="me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cs typeface="Times New Roman" panose="02020603050405020304" pitchFamily="18" charset="0"/>
            </a:endParaRPr>
          </a:p>
        </p:txBody>
      </p:sp>
      <p:sp>
        <p:nvSpPr>
          <p:cNvPr id="104" name="Oval 29"/>
          <p:cNvSpPr>
            <a:spLocks noChangeArrowheads="1"/>
          </p:cNvSpPr>
          <p:nvPr/>
        </p:nvSpPr>
        <p:spPr bwMode="auto">
          <a:xfrm>
            <a:off x="9934867" y="4222304"/>
            <a:ext cx="144033" cy="144000"/>
          </a:xfrm>
          <a:prstGeom prst="ellipse">
            <a:avLst/>
          </a:prstGeom>
          <a:solidFill>
            <a:srgbClr val="FFFFFF"/>
          </a:solidFill>
          <a:ln w="25400">
            <a:solidFill>
              <a:srgbClr val="0000FF"/>
            </a:solidFill>
            <a:round/>
            <a:headEnd/>
            <a:tailEnd type="none" w="sm" len="me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cs typeface="Times New Roman" panose="02020603050405020304" pitchFamily="18" charset="0"/>
            </a:endParaRPr>
          </a:p>
        </p:txBody>
      </p:sp>
      <p:sp>
        <p:nvSpPr>
          <p:cNvPr id="105" name="Oval 34"/>
          <p:cNvSpPr>
            <a:spLocks noChangeArrowheads="1"/>
          </p:cNvSpPr>
          <p:nvPr/>
        </p:nvSpPr>
        <p:spPr bwMode="auto">
          <a:xfrm>
            <a:off x="8172723" y="2442304"/>
            <a:ext cx="144033" cy="144000"/>
          </a:xfrm>
          <a:prstGeom prst="ellipse">
            <a:avLst/>
          </a:prstGeom>
          <a:solidFill>
            <a:srgbClr val="FFFFFF"/>
          </a:solidFill>
          <a:ln w="25400">
            <a:solidFill>
              <a:srgbClr val="0000FF"/>
            </a:solidFill>
            <a:round/>
            <a:headEnd/>
            <a:tailEnd type="none" w="sm" len="me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cs typeface="Times New Roman" panose="02020603050405020304" pitchFamily="18" charset="0"/>
            </a:endParaRPr>
          </a:p>
        </p:txBody>
      </p:sp>
      <p:sp>
        <p:nvSpPr>
          <p:cNvPr id="106" name="Oval 26"/>
          <p:cNvSpPr>
            <a:spLocks noChangeArrowheads="1"/>
          </p:cNvSpPr>
          <p:nvPr/>
        </p:nvSpPr>
        <p:spPr bwMode="auto">
          <a:xfrm>
            <a:off x="9934867" y="3241003"/>
            <a:ext cx="144033" cy="144000"/>
          </a:xfrm>
          <a:prstGeom prst="ellipse">
            <a:avLst/>
          </a:prstGeom>
          <a:solidFill>
            <a:srgbClr val="FFFFFF"/>
          </a:solidFill>
          <a:ln w="25400">
            <a:solidFill>
              <a:srgbClr val="0000FF"/>
            </a:solidFill>
            <a:round/>
            <a:headEnd/>
            <a:tailEnd type="none" w="sm" len="me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cs typeface="Times New Roman" panose="02020603050405020304" pitchFamily="18" charset="0"/>
            </a:endParaRPr>
          </a:p>
        </p:txBody>
      </p:sp>
      <p:sp>
        <p:nvSpPr>
          <p:cNvPr id="1366178" name="AutoShape 162"/>
          <p:cNvSpPr>
            <a:spLocks noChangeArrowheads="1"/>
          </p:cNvSpPr>
          <p:nvPr/>
        </p:nvSpPr>
        <p:spPr bwMode="auto">
          <a:xfrm>
            <a:off x="781076" y="1547464"/>
            <a:ext cx="9890289" cy="4263816"/>
          </a:xfrm>
          <a:prstGeom prst="horizontalScroll">
            <a:avLst>
              <a:gd name="adj" fmla="val 12500"/>
            </a:avLst>
          </a:prstGeom>
          <a:gradFill rotWithShape="1">
            <a:gsLst>
              <a:gs pos="0">
                <a:srgbClr val="765E00"/>
              </a:gs>
              <a:gs pos="50000">
                <a:srgbClr val="FFCC00"/>
              </a:gs>
              <a:gs pos="100000">
                <a:srgbClr val="765E00"/>
              </a:gs>
            </a:gsLst>
            <a:lin ang="5400000" scaled="1"/>
          </a:gradFill>
          <a:ln w="12700">
            <a:solidFill>
              <a:srgbClr val="003300"/>
            </a:solidFill>
            <a:round/>
            <a:headEnd/>
            <a:tailEnd/>
          </a:ln>
        </p:spPr>
        <p:txBody>
          <a:bodyPr anchor="ct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indent="648000" algn="just" eaLnBrk="1" hangingPunct="1">
              <a:lnSpc>
                <a:spcPct val="150000"/>
              </a:lnSpc>
            </a:pPr>
            <a:r>
              <a:rPr lang="zh-CN" altLang="en-US" sz="2400" b="1" dirty="0">
                <a:latin typeface="+mn-lt"/>
                <a:ea typeface="+mn-ea"/>
              </a:rPr>
              <a:t>由</a:t>
            </a:r>
            <a:r>
              <a:rPr lang="en-US" altLang="zh-CN" sz="2400" b="1" dirty="0">
                <a:latin typeface="+mn-lt"/>
                <a:ea typeface="+mn-ea"/>
              </a:rPr>
              <a:t>Prim</a:t>
            </a:r>
            <a:r>
              <a:rPr lang="zh-CN" altLang="en-US" sz="2400" b="1" dirty="0">
                <a:latin typeface="+mn-lt"/>
                <a:ea typeface="+mn-ea"/>
              </a:rPr>
              <a:t>算法可以看出，每一步得到的图一定是树，故不需要验证是否有回路，因此它的</a:t>
            </a:r>
            <a:r>
              <a:rPr lang="zh-CN" altLang="en-US" sz="2400" b="1" dirty="0">
                <a:solidFill>
                  <a:srgbClr val="0000FF"/>
                </a:solidFill>
                <a:latin typeface="+mn-lt"/>
                <a:ea typeface="+mn-ea"/>
              </a:rPr>
              <a:t>计算工作量较</a:t>
            </a:r>
            <a:r>
              <a:rPr lang="en-US" altLang="zh-CN" sz="2400" b="1" dirty="0" err="1">
                <a:solidFill>
                  <a:srgbClr val="0000FF"/>
                </a:solidFill>
                <a:latin typeface="+mn-lt"/>
                <a:ea typeface="+mn-ea"/>
              </a:rPr>
              <a:t>Kruskal</a:t>
            </a:r>
            <a:r>
              <a:rPr lang="zh-CN" altLang="en-US" sz="2400" b="1" dirty="0">
                <a:solidFill>
                  <a:srgbClr val="0000FF"/>
                </a:solidFill>
                <a:latin typeface="+mn-lt"/>
                <a:ea typeface="+mn-ea"/>
              </a:rPr>
              <a:t>算法要小</a:t>
            </a:r>
            <a:r>
              <a:rPr lang="zh-CN" altLang="en-US" sz="2400" b="1" dirty="0">
                <a:latin typeface="+mn-lt"/>
                <a:ea typeface="+mn-ea"/>
              </a:rPr>
              <a:t>。</a:t>
            </a:r>
            <a:r>
              <a:rPr lang="zh-CN" altLang="en-US" sz="2400" dirty="0">
                <a:latin typeface="+mn-lt"/>
                <a:ea typeface="+mn-ea"/>
              </a:rPr>
              <a:t> </a:t>
            </a:r>
          </a:p>
        </p:txBody>
      </p:sp>
    </p:spTree>
    <p:extLst>
      <p:ext uri="{BB962C8B-B14F-4D97-AF65-F5344CB8AC3E}">
        <p14:creationId xmlns:p14="http://schemas.microsoft.com/office/powerpoint/2010/main" val="2440336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66019">
                                            <p:txEl>
                                              <p:pRg st="0" end="0"/>
                                            </p:txEl>
                                          </p:spTgt>
                                        </p:tgtEl>
                                        <p:attrNameLst>
                                          <p:attrName>style.visibility</p:attrName>
                                        </p:attrNameLst>
                                      </p:cBhvr>
                                      <p:to>
                                        <p:strVal val="visible"/>
                                      </p:to>
                                    </p:set>
                                    <p:anim calcmode="lin" valueType="num">
                                      <p:cBhvr additive="base">
                                        <p:cTn id="7" dur="500" fill="hold"/>
                                        <p:tgtEl>
                                          <p:spTgt spid="13660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660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66175">
                                            <p:txEl>
                                              <p:pRg st="0" end="0"/>
                                            </p:txEl>
                                          </p:spTgt>
                                        </p:tgtEl>
                                        <p:attrNameLst>
                                          <p:attrName>style.visibility</p:attrName>
                                        </p:attrNameLst>
                                      </p:cBhvr>
                                      <p:to>
                                        <p:strVal val="visible"/>
                                      </p:to>
                                    </p:set>
                                    <p:anim calcmode="lin" valueType="num">
                                      <p:cBhvr additive="base">
                                        <p:cTn id="13" dur="500" fill="hold"/>
                                        <p:tgtEl>
                                          <p:spTgt spid="136617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661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wipe(left)">
                                      <p:cBhvr>
                                        <p:cTn id="19" dur="500"/>
                                        <p:tgtEl>
                                          <p:spTgt spid="105"/>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wipe(left)">
                                      <p:cBhvr>
                                        <p:cTn id="22" dur="500"/>
                                        <p:tgtEl>
                                          <p:spTgt spid="9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wipe(left)">
                                      <p:cBhvr>
                                        <p:cTn id="27" dur="500"/>
                                        <p:tgtEl>
                                          <p:spTgt spid="78"/>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wipe(left)">
                                      <p:cBhvr>
                                        <p:cTn id="30" dur="500"/>
                                        <p:tgtEl>
                                          <p:spTgt spid="98"/>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101"/>
                                        </p:tgtEl>
                                        <p:attrNameLst>
                                          <p:attrName>style.visibility</p:attrName>
                                        </p:attrNameLst>
                                      </p:cBhvr>
                                      <p:to>
                                        <p:strVal val="visible"/>
                                      </p:to>
                                    </p:set>
                                    <p:animEffect transition="in" filter="wipe(left)">
                                      <p:cBhvr>
                                        <p:cTn id="34" dur="500"/>
                                        <p:tgtEl>
                                          <p:spTgt spid="101"/>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81"/>
                                        </p:tgtEl>
                                        <p:attrNameLst>
                                          <p:attrName>style.visibility</p:attrName>
                                        </p:attrNameLst>
                                      </p:cBhvr>
                                      <p:to>
                                        <p:strVal val="visible"/>
                                      </p:to>
                                    </p:set>
                                    <p:animEffect transition="in" filter="wipe(left)">
                                      <p:cBhvr>
                                        <p:cTn id="37" dur="500"/>
                                        <p:tgtEl>
                                          <p:spTgt spid="8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7"/>
                                        </p:tgtEl>
                                        <p:attrNameLst>
                                          <p:attrName>style.visibility</p:attrName>
                                        </p:attrNameLst>
                                      </p:cBhvr>
                                      <p:to>
                                        <p:strVal val="visible"/>
                                      </p:to>
                                    </p:set>
                                    <p:animEffect transition="in" filter="wipe(left)">
                                      <p:cBhvr>
                                        <p:cTn id="42" dur="500"/>
                                        <p:tgtEl>
                                          <p:spTgt spid="97"/>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75"/>
                                        </p:tgtEl>
                                        <p:attrNameLst>
                                          <p:attrName>style.visibility</p:attrName>
                                        </p:attrNameLst>
                                      </p:cBhvr>
                                      <p:to>
                                        <p:strVal val="visible"/>
                                      </p:to>
                                    </p:set>
                                    <p:animEffect transition="in" filter="wipe(left)">
                                      <p:cBhvr>
                                        <p:cTn id="45" dur="500"/>
                                        <p:tgtEl>
                                          <p:spTgt spid="75"/>
                                        </p:tgtEl>
                                      </p:cBhvr>
                                    </p:animEffec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wipe(left)">
                                      <p:cBhvr>
                                        <p:cTn id="49" dur="500"/>
                                        <p:tgtEl>
                                          <p:spTgt spid="106"/>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wipe(left)">
                                      <p:cBhvr>
                                        <p:cTn id="52" dur="500"/>
                                        <p:tgtEl>
                                          <p:spTgt spid="7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wipe(up)">
                                      <p:cBhvr>
                                        <p:cTn id="57" dur="500"/>
                                        <p:tgtEl>
                                          <p:spTgt spid="90"/>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89"/>
                                        </p:tgtEl>
                                        <p:attrNameLst>
                                          <p:attrName>style.visibility</p:attrName>
                                        </p:attrNameLst>
                                      </p:cBhvr>
                                      <p:to>
                                        <p:strVal val="visible"/>
                                      </p:to>
                                    </p:set>
                                    <p:animEffect transition="in" filter="wipe(up)">
                                      <p:cBhvr>
                                        <p:cTn id="60" dur="500"/>
                                        <p:tgtEl>
                                          <p:spTgt spid="89"/>
                                        </p:tgtEl>
                                      </p:cBhvr>
                                    </p:animEffect>
                                  </p:childTnLst>
                                </p:cTn>
                              </p:par>
                            </p:childTnLst>
                          </p:cTn>
                        </p:par>
                        <p:par>
                          <p:cTn id="61" fill="hold">
                            <p:stCondLst>
                              <p:cond delay="500"/>
                            </p:stCondLst>
                            <p:childTnLst>
                              <p:par>
                                <p:cTn id="62" presetID="22" presetClass="entr" presetSubtype="1" fill="hold" grpId="0" nodeType="afterEffect">
                                  <p:stCondLst>
                                    <p:cond delay="0"/>
                                  </p:stCondLst>
                                  <p:childTnLst>
                                    <p:set>
                                      <p:cBhvr>
                                        <p:cTn id="63" dur="1" fill="hold">
                                          <p:stCondLst>
                                            <p:cond delay="0"/>
                                          </p:stCondLst>
                                        </p:cTn>
                                        <p:tgtEl>
                                          <p:spTgt spid="104"/>
                                        </p:tgtEl>
                                        <p:attrNameLst>
                                          <p:attrName>style.visibility</p:attrName>
                                        </p:attrNameLst>
                                      </p:cBhvr>
                                      <p:to>
                                        <p:strVal val="visible"/>
                                      </p:to>
                                    </p:set>
                                    <p:animEffect transition="in" filter="wipe(up)">
                                      <p:cBhvr>
                                        <p:cTn id="64" dur="500"/>
                                        <p:tgtEl>
                                          <p:spTgt spid="104"/>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76"/>
                                        </p:tgtEl>
                                        <p:attrNameLst>
                                          <p:attrName>style.visibility</p:attrName>
                                        </p:attrNameLst>
                                      </p:cBhvr>
                                      <p:to>
                                        <p:strVal val="visible"/>
                                      </p:to>
                                    </p:set>
                                    <p:animEffect transition="in" filter="wipe(up)">
                                      <p:cBhvr>
                                        <p:cTn id="67" dur="500"/>
                                        <p:tgtEl>
                                          <p:spTgt spid="7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grpId="0" nodeType="clickEffect">
                                  <p:stCondLst>
                                    <p:cond delay="0"/>
                                  </p:stCondLst>
                                  <p:childTnLst>
                                    <p:set>
                                      <p:cBhvr>
                                        <p:cTn id="71" dur="1" fill="hold">
                                          <p:stCondLst>
                                            <p:cond delay="0"/>
                                          </p:stCondLst>
                                        </p:cTn>
                                        <p:tgtEl>
                                          <p:spTgt spid="88"/>
                                        </p:tgtEl>
                                        <p:attrNameLst>
                                          <p:attrName>style.visibility</p:attrName>
                                        </p:attrNameLst>
                                      </p:cBhvr>
                                      <p:to>
                                        <p:strVal val="visible"/>
                                      </p:to>
                                    </p:set>
                                    <p:animEffect transition="in" filter="wipe(right)">
                                      <p:cBhvr>
                                        <p:cTn id="72" dur="500"/>
                                        <p:tgtEl>
                                          <p:spTgt spid="88"/>
                                        </p:tgtEl>
                                      </p:cBhvr>
                                    </p:animEffect>
                                  </p:childTnLst>
                                </p:cTn>
                              </p:par>
                              <p:par>
                                <p:cTn id="73" presetID="22" presetClass="entr" presetSubtype="2" fill="hold" grpId="0" nodeType="withEffect">
                                  <p:stCondLst>
                                    <p:cond delay="0"/>
                                  </p:stCondLst>
                                  <p:childTnLst>
                                    <p:set>
                                      <p:cBhvr>
                                        <p:cTn id="74" dur="1" fill="hold">
                                          <p:stCondLst>
                                            <p:cond delay="0"/>
                                          </p:stCondLst>
                                        </p:cTn>
                                        <p:tgtEl>
                                          <p:spTgt spid="95"/>
                                        </p:tgtEl>
                                        <p:attrNameLst>
                                          <p:attrName>style.visibility</p:attrName>
                                        </p:attrNameLst>
                                      </p:cBhvr>
                                      <p:to>
                                        <p:strVal val="visible"/>
                                      </p:to>
                                    </p:set>
                                    <p:animEffect transition="in" filter="wipe(right)">
                                      <p:cBhvr>
                                        <p:cTn id="75" dur="500"/>
                                        <p:tgtEl>
                                          <p:spTgt spid="95"/>
                                        </p:tgtEl>
                                      </p:cBhvr>
                                    </p:animEffect>
                                  </p:childTnLst>
                                </p:cTn>
                              </p:par>
                            </p:childTnLst>
                          </p:cTn>
                        </p:par>
                        <p:par>
                          <p:cTn id="76" fill="hold">
                            <p:stCondLst>
                              <p:cond delay="500"/>
                            </p:stCondLst>
                            <p:childTnLst>
                              <p:par>
                                <p:cTn id="77" presetID="22" presetClass="entr" presetSubtype="2" fill="hold" grpId="0" nodeType="afterEffect">
                                  <p:stCondLst>
                                    <p:cond delay="0"/>
                                  </p:stCondLst>
                                  <p:childTnLst>
                                    <p:set>
                                      <p:cBhvr>
                                        <p:cTn id="78" dur="1" fill="hold">
                                          <p:stCondLst>
                                            <p:cond delay="0"/>
                                          </p:stCondLst>
                                        </p:cTn>
                                        <p:tgtEl>
                                          <p:spTgt spid="100"/>
                                        </p:tgtEl>
                                        <p:attrNameLst>
                                          <p:attrName>style.visibility</p:attrName>
                                        </p:attrNameLst>
                                      </p:cBhvr>
                                      <p:to>
                                        <p:strVal val="visible"/>
                                      </p:to>
                                    </p:set>
                                    <p:animEffect transition="in" filter="wipe(right)">
                                      <p:cBhvr>
                                        <p:cTn id="79" dur="500"/>
                                        <p:tgtEl>
                                          <p:spTgt spid="100"/>
                                        </p:tgtEl>
                                      </p:cBhvr>
                                    </p:animEffect>
                                  </p:childTnLst>
                                </p:cTn>
                              </p:par>
                              <p:par>
                                <p:cTn id="80" presetID="22" presetClass="entr" presetSubtype="2" fill="hold" grpId="0" nodeType="withEffect">
                                  <p:stCondLst>
                                    <p:cond delay="0"/>
                                  </p:stCondLst>
                                  <p:childTnLst>
                                    <p:set>
                                      <p:cBhvr>
                                        <p:cTn id="81" dur="1" fill="hold">
                                          <p:stCondLst>
                                            <p:cond delay="0"/>
                                          </p:stCondLst>
                                        </p:cTn>
                                        <p:tgtEl>
                                          <p:spTgt spid="80"/>
                                        </p:tgtEl>
                                        <p:attrNameLst>
                                          <p:attrName>style.visibility</p:attrName>
                                        </p:attrNameLst>
                                      </p:cBhvr>
                                      <p:to>
                                        <p:strVal val="visible"/>
                                      </p:to>
                                    </p:set>
                                    <p:animEffect transition="in" filter="wipe(right)">
                                      <p:cBhvr>
                                        <p:cTn id="82" dur="500"/>
                                        <p:tgtEl>
                                          <p:spTgt spid="8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wipe(up)">
                                      <p:cBhvr>
                                        <p:cTn id="87" dur="500"/>
                                        <p:tgtEl>
                                          <p:spTgt spid="93"/>
                                        </p:tgtEl>
                                      </p:cBhvr>
                                    </p:animEffect>
                                  </p:childTnLst>
                                </p:cTn>
                              </p:par>
                              <p:par>
                                <p:cTn id="88" presetID="22" presetClass="entr" presetSubtype="1" fill="hold" grpId="0" nodeType="withEffect">
                                  <p:stCondLst>
                                    <p:cond delay="0"/>
                                  </p:stCondLst>
                                  <p:childTnLst>
                                    <p:set>
                                      <p:cBhvr>
                                        <p:cTn id="89" dur="1" fill="hold">
                                          <p:stCondLst>
                                            <p:cond delay="0"/>
                                          </p:stCondLst>
                                        </p:cTn>
                                        <p:tgtEl>
                                          <p:spTgt spid="92"/>
                                        </p:tgtEl>
                                        <p:attrNameLst>
                                          <p:attrName>style.visibility</p:attrName>
                                        </p:attrNameLst>
                                      </p:cBhvr>
                                      <p:to>
                                        <p:strVal val="visible"/>
                                      </p:to>
                                    </p:set>
                                    <p:animEffect transition="in" filter="wipe(up)">
                                      <p:cBhvr>
                                        <p:cTn id="90" dur="500"/>
                                        <p:tgtEl>
                                          <p:spTgt spid="92"/>
                                        </p:tgtEl>
                                      </p:cBhvr>
                                    </p:animEffect>
                                  </p:childTnLst>
                                </p:cTn>
                              </p:par>
                            </p:childTnLst>
                          </p:cTn>
                        </p:par>
                        <p:par>
                          <p:cTn id="91" fill="hold">
                            <p:stCondLst>
                              <p:cond delay="500"/>
                            </p:stCondLst>
                            <p:childTnLst>
                              <p:par>
                                <p:cTn id="92" presetID="22" presetClass="entr" presetSubtype="1" fill="hold" grpId="0" nodeType="afterEffect">
                                  <p:stCondLst>
                                    <p:cond delay="0"/>
                                  </p:stCondLst>
                                  <p:childTnLst>
                                    <p:set>
                                      <p:cBhvr>
                                        <p:cTn id="93" dur="1" fill="hold">
                                          <p:stCondLst>
                                            <p:cond delay="0"/>
                                          </p:stCondLst>
                                        </p:cTn>
                                        <p:tgtEl>
                                          <p:spTgt spid="102"/>
                                        </p:tgtEl>
                                        <p:attrNameLst>
                                          <p:attrName>style.visibility</p:attrName>
                                        </p:attrNameLst>
                                      </p:cBhvr>
                                      <p:to>
                                        <p:strVal val="visible"/>
                                      </p:to>
                                    </p:set>
                                    <p:animEffect transition="in" filter="wipe(up)">
                                      <p:cBhvr>
                                        <p:cTn id="94" dur="500"/>
                                        <p:tgtEl>
                                          <p:spTgt spid="102"/>
                                        </p:tgtEl>
                                      </p:cBhvr>
                                    </p:animEffect>
                                  </p:childTnLst>
                                </p:cTn>
                              </p:par>
                              <p:par>
                                <p:cTn id="95" presetID="22" presetClass="entr" presetSubtype="1" fill="hold" grpId="0" nodeType="withEffect">
                                  <p:stCondLst>
                                    <p:cond delay="0"/>
                                  </p:stCondLst>
                                  <p:childTnLst>
                                    <p:set>
                                      <p:cBhvr>
                                        <p:cTn id="96" dur="1" fill="hold">
                                          <p:stCondLst>
                                            <p:cond delay="0"/>
                                          </p:stCondLst>
                                        </p:cTn>
                                        <p:tgtEl>
                                          <p:spTgt spid="84"/>
                                        </p:tgtEl>
                                        <p:attrNameLst>
                                          <p:attrName>style.visibility</p:attrName>
                                        </p:attrNameLst>
                                      </p:cBhvr>
                                      <p:to>
                                        <p:strVal val="visible"/>
                                      </p:to>
                                    </p:set>
                                    <p:animEffect transition="in" filter="wipe(up)">
                                      <p:cBhvr>
                                        <p:cTn id="97" dur="500"/>
                                        <p:tgtEl>
                                          <p:spTgt spid="8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grpId="0" nodeType="click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up)">
                                      <p:cBhvr>
                                        <p:cTn id="102" dur="500"/>
                                        <p:tgtEl>
                                          <p:spTgt spid="83"/>
                                        </p:tgtEl>
                                      </p:cBhvr>
                                    </p:animEffect>
                                  </p:childTnLst>
                                </p:cTn>
                              </p:par>
                              <p:par>
                                <p:cTn id="103" presetID="22" presetClass="entr" presetSubtype="1" fill="hold" grpId="0" nodeType="withEffect">
                                  <p:stCondLst>
                                    <p:cond delay="0"/>
                                  </p:stCondLst>
                                  <p:childTnLst>
                                    <p:set>
                                      <p:cBhvr>
                                        <p:cTn id="104" dur="1" fill="hold">
                                          <p:stCondLst>
                                            <p:cond delay="0"/>
                                          </p:stCondLst>
                                        </p:cTn>
                                        <p:tgtEl>
                                          <p:spTgt spid="85"/>
                                        </p:tgtEl>
                                        <p:attrNameLst>
                                          <p:attrName>style.visibility</p:attrName>
                                        </p:attrNameLst>
                                      </p:cBhvr>
                                      <p:to>
                                        <p:strVal val="visible"/>
                                      </p:to>
                                    </p:set>
                                    <p:animEffect transition="in" filter="wipe(up)">
                                      <p:cBhvr>
                                        <p:cTn id="105" dur="500"/>
                                        <p:tgtEl>
                                          <p:spTgt spid="85"/>
                                        </p:tgtEl>
                                      </p:cBhvr>
                                    </p:animEffect>
                                  </p:childTnLst>
                                </p:cTn>
                              </p:par>
                            </p:childTnLst>
                          </p:cTn>
                        </p:par>
                        <p:par>
                          <p:cTn id="106" fill="hold">
                            <p:stCondLst>
                              <p:cond delay="500"/>
                            </p:stCondLst>
                            <p:childTnLst>
                              <p:par>
                                <p:cTn id="107" presetID="22" presetClass="entr" presetSubtype="1" fill="hold" grpId="0" nodeType="afterEffect">
                                  <p:stCondLst>
                                    <p:cond delay="0"/>
                                  </p:stCondLst>
                                  <p:childTnLst>
                                    <p:set>
                                      <p:cBhvr>
                                        <p:cTn id="108" dur="1" fill="hold">
                                          <p:stCondLst>
                                            <p:cond delay="0"/>
                                          </p:stCondLst>
                                        </p:cTn>
                                        <p:tgtEl>
                                          <p:spTgt spid="103"/>
                                        </p:tgtEl>
                                        <p:attrNameLst>
                                          <p:attrName>style.visibility</p:attrName>
                                        </p:attrNameLst>
                                      </p:cBhvr>
                                      <p:to>
                                        <p:strVal val="visible"/>
                                      </p:to>
                                    </p:set>
                                    <p:animEffect transition="in" filter="wipe(up)">
                                      <p:cBhvr>
                                        <p:cTn id="109" dur="500"/>
                                        <p:tgtEl>
                                          <p:spTgt spid="103"/>
                                        </p:tgtEl>
                                      </p:cBhvr>
                                    </p:animEffect>
                                  </p:childTnLst>
                                </p:cTn>
                              </p:par>
                              <p:par>
                                <p:cTn id="110" presetID="22" presetClass="entr" presetSubtype="1" fill="hold" grpId="0" nodeType="withEffect">
                                  <p:stCondLst>
                                    <p:cond delay="0"/>
                                  </p:stCondLst>
                                  <p:childTnLst>
                                    <p:set>
                                      <p:cBhvr>
                                        <p:cTn id="111" dur="1" fill="hold">
                                          <p:stCondLst>
                                            <p:cond delay="0"/>
                                          </p:stCondLst>
                                        </p:cTn>
                                        <p:tgtEl>
                                          <p:spTgt spid="86"/>
                                        </p:tgtEl>
                                        <p:attrNameLst>
                                          <p:attrName>style.visibility</p:attrName>
                                        </p:attrNameLst>
                                      </p:cBhvr>
                                      <p:to>
                                        <p:strVal val="visible"/>
                                      </p:to>
                                    </p:set>
                                    <p:animEffect transition="in" filter="wipe(up)">
                                      <p:cBhvr>
                                        <p:cTn id="112" dur="500"/>
                                        <p:tgtEl>
                                          <p:spTgt spid="86"/>
                                        </p:tgtEl>
                                      </p:cBhvr>
                                    </p:animEffect>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1366176">
                                            <p:txEl>
                                              <p:pRg st="0" end="0"/>
                                            </p:txEl>
                                          </p:spTgt>
                                        </p:tgtEl>
                                        <p:attrNameLst>
                                          <p:attrName>style.visibility</p:attrName>
                                        </p:attrNameLst>
                                      </p:cBhvr>
                                      <p:to>
                                        <p:strVal val="visible"/>
                                      </p:to>
                                    </p:set>
                                    <p:anim calcmode="lin" valueType="num">
                                      <p:cBhvr additive="base">
                                        <p:cTn id="117" dur="500" fill="hold"/>
                                        <p:tgtEl>
                                          <p:spTgt spid="1366176">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136617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1366178"/>
                                        </p:tgtEl>
                                        <p:attrNameLst>
                                          <p:attrName>style.visibility</p:attrName>
                                        </p:attrNameLst>
                                      </p:cBhvr>
                                      <p:to>
                                        <p:strVal val="visible"/>
                                      </p:to>
                                    </p:set>
                                    <p:anim calcmode="lin" valueType="num">
                                      <p:cBhvr additive="base">
                                        <p:cTn id="123" dur="500" fill="hold"/>
                                        <p:tgtEl>
                                          <p:spTgt spid="1366178"/>
                                        </p:tgtEl>
                                        <p:attrNameLst>
                                          <p:attrName>ppt_x</p:attrName>
                                        </p:attrNameLst>
                                      </p:cBhvr>
                                      <p:tavLst>
                                        <p:tav tm="0">
                                          <p:val>
                                            <p:strVal val="#ppt_x"/>
                                          </p:val>
                                        </p:tav>
                                        <p:tav tm="100000">
                                          <p:val>
                                            <p:strVal val="#ppt_x"/>
                                          </p:val>
                                        </p:tav>
                                      </p:tavLst>
                                    </p:anim>
                                    <p:anim calcmode="lin" valueType="num">
                                      <p:cBhvr additive="base">
                                        <p:cTn id="124" dur="500" fill="hold"/>
                                        <p:tgtEl>
                                          <p:spTgt spid="13661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6019" grpId="0" build="p"/>
      <p:bldP spid="1366175" grpId="0" build="p"/>
      <p:bldP spid="1366176" grpId="0" build="p"/>
      <p:bldP spid="75" grpId="0"/>
      <p:bldP spid="76" grpId="0"/>
      <p:bldP spid="78" grpId="0"/>
      <p:bldP spid="79" grpId="0"/>
      <p:bldP spid="80" grpId="0"/>
      <p:bldP spid="81" grpId="0"/>
      <p:bldP spid="83" grpId="0" animBg="1"/>
      <p:bldP spid="84" grpId="0"/>
      <p:bldP spid="85" grpId="0"/>
      <p:bldP spid="86" grpId="0"/>
      <p:bldP spid="88" grpId="0"/>
      <p:bldP spid="89" grpId="0" animBg="1"/>
      <p:bldP spid="90" grpId="0"/>
      <p:bldP spid="92" grpId="0"/>
      <p:bldP spid="93" grpId="0" animBg="1"/>
      <p:bldP spid="95" grpId="0" animBg="1"/>
      <p:bldP spid="97" grpId="0" animBg="1"/>
      <p:bldP spid="98" grpId="0" animBg="1"/>
      <p:bldP spid="99" grpId="0"/>
      <p:bldP spid="100" grpId="0" animBg="1"/>
      <p:bldP spid="101" grpId="0" animBg="1"/>
      <p:bldP spid="102" grpId="0" animBg="1"/>
      <p:bldP spid="103" grpId="0" animBg="1"/>
      <p:bldP spid="104" grpId="0" animBg="1"/>
      <p:bldP spid="105" grpId="0" animBg="1"/>
      <p:bldP spid="106" grpId="0" animBg="1"/>
      <p:bldP spid="136617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单选题</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375" y="1448594"/>
            <a:ext cx="8130586" cy="752079"/>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69" y="2591594"/>
            <a:ext cx="8130586" cy="691100"/>
          </a:xfrm>
          <a:prstGeom prst="rect">
            <a:avLst/>
          </a:prstGeom>
        </p:spPr>
      </p:pic>
      <p:pic>
        <p:nvPicPr>
          <p:cNvPr id="9" name="内容占位符 3">
            <a:extLst>
              <a:ext uri="{FF2B5EF4-FFF2-40B4-BE49-F238E27FC236}">
                <a16:creationId xmlns:a16="http://schemas.microsoft.com/office/drawing/2014/main" id="{26BBB3EF-1688-4F08-BB70-33243F008D0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93775" y="4746895"/>
            <a:ext cx="8130586" cy="691100"/>
          </a:xfrm>
        </p:spPr>
      </p:pic>
      <p:pic>
        <p:nvPicPr>
          <p:cNvPr id="10" name="图片 9">
            <a:extLst>
              <a:ext uri="{FF2B5EF4-FFF2-40B4-BE49-F238E27FC236}">
                <a16:creationId xmlns:a16="http://schemas.microsoft.com/office/drawing/2014/main" id="{18289AC2-5150-4451-961F-00B18FBB97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672" y="3501533"/>
            <a:ext cx="8130586" cy="843549"/>
          </a:xfrm>
          <a:prstGeom prst="rect">
            <a:avLst/>
          </a:prstGeom>
        </p:spPr>
      </p:pic>
    </p:spTree>
    <p:extLst>
      <p:ext uri="{BB962C8B-B14F-4D97-AF65-F5344CB8AC3E}">
        <p14:creationId xmlns:p14="http://schemas.microsoft.com/office/powerpoint/2010/main" val="72647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多选题</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464" y="1166640"/>
            <a:ext cx="8130586" cy="3668926"/>
          </a:xfrm>
          <a:prstGeom prst="rect">
            <a:avLst/>
          </a:prstGeom>
        </p:spPr>
      </p:pic>
    </p:spTree>
    <p:extLst>
      <p:ext uri="{BB962C8B-B14F-4D97-AF65-F5344CB8AC3E}">
        <p14:creationId xmlns:p14="http://schemas.microsoft.com/office/powerpoint/2010/main" val="3280378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判断题</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5464" y="1509137"/>
            <a:ext cx="8130586" cy="447182"/>
          </a:xfr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464" y="2765232"/>
            <a:ext cx="8130586" cy="416692"/>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9483" y="3408522"/>
            <a:ext cx="8130586" cy="1544811"/>
          </a:xfrm>
          <a:prstGeom prst="rect">
            <a:avLst/>
          </a:prstGeom>
        </p:spPr>
      </p:pic>
      <p:sp>
        <p:nvSpPr>
          <p:cNvPr id="8" name="Rectangle 18"/>
          <p:cNvSpPr>
            <a:spLocks noChangeArrowheads="1"/>
          </p:cNvSpPr>
          <p:nvPr/>
        </p:nvSpPr>
        <p:spPr bwMode="auto">
          <a:xfrm>
            <a:off x="625301" y="422539"/>
            <a:ext cx="246342" cy="615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48" tIns="60974" rIns="121948" bIns="60974" numCol="1" anchor="ctr" anchorCtr="0" compatLnSpc="1">
            <a:prstTxWarp prst="textNoShape">
              <a:avLst/>
            </a:prstTxWarp>
            <a:spAutoFit/>
          </a:bodyPr>
          <a:lstStyle/>
          <a:p>
            <a:endParaRPr lang="zh-CN" altLang="en-US" sz="3201"/>
          </a:p>
        </p:txBody>
      </p:sp>
      <p:grpSp>
        <p:nvGrpSpPr>
          <p:cNvPr id="9" name="Group 1"/>
          <p:cNvGrpSpPr>
            <a:grpSpLocks noChangeAspect="1"/>
          </p:cNvGrpSpPr>
          <p:nvPr/>
        </p:nvGrpSpPr>
        <p:grpSpPr bwMode="auto">
          <a:xfrm>
            <a:off x="8538699" y="1036765"/>
            <a:ext cx="1473541" cy="929432"/>
            <a:chOff x="6498" y="5044"/>
            <a:chExt cx="1741" cy="1097"/>
          </a:xfrm>
        </p:grpSpPr>
        <p:sp>
          <p:nvSpPr>
            <p:cNvPr id="10" name="AutoShape 17"/>
            <p:cNvSpPr>
              <a:spLocks noChangeAspect="1" noChangeArrowheads="1" noTextEdit="1"/>
            </p:cNvSpPr>
            <p:nvPr/>
          </p:nvSpPr>
          <p:spPr bwMode="auto">
            <a:xfrm>
              <a:off x="6498" y="5044"/>
              <a:ext cx="1741" cy="109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48" tIns="60974" rIns="121948" bIns="60974" numCol="1" anchor="t" anchorCtr="0" compatLnSpc="1">
              <a:prstTxWarp prst="textNoShape">
                <a:avLst/>
              </a:prstTxWarp>
            </a:bodyPr>
            <a:lstStyle/>
            <a:p>
              <a:endParaRPr lang="zh-CN" altLang="en-US" sz="3201"/>
            </a:p>
          </p:txBody>
        </p:sp>
        <p:sp>
          <p:nvSpPr>
            <p:cNvPr id="11" name="Oval 16"/>
            <p:cNvSpPr>
              <a:spLocks noChangeArrowheads="1"/>
            </p:cNvSpPr>
            <p:nvPr/>
          </p:nvSpPr>
          <p:spPr bwMode="auto">
            <a:xfrm>
              <a:off x="6498" y="6028"/>
              <a:ext cx="113" cy="113"/>
            </a:xfrm>
            <a:prstGeom prst="ellipse">
              <a:avLst/>
            </a:prstGeom>
            <a:solidFill>
              <a:srgbClr val="FFFFFF"/>
            </a:solidFill>
            <a:ln w="9525">
              <a:solidFill>
                <a:srgbClr val="000000"/>
              </a:solidFill>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2" name="Oval 15"/>
            <p:cNvSpPr>
              <a:spLocks noChangeArrowheads="1"/>
            </p:cNvSpPr>
            <p:nvPr/>
          </p:nvSpPr>
          <p:spPr bwMode="auto">
            <a:xfrm>
              <a:off x="7577" y="5531"/>
              <a:ext cx="113" cy="113"/>
            </a:xfrm>
            <a:prstGeom prst="ellipse">
              <a:avLst/>
            </a:prstGeom>
            <a:solidFill>
              <a:srgbClr val="FFFFFF"/>
            </a:solidFill>
            <a:ln w="9525">
              <a:solidFill>
                <a:srgbClr val="000000"/>
              </a:solidFill>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3" name="Oval 14"/>
            <p:cNvSpPr>
              <a:spLocks noChangeArrowheads="1"/>
            </p:cNvSpPr>
            <p:nvPr/>
          </p:nvSpPr>
          <p:spPr bwMode="auto">
            <a:xfrm>
              <a:off x="8126" y="5044"/>
              <a:ext cx="113" cy="113"/>
            </a:xfrm>
            <a:prstGeom prst="ellipse">
              <a:avLst/>
            </a:prstGeom>
            <a:solidFill>
              <a:srgbClr val="FFFFFF"/>
            </a:solidFill>
            <a:ln w="9525">
              <a:solidFill>
                <a:srgbClr val="000000"/>
              </a:solidFill>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4" name="AutoShape 13"/>
            <p:cNvSpPr>
              <a:spLocks noChangeShapeType="1"/>
            </p:cNvSpPr>
            <p:nvPr/>
          </p:nvSpPr>
          <p:spPr bwMode="auto">
            <a:xfrm>
              <a:off x="6605" y="5152"/>
              <a:ext cx="454" cy="397"/>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121948" tIns="60974" rIns="121948" bIns="60974" numCol="1" anchor="t" anchorCtr="0" compatLnSpc="1">
              <a:prstTxWarp prst="textNoShape">
                <a:avLst/>
              </a:prstTxWarp>
            </a:bodyPr>
            <a:lstStyle/>
            <a:p>
              <a:endParaRPr lang="zh-CN" altLang="en-US" sz="3201"/>
            </a:p>
          </p:txBody>
        </p:sp>
        <p:sp>
          <p:nvSpPr>
            <p:cNvPr id="15" name="Oval 12"/>
            <p:cNvSpPr>
              <a:spLocks noChangeArrowheads="1"/>
            </p:cNvSpPr>
            <p:nvPr/>
          </p:nvSpPr>
          <p:spPr bwMode="auto">
            <a:xfrm>
              <a:off x="8126" y="6028"/>
              <a:ext cx="113" cy="113"/>
            </a:xfrm>
            <a:prstGeom prst="ellipse">
              <a:avLst/>
            </a:prstGeom>
            <a:solidFill>
              <a:srgbClr val="FFFFFF"/>
            </a:solidFill>
            <a:ln w="9525">
              <a:solidFill>
                <a:srgbClr val="000000"/>
              </a:solidFill>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6" name="AutoShape 11"/>
            <p:cNvSpPr>
              <a:spLocks noChangeShapeType="1"/>
            </p:cNvSpPr>
            <p:nvPr/>
          </p:nvSpPr>
          <p:spPr bwMode="auto">
            <a:xfrm flipV="1">
              <a:off x="6593" y="5651"/>
              <a:ext cx="454" cy="397"/>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121948" tIns="60974" rIns="121948" bIns="60974" numCol="1" anchor="t" anchorCtr="0" compatLnSpc="1">
              <a:prstTxWarp prst="textNoShape">
                <a:avLst/>
              </a:prstTxWarp>
            </a:bodyPr>
            <a:lstStyle/>
            <a:p>
              <a:endParaRPr lang="zh-CN" altLang="en-US" sz="3201"/>
            </a:p>
          </p:txBody>
        </p:sp>
        <p:sp>
          <p:nvSpPr>
            <p:cNvPr id="17" name="Oval 10"/>
            <p:cNvSpPr>
              <a:spLocks noChangeArrowheads="1"/>
            </p:cNvSpPr>
            <p:nvPr/>
          </p:nvSpPr>
          <p:spPr bwMode="auto">
            <a:xfrm>
              <a:off x="6498" y="5056"/>
              <a:ext cx="113" cy="113"/>
            </a:xfrm>
            <a:prstGeom prst="ellipse">
              <a:avLst/>
            </a:prstGeom>
            <a:solidFill>
              <a:srgbClr val="FFFFFF"/>
            </a:solidFill>
            <a:ln w="9525">
              <a:solidFill>
                <a:srgbClr val="000000"/>
              </a:solidFill>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18" name="AutoShape 9"/>
            <p:cNvSpPr>
              <a:spLocks noChangeShapeType="1"/>
            </p:cNvSpPr>
            <p:nvPr/>
          </p:nvSpPr>
          <p:spPr bwMode="auto">
            <a:xfrm flipH="1">
              <a:off x="8182" y="5178"/>
              <a:ext cx="1" cy="85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121948" tIns="60974" rIns="121948" bIns="60974" numCol="1" anchor="t" anchorCtr="0" compatLnSpc="1">
              <a:prstTxWarp prst="textNoShape">
                <a:avLst/>
              </a:prstTxWarp>
            </a:bodyPr>
            <a:lstStyle/>
            <a:p>
              <a:endParaRPr lang="zh-CN" altLang="en-US" sz="3201"/>
            </a:p>
          </p:txBody>
        </p:sp>
        <p:sp>
          <p:nvSpPr>
            <p:cNvPr id="19" name="AutoShape 8"/>
            <p:cNvSpPr>
              <a:spLocks noChangeShapeType="1"/>
            </p:cNvSpPr>
            <p:nvPr/>
          </p:nvSpPr>
          <p:spPr bwMode="auto">
            <a:xfrm flipH="1">
              <a:off x="6554" y="5178"/>
              <a:ext cx="1" cy="85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121948" tIns="60974" rIns="121948" bIns="60974" numCol="1" anchor="t" anchorCtr="0" compatLnSpc="1">
              <a:prstTxWarp prst="textNoShape">
                <a:avLst/>
              </a:prstTxWarp>
            </a:bodyPr>
            <a:lstStyle/>
            <a:p>
              <a:endParaRPr lang="zh-CN" altLang="en-US" sz="3201"/>
            </a:p>
          </p:txBody>
        </p:sp>
        <p:sp>
          <p:nvSpPr>
            <p:cNvPr id="20" name="Oval 7"/>
            <p:cNvSpPr>
              <a:spLocks noChangeArrowheads="1"/>
            </p:cNvSpPr>
            <p:nvPr/>
          </p:nvSpPr>
          <p:spPr bwMode="auto">
            <a:xfrm>
              <a:off x="7002" y="5531"/>
              <a:ext cx="113" cy="113"/>
            </a:xfrm>
            <a:prstGeom prst="ellipse">
              <a:avLst/>
            </a:prstGeom>
            <a:solidFill>
              <a:srgbClr val="FFFFFF"/>
            </a:solidFill>
            <a:ln w="9525">
              <a:solidFill>
                <a:srgbClr val="000000"/>
              </a:solidFill>
              <a:round/>
              <a:headEnd/>
              <a:tailEnd/>
            </a:ln>
          </p:spPr>
          <p:txBody>
            <a:bodyPr vert="horz" wrap="square" lIns="121948" tIns="60974" rIns="121948" bIns="60974" numCol="1" anchor="t" anchorCtr="0" compatLnSpc="1">
              <a:prstTxWarp prst="textNoShape">
                <a:avLst/>
              </a:prstTxWarp>
            </a:bodyPr>
            <a:lstStyle/>
            <a:p>
              <a:endParaRPr lang="zh-CN" altLang="en-US" sz="3201"/>
            </a:p>
          </p:txBody>
        </p:sp>
        <p:sp>
          <p:nvSpPr>
            <p:cNvPr id="21" name="AutoShape 6"/>
            <p:cNvSpPr>
              <a:spLocks noChangeShapeType="1"/>
            </p:cNvSpPr>
            <p:nvPr/>
          </p:nvSpPr>
          <p:spPr bwMode="auto">
            <a:xfrm>
              <a:off x="7133" y="5588"/>
              <a:ext cx="454" cy="1"/>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121948" tIns="60974" rIns="121948" bIns="60974" numCol="1" anchor="t" anchorCtr="0" compatLnSpc="1">
              <a:prstTxWarp prst="textNoShape">
                <a:avLst/>
              </a:prstTxWarp>
            </a:bodyPr>
            <a:lstStyle/>
            <a:p>
              <a:endParaRPr lang="zh-CN" altLang="en-US" sz="3201"/>
            </a:p>
          </p:txBody>
        </p:sp>
        <p:sp>
          <p:nvSpPr>
            <p:cNvPr id="22" name="AutoShape 5"/>
            <p:cNvSpPr>
              <a:spLocks noChangeShapeType="1"/>
            </p:cNvSpPr>
            <p:nvPr/>
          </p:nvSpPr>
          <p:spPr bwMode="auto">
            <a:xfrm flipV="1">
              <a:off x="7672" y="5152"/>
              <a:ext cx="454" cy="397"/>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121948" tIns="60974" rIns="121948" bIns="60974" numCol="1" anchor="t" anchorCtr="0" compatLnSpc="1">
              <a:prstTxWarp prst="textNoShape">
                <a:avLst/>
              </a:prstTxWarp>
            </a:bodyPr>
            <a:lstStyle/>
            <a:p>
              <a:endParaRPr lang="zh-CN" altLang="en-US" sz="3201"/>
            </a:p>
          </p:txBody>
        </p:sp>
        <p:sp>
          <p:nvSpPr>
            <p:cNvPr id="23" name="AutoShape 4"/>
            <p:cNvSpPr>
              <a:spLocks noChangeShapeType="1"/>
            </p:cNvSpPr>
            <p:nvPr/>
          </p:nvSpPr>
          <p:spPr bwMode="auto">
            <a:xfrm>
              <a:off x="7672" y="5651"/>
              <a:ext cx="454" cy="397"/>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121948" tIns="60974" rIns="121948" bIns="60974" numCol="1" anchor="t" anchorCtr="0" compatLnSpc="1">
              <a:prstTxWarp prst="textNoShape">
                <a:avLst/>
              </a:prstTxWarp>
            </a:bodyPr>
            <a:lstStyle/>
            <a:p>
              <a:endParaRPr lang="zh-CN" altLang="en-US" sz="3201"/>
            </a:p>
          </p:txBody>
        </p:sp>
        <p:sp>
          <p:nvSpPr>
            <p:cNvPr id="24" name="Text Box 3"/>
            <p:cNvSpPr txBox="1">
              <a:spLocks noChangeArrowheads="1"/>
            </p:cNvSpPr>
            <p:nvPr/>
          </p:nvSpPr>
          <p:spPr bwMode="auto">
            <a:xfrm>
              <a:off x="6930" y="5248"/>
              <a:ext cx="33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algn="ctr" defTabSz="1219444" eaLnBrk="0" fontAlgn="base" hangingPunct="0">
                <a:spcBef>
                  <a:spcPct val="0"/>
                </a:spcBef>
                <a:spcAft>
                  <a:spcPct val="0"/>
                </a:spcAft>
              </a:pPr>
              <a:r>
                <a:rPr lang="en-US" altLang="zh-CN" sz="1334">
                  <a:latin typeface="Times New Roman" panose="02020603050405020304" pitchFamily="18" charset="0"/>
                  <a:ea typeface="宋体" panose="02010600030101010101" pitchFamily="2" charset="-122"/>
                  <a:cs typeface="Times New Roman" panose="02020603050405020304" pitchFamily="18" charset="0"/>
                </a:rPr>
                <a:t>u</a:t>
              </a:r>
              <a:endParaRPr lang="en-US" altLang="zh-CN">
                <a:latin typeface="Arial" panose="020B0604020202020204" pitchFamily="34" charset="0"/>
              </a:endParaRPr>
            </a:p>
          </p:txBody>
        </p:sp>
        <p:sp>
          <p:nvSpPr>
            <p:cNvPr id="25" name="Text Box 2"/>
            <p:cNvSpPr txBox="1">
              <a:spLocks noChangeArrowheads="1"/>
            </p:cNvSpPr>
            <p:nvPr/>
          </p:nvSpPr>
          <p:spPr bwMode="auto">
            <a:xfrm>
              <a:off x="7430" y="5248"/>
              <a:ext cx="33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algn="ctr" defTabSz="1219444" eaLnBrk="0" fontAlgn="base" hangingPunct="0">
                <a:spcBef>
                  <a:spcPct val="0"/>
                </a:spcBef>
                <a:spcAft>
                  <a:spcPct val="0"/>
                </a:spcAft>
              </a:pPr>
              <a:r>
                <a:rPr lang="en-US" altLang="zh-CN" sz="1334" dirty="0">
                  <a:latin typeface="Times New Roman" panose="02020603050405020304" pitchFamily="18" charset="0"/>
                  <a:ea typeface="宋体" panose="02010600030101010101" pitchFamily="2" charset="-122"/>
                  <a:cs typeface="Times New Roman" panose="02020603050405020304" pitchFamily="18" charset="0"/>
                </a:rPr>
                <a:t>v</a:t>
              </a:r>
              <a:endParaRPr lang="en-US" altLang="zh-CN" dirty="0">
                <a:latin typeface="Arial" panose="020B0604020202020204" pitchFamily="34" charset="0"/>
              </a:endParaRPr>
            </a:p>
          </p:txBody>
        </p:sp>
      </p:grpSp>
    </p:spTree>
    <p:extLst>
      <p:ext uri="{BB962C8B-B14F-4D97-AF65-F5344CB8AC3E}">
        <p14:creationId xmlns:p14="http://schemas.microsoft.com/office/powerpoint/2010/main" val="59477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7AFF79-25E6-4E65-80F0-41A451ED0012}"/>
              </a:ext>
            </a:extLst>
          </p:cNvPr>
          <p:cNvSpPr>
            <a:spLocks noGrp="1"/>
          </p:cNvSpPr>
          <p:nvPr>
            <p:ph type="title"/>
          </p:nvPr>
        </p:nvSpPr>
        <p:spPr/>
        <p:txBody>
          <a:bodyPr/>
          <a:lstStyle/>
          <a:p>
            <a:r>
              <a:rPr lang="zh-CN" altLang="en-US" dirty="0"/>
              <a:t>计算题</a:t>
            </a:r>
          </a:p>
        </p:txBody>
      </p:sp>
      <p:pic>
        <p:nvPicPr>
          <p:cNvPr id="4" name="内容占位符 3">
            <a:extLst>
              <a:ext uri="{FF2B5EF4-FFF2-40B4-BE49-F238E27FC236}">
                <a16:creationId xmlns:a16="http://schemas.microsoft.com/office/drawing/2014/main" id="{5727146D-A8DA-4074-85E9-75063E5F2EBE}"/>
              </a:ext>
            </a:extLst>
          </p:cNvPr>
          <p:cNvPicPr>
            <a:picLocks noGrp="1" noChangeAspect="1"/>
          </p:cNvPicPr>
          <p:nvPr>
            <p:ph idx="1"/>
          </p:nvPr>
        </p:nvPicPr>
        <p:blipFill>
          <a:blip r:embed="rId2"/>
          <a:stretch>
            <a:fillRect/>
          </a:stretch>
        </p:blipFill>
        <p:spPr>
          <a:xfrm>
            <a:off x="688975" y="1219994"/>
            <a:ext cx="9761905" cy="2695238"/>
          </a:xfrm>
          <a:prstGeom prst="rect">
            <a:avLst/>
          </a:prstGeom>
        </p:spPr>
      </p:pic>
    </p:spTree>
    <p:extLst>
      <p:ext uri="{BB962C8B-B14F-4D97-AF65-F5344CB8AC3E}">
        <p14:creationId xmlns:p14="http://schemas.microsoft.com/office/powerpoint/2010/main" val="16092122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1"/>
          <p:cNvSpPr txBox="1"/>
          <p:nvPr/>
        </p:nvSpPr>
        <p:spPr>
          <a:xfrm>
            <a:off x="545294" y="2704702"/>
            <a:ext cx="1846659" cy="946434"/>
          </a:xfrm>
          <a:prstGeom prst="rect">
            <a:avLst/>
          </a:prstGeom>
          <a:noFill/>
        </p:spPr>
        <p:txBody>
          <a:bodyPr wrap="none" lIns="0" tIns="0" rIns="0" bIns="60981" rtlCol="0">
            <a:spAutoFit/>
          </a:bodyPr>
          <a:lstStyle/>
          <a:p>
            <a:pPr>
              <a:lnSpc>
                <a:spcPts val="6936"/>
              </a:lnSpc>
            </a:pPr>
            <a:r>
              <a:rPr lang="zh-CN" altLang="en-US" sz="3600" dirty="0">
                <a:solidFill>
                  <a:srgbClr val="4197DF"/>
                </a:solidFill>
                <a:latin typeface="Microsoft YaHei UI" pitchFamily="18" charset="0"/>
                <a:cs typeface="Microsoft YaHei UI" pitchFamily="18" charset="0"/>
              </a:rPr>
              <a:t>内容导航</a:t>
            </a:r>
            <a:endParaRPr lang="en-US" altLang="zh-CN" sz="3600" dirty="0">
              <a:solidFill>
                <a:srgbClr val="4197DF"/>
              </a:solidFill>
              <a:latin typeface="Microsoft YaHei UI" pitchFamily="18" charset="0"/>
              <a:cs typeface="Microsoft YaHei UI" pitchFamily="18" charset="0"/>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1"/>
              </a:lnSpc>
            </a:pPr>
            <a:r>
              <a:rPr lang="en-US" altLang="zh-CN" sz="1900" dirty="0">
                <a:solidFill>
                  <a:srgbClr val="4197DF"/>
                </a:solidFill>
                <a:latin typeface="Arial" panose="020B0604020202020204" pitchFamily="34" charset="0"/>
                <a:cs typeface="Times New Roman"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2">
            <a:extLst>
              <a:ext uri="{FF2B5EF4-FFF2-40B4-BE49-F238E27FC236}">
                <a16:creationId xmlns:a16="http://schemas.microsoft.com/office/drawing/2014/main" id="{0918C62C-717D-4F3B-BACF-43E7E50C8AFB}"/>
              </a:ext>
            </a:extLst>
          </p:cNvPr>
          <p:cNvGrpSpPr/>
          <p:nvPr/>
        </p:nvGrpSpPr>
        <p:grpSpPr>
          <a:xfrm>
            <a:off x="4346575" y="1030783"/>
            <a:ext cx="6629399" cy="5205255"/>
            <a:chOff x="4346575" y="1030783"/>
            <a:chExt cx="6629399" cy="5205255"/>
          </a:xfrm>
        </p:grpSpPr>
        <p:grpSp>
          <p:nvGrpSpPr>
            <p:cNvPr id="2" name="Group 1">
              <a:extLst>
                <a:ext uri="{FF2B5EF4-FFF2-40B4-BE49-F238E27FC236}">
                  <a16:creationId xmlns:a16="http://schemas.microsoft.com/office/drawing/2014/main" id="{642E7458-B175-4131-AF6A-410439B9F73D}"/>
                </a:ext>
              </a:extLst>
            </p:cNvPr>
            <p:cNvGrpSpPr/>
            <p:nvPr/>
          </p:nvGrpSpPr>
          <p:grpSpPr>
            <a:xfrm>
              <a:off x="4346575" y="1030783"/>
              <a:ext cx="6629399" cy="5205255"/>
              <a:chOff x="4346575" y="1030783"/>
              <a:chExt cx="6629399" cy="5205255"/>
            </a:xfrm>
          </p:grpSpPr>
          <p:grpSp>
            <p:nvGrpSpPr>
              <p:cNvPr id="101" name="Group 100">
                <a:extLst>
                  <a:ext uri="{FF2B5EF4-FFF2-40B4-BE49-F238E27FC236}">
                    <a16:creationId xmlns:a16="http://schemas.microsoft.com/office/drawing/2014/main" id="{69D44F9B-AFD9-4A1C-8FD3-70D7BD9749D7}"/>
                  </a:ext>
                </a:extLst>
              </p:cNvPr>
              <p:cNvGrpSpPr/>
              <p:nvPr/>
            </p:nvGrpSpPr>
            <p:grpSpPr>
              <a:xfrm>
                <a:off x="4346575" y="1030783"/>
                <a:ext cx="6629399" cy="5205255"/>
                <a:chOff x="4346575" y="961841"/>
                <a:chExt cx="6629399" cy="5205255"/>
              </a:xfrm>
            </p:grpSpPr>
            <p:sp>
              <p:nvSpPr>
                <p:cNvPr id="102" name="Freeform 3">
                  <a:extLst>
                    <a:ext uri="{FF2B5EF4-FFF2-40B4-BE49-F238E27FC236}">
                      <a16:creationId xmlns:a16="http://schemas.microsoft.com/office/drawing/2014/main" id="{0748F804-B317-4767-88ED-9BDFB61BA219}"/>
                    </a:ext>
                  </a:extLst>
                </p:cNvPr>
                <p:cNvSpPr/>
                <p:nvPr/>
              </p:nvSpPr>
              <p:spPr>
                <a:xfrm>
                  <a:off x="4346575" y="961841"/>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矩形 28">
                  <a:extLst>
                    <a:ext uri="{FF2B5EF4-FFF2-40B4-BE49-F238E27FC236}">
                      <a16:creationId xmlns:a16="http://schemas.microsoft.com/office/drawing/2014/main" id="{A6F6BE9C-0B8F-4632-A7F3-5FCCB0EA6149}"/>
                    </a:ext>
                  </a:extLst>
                </p:cNvPr>
                <p:cNvSpPr/>
                <p:nvPr/>
              </p:nvSpPr>
              <p:spPr>
                <a:xfrm>
                  <a:off x="5770005" y="2649328"/>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TextBox 1">
                  <a:extLst>
                    <a:ext uri="{FF2B5EF4-FFF2-40B4-BE49-F238E27FC236}">
                      <a16:creationId xmlns:a16="http://schemas.microsoft.com/office/drawing/2014/main" id="{B51EAA11-60DC-4A15-ACEC-F615E5F1A434}"/>
                    </a:ext>
                  </a:extLst>
                </p:cNvPr>
                <p:cNvSpPr txBox="1"/>
                <p:nvPr/>
              </p:nvSpPr>
              <p:spPr>
                <a:xfrm>
                  <a:off x="6995716" y="1773604"/>
                  <a:ext cx="1231106"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历史人物</a:t>
                  </a:r>
                </a:p>
              </p:txBody>
            </p:sp>
            <p:sp>
              <p:nvSpPr>
                <p:cNvPr id="105" name="TextBox 1">
                  <a:extLst>
                    <a:ext uri="{FF2B5EF4-FFF2-40B4-BE49-F238E27FC236}">
                      <a16:creationId xmlns:a16="http://schemas.microsoft.com/office/drawing/2014/main" id="{CCEEA981-1A40-441D-BDCB-BF75B77DD3DD}"/>
                    </a:ext>
                  </a:extLst>
                </p:cNvPr>
                <p:cNvSpPr txBox="1"/>
                <p:nvPr/>
              </p:nvSpPr>
              <p:spPr>
                <a:xfrm>
                  <a:off x="6995716" y="1303452"/>
                  <a:ext cx="2769989" cy="380480"/>
                </a:xfrm>
                <a:prstGeom prst="rect">
                  <a:avLst/>
                </a:prstGeom>
                <a:noFill/>
              </p:spPr>
              <p:txBody>
                <a:bodyPr wrap="none" lIns="0" tIns="72000" rIns="0" bIns="0" rtlCol="0">
                  <a:spAutoFit/>
                </a:bodyPr>
                <a:lstStyle/>
                <a:p>
                  <a:pPr lvl="0">
                    <a:lnSpc>
                      <a:spcPts val="2401"/>
                    </a:lnSpc>
                  </a:pPr>
                  <a:r>
                    <a:rPr lang="zh-CN" altLang="en-US" b="1" dirty="0">
                      <a:latin typeface="Microsoft YaHei UI" pitchFamily="18" charset="0"/>
                      <a:cs typeface="Microsoft YaHei UI" pitchFamily="18" charset="0"/>
                    </a:rPr>
                    <a:t>本章导读及学习要求</a:t>
                  </a:r>
                </a:p>
              </p:txBody>
            </p:sp>
            <p:sp>
              <p:nvSpPr>
                <p:cNvPr id="106" name="TextBox 1">
                  <a:extLst>
                    <a:ext uri="{FF2B5EF4-FFF2-40B4-BE49-F238E27FC236}">
                      <a16:creationId xmlns:a16="http://schemas.microsoft.com/office/drawing/2014/main" id="{CC1830B4-B7AE-4F4E-B2A2-7EA3C57296F9}"/>
                    </a:ext>
                  </a:extLst>
                </p:cNvPr>
                <p:cNvSpPr txBox="1"/>
                <p:nvPr/>
              </p:nvSpPr>
              <p:spPr>
                <a:xfrm>
                  <a:off x="6995716" y="2243756"/>
                  <a:ext cx="399148"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 树</a:t>
                  </a:r>
                </a:p>
              </p:txBody>
            </p:sp>
            <p:sp>
              <p:nvSpPr>
                <p:cNvPr id="107" name="TextBox 1">
                  <a:extLst>
                    <a:ext uri="{FF2B5EF4-FFF2-40B4-BE49-F238E27FC236}">
                      <a16:creationId xmlns:a16="http://schemas.microsoft.com/office/drawing/2014/main" id="{40765727-D636-4F8E-AE20-838EBB4DAC95}"/>
                    </a:ext>
                  </a:extLst>
                </p:cNvPr>
                <p:cNvSpPr txBox="1"/>
                <p:nvPr/>
              </p:nvSpPr>
              <p:spPr>
                <a:xfrm>
                  <a:off x="6995716" y="2713908"/>
                  <a:ext cx="615553" cy="380480"/>
                </a:xfrm>
                <a:prstGeom prst="rect">
                  <a:avLst/>
                </a:prstGeom>
                <a:noFill/>
              </p:spPr>
              <p:txBody>
                <a:bodyPr wrap="none" lIns="0" tIns="72000" rIns="0" bIns="0" rtlCol="0">
                  <a:spAutoFit/>
                </a:bodyPr>
                <a:lstStyle/>
                <a:p>
                  <a:pPr>
                    <a:lnSpc>
                      <a:spcPts val="2401"/>
                    </a:lnSpc>
                  </a:pPr>
                  <a:r>
                    <a:rPr lang="zh-CN" altLang="en-US" b="1" dirty="0">
                      <a:solidFill>
                        <a:schemeClr val="bg1"/>
                      </a:solidFill>
                      <a:latin typeface="Microsoft YaHei UI" pitchFamily="18" charset="0"/>
                      <a:cs typeface="Microsoft YaHei UI" pitchFamily="18" charset="0"/>
                    </a:rPr>
                    <a:t>根树</a:t>
                  </a:r>
                </a:p>
              </p:txBody>
            </p:sp>
            <p:sp>
              <p:nvSpPr>
                <p:cNvPr id="108" name="Freeform 3">
                  <a:extLst>
                    <a:ext uri="{FF2B5EF4-FFF2-40B4-BE49-F238E27FC236}">
                      <a16:creationId xmlns:a16="http://schemas.microsoft.com/office/drawing/2014/main" id="{B90F0CC1-39D6-4CF7-88A9-B6AE46CF38C8}"/>
                    </a:ext>
                  </a:extLst>
                </p:cNvPr>
                <p:cNvSpPr/>
                <p:nvPr/>
              </p:nvSpPr>
              <p:spPr>
                <a:xfrm>
                  <a:off x="6683910" y="1199544"/>
                  <a:ext cx="48816" cy="4788000"/>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109" name="Freeform 3">
                  <a:extLst>
                    <a:ext uri="{FF2B5EF4-FFF2-40B4-BE49-F238E27FC236}">
                      <a16:creationId xmlns:a16="http://schemas.microsoft.com/office/drawing/2014/main" id="{01B2C4A0-88D8-46EE-91A7-5F39E856220E}"/>
                    </a:ext>
                  </a:extLst>
                </p:cNvPr>
                <p:cNvSpPr/>
                <p:nvPr/>
              </p:nvSpPr>
              <p:spPr>
                <a:xfrm>
                  <a:off x="6637161" y="283301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solidFill>
                      <a:schemeClr val="tx1"/>
                    </a:solidFill>
                  </a:endParaRPr>
                </a:p>
              </p:txBody>
            </p:sp>
            <p:sp>
              <p:nvSpPr>
                <p:cNvPr id="110" name="Freeform 3">
                  <a:extLst>
                    <a:ext uri="{FF2B5EF4-FFF2-40B4-BE49-F238E27FC236}">
                      <a16:creationId xmlns:a16="http://schemas.microsoft.com/office/drawing/2014/main" id="{4422CB3B-D0D5-4FEA-B0A8-30267AF052B1}"/>
                    </a:ext>
                  </a:extLst>
                </p:cNvPr>
                <p:cNvSpPr/>
                <p:nvPr/>
              </p:nvSpPr>
              <p:spPr>
                <a:xfrm>
                  <a:off x="6637161" y="1422556"/>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dirty="0"/>
                </a:p>
              </p:txBody>
            </p:sp>
            <p:sp>
              <p:nvSpPr>
                <p:cNvPr id="111" name="Freeform 3">
                  <a:extLst>
                    <a:ext uri="{FF2B5EF4-FFF2-40B4-BE49-F238E27FC236}">
                      <a16:creationId xmlns:a16="http://schemas.microsoft.com/office/drawing/2014/main" id="{70E10679-B7C8-4B52-A553-660324F33697}"/>
                    </a:ext>
                  </a:extLst>
                </p:cNvPr>
                <p:cNvSpPr/>
                <p:nvPr/>
              </p:nvSpPr>
              <p:spPr>
                <a:xfrm>
                  <a:off x="6637161" y="330316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2" name="Freeform 3">
                  <a:extLst>
                    <a:ext uri="{FF2B5EF4-FFF2-40B4-BE49-F238E27FC236}">
                      <a16:creationId xmlns:a16="http://schemas.microsoft.com/office/drawing/2014/main" id="{43364136-87B0-4BD8-90E5-48453591600B}"/>
                    </a:ext>
                  </a:extLst>
                </p:cNvPr>
                <p:cNvSpPr/>
                <p:nvPr/>
              </p:nvSpPr>
              <p:spPr>
                <a:xfrm>
                  <a:off x="6637161" y="3773316"/>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4" name="TextBox 1">
                  <a:extLst>
                    <a:ext uri="{FF2B5EF4-FFF2-40B4-BE49-F238E27FC236}">
                      <a16:creationId xmlns:a16="http://schemas.microsoft.com/office/drawing/2014/main" id="{A8F6AC79-AB41-488F-8452-CE37BDACF859}"/>
                    </a:ext>
                  </a:extLst>
                </p:cNvPr>
                <p:cNvSpPr txBox="1"/>
                <p:nvPr/>
              </p:nvSpPr>
              <p:spPr>
                <a:xfrm>
                  <a:off x="6995716" y="3184060"/>
                  <a:ext cx="923330"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欧拉图</a:t>
                  </a:r>
                </a:p>
              </p:txBody>
            </p:sp>
            <p:sp>
              <p:nvSpPr>
                <p:cNvPr id="115" name="TextBox 1">
                  <a:extLst>
                    <a:ext uri="{FF2B5EF4-FFF2-40B4-BE49-F238E27FC236}">
                      <a16:creationId xmlns:a16="http://schemas.microsoft.com/office/drawing/2014/main" id="{A071343D-26C6-4A34-BF26-1E33134F5774}"/>
                    </a:ext>
                  </a:extLst>
                </p:cNvPr>
                <p:cNvSpPr txBox="1"/>
                <p:nvPr/>
              </p:nvSpPr>
              <p:spPr>
                <a:xfrm>
                  <a:off x="6995716" y="4124364"/>
                  <a:ext cx="615553"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偶图</a:t>
                  </a:r>
                </a:p>
              </p:txBody>
            </p:sp>
            <p:sp>
              <p:nvSpPr>
                <p:cNvPr id="116" name="Freeform 3">
                  <a:extLst>
                    <a:ext uri="{FF2B5EF4-FFF2-40B4-BE49-F238E27FC236}">
                      <a16:creationId xmlns:a16="http://schemas.microsoft.com/office/drawing/2014/main" id="{74C8B829-18F9-4783-B4D6-E9A724B05A1B}"/>
                    </a:ext>
                  </a:extLst>
                </p:cNvPr>
                <p:cNvSpPr/>
                <p:nvPr/>
              </p:nvSpPr>
              <p:spPr>
                <a:xfrm>
                  <a:off x="6637161" y="424346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7" name="Freeform 3">
                  <a:extLst>
                    <a:ext uri="{FF2B5EF4-FFF2-40B4-BE49-F238E27FC236}">
                      <a16:creationId xmlns:a16="http://schemas.microsoft.com/office/drawing/2014/main" id="{378B8E67-1CF4-4659-B877-45D776F3E72B}"/>
                    </a:ext>
                  </a:extLst>
                </p:cNvPr>
                <p:cNvSpPr/>
                <p:nvPr/>
              </p:nvSpPr>
              <p:spPr>
                <a:xfrm>
                  <a:off x="6637161" y="471362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8" name="TextBox 1">
                  <a:extLst>
                    <a:ext uri="{FF2B5EF4-FFF2-40B4-BE49-F238E27FC236}">
                      <a16:creationId xmlns:a16="http://schemas.microsoft.com/office/drawing/2014/main" id="{394D60F7-2AAA-4642-8303-8E0EEE89CCB8}"/>
                    </a:ext>
                  </a:extLst>
                </p:cNvPr>
                <p:cNvSpPr txBox="1"/>
                <p:nvPr/>
              </p:nvSpPr>
              <p:spPr>
                <a:xfrm>
                  <a:off x="5942177" y="2243756"/>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7.1</a:t>
                  </a:r>
                </a:p>
              </p:txBody>
            </p:sp>
            <p:sp>
              <p:nvSpPr>
                <p:cNvPr id="119" name="TextBox 1">
                  <a:extLst>
                    <a:ext uri="{FF2B5EF4-FFF2-40B4-BE49-F238E27FC236}">
                      <a16:creationId xmlns:a16="http://schemas.microsoft.com/office/drawing/2014/main" id="{E1CDE1EB-C365-4582-B96F-C83DDED9EBC9}"/>
                    </a:ext>
                  </a:extLst>
                </p:cNvPr>
                <p:cNvSpPr txBox="1"/>
                <p:nvPr/>
              </p:nvSpPr>
              <p:spPr>
                <a:xfrm>
                  <a:off x="5942177" y="2713908"/>
                  <a:ext cx="551433" cy="380480"/>
                </a:xfrm>
                <a:prstGeom prst="rect">
                  <a:avLst/>
                </a:prstGeom>
                <a:noFill/>
              </p:spPr>
              <p:txBody>
                <a:bodyPr wrap="none" lIns="0" tIns="72000" rIns="0" bIns="0" rtlCol="0">
                  <a:spAutoFit/>
                </a:bodyPr>
                <a:lstStyle/>
                <a:p>
                  <a:pPr>
                    <a:lnSpc>
                      <a:spcPts val="2401"/>
                    </a:lnSpc>
                  </a:pPr>
                  <a:r>
                    <a:rPr lang="en-US" altLang="zh-CN" b="1" dirty="0">
                      <a:solidFill>
                        <a:schemeClr val="bg1"/>
                      </a:solidFill>
                      <a:latin typeface="+mj-lt"/>
                      <a:cs typeface="Microsoft YaHei UI" pitchFamily="18" charset="0"/>
                    </a:rPr>
                    <a:t> </a:t>
                  </a:r>
                  <a:r>
                    <a:rPr lang="en-US" altLang="zh-CN" b="1" dirty="0">
                      <a:solidFill>
                        <a:schemeClr val="bg1"/>
                      </a:solidFill>
                      <a:latin typeface="Microsoft YaHei UI" pitchFamily="18" charset="0"/>
                      <a:cs typeface="Microsoft YaHei UI" pitchFamily="18" charset="0"/>
                    </a:rPr>
                    <a:t>7.2</a:t>
                  </a:r>
                </a:p>
              </p:txBody>
            </p:sp>
            <p:sp>
              <p:nvSpPr>
                <p:cNvPr id="120" name="TextBox 1">
                  <a:extLst>
                    <a:ext uri="{FF2B5EF4-FFF2-40B4-BE49-F238E27FC236}">
                      <a16:creationId xmlns:a16="http://schemas.microsoft.com/office/drawing/2014/main" id="{FFB0D305-8A65-4A96-986B-6C91ACFB4C55}"/>
                    </a:ext>
                  </a:extLst>
                </p:cNvPr>
                <p:cNvSpPr txBox="1"/>
                <p:nvPr/>
              </p:nvSpPr>
              <p:spPr>
                <a:xfrm>
                  <a:off x="5942177" y="3184060"/>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7.3</a:t>
                  </a:r>
                </a:p>
              </p:txBody>
            </p:sp>
            <p:sp>
              <p:nvSpPr>
                <p:cNvPr id="121" name="TextBox 1">
                  <a:extLst>
                    <a:ext uri="{FF2B5EF4-FFF2-40B4-BE49-F238E27FC236}">
                      <a16:creationId xmlns:a16="http://schemas.microsoft.com/office/drawing/2014/main" id="{74333F90-B985-4ECC-AF75-4E6B803AD6D7}"/>
                    </a:ext>
                  </a:extLst>
                </p:cNvPr>
                <p:cNvSpPr txBox="1"/>
                <p:nvPr/>
              </p:nvSpPr>
              <p:spPr>
                <a:xfrm>
                  <a:off x="5942177" y="3654212"/>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7.4</a:t>
                  </a:r>
                </a:p>
              </p:txBody>
            </p:sp>
            <p:sp>
              <p:nvSpPr>
                <p:cNvPr id="123" name="等腰三角形 77">
                  <a:extLst>
                    <a:ext uri="{FF2B5EF4-FFF2-40B4-BE49-F238E27FC236}">
                      <a16:creationId xmlns:a16="http://schemas.microsoft.com/office/drawing/2014/main" id="{112CFCA0-7F1C-4C83-82CD-C5FE37DBE4EB}"/>
                    </a:ext>
                  </a:extLst>
                </p:cNvPr>
                <p:cNvSpPr/>
                <p:nvPr/>
              </p:nvSpPr>
              <p:spPr>
                <a:xfrm>
                  <a:off x="6065493" y="1360146"/>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4" name="TextBox 1">
                  <a:extLst>
                    <a:ext uri="{FF2B5EF4-FFF2-40B4-BE49-F238E27FC236}">
                      <a16:creationId xmlns:a16="http://schemas.microsoft.com/office/drawing/2014/main" id="{CB6962AB-78A8-43D2-80C0-E0017035964B}"/>
                    </a:ext>
                  </a:extLst>
                </p:cNvPr>
                <p:cNvSpPr txBox="1"/>
                <p:nvPr/>
              </p:nvSpPr>
              <p:spPr>
                <a:xfrm>
                  <a:off x="6995716" y="5534821"/>
                  <a:ext cx="615553"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作业</a:t>
                  </a:r>
                </a:p>
              </p:txBody>
            </p:sp>
            <p:sp>
              <p:nvSpPr>
                <p:cNvPr id="125" name="Freeform 3">
                  <a:extLst>
                    <a:ext uri="{FF2B5EF4-FFF2-40B4-BE49-F238E27FC236}">
                      <a16:creationId xmlns:a16="http://schemas.microsoft.com/office/drawing/2014/main" id="{AED80363-CD6F-4373-8F88-7F6D3706B859}"/>
                    </a:ext>
                  </a:extLst>
                </p:cNvPr>
                <p:cNvSpPr/>
                <p:nvPr/>
              </p:nvSpPr>
              <p:spPr>
                <a:xfrm>
                  <a:off x="6637161" y="236286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26" name="TextBox 1">
                  <a:extLst>
                    <a:ext uri="{FF2B5EF4-FFF2-40B4-BE49-F238E27FC236}">
                      <a16:creationId xmlns:a16="http://schemas.microsoft.com/office/drawing/2014/main" id="{48C6A92F-C755-4B03-B09C-E3C865AA70FE}"/>
                    </a:ext>
                  </a:extLst>
                </p:cNvPr>
                <p:cNvSpPr txBox="1"/>
                <p:nvPr/>
              </p:nvSpPr>
              <p:spPr>
                <a:xfrm>
                  <a:off x="5942177" y="4124364"/>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7.5</a:t>
                  </a:r>
                </a:p>
              </p:txBody>
            </p:sp>
            <p:sp>
              <p:nvSpPr>
                <p:cNvPr id="53" name="TextBox 1">
                  <a:extLst>
                    <a:ext uri="{FF2B5EF4-FFF2-40B4-BE49-F238E27FC236}">
                      <a16:creationId xmlns:a16="http://schemas.microsoft.com/office/drawing/2014/main" id="{A071343D-26C6-4A34-BF26-1E33134F5774}"/>
                    </a:ext>
                  </a:extLst>
                </p:cNvPr>
                <p:cNvSpPr txBox="1"/>
                <p:nvPr/>
              </p:nvSpPr>
              <p:spPr>
                <a:xfrm>
                  <a:off x="6995716" y="4594516"/>
                  <a:ext cx="923330"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平面图</a:t>
                  </a:r>
                </a:p>
              </p:txBody>
            </p:sp>
            <p:sp>
              <p:nvSpPr>
                <p:cNvPr id="58" name="Freeform 3">
                  <a:extLst>
                    <a:ext uri="{FF2B5EF4-FFF2-40B4-BE49-F238E27FC236}">
                      <a16:creationId xmlns:a16="http://schemas.microsoft.com/office/drawing/2014/main" id="{AED80363-CD6F-4373-8F88-7F6D3706B859}"/>
                    </a:ext>
                  </a:extLst>
                </p:cNvPr>
                <p:cNvSpPr/>
                <p:nvPr/>
              </p:nvSpPr>
              <p:spPr>
                <a:xfrm>
                  <a:off x="6650750" y="518377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60" name="TextBox 1">
                  <a:extLst>
                    <a:ext uri="{FF2B5EF4-FFF2-40B4-BE49-F238E27FC236}">
                      <a16:creationId xmlns:a16="http://schemas.microsoft.com/office/drawing/2014/main" id="{A071343D-26C6-4A34-BF26-1E33134F5774}"/>
                    </a:ext>
                  </a:extLst>
                </p:cNvPr>
                <p:cNvSpPr txBox="1"/>
                <p:nvPr/>
              </p:nvSpPr>
              <p:spPr>
                <a:xfrm>
                  <a:off x="6995716" y="5064668"/>
                  <a:ext cx="1846659"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特殊图的应用</a:t>
                  </a:r>
                </a:p>
              </p:txBody>
            </p:sp>
            <p:sp>
              <p:nvSpPr>
                <p:cNvPr id="61" name="等腰三角形 77">
                  <a:extLst>
                    <a:ext uri="{FF2B5EF4-FFF2-40B4-BE49-F238E27FC236}">
                      <a16:creationId xmlns:a16="http://schemas.microsoft.com/office/drawing/2014/main" id="{112CFCA0-7F1C-4C83-82CD-C5FE37DBE4EB}"/>
                    </a:ext>
                  </a:extLst>
                </p:cNvPr>
                <p:cNvSpPr/>
                <p:nvPr/>
              </p:nvSpPr>
              <p:spPr>
                <a:xfrm>
                  <a:off x="6065493" y="1830298"/>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9" name="TextBox 1">
                <a:extLst>
                  <a:ext uri="{FF2B5EF4-FFF2-40B4-BE49-F238E27FC236}">
                    <a16:creationId xmlns:a16="http://schemas.microsoft.com/office/drawing/2014/main" id="{8D75A2F9-445F-4EBD-B108-6199412BC40D}"/>
                  </a:ext>
                </a:extLst>
              </p:cNvPr>
              <p:cNvSpPr txBox="1"/>
              <p:nvPr/>
            </p:nvSpPr>
            <p:spPr>
              <a:xfrm>
                <a:off x="6995716" y="3723154"/>
                <a:ext cx="1231106"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哈密顿图</a:t>
                </a:r>
              </a:p>
            </p:txBody>
          </p:sp>
          <p:sp>
            <p:nvSpPr>
              <p:cNvPr id="50" name="TextBox 1">
                <a:extLst>
                  <a:ext uri="{FF2B5EF4-FFF2-40B4-BE49-F238E27FC236}">
                    <a16:creationId xmlns:a16="http://schemas.microsoft.com/office/drawing/2014/main" id="{159A0760-2207-4EDB-B452-50B7B83350F3}"/>
                  </a:ext>
                </a:extLst>
              </p:cNvPr>
              <p:cNvSpPr txBox="1"/>
              <p:nvPr/>
            </p:nvSpPr>
            <p:spPr>
              <a:xfrm>
                <a:off x="5942177" y="5133610"/>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7.7</a:t>
                </a:r>
              </a:p>
            </p:txBody>
          </p:sp>
          <p:sp>
            <p:nvSpPr>
              <p:cNvPr id="54" name="TextBox 1">
                <a:extLst>
                  <a:ext uri="{FF2B5EF4-FFF2-40B4-BE49-F238E27FC236}">
                    <a16:creationId xmlns:a16="http://schemas.microsoft.com/office/drawing/2014/main" id="{159A0760-2207-4EDB-B452-50B7B83350F3}"/>
                  </a:ext>
                </a:extLst>
              </p:cNvPr>
              <p:cNvSpPr txBox="1"/>
              <p:nvPr/>
            </p:nvSpPr>
            <p:spPr>
              <a:xfrm>
                <a:off x="5942177" y="4663458"/>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7.6</a:t>
                </a:r>
              </a:p>
            </p:txBody>
          </p:sp>
          <p:sp>
            <p:nvSpPr>
              <p:cNvPr id="56" name="TextBox 1">
                <a:extLst>
                  <a:ext uri="{FF2B5EF4-FFF2-40B4-BE49-F238E27FC236}">
                    <a16:creationId xmlns:a16="http://schemas.microsoft.com/office/drawing/2014/main" id="{159A0760-2207-4EDB-B452-50B7B83350F3}"/>
                  </a:ext>
                </a:extLst>
              </p:cNvPr>
              <p:cNvSpPr txBox="1"/>
              <p:nvPr/>
            </p:nvSpPr>
            <p:spPr>
              <a:xfrm>
                <a:off x="5942177" y="5603763"/>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7.8</a:t>
                </a:r>
              </a:p>
            </p:txBody>
          </p:sp>
        </p:grpSp>
        <p:sp>
          <p:nvSpPr>
            <p:cNvPr id="66" name="Freeform 3">
              <a:extLst>
                <a:ext uri="{FF2B5EF4-FFF2-40B4-BE49-F238E27FC236}">
                  <a16:creationId xmlns:a16="http://schemas.microsoft.com/office/drawing/2014/main" id="{F355D099-3430-4DB3-A98C-BE089E6493D7}"/>
                </a:ext>
              </a:extLst>
            </p:cNvPr>
            <p:cNvSpPr/>
            <p:nvPr/>
          </p:nvSpPr>
          <p:spPr>
            <a:xfrm>
              <a:off x="6637161" y="196165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5" name="Freeform 3">
              <a:extLst>
                <a:ext uri="{FF2B5EF4-FFF2-40B4-BE49-F238E27FC236}">
                  <a16:creationId xmlns:a16="http://schemas.microsoft.com/office/drawing/2014/main" id="{F355D099-3430-4DB3-A98C-BE089E6493D7}"/>
                </a:ext>
              </a:extLst>
            </p:cNvPr>
            <p:cNvSpPr/>
            <p:nvPr/>
          </p:nvSpPr>
          <p:spPr>
            <a:xfrm>
              <a:off x="6637161" y="5722867"/>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grpSp>
    </p:spTree>
    <p:extLst>
      <p:ext uri="{BB962C8B-B14F-4D97-AF65-F5344CB8AC3E}">
        <p14:creationId xmlns:p14="http://schemas.microsoft.com/office/powerpoint/2010/main" val="224479466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1"/>
          <p:cNvSpPr txBox="1"/>
          <p:nvPr/>
        </p:nvSpPr>
        <p:spPr>
          <a:xfrm>
            <a:off x="545294" y="2704702"/>
            <a:ext cx="1846659" cy="946434"/>
          </a:xfrm>
          <a:prstGeom prst="rect">
            <a:avLst/>
          </a:prstGeom>
          <a:noFill/>
        </p:spPr>
        <p:txBody>
          <a:bodyPr wrap="none" lIns="0" tIns="0" rIns="0" bIns="60981" rtlCol="0">
            <a:spAutoFit/>
          </a:bodyPr>
          <a:lstStyle/>
          <a:p>
            <a:pPr>
              <a:lnSpc>
                <a:spcPts val="6936"/>
              </a:lnSpc>
            </a:pPr>
            <a:r>
              <a:rPr lang="zh-CN" altLang="en-US" sz="3600" dirty="0">
                <a:solidFill>
                  <a:srgbClr val="4197DF"/>
                </a:solidFill>
                <a:latin typeface="Microsoft YaHei UI" pitchFamily="18" charset="0"/>
                <a:cs typeface="Microsoft YaHei UI" pitchFamily="18" charset="0"/>
              </a:rPr>
              <a:t>内容导航</a:t>
            </a:r>
            <a:endParaRPr lang="en-US" altLang="zh-CN" sz="3600" dirty="0">
              <a:solidFill>
                <a:srgbClr val="4197DF"/>
              </a:solidFill>
              <a:latin typeface="Microsoft YaHei UI" pitchFamily="18" charset="0"/>
              <a:cs typeface="Microsoft YaHei UI" pitchFamily="18" charset="0"/>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1"/>
              </a:lnSpc>
            </a:pPr>
            <a:r>
              <a:rPr lang="en-US" altLang="zh-CN" sz="1900" dirty="0">
                <a:solidFill>
                  <a:srgbClr val="4197DF"/>
                </a:solidFill>
                <a:latin typeface="Arial" panose="020B0604020202020204" pitchFamily="34" charset="0"/>
                <a:cs typeface="Times New Roman"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2">
            <a:extLst>
              <a:ext uri="{FF2B5EF4-FFF2-40B4-BE49-F238E27FC236}">
                <a16:creationId xmlns:a16="http://schemas.microsoft.com/office/drawing/2014/main" id="{0918C62C-717D-4F3B-BACF-43E7E50C8AFB}"/>
              </a:ext>
            </a:extLst>
          </p:cNvPr>
          <p:cNvGrpSpPr/>
          <p:nvPr/>
        </p:nvGrpSpPr>
        <p:grpSpPr>
          <a:xfrm>
            <a:off x="4346575" y="1030783"/>
            <a:ext cx="6629399" cy="5205255"/>
            <a:chOff x="4346575" y="1030783"/>
            <a:chExt cx="6629399" cy="5205255"/>
          </a:xfrm>
        </p:grpSpPr>
        <p:grpSp>
          <p:nvGrpSpPr>
            <p:cNvPr id="2" name="Group 1">
              <a:extLst>
                <a:ext uri="{FF2B5EF4-FFF2-40B4-BE49-F238E27FC236}">
                  <a16:creationId xmlns:a16="http://schemas.microsoft.com/office/drawing/2014/main" id="{642E7458-B175-4131-AF6A-410439B9F73D}"/>
                </a:ext>
              </a:extLst>
            </p:cNvPr>
            <p:cNvGrpSpPr/>
            <p:nvPr/>
          </p:nvGrpSpPr>
          <p:grpSpPr>
            <a:xfrm>
              <a:off x="4346575" y="1030783"/>
              <a:ext cx="6629399" cy="5205255"/>
              <a:chOff x="4346575" y="1030783"/>
              <a:chExt cx="6629399" cy="5205255"/>
            </a:xfrm>
          </p:grpSpPr>
          <p:grpSp>
            <p:nvGrpSpPr>
              <p:cNvPr id="101" name="Group 100">
                <a:extLst>
                  <a:ext uri="{FF2B5EF4-FFF2-40B4-BE49-F238E27FC236}">
                    <a16:creationId xmlns:a16="http://schemas.microsoft.com/office/drawing/2014/main" id="{69D44F9B-AFD9-4A1C-8FD3-70D7BD9749D7}"/>
                  </a:ext>
                </a:extLst>
              </p:cNvPr>
              <p:cNvGrpSpPr/>
              <p:nvPr/>
            </p:nvGrpSpPr>
            <p:grpSpPr>
              <a:xfrm>
                <a:off x="4346575" y="1030783"/>
                <a:ext cx="6629399" cy="5205255"/>
                <a:chOff x="4346575" y="961841"/>
                <a:chExt cx="6629399" cy="5205255"/>
              </a:xfrm>
            </p:grpSpPr>
            <p:sp>
              <p:nvSpPr>
                <p:cNvPr id="102" name="Freeform 3">
                  <a:extLst>
                    <a:ext uri="{FF2B5EF4-FFF2-40B4-BE49-F238E27FC236}">
                      <a16:creationId xmlns:a16="http://schemas.microsoft.com/office/drawing/2014/main" id="{0748F804-B317-4767-88ED-9BDFB61BA219}"/>
                    </a:ext>
                  </a:extLst>
                </p:cNvPr>
                <p:cNvSpPr/>
                <p:nvPr/>
              </p:nvSpPr>
              <p:spPr>
                <a:xfrm>
                  <a:off x="4346575" y="961841"/>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矩形 28">
                  <a:extLst>
                    <a:ext uri="{FF2B5EF4-FFF2-40B4-BE49-F238E27FC236}">
                      <a16:creationId xmlns:a16="http://schemas.microsoft.com/office/drawing/2014/main" id="{A6F6BE9C-0B8F-4632-A7F3-5FCCB0EA6149}"/>
                    </a:ext>
                  </a:extLst>
                </p:cNvPr>
                <p:cNvSpPr/>
                <p:nvPr/>
              </p:nvSpPr>
              <p:spPr>
                <a:xfrm>
                  <a:off x="5770005" y="1723097"/>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TextBox 1">
                  <a:extLst>
                    <a:ext uri="{FF2B5EF4-FFF2-40B4-BE49-F238E27FC236}">
                      <a16:creationId xmlns:a16="http://schemas.microsoft.com/office/drawing/2014/main" id="{B51EAA11-60DC-4A15-ACEC-F615E5F1A434}"/>
                    </a:ext>
                  </a:extLst>
                </p:cNvPr>
                <p:cNvSpPr txBox="1"/>
                <p:nvPr/>
              </p:nvSpPr>
              <p:spPr>
                <a:xfrm>
                  <a:off x="6995716" y="1773604"/>
                  <a:ext cx="1231106" cy="380480"/>
                </a:xfrm>
                <a:prstGeom prst="rect">
                  <a:avLst/>
                </a:prstGeom>
                <a:noFill/>
              </p:spPr>
              <p:txBody>
                <a:bodyPr wrap="none" lIns="0" tIns="72000" rIns="0" bIns="0" rtlCol="0">
                  <a:spAutoFit/>
                </a:bodyPr>
                <a:lstStyle/>
                <a:p>
                  <a:pPr>
                    <a:lnSpc>
                      <a:spcPts val="2401"/>
                    </a:lnSpc>
                  </a:pPr>
                  <a:r>
                    <a:rPr lang="zh-CN" altLang="en-US" b="1" dirty="0">
                      <a:solidFill>
                        <a:schemeClr val="bg1"/>
                      </a:solidFill>
                      <a:latin typeface="Microsoft YaHei UI" pitchFamily="18" charset="0"/>
                      <a:cs typeface="Microsoft YaHei UI" pitchFamily="18" charset="0"/>
                    </a:rPr>
                    <a:t>历史人物</a:t>
                  </a:r>
                </a:p>
              </p:txBody>
            </p:sp>
            <p:sp>
              <p:nvSpPr>
                <p:cNvPr id="105" name="TextBox 1">
                  <a:extLst>
                    <a:ext uri="{FF2B5EF4-FFF2-40B4-BE49-F238E27FC236}">
                      <a16:creationId xmlns:a16="http://schemas.microsoft.com/office/drawing/2014/main" id="{CCEEA981-1A40-441D-BDCB-BF75B77DD3DD}"/>
                    </a:ext>
                  </a:extLst>
                </p:cNvPr>
                <p:cNvSpPr txBox="1"/>
                <p:nvPr/>
              </p:nvSpPr>
              <p:spPr>
                <a:xfrm>
                  <a:off x="6995716" y="1303452"/>
                  <a:ext cx="2769989" cy="380480"/>
                </a:xfrm>
                <a:prstGeom prst="rect">
                  <a:avLst/>
                </a:prstGeom>
                <a:noFill/>
              </p:spPr>
              <p:txBody>
                <a:bodyPr wrap="none" lIns="0" tIns="72000" rIns="0" bIns="0" rtlCol="0">
                  <a:spAutoFit/>
                </a:bodyPr>
                <a:lstStyle/>
                <a:p>
                  <a:pPr lvl="0">
                    <a:lnSpc>
                      <a:spcPts val="2401"/>
                    </a:lnSpc>
                  </a:pPr>
                  <a:r>
                    <a:rPr lang="zh-CN" altLang="en-US" b="1" dirty="0">
                      <a:latin typeface="Microsoft YaHei UI" pitchFamily="18" charset="0"/>
                      <a:cs typeface="Microsoft YaHei UI" pitchFamily="18" charset="0"/>
                    </a:rPr>
                    <a:t>本章导读及学习要求</a:t>
                  </a:r>
                </a:p>
              </p:txBody>
            </p:sp>
            <p:sp>
              <p:nvSpPr>
                <p:cNvPr id="106" name="TextBox 1">
                  <a:extLst>
                    <a:ext uri="{FF2B5EF4-FFF2-40B4-BE49-F238E27FC236}">
                      <a16:creationId xmlns:a16="http://schemas.microsoft.com/office/drawing/2014/main" id="{CC1830B4-B7AE-4F4E-B2A2-7EA3C57296F9}"/>
                    </a:ext>
                  </a:extLst>
                </p:cNvPr>
                <p:cNvSpPr txBox="1"/>
                <p:nvPr/>
              </p:nvSpPr>
              <p:spPr>
                <a:xfrm>
                  <a:off x="6995716" y="2243756"/>
                  <a:ext cx="399148"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 树</a:t>
                  </a:r>
                </a:p>
              </p:txBody>
            </p:sp>
            <p:sp>
              <p:nvSpPr>
                <p:cNvPr id="107" name="TextBox 1">
                  <a:extLst>
                    <a:ext uri="{FF2B5EF4-FFF2-40B4-BE49-F238E27FC236}">
                      <a16:creationId xmlns:a16="http://schemas.microsoft.com/office/drawing/2014/main" id="{40765727-D636-4F8E-AE20-838EBB4DAC95}"/>
                    </a:ext>
                  </a:extLst>
                </p:cNvPr>
                <p:cNvSpPr txBox="1"/>
                <p:nvPr/>
              </p:nvSpPr>
              <p:spPr>
                <a:xfrm>
                  <a:off x="6995716" y="2713908"/>
                  <a:ext cx="615553"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根树</a:t>
                  </a:r>
                </a:p>
              </p:txBody>
            </p:sp>
            <p:sp>
              <p:nvSpPr>
                <p:cNvPr id="108" name="Freeform 3">
                  <a:extLst>
                    <a:ext uri="{FF2B5EF4-FFF2-40B4-BE49-F238E27FC236}">
                      <a16:creationId xmlns:a16="http://schemas.microsoft.com/office/drawing/2014/main" id="{B90F0CC1-39D6-4CF7-88A9-B6AE46CF38C8}"/>
                    </a:ext>
                  </a:extLst>
                </p:cNvPr>
                <p:cNvSpPr/>
                <p:nvPr/>
              </p:nvSpPr>
              <p:spPr>
                <a:xfrm>
                  <a:off x="6683910" y="1199544"/>
                  <a:ext cx="48816" cy="4788000"/>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109" name="Freeform 3">
                  <a:extLst>
                    <a:ext uri="{FF2B5EF4-FFF2-40B4-BE49-F238E27FC236}">
                      <a16:creationId xmlns:a16="http://schemas.microsoft.com/office/drawing/2014/main" id="{01B2C4A0-88D8-46EE-91A7-5F39E856220E}"/>
                    </a:ext>
                  </a:extLst>
                </p:cNvPr>
                <p:cNvSpPr/>
                <p:nvPr/>
              </p:nvSpPr>
              <p:spPr>
                <a:xfrm>
                  <a:off x="6637161" y="189270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solidFill>
                      <a:schemeClr val="tx1"/>
                    </a:solidFill>
                  </a:endParaRPr>
                </a:p>
              </p:txBody>
            </p:sp>
            <p:sp>
              <p:nvSpPr>
                <p:cNvPr id="110" name="Freeform 3">
                  <a:extLst>
                    <a:ext uri="{FF2B5EF4-FFF2-40B4-BE49-F238E27FC236}">
                      <a16:creationId xmlns:a16="http://schemas.microsoft.com/office/drawing/2014/main" id="{4422CB3B-D0D5-4FEA-B0A8-30267AF052B1}"/>
                    </a:ext>
                  </a:extLst>
                </p:cNvPr>
                <p:cNvSpPr/>
                <p:nvPr/>
              </p:nvSpPr>
              <p:spPr>
                <a:xfrm>
                  <a:off x="6637161" y="1422556"/>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dirty="0"/>
                </a:p>
              </p:txBody>
            </p:sp>
            <p:sp>
              <p:nvSpPr>
                <p:cNvPr id="111" name="Freeform 3">
                  <a:extLst>
                    <a:ext uri="{FF2B5EF4-FFF2-40B4-BE49-F238E27FC236}">
                      <a16:creationId xmlns:a16="http://schemas.microsoft.com/office/drawing/2014/main" id="{70E10679-B7C8-4B52-A553-660324F33697}"/>
                    </a:ext>
                  </a:extLst>
                </p:cNvPr>
                <p:cNvSpPr/>
                <p:nvPr/>
              </p:nvSpPr>
              <p:spPr>
                <a:xfrm>
                  <a:off x="6637161" y="330316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2" name="Freeform 3">
                  <a:extLst>
                    <a:ext uri="{FF2B5EF4-FFF2-40B4-BE49-F238E27FC236}">
                      <a16:creationId xmlns:a16="http://schemas.microsoft.com/office/drawing/2014/main" id="{43364136-87B0-4BD8-90E5-48453591600B}"/>
                    </a:ext>
                  </a:extLst>
                </p:cNvPr>
                <p:cNvSpPr/>
                <p:nvPr/>
              </p:nvSpPr>
              <p:spPr>
                <a:xfrm>
                  <a:off x="6637161" y="3773316"/>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4" name="TextBox 1">
                  <a:extLst>
                    <a:ext uri="{FF2B5EF4-FFF2-40B4-BE49-F238E27FC236}">
                      <a16:creationId xmlns:a16="http://schemas.microsoft.com/office/drawing/2014/main" id="{A8F6AC79-AB41-488F-8452-CE37BDACF859}"/>
                    </a:ext>
                  </a:extLst>
                </p:cNvPr>
                <p:cNvSpPr txBox="1"/>
                <p:nvPr/>
              </p:nvSpPr>
              <p:spPr>
                <a:xfrm>
                  <a:off x="6995716" y="3184060"/>
                  <a:ext cx="923330"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欧拉图</a:t>
                  </a:r>
                </a:p>
              </p:txBody>
            </p:sp>
            <p:sp>
              <p:nvSpPr>
                <p:cNvPr id="115" name="TextBox 1">
                  <a:extLst>
                    <a:ext uri="{FF2B5EF4-FFF2-40B4-BE49-F238E27FC236}">
                      <a16:creationId xmlns:a16="http://schemas.microsoft.com/office/drawing/2014/main" id="{A071343D-26C6-4A34-BF26-1E33134F5774}"/>
                    </a:ext>
                  </a:extLst>
                </p:cNvPr>
                <p:cNvSpPr txBox="1"/>
                <p:nvPr/>
              </p:nvSpPr>
              <p:spPr>
                <a:xfrm>
                  <a:off x="6995716" y="4124364"/>
                  <a:ext cx="615553"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偶图</a:t>
                  </a:r>
                </a:p>
              </p:txBody>
            </p:sp>
            <p:sp>
              <p:nvSpPr>
                <p:cNvPr id="116" name="Freeform 3">
                  <a:extLst>
                    <a:ext uri="{FF2B5EF4-FFF2-40B4-BE49-F238E27FC236}">
                      <a16:creationId xmlns:a16="http://schemas.microsoft.com/office/drawing/2014/main" id="{74C8B829-18F9-4783-B4D6-E9A724B05A1B}"/>
                    </a:ext>
                  </a:extLst>
                </p:cNvPr>
                <p:cNvSpPr/>
                <p:nvPr/>
              </p:nvSpPr>
              <p:spPr>
                <a:xfrm>
                  <a:off x="6637161" y="424346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7" name="Freeform 3">
                  <a:extLst>
                    <a:ext uri="{FF2B5EF4-FFF2-40B4-BE49-F238E27FC236}">
                      <a16:creationId xmlns:a16="http://schemas.microsoft.com/office/drawing/2014/main" id="{378B8E67-1CF4-4659-B877-45D776F3E72B}"/>
                    </a:ext>
                  </a:extLst>
                </p:cNvPr>
                <p:cNvSpPr/>
                <p:nvPr/>
              </p:nvSpPr>
              <p:spPr>
                <a:xfrm>
                  <a:off x="6637161" y="471362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8" name="TextBox 1">
                  <a:extLst>
                    <a:ext uri="{FF2B5EF4-FFF2-40B4-BE49-F238E27FC236}">
                      <a16:creationId xmlns:a16="http://schemas.microsoft.com/office/drawing/2014/main" id="{394D60F7-2AAA-4642-8303-8E0EEE89CCB8}"/>
                    </a:ext>
                  </a:extLst>
                </p:cNvPr>
                <p:cNvSpPr txBox="1"/>
                <p:nvPr/>
              </p:nvSpPr>
              <p:spPr>
                <a:xfrm>
                  <a:off x="5942177" y="2243756"/>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7.1</a:t>
                  </a:r>
                </a:p>
              </p:txBody>
            </p:sp>
            <p:sp>
              <p:nvSpPr>
                <p:cNvPr id="119" name="TextBox 1">
                  <a:extLst>
                    <a:ext uri="{FF2B5EF4-FFF2-40B4-BE49-F238E27FC236}">
                      <a16:creationId xmlns:a16="http://schemas.microsoft.com/office/drawing/2014/main" id="{E1CDE1EB-C365-4582-B96F-C83DDED9EBC9}"/>
                    </a:ext>
                  </a:extLst>
                </p:cNvPr>
                <p:cNvSpPr txBox="1"/>
                <p:nvPr/>
              </p:nvSpPr>
              <p:spPr>
                <a:xfrm>
                  <a:off x="5942177" y="2713908"/>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7.2</a:t>
                  </a:r>
                </a:p>
              </p:txBody>
            </p:sp>
            <p:sp>
              <p:nvSpPr>
                <p:cNvPr id="120" name="TextBox 1">
                  <a:extLst>
                    <a:ext uri="{FF2B5EF4-FFF2-40B4-BE49-F238E27FC236}">
                      <a16:creationId xmlns:a16="http://schemas.microsoft.com/office/drawing/2014/main" id="{FFB0D305-8A65-4A96-986B-6C91ACFB4C55}"/>
                    </a:ext>
                  </a:extLst>
                </p:cNvPr>
                <p:cNvSpPr txBox="1"/>
                <p:nvPr/>
              </p:nvSpPr>
              <p:spPr>
                <a:xfrm>
                  <a:off x="5942177" y="3184060"/>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7.3</a:t>
                  </a:r>
                </a:p>
              </p:txBody>
            </p:sp>
            <p:sp>
              <p:nvSpPr>
                <p:cNvPr id="121" name="TextBox 1">
                  <a:extLst>
                    <a:ext uri="{FF2B5EF4-FFF2-40B4-BE49-F238E27FC236}">
                      <a16:creationId xmlns:a16="http://schemas.microsoft.com/office/drawing/2014/main" id="{74333F90-B985-4ECC-AF75-4E6B803AD6D7}"/>
                    </a:ext>
                  </a:extLst>
                </p:cNvPr>
                <p:cNvSpPr txBox="1"/>
                <p:nvPr/>
              </p:nvSpPr>
              <p:spPr>
                <a:xfrm>
                  <a:off x="5942177" y="3654212"/>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7.4</a:t>
                  </a:r>
                </a:p>
              </p:txBody>
            </p:sp>
            <p:sp>
              <p:nvSpPr>
                <p:cNvPr id="122" name="等腰三角形 76">
                  <a:extLst>
                    <a:ext uri="{FF2B5EF4-FFF2-40B4-BE49-F238E27FC236}">
                      <a16:creationId xmlns:a16="http://schemas.microsoft.com/office/drawing/2014/main" id="{A6FC0B70-AC0C-48DC-990F-AB7B8DC0F4F4}"/>
                    </a:ext>
                  </a:extLst>
                </p:cNvPr>
                <p:cNvSpPr/>
                <p:nvPr/>
              </p:nvSpPr>
              <p:spPr>
                <a:xfrm>
                  <a:off x="6065493" y="1830298"/>
                  <a:ext cx="304800" cy="267093"/>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3" name="等腰三角形 77">
                  <a:extLst>
                    <a:ext uri="{FF2B5EF4-FFF2-40B4-BE49-F238E27FC236}">
                      <a16:creationId xmlns:a16="http://schemas.microsoft.com/office/drawing/2014/main" id="{112CFCA0-7F1C-4C83-82CD-C5FE37DBE4EB}"/>
                    </a:ext>
                  </a:extLst>
                </p:cNvPr>
                <p:cNvSpPr/>
                <p:nvPr/>
              </p:nvSpPr>
              <p:spPr>
                <a:xfrm>
                  <a:off x="6065493" y="1360146"/>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4" name="TextBox 1">
                  <a:extLst>
                    <a:ext uri="{FF2B5EF4-FFF2-40B4-BE49-F238E27FC236}">
                      <a16:creationId xmlns:a16="http://schemas.microsoft.com/office/drawing/2014/main" id="{CB6962AB-78A8-43D2-80C0-E0017035964B}"/>
                    </a:ext>
                  </a:extLst>
                </p:cNvPr>
                <p:cNvSpPr txBox="1"/>
                <p:nvPr/>
              </p:nvSpPr>
              <p:spPr>
                <a:xfrm>
                  <a:off x="6995716" y="5534821"/>
                  <a:ext cx="615553"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作业</a:t>
                  </a:r>
                </a:p>
              </p:txBody>
            </p:sp>
            <p:sp>
              <p:nvSpPr>
                <p:cNvPr id="125" name="Freeform 3">
                  <a:extLst>
                    <a:ext uri="{FF2B5EF4-FFF2-40B4-BE49-F238E27FC236}">
                      <a16:creationId xmlns:a16="http://schemas.microsoft.com/office/drawing/2014/main" id="{AED80363-CD6F-4373-8F88-7F6D3706B859}"/>
                    </a:ext>
                  </a:extLst>
                </p:cNvPr>
                <p:cNvSpPr/>
                <p:nvPr/>
              </p:nvSpPr>
              <p:spPr>
                <a:xfrm>
                  <a:off x="6637161" y="5653925"/>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26" name="TextBox 1">
                  <a:extLst>
                    <a:ext uri="{FF2B5EF4-FFF2-40B4-BE49-F238E27FC236}">
                      <a16:creationId xmlns:a16="http://schemas.microsoft.com/office/drawing/2014/main" id="{48C6A92F-C755-4B03-B09C-E3C865AA70FE}"/>
                    </a:ext>
                  </a:extLst>
                </p:cNvPr>
                <p:cNvSpPr txBox="1"/>
                <p:nvPr/>
              </p:nvSpPr>
              <p:spPr>
                <a:xfrm>
                  <a:off x="5942177" y="4124364"/>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7.5</a:t>
                  </a:r>
                </a:p>
              </p:txBody>
            </p:sp>
            <p:sp>
              <p:nvSpPr>
                <p:cNvPr id="53" name="TextBox 1">
                  <a:extLst>
                    <a:ext uri="{FF2B5EF4-FFF2-40B4-BE49-F238E27FC236}">
                      <a16:creationId xmlns:a16="http://schemas.microsoft.com/office/drawing/2014/main" id="{A071343D-26C6-4A34-BF26-1E33134F5774}"/>
                    </a:ext>
                  </a:extLst>
                </p:cNvPr>
                <p:cNvSpPr txBox="1"/>
                <p:nvPr/>
              </p:nvSpPr>
              <p:spPr>
                <a:xfrm>
                  <a:off x="6995716" y="4594516"/>
                  <a:ext cx="923330"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平面图</a:t>
                  </a:r>
                </a:p>
              </p:txBody>
            </p:sp>
            <p:sp>
              <p:nvSpPr>
                <p:cNvPr id="58" name="Freeform 3">
                  <a:extLst>
                    <a:ext uri="{FF2B5EF4-FFF2-40B4-BE49-F238E27FC236}">
                      <a16:creationId xmlns:a16="http://schemas.microsoft.com/office/drawing/2014/main" id="{AED80363-CD6F-4373-8F88-7F6D3706B859}"/>
                    </a:ext>
                  </a:extLst>
                </p:cNvPr>
                <p:cNvSpPr/>
                <p:nvPr/>
              </p:nvSpPr>
              <p:spPr>
                <a:xfrm>
                  <a:off x="6650750" y="518377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60" name="TextBox 1">
                  <a:extLst>
                    <a:ext uri="{FF2B5EF4-FFF2-40B4-BE49-F238E27FC236}">
                      <a16:creationId xmlns:a16="http://schemas.microsoft.com/office/drawing/2014/main" id="{A071343D-26C6-4A34-BF26-1E33134F5774}"/>
                    </a:ext>
                  </a:extLst>
                </p:cNvPr>
                <p:cNvSpPr txBox="1"/>
                <p:nvPr/>
              </p:nvSpPr>
              <p:spPr>
                <a:xfrm>
                  <a:off x="6995716" y="5064668"/>
                  <a:ext cx="1846659"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特殊图的应用</a:t>
                  </a:r>
                </a:p>
              </p:txBody>
            </p:sp>
          </p:grpSp>
          <p:sp>
            <p:nvSpPr>
              <p:cNvPr id="49" name="TextBox 1">
                <a:extLst>
                  <a:ext uri="{FF2B5EF4-FFF2-40B4-BE49-F238E27FC236}">
                    <a16:creationId xmlns:a16="http://schemas.microsoft.com/office/drawing/2014/main" id="{8D75A2F9-445F-4EBD-B108-6199412BC40D}"/>
                  </a:ext>
                </a:extLst>
              </p:cNvPr>
              <p:cNvSpPr txBox="1"/>
              <p:nvPr/>
            </p:nvSpPr>
            <p:spPr>
              <a:xfrm>
                <a:off x="6995716" y="3723154"/>
                <a:ext cx="1231106"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哈密顿图</a:t>
                </a:r>
              </a:p>
            </p:txBody>
          </p:sp>
          <p:sp>
            <p:nvSpPr>
              <p:cNvPr id="50" name="TextBox 1">
                <a:extLst>
                  <a:ext uri="{FF2B5EF4-FFF2-40B4-BE49-F238E27FC236}">
                    <a16:creationId xmlns:a16="http://schemas.microsoft.com/office/drawing/2014/main" id="{159A0760-2207-4EDB-B452-50B7B83350F3}"/>
                  </a:ext>
                </a:extLst>
              </p:cNvPr>
              <p:cNvSpPr txBox="1"/>
              <p:nvPr/>
            </p:nvSpPr>
            <p:spPr>
              <a:xfrm>
                <a:off x="5942177" y="5133610"/>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7.7</a:t>
                </a:r>
              </a:p>
            </p:txBody>
          </p:sp>
          <p:sp>
            <p:nvSpPr>
              <p:cNvPr id="54" name="TextBox 1">
                <a:extLst>
                  <a:ext uri="{FF2B5EF4-FFF2-40B4-BE49-F238E27FC236}">
                    <a16:creationId xmlns:a16="http://schemas.microsoft.com/office/drawing/2014/main" id="{159A0760-2207-4EDB-B452-50B7B83350F3}"/>
                  </a:ext>
                </a:extLst>
              </p:cNvPr>
              <p:cNvSpPr txBox="1"/>
              <p:nvPr/>
            </p:nvSpPr>
            <p:spPr>
              <a:xfrm>
                <a:off x="5942177" y="4663458"/>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7.6</a:t>
                </a:r>
              </a:p>
            </p:txBody>
          </p:sp>
          <p:sp>
            <p:nvSpPr>
              <p:cNvPr id="56" name="TextBox 1">
                <a:extLst>
                  <a:ext uri="{FF2B5EF4-FFF2-40B4-BE49-F238E27FC236}">
                    <a16:creationId xmlns:a16="http://schemas.microsoft.com/office/drawing/2014/main" id="{159A0760-2207-4EDB-B452-50B7B83350F3}"/>
                  </a:ext>
                </a:extLst>
              </p:cNvPr>
              <p:cNvSpPr txBox="1"/>
              <p:nvPr/>
            </p:nvSpPr>
            <p:spPr>
              <a:xfrm>
                <a:off x="5942177" y="5603763"/>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7.8</a:t>
                </a:r>
              </a:p>
            </p:txBody>
          </p:sp>
        </p:grpSp>
        <p:sp>
          <p:nvSpPr>
            <p:cNvPr id="66" name="Freeform 3">
              <a:extLst>
                <a:ext uri="{FF2B5EF4-FFF2-40B4-BE49-F238E27FC236}">
                  <a16:creationId xmlns:a16="http://schemas.microsoft.com/office/drawing/2014/main" id="{F355D099-3430-4DB3-A98C-BE089E6493D7}"/>
                </a:ext>
              </a:extLst>
            </p:cNvPr>
            <p:cNvSpPr/>
            <p:nvPr/>
          </p:nvSpPr>
          <p:spPr>
            <a:xfrm>
              <a:off x="6637161" y="243180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5" name="Freeform 3">
              <a:extLst>
                <a:ext uri="{FF2B5EF4-FFF2-40B4-BE49-F238E27FC236}">
                  <a16:creationId xmlns:a16="http://schemas.microsoft.com/office/drawing/2014/main" id="{F355D099-3430-4DB3-A98C-BE089E6493D7}"/>
                </a:ext>
              </a:extLst>
            </p:cNvPr>
            <p:cNvSpPr/>
            <p:nvPr/>
          </p:nvSpPr>
          <p:spPr>
            <a:xfrm>
              <a:off x="6637161" y="29019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grpSp>
    </p:spTree>
    <p:extLst>
      <p:ext uri="{BB962C8B-B14F-4D97-AF65-F5344CB8AC3E}">
        <p14:creationId xmlns:p14="http://schemas.microsoft.com/office/powerpoint/2010/main" val="3945050680"/>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pPr eaLnBrk="1" hangingPunct="1"/>
            <a:r>
              <a:rPr lang="en-US" altLang="zh-CN" dirty="0"/>
              <a:t>7.2.1  </a:t>
            </a:r>
            <a:r>
              <a:rPr lang="zh-CN" altLang="en-US" dirty="0"/>
              <a:t>根树的定义与分类</a:t>
            </a:r>
          </a:p>
        </p:txBody>
      </p:sp>
      <p:sp>
        <p:nvSpPr>
          <p:cNvPr id="38916" name="Rectangle 3"/>
          <p:cNvSpPr>
            <a:spLocks noGrp="1" noChangeArrowheads="1"/>
          </p:cNvSpPr>
          <p:nvPr>
            <p:ph type="body" idx="1"/>
          </p:nvPr>
        </p:nvSpPr>
        <p:spPr>
          <a:xfrm>
            <a:off x="816871" y="1185411"/>
            <a:ext cx="10311504" cy="1710983"/>
          </a:xfrm>
        </p:spPr>
        <p:txBody>
          <a:bodyPr/>
          <a:lstStyle/>
          <a:p>
            <a:pPr marL="0" indent="0">
              <a:lnSpc>
                <a:spcPct val="150000"/>
              </a:lnSpc>
              <a:spcBef>
                <a:spcPts val="600"/>
              </a:spcBef>
              <a:buNone/>
            </a:pPr>
            <a:r>
              <a:rPr lang="zh-CN" altLang="en-US" dirty="0">
                <a:solidFill>
                  <a:srgbClr val="C00000"/>
                </a:solidFill>
              </a:rPr>
              <a:t>定义</a:t>
            </a:r>
            <a:r>
              <a:rPr lang="en-US" altLang="zh-CN" dirty="0">
                <a:solidFill>
                  <a:srgbClr val="C00000"/>
                </a:solidFill>
              </a:rPr>
              <a:t>10.3.1  </a:t>
            </a:r>
            <a:r>
              <a:rPr lang="zh-CN" altLang="en-US" dirty="0"/>
              <a:t>一个有向图，若</a:t>
            </a:r>
            <a:r>
              <a:rPr lang="zh-CN" altLang="en-US" dirty="0">
                <a:solidFill>
                  <a:srgbClr val="0000FF"/>
                </a:solidFill>
              </a:rPr>
              <a:t>略去</a:t>
            </a:r>
            <a:r>
              <a:rPr lang="zh-CN" altLang="en-US" dirty="0"/>
              <a:t>所有有向边的</a:t>
            </a:r>
            <a:r>
              <a:rPr lang="zh-CN" altLang="en-US" dirty="0">
                <a:solidFill>
                  <a:srgbClr val="0000FF"/>
                </a:solidFill>
              </a:rPr>
              <a:t>方向</a:t>
            </a:r>
            <a:r>
              <a:rPr lang="zh-CN" altLang="en-US" dirty="0"/>
              <a:t>所得到的</a:t>
            </a:r>
            <a:r>
              <a:rPr lang="zh-CN" altLang="en-US" dirty="0">
                <a:solidFill>
                  <a:srgbClr val="800080"/>
                </a:solidFill>
              </a:rPr>
              <a:t>无向图</a:t>
            </a:r>
            <a:r>
              <a:rPr lang="zh-CN" altLang="en-US" dirty="0"/>
              <a:t>是一棵</a:t>
            </a:r>
            <a:r>
              <a:rPr lang="zh-CN" altLang="en-US" dirty="0">
                <a:solidFill>
                  <a:srgbClr val="800080"/>
                </a:solidFill>
              </a:rPr>
              <a:t>树</a:t>
            </a:r>
            <a:r>
              <a:rPr lang="zh-CN" altLang="en-US" dirty="0"/>
              <a:t>，则这个有向图称为</a:t>
            </a:r>
            <a:r>
              <a:rPr lang="zh-CN" altLang="en-US" dirty="0">
                <a:solidFill>
                  <a:srgbClr val="FF0000"/>
                </a:solidFill>
              </a:rPr>
              <a:t>有向树</a:t>
            </a:r>
            <a:r>
              <a:rPr lang="en-US" altLang="zh-CN" dirty="0"/>
              <a:t>(Directed Tree)</a:t>
            </a:r>
            <a:r>
              <a:rPr lang="zh-CN" altLang="en-US" dirty="0"/>
              <a:t>。 </a:t>
            </a:r>
          </a:p>
        </p:txBody>
      </p:sp>
      <p:sp>
        <p:nvSpPr>
          <p:cNvPr id="4" name="Text Box 371">
            <a:extLst>
              <a:ext uri="{FF2B5EF4-FFF2-40B4-BE49-F238E27FC236}">
                <a16:creationId xmlns:a16="http://schemas.microsoft.com/office/drawing/2014/main" id="{DB4B0FE7-2522-4A55-9C64-D7457A658918}"/>
              </a:ext>
            </a:extLst>
          </p:cNvPr>
          <p:cNvSpPr txBox="1">
            <a:spLocks noChangeArrowheads="1"/>
          </p:cNvSpPr>
          <p:nvPr/>
        </p:nvSpPr>
        <p:spPr bwMode="auto">
          <a:xfrm>
            <a:off x="1591123" y="3082449"/>
            <a:ext cx="8763000" cy="2227982"/>
          </a:xfrm>
          <a:prstGeom prst="rect">
            <a:avLst/>
          </a:prstGeom>
          <a:solidFill>
            <a:sysClr val="window" lastClr="FFFFFF">
              <a:lumMod val="85000"/>
              <a:lumOff val="0"/>
            </a:sysClr>
          </a:solidFill>
          <a:ln w="9525">
            <a:solidFill>
              <a:srgbClr val="000000"/>
            </a:solidFill>
            <a:miter lim="800000"/>
            <a:headEnd/>
            <a:tailEnd/>
          </a:ln>
        </p:spPr>
        <p:txBody>
          <a:bodyPr rot="0" vert="horz" wrap="square" lIns="91440" tIns="45720" rIns="91440" bIns="45720" anchor="t" anchorCtr="0" upright="1">
            <a:spAutoFit/>
          </a:bodyPr>
          <a:lstStyle/>
          <a:p>
            <a:pPr algn="just">
              <a:lnSpc>
                <a:spcPct val="150000"/>
              </a:lnSpc>
              <a:spcBef>
                <a:spcPts val="600"/>
              </a:spcBef>
            </a:pPr>
            <a:r>
              <a:rPr lang="zh-CN" b="1" kern="100" dirty="0">
                <a:solidFill>
                  <a:srgbClr val="7030A0"/>
                </a:solidFill>
                <a:effectLst/>
                <a:latin typeface="Arial" panose="020B0604020202020204" pitchFamily="34" charset="0"/>
                <a:ea typeface="微软雅黑" panose="020B0503020204020204" pitchFamily="34" charset="-122"/>
                <a:cs typeface="Arial" panose="020B0604020202020204" pitchFamily="34" charset="0"/>
              </a:rPr>
              <a:t>解题小贴士</a:t>
            </a:r>
            <a:r>
              <a:rPr lang="en-US" altLang="zh-CN" b="1" kern="100" dirty="0">
                <a:solidFill>
                  <a:srgbClr val="7030A0"/>
                </a:solidFill>
                <a:effectLst/>
                <a:latin typeface="Arial" panose="020B0604020202020204" pitchFamily="34" charset="0"/>
                <a:ea typeface="微软雅黑" panose="020B0503020204020204" pitchFamily="34" charset="-122"/>
                <a:cs typeface="Arial" panose="020B0604020202020204" pitchFamily="34" charset="0"/>
              </a:rPr>
              <a:t>——</a:t>
            </a:r>
            <a:r>
              <a:rPr lang="zh-CN" b="1" kern="100" dirty="0">
                <a:solidFill>
                  <a:srgbClr val="7030A0"/>
                </a:solidFill>
                <a:effectLst/>
                <a:latin typeface="Arial" panose="020B0604020202020204" pitchFamily="34" charset="0"/>
                <a:ea typeface="微软雅黑" panose="020B0503020204020204" pitchFamily="34" charset="-122"/>
                <a:cs typeface="Arial" panose="020B0604020202020204" pitchFamily="34" charset="0"/>
              </a:rPr>
              <a:t>有向树的判断</a:t>
            </a:r>
          </a:p>
          <a:p>
            <a:pPr algn="just">
              <a:lnSpc>
                <a:spcPct val="150000"/>
              </a:lnSpc>
              <a:spcBef>
                <a:spcPts val="600"/>
              </a:spcBef>
            </a:pPr>
            <a:r>
              <a:rPr lang="zh-CN" b="1" kern="100" dirty="0">
                <a:solidFill>
                  <a:srgbClr val="0000FF"/>
                </a:solidFill>
                <a:effectLst/>
                <a:latin typeface="Arial" panose="020B0604020202020204" pitchFamily="34" charset="0"/>
                <a:ea typeface="微软雅黑" panose="020B0503020204020204" pitchFamily="34" charset="-122"/>
                <a:cs typeface="Arial" panose="020B0604020202020204" pitchFamily="34" charset="0"/>
              </a:rPr>
              <a:t>（</a:t>
            </a:r>
            <a:r>
              <a:rPr lang="en-US" b="1" kern="100" dirty="0">
                <a:solidFill>
                  <a:srgbClr val="0000FF"/>
                </a:solidFill>
                <a:effectLst/>
                <a:latin typeface="Arial" panose="020B0604020202020204" pitchFamily="34" charset="0"/>
                <a:ea typeface="微软雅黑" panose="020B0503020204020204" pitchFamily="34" charset="-122"/>
                <a:cs typeface="Arial" panose="020B0604020202020204" pitchFamily="34" charset="0"/>
              </a:rPr>
              <a:t>1</a:t>
            </a:r>
            <a:r>
              <a:rPr lang="zh-CN" b="1" kern="100" dirty="0">
                <a:solidFill>
                  <a:srgbClr val="0000FF"/>
                </a:solidFill>
                <a:effectLst/>
                <a:latin typeface="Arial" panose="020B0604020202020204" pitchFamily="34" charset="0"/>
                <a:ea typeface="微软雅黑" panose="020B0503020204020204" pitchFamily="34" charset="-122"/>
                <a:cs typeface="Arial" panose="020B0604020202020204" pitchFamily="34" charset="0"/>
              </a:rPr>
              <a:t>）</a:t>
            </a:r>
            <a:r>
              <a:rPr lang="zh-CN" b="1" kern="100" dirty="0">
                <a:effectLst/>
                <a:latin typeface="Arial" panose="020B0604020202020204" pitchFamily="34" charset="0"/>
                <a:ea typeface="微软雅黑" panose="020B0503020204020204" pitchFamily="34" charset="-122"/>
                <a:cs typeface="Arial" panose="020B0604020202020204" pitchFamily="34" charset="0"/>
              </a:rPr>
              <a:t>将所有有向边都略去方向变为无向边，得到一个无向图。</a:t>
            </a:r>
          </a:p>
          <a:p>
            <a:pPr algn="just">
              <a:lnSpc>
                <a:spcPct val="150000"/>
              </a:lnSpc>
              <a:spcBef>
                <a:spcPts val="600"/>
              </a:spcBef>
            </a:pPr>
            <a:r>
              <a:rPr lang="zh-CN" b="1" kern="100" dirty="0">
                <a:solidFill>
                  <a:srgbClr val="0000FF"/>
                </a:solidFill>
                <a:effectLst/>
                <a:latin typeface="Arial" panose="020B0604020202020204" pitchFamily="34" charset="0"/>
                <a:ea typeface="微软雅黑" panose="020B0503020204020204" pitchFamily="34" charset="-122"/>
                <a:cs typeface="Arial" panose="020B0604020202020204" pitchFamily="34" charset="0"/>
              </a:rPr>
              <a:t>（</a:t>
            </a:r>
            <a:r>
              <a:rPr lang="en-US" b="1" kern="100" dirty="0">
                <a:solidFill>
                  <a:srgbClr val="0000FF"/>
                </a:solidFill>
                <a:effectLst/>
                <a:latin typeface="Arial" panose="020B0604020202020204" pitchFamily="34" charset="0"/>
                <a:ea typeface="微软雅黑" panose="020B0503020204020204" pitchFamily="34" charset="-122"/>
                <a:cs typeface="Arial" panose="020B0604020202020204" pitchFamily="34" charset="0"/>
              </a:rPr>
              <a:t>2</a:t>
            </a:r>
            <a:r>
              <a:rPr lang="zh-CN" b="1" kern="100" dirty="0">
                <a:solidFill>
                  <a:srgbClr val="0000FF"/>
                </a:solidFill>
                <a:effectLst/>
                <a:latin typeface="Arial" panose="020B0604020202020204" pitchFamily="34" charset="0"/>
                <a:ea typeface="微软雅黑" panose="020B0503020204020204" pitchFamily="34" charset="-122"/>
                <a:cs typeface="Arial" panose="020B0604020202020204" pitchFamily="34" charset="0"/>
              </a:rPr>
              <a:t>）</a:t>
            </a:r>
            <a:r>
              <a:rPr lang="zh-CN" b="1" kern="100" dirty="0">
                <a:effectLst/>
                <a:latin typeface="Arial" panose="020B0604020202020204" pitchFamily="34" charset="0"/>
                <a:ea typeface="微软雅黑" panose="020B0503020204020204" pitchFamily="34" charset="-122"/>
                <a:cs typeface="Arial" panose="020B0604020202020204" pitchFamily="34" charset="0"/>
              </a:rPr>
              <a:t>判断该无向图是否是树</a:t>
            </a:r>
            <a:r>
              <a:rPr lang="zh-CN" b="1" kern="100" spc="30" dirty="0">
                <a:effectLst/>
                <a:latin typeface="Arial" panose="020B0604020202020204" pitchFamily="34" charset="0"/>
                <a:ea typeface="微软雅黑" panose="020B0503020204020204" pitchFamily="34" charset="-122"/>
                <a:cs typeface="Arial" panose="020B0604020202020204" pitchFamily="34" charset="0"/>
              </a:rPr>
              <a:t>。</a:t>
            </a:r>
            <a:endParaRPr lang="zh-CN" altLang="en-US" b="1" kern="100" spc="30" dirty="0">
              <a:effectLst/>
              <a:latin typeface="Arial" panose="020B0604020202020204" pitchFamily="34" charset="0"/>
              <a:ea typeface="微软雅黑" panose="020B0503020204020204" pitchFamily="34" charset="-122"/>
              <a:cs typeface="Arial" panose="020B0604020202020204" pitchFamily="34" charset="0"/>
            </a:endParaRPr>
          </a:p>
          <a:p>
            <a:pPr algn="just">
              <a:lnSpc>
                <a:spcPct val="150000"/>
              </a:lnSpc>
              <a:spcBef>
                <a:spcPts val="600"/>
              </a:spcBef>
            </a:pPr>
            <a:endParaRPr lang="zh-CN" sz="1200" b="1" kern="100" dirty="0">
              <a:effectLst/>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32148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8916">
                                            <p:txEl>
                                              <p:pRg st="0" end="0"/>
                                            </p:txEl>
                                          </p:spTgt>
                                        </p:tgtEl>
                                        <p:attrNameLst>
                                          <p:attrName>style.visibility</p:attrName>
                                        </p:attrNameLst>
                                      </p:cBhvr>
                                      <p:to>
                                        <p:strVal val="visible"/>
                                      </p:to>
                                    </p:set>
                                    <p:anim calcmode="lin" valueType="num">
                                      <p:cBhvr additive="base">
                                        <p:cTn id="7" dur="500" fill="hold"/>
                                        <p:tgtEl>
                                          <p:spTgt spid="389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9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build="p"/>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lstStyle/>
          <a:p>
            <a:pPr eaLnBrk="1" hangingPunct="1"/>
            <a:r>
              <a:rPr lang="zh-CN" altLang="en-US" dirty="0"/>
              <a:t>例</a:t>
            </a:r>
            <a:r>
              <a:rPr lang="en-US" altLang="zh-CN" dirty="0"/>
              <a:t>7.8</a:t>
            </a:r>
            <a:endParaRPr lang="zh-CN" altLang="en-US" dirty="0"/>
          </a:p>
        </p:txBody>
      </p:sp>
      <p:sp>
        <p:nvSpPr>
          <p:cNvPr id="1370115" name="Rectangle 3"/>
          <p:cNvSpPr>
            <a:spLocks noGrp="1" noChangeArrowheads="1"/>
          </p:cNvSpPr>
          <p:nvPr>
            <p:ph type="body" idx="1"/>
          </p:nvPr>
        </p:nvSpPr>
        <p:spPr>
          <a:xfrm>
            <a:off x="816871" y="1067594"/>
            <a:ext cx="9315489" cy="812719"/>
          </a:xfrm>
        </p:spPr>
        <p:txBody>
          <a:bodyPr/>
          <a:lstStyle/>
          <a:p>
            <a:pPr marL="0" indent="0">
              <a:lnSpc>
                <a:spcPct val="150000"/>
              </a:lnSpc>
              <a:spcBef>
                <a:spcPts val="1200"/>
              </a:spcBef>
              <a:buNone/>
            </a:pPr>
            <a:r>
              <a:rPr lang="zh-CN" altLang="en-US" dirty="0"/>
              <a:t>判断下图中的图哪些是有向树？为什么？</a:t>
            </a:r>
          </a:p>
        </p:txBody>
      </p:sp>
      <p:grpSp>
        <p:nvGrpSpPr>
          <p:cNvPr id="2" name="Group 116"/>
          <p:cNvGrpSpPr>
            <a:grpSpLocks/>
          </p:cNvGrpSpPr>
          <p:nvPr/>
        </p:nvGrpSpPr>
        <p:grpSpPr bwMode="auto">
          <a:xfrm>
            <a:off x="893075" y="2181740"/>
            <a:ext cx="1440333" cy="3360778"/>
            <a:chOff x="465" y="1194"/>
            <a:chExt cx="590" cy="1573"/>
          </a:xfrm>
        </p:grpSpPr>
        <p:sp>
          <p:nvSpPr>
            <p:cNvPr id="40035" name="Text Box 5"/>
            <p:cNvSpPr txBox="1">
              <a:spLocks noChangeAspect="1" noChangeArrowheads="1"/>
            </p:cNvSpPr>
            <p:nvPr/>
          </p:nvSpPr>
          <p:spPr bwMode="auto">
            <a:xfrm>
              <a:off x="588" y="2541"/>
              <a:ext cx="272"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3201" b="1" dirty="0">
                  <a:solidFill>
                    <a:srgbClr val="800080"/>
                  </a:solidFill>
                  <a:latin typeface="Times New Roman" panose="02020603050405020304" pitchFamily="18" charset="0"/>
                  <a:cs typeface="Times New Roman" panose="02020603050405020304" pitchFamily="18" charset="0"/>
                </a:rPr>
                <a:t>(a)</a:t>
              </a:r>
            </a:p>
          </p:txBody>
        </p:sp>
        <p:sp>
          <p:nvSpPr>
            <p:cNvPr id="40036" name="Oval 6"/>
            <p:cNvSpPr>
              <a:spLocks noChangeAspect="1" noChangeArrowheads="1"/>
            </p:cNvSpPr>
            <p:nvPr/>
          </p:nvSpPr>
          <p:spPr bwMode="auto">
            <a:xfrm>
              <a:off x="465" y="1215"/>
              <a:ext cx="46"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40037" name="Line 7"/>
            <p:cNvSpPr>
              <a:spLocks noChangeAspect="1" noChangeShapeType="1"/>
            </p:cNvSpPr>
            <p:nvPr/>
          </p:nvSpPr>
          <p:spPr bwMode="auto">
            <a:xfrm>
              <a:off x="507" y="1235"/>
              <a:ext cx="227" cy="0"/>
            </a:xfrm>
            <a:prstGeom prst="line">
              <a:avLst/>
            </a:prstGeom>
            <a:noFill/>
            <a:ln w="25400">
              <a:solidFill>
                <a:srgbClr val="00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sz="3201"/>
            </a:p>
          </p:txBody>
        </p:sp>
        <p:sp>
          <p:nvSpPr>
            <p:cNvPr id="40038" name="Oval 8"/>
            <p:cNvSpPr>
              <a:spLocks noChangeAspect="1" noChangeArrowheads="1"/>
            </p:cNvSpPr>
            <p:nvPr/>
          </p:nvSpPr>
          <p:spPr bwMode="auto">
            <a:xfrm>
              <a:off x="938" y="1194"/>
              <a:ext cx="45"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40039" name="Line 9"/>
            <p:cNvSpPr>
              <a:spLocks noChangeAspect="1" noChangeShapeType="1"/>
            </p:cNvSpPr>
            <p:nvPr/>
          </p:nvSpPr>
          <p:spPr bwMode="auto">
            <a:xfrm>
              <a:off x="960" y="1246"/>
              <a:ext cx="0" cy="453"/>
            </a:xfrm>
            <a:prstGeom prst="line">
              <a:avLst/>
            </a:prstGeom>
            <a:noFill/>
            <a:ln w="25400">
              <a:solidFill>
                <a:srgbClr val="00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sz="3201"/>
            </a:p>
          </p:txBody>
        </p:sp>
        <p:sp>
          <p:nvSpPr>
            <p:cNvPr id="40040" name="Oval 10"/>
            <p:cNvSpPr>
              <a:spLocks noChangeAspect="1" noChangeArrowheads="1"/>
            </p:cNvSpPr>
            <p:nvPr/>
          </p:nvSpPr>
          <p:spPr bwMode="auto">
            <a:xfrm>
              <a:off x="739" y="1706"/>
              <a:ext cx="45"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40041" name="Oval 11"/>
            <p:cNvSpPr>
              <a:spLocks noChangeAspect="1" noChangeArrowheads="1"/>
            </p:cNvSpPr>
            <p:nvPr/>
          </p:nvSpPr>
          <p:spPr bwMode="auto">
            <a:xfrm>
              <a:off x="465" y="1704"/>
              <a:ext cx="46"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40042" name="Line 12"/>
            <p:cNvSpPr>
              <a:spLocks noChangeAspect="1" noChangeShapeType="1"/>
            </p:cNvSpPr>
            <p:nvPr/>
          </p:nvSpPr>
          <p:spPr bwMode="auto">
            <a:xfrm>
              <a:off x="507" y="1727"/>
              <a:ext cx="227" cy="0"/>
            </a:xfrm>
            <a:prstGeom prst="line">
              <a:avLst/>
            </a:prstGeom>
            <a:noFill/>
            <a:ln w="25400">
              <a:solidFill>
                <a:srgbClr val="00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sz="3201"/>
            </a:p>
          </p:txBody>
        </p:sp>
        <p:sp>
          <p:nvSpPr>
            <p:cNvPr id="40043" name="Line 13"/>
            <p:cNvSpPr>
              <a:spLocks noChangeAspect="1" noChangeShapeType="1"/>
            </p:cNvSpPr>
            <p:nvPr/>
          </p:nvSpPr>
          <p:spPr bwMode="auto">
            <a:xfrm flipH="1">
              <a:off x="793" y="1727"/>
              <a:ext cx="136" cy="0"/>
            </a:xfrm>
            <a:prstGeom prst="line">
              <a:avLst/>
            </a:prstGeom>
            <a:noFill/>
            <a:ln w="25400">
              <a:solidFill>
                <a:srgbClr val="00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sz="3201"/>
            </a:p>
          </p:txBody>
        </p:sp>
        <p:sp>
          <p:nvSpPr>
            <p:cNvPr id="40044" name="Oval 14"/>
            <p:cNvSpPr>
              <a:spLocks noChangeAspect="1" noChangeArrowheads="1"/>
            </p:cNvSpPr>
            <p:nvPr/>
          </p:nvSpPr>
          <p:spPr bwMode="auto">
            <a:xfrm>
              <a:off x="938" y="1706"/>
              <a:ext cx="45"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40045" name="Line 15"/>
            <p:cNvSpPr>
              <a:spLocks noChangeAspect="1" noChangeShapeType="1"/>
            </p:cNvSpPr>
            <p:nvPr/>
          </p:nvSpPr>
          <p:spPr bwMode="auto">
            <a:xfrm>
              <a:off x="960" y="1758"/>
              <a:ext cx="0" cy="454"/>
            </a:xfrm>
            <a:prstGeom prst="line">
              <a:avLst/>
            </a:prstGeom>
            <a:noFill/>
            <a:ln w="25400">
              <a:solidFill>
                <a:srgbClr val="00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sz="3201"/>
            </a:p>
          </p:txBody>
        </p:sp>
        <p:sp>
          <p:nvSpPr>
            <p:cNvPr id="40046" name="Oval 16"/>
            <p:cNvSpPr>
              <a:spLocks noChangeAspect="1" noChangeArrowheads="1"/>
            </p:cNvSpPr>
            <p:nvPr/>
          </p:nvSpPr>
          <p:spPr bwMode="auto">
            <a:xfrm>
              <a:off x="937" y="2219"/>
              <a:ext cx="46"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40047" name="Line 17"/>
            <p:cNvSpPr>
              <a:spLocks noChangeAspect="1" noChangeShapeType="1"/>
            </p:cNvSpPr>
            <p:nvPr/>
          </p:nvSpPr>
          <p:spPr bwMode="auto">
            <a:xfrm flipH="1">
              <a:off x="533" y="2253"/>
              <a:ext cx="204" cy="226"/>
            </a:xfrm>
            <a:prstGeom prst="line">
              <a:avLst/>
            </a:prstGeom>
            <a:noFill/>
            <a:ln w="25400">
              <a:solidFill>
                <a:srgbClr val="00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sz="3201"/>
            </a:p>
          </p:txBody>
        </p:sp>
        <p:sp>
          <p:nvSpPr>
            <p:cNvPr id="40048" name="Oval 18"/>
            <p:cNvSpPr>
              <a:spLocks noChangeAspect="1" noChangeArrowheads="1"/>
            </p:cNvSpPr>
            <p:nvPr/>
          </p:nvSpPr>
          <p:spPr bwMode="auto">
            <a:xfrm>
              <a:off x="486" y="2469"/>
              <a:ext cx="45"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40049" name="Line 19"/>
            <p:cNvSpPr>
              <a:spLocks noChangeAspect="1" noChangeShapeType="1"/>
            </p:cNvSpPr>
            <p:nvPr/>
          </p:nvSpPr>
          <p:spPr bwMode="auto">
            <a:xfrm>
              <a:off x="793" y="2254"/>
              <a:ext cx="227" cy="227"/>
            </a:xfrm>
            <a:prstGeom prst="line">
              <a:avLst/>
            </a:prstGeom>
            <a:noFill/>
            <a:ln w="25400">
              <a:solidFill>
                <a:srgbClr val="00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sz="3201"/>
            </a:p>
          </p:txBody>
        </p:sp>
        <p:sp>
          <p:nvSpPr>
            <p:cNvPr id="40050" name="Oval 20"/>
            <p:cNvSpPr>
              <a:spLocks noChangeAspect="1" noChangeArrowheads="1"/>
            </p:cNvSpPr>
            <p:nvPr/>
          </p:nvSpPr>
          <p:spPr bwMode="auto">
            <a:xfrm>
              <a:off x="1010" y="2469"/>
              <a:ext cx="45"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40051" name="Line 21"/>
            <p:cNvSpPr>
              <a:spLocks noChangeAspect="1" noChangeShapeType="1"/>
            </p:cNvSpPr>
            <p:nvPr/>
          </p:nvSpPr>
          <p:spPr bwMode="auto">
            <a:xfrm>
              <a:off x="762" y="1754"/>
              <a:ext cx="0" cy="453"/>
            </a:xfrm>
            <a:prstGeom prst="line">
              <a:avLst/>
            </a:prstGeom>
            <a:noFill/>
            <a:ln w="25400">
              <a:solidFill>
                <a:srgbClr val="00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sz="3201"/>
            </a:p>
          </p:txBody>
        </p:sp>
        <p:sp>
          <p:nvSpPr>
            <p:cNvPr id="40052" name="Oval 22"/>
            <p:cNvSpPr>
              <a:spLocks noChangeAspect="1" noChangeArrowheads="1"/>
            </p:cNvSpPr>
            <p:nvPr/>
          </p:nvSpPr>
          <p:spPr bwMode="auto">
            <a:xfrm>
              <a:off x="739" y="2209"/>
              <a:ext cx="46"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40053" name="Line 23"/>
            <p:cNvSpPr>
              <a:spLocks noChangeAspect="1" noChangeShapeType="1"/>
            </p:cNvSpPr>
            <p:nvPr/>
          </p:nvSpPr>
          <p:spPr bwMode="auto">
            <a:xfrm>
              <a:off x="762" y="1251"/>
              <a:ext cx="0" cy="454"/>
            </a:xfrm>
            <a:prstGeom prst="line">
              <a:avLst/>
            </a:prstGeom>
            <a:noFill/>
            <a:ln w="25400">
              <a:solidFill>
                <a:srgbClr val="00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sz="3201"/>
            </a:p>
          </p:txBody>
        </p:sp>
        <p:sp>
          <p:nvSpPr>
            <p:cNvPr id="40054" name="Line 24"/>
            <p:cNvSpPr>
              <a:spLocks noChangeAspect="1" noChangeShapeType="1"/>
            </p:cNvSpPr>
            <p:nvPr/>
          </p:nvSpPr>
          <p:spPr bwMode="auto">
            <a:xfrm flipV="1">
              <a:off x="499" y="1746"/>
              <a:ext cx="236" cy="725"/>
            </a:xfrm>
            <a:prstGeom prst="line">
              <a:avLst/>
            </a:prstGeom>
            <a:noFill/>
            <a:ln w="25400">
              <a:solidFill>
                <a:srgbClr val="00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sz="3201"/>
            </a:p>
          </p:txBody>
        </p:sp>
        <p:sp>
          <p:nvSpPr>
            <p:cNvPr id="40055" name="Oval 25"/>
            <p:cNvSpPr>
              <a:spLocks noChangeAspect="1" noChangeArrowheads="1"/>
            </p:cNvSpPr>
            <p:nvPr/>
          </p:nvSpPr>
          <p:spPr bwMode="auto">
            <a:xfrm>
              <a:off x="739" y="1204"/>
              <a:ext cx="45"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grpSp>
      <p:grpSp>
        <p:nvGrpSpPr>
          <p:cNvPr id="3" name="Group 118"/>
          <p:cNvGrpSpPr>
            <a:grpSpLocks/>
          </p:cNvGrpSpPr>
          <p:nvPr/>
        </p:nvGrpSpPr>
        <p:grpSpPr bwMode="auto">
          <a:xfrm>
            <a:off x="5452196" y="2181740"/>
            <a:ext cx="1440333" cy="3360778"/>
            <a:chOff x="2602" y="1185"/>
            <a:chExt cx="550" cy="1582"/>
          </a:xfrm>
        </p:grpSpPr>
        <p:sp>
          <p:nvSpPr>
            <p:cNvPr id="40013" name="Text Box 26"/>
            <p:cNvSpPr txBox="1">
              <a:spLocks noChangeAspect="1" noChangeArrowheads="1"/>
            </p:cNvSpPr>
            <p:nvPr/>
          </p:nvSpPr>
          <p:spPr bwMode="auto">
            <a:xfrm>
              <a:off x="2741" y="2541"/>
              <a:ext cx="272"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3201" b="1" dirty="0">
                  <a:solidFill>
                    <a:srgbClr val="800080"/>
                  </a:solidFill>
                  <a:latin typeface="Times New Roman" panose="02020603050405020304" pitchFamily="18" charset="0"/>
                  <a:cs typeface="Times New Roman" panose="02020603050405020304" pitchFamily="18" charset="0"/>
                </a:rPr>
                <a:t>(c)</a:t>
              </a:r>
            </a:p>
          </p:txBody>
        </p:sp>
        <p:sp>
          <p:nvSpPr>
            <p:cNvPr id="40014" name="Oval 27"/>
            <p:cNvSpPr>
              <a:spLocks noChangeAspect="1" noChangeArrowheads="1"/>
            </p:cNvSpPr>
            <p:nvPr/>
          </p:nvSpPr>
          <p:spPr bwMode="auto">
            <a:xfrm>
              <a:off x="2602" y="1922"/>
              <a:ext cx="46"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40015" name="Oval 28"/>
            <p:cNvSpPr>
              <a:spLocks noChangeAspect="1" noChangeArrowheads="1"/>
            </p:cNvSpPr>
            <p:nvPr/>
          </p:nvSpPr>
          <p:spPr bwMode="auto">
            <a:xfrm>
              <a:off x="3012" y="1441"/>
              <a:ext cx="46"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40016" name="Line 29"/>
            <p:cNvSpPr>
              <a:spLocks noChangeAspect="1" noChangeShapeType="1"/>
            </p:cNvSpPr>
            <p:nvPr/>
          </p:nvSpPr>
          <p:spPr bwMode="auto">
            <a:xfrm>
              <a:off x="3039" y="1493"/>
              <a:ext cx="0" cy="226"/>
            </a:xfrm>
            <a:prstGeom prst="line">
              <a:avLst/>
            </a:prstGeom>
            <a:noFill/>
            <a:ln w="25400">
              <a:solidFill>
                <a:srgbClr val="000000"/>
              </a:solidFill>
              <a:round/>
              <a:headEnd w="med" len="lg"/>
              <a:tailEnd type="triangle" w="med" len="lg"/>
            </a:ln>
            <a:extLst>
              <a:ext uri="{909E8E84-426E-40DD-AFC4-6F175D3DCCD1}">
                <a14:hiddenFill xmlns:a14="http://schemas.microsoft.com/office/drawing/2010/main">
                  <a:noFill/>
                </a14:hiddenFill>
              </a:ext>
            </a:extLst>
          </p:spPr>
          <p:txBody>
            <a:bodyPr/>
            <a:lstStyle/>
            <a:p>
              <a:endParaRPr lang="zh-CN" altLang="en-US" sz="3201"/>
            </a:p>
          </p:txBody>
        </p:sp>
        <p:sp>
          <p:nvSpPr>
            <p:cNvPr id="40017" name="Oval 30"/>
            <p:cNvSpPr>
              <a:spLocks noChangeAspect="1" noChangeArrowheads="1"/>
            </p:cNvSpPr>
            <p:nvPr/>
          </p:nvSpPr>
          <p:spPr bwMode="auto">
            <a:xfrm>
              <a:off x="2845" y="1701"/>
              <a:ext cx="45"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40018" name="Oval 31"/>
            <p:cNvSpPr>
              <a:spLocks noChangeAspect="1" noChangeArrowheads="1"/>
            </p:cNvSpPr>
            <p:nvPr/>
          </p:nvSpPr>
          <p:spPr bwMode="auto">
            <a:xfrm>
              <a:off x="2707" y="1922"/>
              <a:ext cx="46"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40019" name="Oval 32"/>
            <p:cNvSpPr>
              <a:spLocks noChangeAspect="1" noChangeArrowheads="1"/>
            </p:cNvSpPr>
            <p:nvPr/>
          </p:nvSpPr>
          <p:spPr bwMode="auto">
            <a:xfrm>
              <a:off x="3012" y="1712"/>
              <a:ext cx="46"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40020" name="Line 33"/>
            <p:cNvSpPr>
              <a:spLocks noChangeAspect="1" noChangeShapeType="1"/>
            </p:cNvSpPr>
            <p:nvPr/>
          </p:nvSpPr>
          <p:spPr bwMode="auto">
            <a:xfrm>
              <a:off x="2725" y="1479"/>
              <a:ext cx="0" cy="454"/>
            </a:xfrm>
            <a:prstGeom prst="line">
              <a:avLst/>
            </a:prstGeom>
            <a:noFill/>
            <a:ln w="25400">
              <a:solidFill>
                <a:srgbClr val="000000"/>
              </a:solidFill>
              <a:round/>
              <a:headEnd w="med" len="lg"/>
              <a:tailEnd type="triangle" w="med" len="lg"/>
            </a:ln>
            <a:extLst>
              <a:ext uri="{909E8E84-426E-40DD-AFC4-6F175D3DCCD1}">
                <a14:hiddenFill xmlns:a14="http://schemas.microsoft.com/office/drawing/2010/main">
                  <a:noFill/>
                </a14:hiddenFill>
              </a:ext>
            </a:extLst>
          </p:spPr>
          <p:txBody>
            <a:bodyPr/>
            <a:lstStyle/>
            <a:p>
              <a:endParaRPr lang="zh-CN" altLang="en-US" sz="3201"/>
            </a:p>
          </p:txBody>
        </p:sp>
        <p:sp>
          <p:nvSpPr>
            <p:cNvPr id="40021" name="Oval 34"/>
            <p:cNvSpPr>
              <a:spLocks noChangeAspect="1" noChangeArrowheads="1"/>
            </p:cNvSpPr>
            <p:nvPr/>
          </p:nvSpPr>
          <p:spPr bwMode="auto">
            <a:xfrm>
              <a:off x="3041" y="2090"/>
              <a:ext cx="45"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40022" name="Line 35"/>
            <p:cNvSpPr>
              <a:spLocks noChangeAspect="1" noChangeShapeType="1"/>
            </p:cNvSpPr>
            <p:nvPr/>
          </p:nvSpPr>
          <p:spPr bwMode="auto">
            <a:xfrm flipH="1">
              <a:off x="2718" y="2244"/>
              <a:ext cx="136" cy="226"/>
            </a:xfrm>
            <a:prstGeom prst="line">
              <a:avLst/>
            </a:prstGeom>
            <a:noFill/>
            <a:ln w="25400">
              <a:solidFill>
                <a:srgbClr val="000000"/>
              </a:solidFill>
              <a:round/>
              <a:headEnd w="med" len="lg"/>
              <a:tailEnd type="triangle" w="med" len="lg"/>
            </a:ln>
            <a:extLst>
              <a:ext uri="{909E8E84-426E-40DD-AFC4-6F175D3DCCD1}">
                <a14:hiddenFill xmlns:a14="http://schemas.microsoft.com/office/drawing/2010/main">
                  <a:noFill/>
                </a14:hiddenFill>
              </a:ext>
            </a:extLst>
          </p:spPr>
          <p:txBody>
            <a:bodyPr/>
            <a:lstStyle/>
            <a:p>
              <a:endParaRPr lang="zh-CN" altLang="en-US" sz="3201"/>
            </a:p>
          </p:txBody>
        </p:sp>
        <p:sp>
          <p:nvSpPr>
            <p:cNvPr id="40023" name="Oval 36"/>
            <p:cNvSpPr>
              <a:spLocks noChangeAspect="1" noChangeArrowheads="1"/>
            </p:cNvSpPr>
            <p:nvPr/>
          </p:nvSpPr>
          <p:spPr bwMode="auto">
            <a:xfrm>
              <a:off x="2688" y="2469"/>
              <a:ext cx="46"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40024" name="Line 37"/>
            <p:cNvSpPr>
              <a:spLocks noChangeAspect="1" noChangeShapeType="1"/>
            </p:cNvSpPr>
            <p:nvPr/>
          </p:nvSpPr>
          <p:spPr bwMode="auto">
            <a:xfrm>
              <a:off x="2899" y="1218"/>
              <a:ext cx="136" cy="226"/>
            </a:xfrm>
            <a:prstGeom prst="line">
              <a:avLst/>
            </a:prstGeom>
            <a:noFill/>
            <a:ln w="25400">
              <a:solidFill>
                <a:srgbClr val="000000"/>
              </a:solidFill>
              <a:round/>
              <a:headEnd w="med" len="lg"/>
              <a:tailEnd type="triangle" w="med" len="lg"/>
            </a:ln>
            <a:extLst>
              <a:ext uri="{909E8E84-426E-40DD-AFC4-6F175D3DCCD1}">
                <a14:hiddenFill xmlns:a14="http://schemas.microsoft.com/office/drawing/2010/main">
                  <a:noFill/>
                </a14:hiddenFill>
              </a:ext>
            </a:extLst>
          </p:spPr>
          <p:txBody>
            <a:bodyPr/>
            <a:lstStyle/>
            <a:p>
              <a:endParaRPr lang="zh-CN" altLang="en-US" sz="3201"/>
            </a:p>
          </p:txBody>
        </p:sp>
        <p:sp>
          <p:nvSpPr>
            <p:cNvPr id="40025" name="Oval 38"/>
            <p:cNvSpPr>
              <a:spLocks noChangeAspect="1" noChangeArrowheads="1"/>
            </p:cNvSpPr>
            <p:nvPr/>
          </p:nvSpPr>
          <p:spPr bwMode="auto">
            <a:xfrm>
              <a:off x="3106" y="2460"/>
              <a:ext cx="46"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40026" name="Line 39"/>
            <p:cNvSpPr>
              <a:spLocks noChangeAspect="1" noChangeShapeType="1"/>
            </p:cNvSpPr>
            <p:nvPr/>
          </p:nvSpPr>
          <p:spPr bwMode="auto">
            <a:xfrm>
              <a:off x="2870" y="1746"/>
              <a:ext cx="0" cy="454"/>
            </a:xfrm>
            <a:prstGeom prst="line">
              <a:avLst/>
            </a:prstGeom>
            <a:noFill/>
            <a:ln w="25400">
              <a:solidFill>
                <a:srgbClr val="000000"/>
              </a:solidFill>
              <a:round/>
              <a:headEnd w="med" len="lg"/>
              <a:tailEnd type="triangle" w="med" len="lg"/>
            </a:ln>
            <a:extLst>
              <a:ext uri="{909E8E84-426E-40DD-AFC4-6F175D3DCCD1}">
                <a14:hiddenFill xmlns:a14="http://schemas.microsoft.com/office/drawing/2010/main">
                  <a:noFill/>
                </a14:hiddenFill>
              </a:ext>
            </a:extLst>
          </p:spPr>
          <p:txBody>
            <a:bodyPr/>
            <a:lstStyle/>
            <a:p>
              <a:endParaRPr lang="zh-CN" altLang="en-US" sz="3201"/>
            </a:p>
          </p:txBody>
        </p:sp>
        <p:sp>
          <p:nvSpPr>
            <p:cNvPr id="40027" name="Oval 40"/>
            <p:cNvSpPr>
              <a:spLocks noChangeAspect="1" noChangeArrowheads="1"/>
            </p:cNvSpPr>
            <p:nvPr/>
          </p:nvSpPr>
          <p:spPr bwMode="auto">
            <a:xfrm>
              <a:off x="2849" y="2200"/>
              <a:ext cx="45"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40028" name="Oval 41"/>
            <p:cNvSpPr>
              <a:spLocks noChangeAspect="1" noChangeArrowheads="1"/>
            </p:cNvSpPr>
            <p:nvPr/>
          </p:nvSpPr>
          <p:spPr bwMode="auto">
            <a:xfrm>
              <a:off x="2845" y="1185"/>
              <a:ext cx="45"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40029" name="Line 42"/>
            <p:cNvSpPr>
              <a:spLocks noChangeAspect="1" noChangeShapeType="1"/>
            </p:cNvSpPr>
            <p:nvPr/>
          </p:nvSpPr>
          <p:spPr bwMode="auto">
            <a:xfrm>
              <a:off x="2870" y="1237"/>
              <a:ext cx="0" cy="453"/>
            </a:xfrm>
            <a:prstGeom prst="line">
              <a:avLst/>
            </a:prstGeom>
            <a:noFill/>
            <a:ln w="25400">
              <a:solidFill>
                <a:srgbClr val="000000"/>
              </a:solidFill>
              <a:round/>
              <a:headEnd w="med" len="lg"/>
              <a:tailEnd type="triangle" w="med" len="lg"/>
            </a:ln>
            <a:extLst>
              <a:ext uri="{909E8E84-426E-40DD-AFC4-6F175D3DCCD1}">
                <a14:hiddenFill xmlns:a14="http://schemas.microsoft.com/office/drawing/2010/main">
                  <a:noFill/>
                </a14:hiddenFill>
              </a:ext>
            </a:extLst>
          </p:spPr>
          <p:txBody>
            <a:bodyPr/>
            <a:lstStyle/>
            <a:p>
              <a:endParaRPr lang="zh-CN" altLang="en-US" sz="3201"/>
            </a:p>
          </p:txBody>
        </p:sp>
        <p:sp>
          <p:nvSpPr>
            <p:cNvPr id="40030" name="Oval 43"/>
            <p:cNvSpPr>
              <a:spLocks noChangeAspect="1" noChangeArrowheads="1"/>
            </p:cNvSpPr>
            <p:nvPr/>
          </p:nvSpPr>
          <p:spPr bwMode="auto">
            <a:xfrm>
              <a:off x="2697" y="1427"/>
              <a:ext cx="45"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40031" name="Line 44"/>
            <p:cNvSpPr>
              <a:spLocks noChangeAspect="1" noChangeShapeType="1"/>
            </p:cNvSpPr>
            <p:nvPr/>
          </p:nvSpPr>
          <p:spPr bwMode="auto">
            <a:xfrm flipH="1">
              <a:off x="2725" y="1219"/>
              <a:ext cx="113" cy="227"/>
            </a:xfrm>
            <a:prstGeom prst="line">
              <a:avLst/>
            </a:prstGeom>
            <a:noFill/>
            <a:ln w="25400">
              <a:solidFill>
                <a:srgbClr val="000000"/>
              </a:solidFill>
              <a:round/>
              <a:headEnd w="med" len="lg"/>
              <a:tailEnd type="triangle" w="med" len="lg"/>
            </a:ln>
            <a:extLst>
              <a:ext uri="{909E8E84-426E-40DD-AFC4-6F175D3DCCD1}">
                <a14:hiddenFill xmlns:a14="http://schemas.microsoft.com/office/drawing/2010/main">
                  <a:noFill/>
                </a14:hiddenFill>
              </a:ext>
            </a:extLst>
          </p:spPr>
          <p:txBody>
            <a:bodyPr/>
            <a:lstStyle/>
            <a:p>
              <a:endParaRPr lang="zh-CN" altLang="en-US" sz="3201"/>
            </a:p>
          </p:txBody>
        </p:sp>
        <p:sp>
          <p:nvSpPr>
            <p:cNvPr id="40032" name="Line 45"/>
            <p:cNvSpPr>
              <a:spLocks noChangeAspect="1" noChangeShapeType="1"/>
            </p:cNvSpPr>
            <p:nvPr/>
          </p:nvSpPr>
          <p:spPr bwMode="auto">
            <a:xfrm flipH="1">
              <a:off x="2622" y="1463"/>
              <a:ext cx="72" cy="453"/>
            </a:xfrm>
            <a:prstGeom prst="line">
              <a:avLst/>
            </a:prstGeom>
            <a:noFill/>
            <a:ln w="25400">
              <a:solidFill>
                <a:srgbClr val="000000"/>
              </a:solidFill>
              <a:round/>
              <a:headEnd w="med" len="lg"/>
              <a:tailEnd type="triangle" w="med" len="lg"/>
            </a:ln>
            <a:extLst>
              <a:ext uri="{909E8E84-426E-40DD-AFC4-6F175D3DCCD1}">
                <a14:hiddenFill xmlns:a14="http://schemas.microsoft.com/office/drawing/2010/main">
                  <a:noFill/>
                </a14:hiddenFill>
              </a:ext>
            </a:extLst>
          </p:spPr>
          <p:txBody>
            <a:bodyPr/>
            <a:lstStyle/>
            <a:p>
              <a:endParaRPr lang="zh-CN" altLang="en-US" sz="3201"/>
            </a:p>
          </p:txBody>
        </p:sp>
        <p:sp>
          <p:nvSpPr>
            <p:cNvPr id="40033" name="Line 46"/>
            <p:cNvSpPr>
              <a:spLocks noChangeAspect="1" noChangeShapeType="1"/>
            </p:cNvSpPr>
            <p:nvPr/>
          </p:nvSpPr>
          <p:spPr bwMode="auto">
            <a:xfrm>
              <a:off x="2889" y="2246"/>
              <a:ext cx="227" cy="226"/>
            </a:xfrm>
            <a:prstGeom prst="line">
              <a:avLst/>
            </a:prstGeom>
            <a:noFill/>
            <a:ln w="25400">
              <a:solidFill>
                <a:srgbClr val="000000"/>
              </a:solidFill>
              <a:round/>
              <a:headEnd w="med" len="lg"/>
              <a:tailEnd type="triangle" w="med" len="lg"/>
            </a:ln>
            <a:extLst>
              <a:ext uri="{909E8E84-426E-40DD-AFC4-6F175D3DCCD1}">
                <a14:hiddenFill xmlns:a14="http://schemas.microsoft.com/office/drawing/2010/main">
                  <a:noFill/>
                </a14:hiddenFill>
              </a:ext>
            </a:extLst>
          </p:spPr>
          <p:txBody>
            <a:bodyPr/>
            <a:lstStyle/>
            <a:p>
              <a:endParaRPr lang="zh-CN" altLang="en-US" sz="3201"/>
            </a:p>
          </p:txBody>
        </p:sp>
        <p:sp>
          <p:nvSpPr>
            <p:cNvPr id="40034" name="Line 47"/>
            <p:cNvSpPr>
              <a:spLocks noChangeShapeType="1"/>
            </p:cNvSpPr>
            <p:nvPr/>
          </p:nvSpPr>
          <p:spPr bwMode="auto">
            <a:xfrm>
              <a:off x="2883" y="1724"/>
              <a:ext cx="183" cy="384"/>
            </a:xfrm>
            <a:prstGeom prst="line">
              <a:avLst/>
            </a:prstGeom>
            <a:noFill/>
            <a:ln w="25400">
              <a:solidFill>
                <a:srgbClr val="000000"/>
              </a:solidFill>
              <a:round/>
              <a:headEnd w="med" len="lg"/>
              <a:tailEnd type="triangle" w="med" len="lg"/>
            </a:ln>
            <a:extLst>
              <a:ext uri="{909E8E84-426E-40DD-AFC4-6F175D3DCCD1}">
                <a14:hiddenFill xmlns:a14="http://schemas.microsoft.com/office/drawing/2010/main">
                  <a:noFill/>
                </a14:hiddenFill>
              </a:ext>
            </a:extLst>
          </p:spPr>
          <p:txBody>
            <a:bodyPr/>
            <a:lstStyle/>
            <a:p>
              <a:endParaRPr lang="zh-CN" altLang="en-US" sz="3201"/>
            </a:p>
          </p:txBody>
        </p:sp>
      </p:grpSp>
      <p:grpSp>
        <p:nvGrpSpPr>
          <p:cNvPr id="4" name="Group 120"/>
          <p:cNvGrpSpPr>
            <a:grpSpLocks/>
          </p:cNvGrpSpPr>
          <p:nvPr/>
        </p:nvGrpSpPr>
        <p:grpSpPr bwMode="auto">
          <a:xfrm>
            <a:off x="9916642" y="2181740"/>
            <a:ext cx="1440333" cy="3360778"/>
            <a:chOff x="4817" y="1194"/>
            <a:chExt cx="558" cy="1573"/>
          </a:xfrm>
        </p:grpSpPr>
        <p:sp>
          <p:nvSpPr>
            <p:cNvPr id="39991" name="Text Box 48"/>
            <p:cNvSpPr txBox="1">
              <a:spLocks noChangeAspect="1" noChangeArrowheads="1"/>
            </p:cNvSpPr>
            <p:nvPr/>
          </p:nvSpPr>
          <p:spPr bwMode="auto">
            <a:xfrm>
              <a:off x="4960" y="2541"/>
              <a:ext cx="272"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3201" b="1" dirty="0">
                  <a:solidFill>
                    <a:srgbClr val="800080"/>
                  </a:solidFill>
                  <a:latin typeface="Times New Roman" panose="02020603050405020304" pitchFamily="18" charset="0"/>
                  <a:cs typeface="Times New Roman" panose="02020603050405020304" pitchFamily="18" charset="0"/>
                </a:rPr>
                <a:t>(e)</a:t>
              </a:r>
            </a:p>
          </p:txBody>
        </p:sp>
        <p:sp>
          <p:nvSpPr>
            <p:cNvPr id="39992" name="Line 49"/>
            <p:cNvSpPr>
              <a:spLocks noChangeAspect="1" noChangeShapeType="1"/>
            </p:cNvSpPr>
            <p:nvPr/>
          </p:nvSpPr>
          <p:spPr bwMode="auto">
            <a:xfrm flipH="1">
              <a:off x="4845" y="1228"/>
              <a:ext cx="227" cy="227"/>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sz="3201"/>
            </a:p>
          </p:txBody>
        </p:sp>
        <p:sp>
          <p:nvSpPr>
            <p:cNvPr id="39993" name="Oval 50"/>
            <p:cNvSpPr>
              <a:spLocks noChangeAspect="1" noChangeArrowheads="1"/>
            </p:cNvSpPr>
            <p:nvPr/>
          </p:nvSpPr>
          <p:spPr bwMode="auto">
            <a:xfrm>
              <a:off x="5003" y="1949"/>
              <a:ext cx="46"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39994" name="Oval 51"/>
            <p:cNvSpPr>
              <a:spLocks noChangeAspect="1" noChangeArrowheads="1"/>
            </p:cNvSpPr>
            <p:nvPr/>
          </p:nvSpPr>
          <p:spPr bwMode="auto">
            <a:xfrm>
              <a:off x="5329" y="1450"/>
              <a:ext cx="46"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39995" name="Line 52"/>
            <p:cNvSpPr>
              <a:spLocks noChangeAspect="1" noChangeShapeType="1"/>
            </p:cNvSpPr>
            <p:nvPr/>
          </p:nvSpPr>
          <p:spPr bwMode="auto">
            <a:xfrm>
              <a:off x="5354" y="1502"/>
              <a:ext cx="0" cy="453"/>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sz="3201"/>
            </a:p>
          </p:txBody>
        </p:sp>
        <p:sp>
          <p:nvSpPr>
            <p:cNvPr id="39996" name="Oval 53"/>
            <p:cNvSpPr>
              <a:spLocks noChangeAspect="1" noChangeArrowheads="1"/>
            </p:cNvSpPr>
            <p:nvPr/>
          </p:nvSpPr>
          <p:spPr bwMode="auto">
            <a:xfrm>
              <a:off x="5065" y="1710"/>
              <a:ext cx="46"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39997" name="Oval 54"/>
            <p:cNvSpPr>
              <a:spLocks noChangeAspect="1" noChangeArrowheads="1"/>
            </p:cNvSpPr>
            <p:nvPr/>
          </p:nvSpPr>
          <p:spPr bwMode="auto">
            <a:xfrm>
              <a:off x="4825" y="1949"/>
              <a:ext cx="46"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39998" name="Oval 55"/>
            <p:cNvSpPr>
              <a:spLocks noChangeAspect="1" noChangeArrowheads="1"/>
            </p:cNvSpPr>
            <p:nvPr/>
          </p:nvSpPr>
          <p:spPr bwMode="auto">
            <a:xfrm>
              <a:off x="5329" y="1959"/>
              <a:ext cx="46"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39999" name="Line 56"/>
            <p:cNvSpPr>
              <a:spLocks noChangeAspect="1" noChangeShapeType="1"/>
            </p:cNvSpPr>
            <p:nvPr/>
          </p:nvSpPr>
          <p:spPr bwMode="auto">
            <a:xfrm>
              <a:off x="4848" y="1506"/>
              <a:ext cx="0" cy="453"/>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sz="3201"/>
            </a:p>
          </p:txBody>
        </p:sp>
        <p:sp>
          <p:nvSpPr>
            <p:cNvPr id="40000" name="Oval 57"/>
            <p:cNvSpPr>
              <a:spLocks noChangeAspect="1" noChangeArrowheads="1"/>
            </p:cNvSpPr>
            <p:nvPr/>
          </p:nvSpPr>
          <p:spPr bwMode="auto">
            <a:xfrm>
              <a:off x="5246" y="2116"/>
              <a:ext cx="46"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40001" name="Line 58"/>
            <p:cNvSpPr>
              <a:spLocks noChangeAspect="1" noChangeShapeType="1"/>
            </p:cNvSpPr>
            <p:nvPr/>
          </p:nvSpPr>
          <p:spPr bwMode="auto">
            <a:xfrm flipH="1">
              <a:off x="4846" y="2244"/>
              <a:ext cx="227" cy="226"/>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sz="3201"/>
            </a:p>
          </p:txBody>
        </p:sp>
        <p:sp>
          <p:nvSpPr>
            <p:cNvPr id="40002" name="Oval 59"/>
            <p:cNvSpPr>
              <a:spLocks noChangeAspect="1" noChangeArrowheads="1"/>
            </p:cNvSpPr>
            <p:nvPr/>
          </p:nvSpPr>
          <p:spPr bwMode="auto">
            <a:xfrm>
              <a:off x="4817" y="2469"/>
              <a:ext cx="45"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40003" name="Line 60"/>
            <p:cNvSpPr>
              <a:spLocks noChangeAspect="1" noChangeShapeType="1"/>
            </p:cNvSpPr>
            <p:nvPr/>
          </p:nvSpPr>
          <p:spPr bwMode="auto">
            <a:xfrm>
              <a:off x="5109" y="1235"/>
              <a:ext cx="228" cy="227"/>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sz="3201"/>
            </a:p>
          </p:txBody>
        </p:sp>
        <p:sp>
          <p:nvSpPr>
            <p:cNvPr id="40004" name="Oval 61"/>
            <p:cNvSpPr>
              <a:spLocks noChangeAspect="1" noChangeArrowheads="1"/>
            </p:cNvSpPr>
            <p:nvPr/>
          </p:nvSpPr>
          <p:spPr bwMode="auto">
            <a:xfrm>
              <a:off x="5329" y="2469"/>
              <a:ext cx="46"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40005" name="Line 62"/>
            <p:cNvSpPr>
              <a:spLocks noChangeAspect="1" noChangeShapeType="1"/>
            </p:cNvSpPr>
            <p:nvPr/>
          </p:nvSpPr>
          <p:spPr bwMode="auto">
            <a:xfrm>
              <a:off x="5089" y="1755"/>
              <a:ext cx="0" cy="454"/>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sz="3201"/>
            </a:p>
          </p:txBody>
        </p:sp>
        <p:sp>
          <p:nvSpPr>
            <p:cNvPr id="40006" name="Oval 63"/>
            <p:cNvSpPr>
              <a:spLocks noChangeAspect="1" noChangeArrowheads="1"/>
            </p:cNvSpPr>
            <p:nvPr/>
          </p:nvSpPr>
          <p:spPr bwMode="auto">
            <a:xfrm>
              <a:off x="5066" y="2209"/>
              <a:ext cx="46"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40007" name="Oval 64"/>
            <p:cNvSpPr>
              <a:spLocks noChangeAspect="1" noChangeArrowheads="1"/>
            </p:cNvSpPr>
            <p:nvPr/>
          </p:nvSpPr>
          <p:spPr bwMode="auto">
            <a:xfrm>
              <a:off x="5065" y="1194"/>
              <a:ext cx="46"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40008" name="Line 65"/>
            <p:cNvSpPr>
              <a:spLocks noChangeAspect="1" noChangeShapeType="1"/>
            </p:cNvSpPr>
            <p:nvPr/>
          </p:nvSpPr>
          <p:spPr bwMode="auto">
            <a:xfrm>
              <a:off x="5089" y="1246"/>
              <a:ext cx="0" cy="453"/>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sz="3201"/>
            </a:p>
          </p:txBody>
        </p:sp>
        <p:sp>
          <p:nvSpPr>
            <p:cNvPr id="40009" name="Oval 66"/>
            <p:cNvSpPr>
              <a:spLocks noChangeAspect="1" noChangeArrowheads="1"/>
            </p:cNvSpPr>
            <p:nvPr/>
          </p:nvSpPr>
          <p:spPr bwMode="auto">
            <a:xfrm>
              <a:off x="4825" y="1454"/>
              <a:ext cx="46"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40010" name="Line 67"/>
            <p:cNvSpPr>
              <a:spLocks noChangeAspect="1" noChangeShapeType="1"/>
            </p:cNvSpPr>
            <p:nvPr/>
          </p:nvSpPr>
          <p:spPr bwMode="auto">
            <a:xfrm>
              <a:off x="4875" y="1487"/>
              <a:ext cx="136" cy="453"/>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sz="3201"/>
            </a:p>
          </p:txBody>
        </p:sp>
        <p:sp>
          <p:nvSpPr>
            <p:cNvPr id="40011" name="Line 68"/>
            <p:cNvSpPr>
              <a:spLocks noChangeAspect="1" noChangeShapeType="1"/>
            </p:cNvSpPr>
            <p:nvPr/>
          </p:nvSpPr>
          <p:spPr bwMode="auto">
            <a:xfrm>
              <a:off x="5108" y="2254"/>
              <a:ext cx="227" cy="227"/>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sz="3201"/>
            </a:p>
          </p:txBody>
        </p:sp>
        <p:sp>
          <p:nvSpPr>
            <p:cNvPr id="40012" name="Line 69"/>
            <p:cNvSpPr>
              <a:spLocks noChangeAspect="1" noChangeShapeType="1"/>
            </p:cNvSpPr>
            <p:nvPr/>
          </p:nvSpPr>
          <p:spPr bwMode="auto">
            <a:xfrm>
              <a:off x="5118" y="1745"/>
              <a:ext cx="144" cy="374"/>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sz="3201"/>
            </a:p>
          </p:txBody>
        </p:sp>
      </p:grpSp>
      <p:grpSp>
        <p:nvGrpSpPr>
          <p:cNvPr id="5" name="Group 119"/>
          <p:cNvGrpSpPr>
            <a:grpSpLocks/>
          </p:cNvGrpSpPr>
          <p:nvPr/>
        </p:nvGrpSpPr>
        <p:grpSpPr bwMode="auto">
          <a:xfrm>
            <a:off x="7630642" y="2181740"/>
            <a:ext cx="1440333" cy="3360778"/>
            <a:chOff x="3666" y="1238"/>
            <a:chExt cx="637" cy="1529"/>
          </a:xfrm>
        </p:grpSpPr>
        <p:sp>
          <p:nvSpPr>
            <p:cNvPr id="39967" name="Text Box 70"/>
            <p:cNvSpPr txBox="1">
              <a:spLocks noChangeAspect="1" noChangeArrowheads="1"/>
            </p:cNvSpPr>
            <p:nvPr/>
          </p:nvSpPr>
          <p:spPr bwMode="auto">
            <a:xfrm>
              <a:off x="3848" y="2541"/>
              <a:ext cx="272"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3201" b="1" dirty="0">
                  <a:solidFill>
                    <a:srgbClr val="800080"/>
                  </a:solidFill>
                  <a:latin typeface="Times New Roman" panose="02020603050405020304" pitchFamily="18" charset="0"/>
                  <a:cs typeface="Times New Roman" panose="02020603050405020304" pitchFamily="18" charset="0"/>
                </a:rPr>
                <a:t>(d)</a:t>
              </a:r>
            </a:p>
          </p:txBody>
        </p:sp>
        <p:sp>
          <p:nvSpPr>
            <p:cNvPr id="39968" name="Oval 71"/>
            <p:cNvSpPr>
              <a:spLocks noChangeAspect="1" noChangeArrowheads="1"/>
            </p:cNvSpPr>
            <p:nvPr/>
          </p:nvSpPr>
          <p:spPr bwMode="auto">
            <a:xfrm>
              <a:off x="4257" y="1737"/>
              <a:ext cx="46"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39969" name="Oval 72"/>
            <p:cNvSpPr>
              <a:spLocks noChangeAspect="1" noChangeArrowheads="1"/>
            </p:cNvSpPr>
            <p:nvPr/>
          </p:nvSpPr>
          <p:spPr bwMode="auto">
            <a:xfrm>
              <a:off x="3666" y="1722"/>
              <a:ext cx="45"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39970" name="Line 73"/>
            <p:cNvSpPr>
              <a:spLocks noChangeAspect="1" noChangeShapeType="1"/>
            </p:cNvSpPr>
            <p:nvPr/>
          </p:nvSpPr>
          <p:spPr bwMode="auto">
            <a:xfrm>
              <a:off x="3689" y="1774"/>
              <a:ext cx="0" cy="453"/>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sz="3201"/>
            </a:p>
          </p:txBody>
        </p:sp>
        <p:sp>
          <p:nvSpPr>
            <p:cNvPr id="39971" name="Oval 74"/>
            <p:cNvSpPr>
              <a:spLocks noChangeAspect="1" noChangeArrowheads="1"/>
            </p:cNvSpPr>
            <p:nvPr/>
          </p:nvSpPr>
          <p:spPr bwMode="auto">
            <a:xfrm>
              <a:off x="3897" y="1978"/>
              <a:ext cx="45"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39972" name="Oval 75"/>
            <p:cNvSpPr>
              <a:spLocks noChangeAspect="1" noChangeArrowheads="1"/>
            </p:cNvSpPr>
            <p:nvPr/>
          </p:nvSpPr>
          <p:spPr bwMode="auto">
            <a:xfrm>
              <a:off x="4137" y="2217"/>
              <a:ext cx="45"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39973" name="Oval 76"/>
            <p:cNvSpPr>
              <a:spLocks noChangeAspect="1" noChangeArrowheads="1"/>
            </p:cNvSpPr>
            <p:nvPr/>
          </p:nvSpPr>
          <p:spPr bwMode="auto">
            <a:xfrm>
              <a:off x="3666" y="2231"/>
              <a:ext cx="45"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39974" name="Line 77"/>
            <p:cNvSpPr>
              <a:spLocks noChangeAspect="1" noChangeShapeType="1"/>
            </p:cNvSpPr>
            <p:nvPr/>
          </p:nvSpPr>
          <p:spPr bwMode="auto">
            <a:xfrm>
              <a:off x="4159" y="1774"/>
              <a:ext cx="0" cy="453"/>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sz="3201"/>
            </a:p>
          </p:txBody>
        </p:sp>
        <p:sp>
          <p:nvSpPr>
            <p:cNvPr id="39975" name="Oval 78"/>
            <p:cNvSpPr>
              <a:spLocks noChangeAspect="1" noChangeArrowheads="1"/>
            </p:cNvSpPr>
            <p:nvPr/>
          </p:nvSpPr>
          <p:spPr bwMode="auto">
            <a:xfrm>
              <a:off x="3966" y="1826"/>
              <a:ext cx="46"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39976" name="Line 79"/>
            <p:cNvSpPr>
              <a:spLocks noChangeAspect="1" noChangeShapeType="1"/>
            </p:cNvSpPr>
            <p:nvPr/>
          </p:nvSpPr>
          <p:spPr bwMode="auto">
            <a:xfrm flipH="1">
              <a:off x="3709" y="1775"/>
              <a:ext cx="113" cy="454"/>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sz="3201"/>
            </a:p>
          </p:txBody>
        </p:sp>
        <p:sp>
          <p:nvSpPr>
            <p:cNvPr id="39977" name="Oval 80"/>
            <p:cNvSpPr>
              <a:spLocks noChangeAspect="1" noChangeArrowheads="1"/>
            </p:cNvSpPr>
            <p:nvPr/>
          </p:nvSpPr>
          <p:spPr bwMode="auto">
            <a:xfrm>
              <a:off x="3896" y="2469"/>
              <a:ext cx="46"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39978" name="Line 81"/>
            <p:cNvSpPr>
              <a:spLocks noChangeAspect="1" noChangeShapeType="1"/>
            </p:cNvSpPr>
            <p:nvPr/>
          </p:nvSpPr>
          <p:spPr bwMode="auto">
            <a:xfrm>
              <a:off x="3709" y="2270"/>
              <a:ext cx="181" cy="204"/>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sz="3201"/>
            </a:p>
          </p:txBody>
        </p:sp>
        <p:sp>
          <p:nvSpPr>
            <p:cNvPr id="39979" name="Oval 82"/>
            <p:cNvSpPr>
              <a:spLocks noChangeAspect="1" noChangeArrowheads="1"/>
            </p:cNvSpPr>
            <p:nvPr/>
          </p:nvSpPr>
          <p:spPr bwMode="auto">
            <a:xfrm>
              <a:off x="3810" y="1744"/>
              <a:ext cx="45"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39980" name="Line 83"/>
            <p:cNvSpPr>
              <a:spLocks noChangeAspect="1" noChangeShapeType="1"/>
            </p:cNvSpPr>
            <p:nvPr/>
          </p:nvSpPr>
          <p:spPr bwMode="auto">
            <a:xfrm>
              <a:off x="3919" y="2017"/>
              <a:ext cx="0" cy="453"/>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sz="3201"/>
            </a:p>
          </p:txBody>
        </p:sp>
        <p:sp>
          <p:nvSpPr>
            <p:cNvPr id="39981" name="Oval 84"/>
            <p:cNvSpPr>
              <a:spLocks noChangeAspect="1" noChangeArrowheads="1"/>
            </p:cNvSpPr>
            <p:nvPr/>
          </p:nvSpPr>
          <p:spPr bwMode="auto">
            <a:xfrm>
              <a:off x="3680" y="1238"/>
              <a:ext cx="46"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39982" name="Oval 85"/>
            <p:cNvSpPr>
              <a:spLocks noChangeAspect="1" noChangeArrowheads="1"/>
            </p:cNvSpPr>
            <p:nvPr/>
          </p:nvSpPr>
          <p:spPr bwMode="auto">
            <a:xfrm>
              <a:off x="3897" y="1462"/>
              <a:ext cx="45"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39983" name="Line 86"/>
            <p:cNvSpPr>
              <a:spLocks noChangeAspect="1" noChangeShapeType="1"/>
            </p:cNvSpPr>
            <p:nvPr/>
          </p:nvSpPr>
          <p:spPr bwMode="auto">
            <a:xfrm>
              <a:off x="3919" y="1514"/>
              <a:ext cx="0" cy="453"/>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sz="3201"/>
            </a:p>
          </p:txBody>
        </p:sp>
        <p:sp>
          <p:nvSpPr>
            <p:cNvPr id="39984" name="Oval 87"/>
            <p:cNvSpPr>
              <a:spLocks noChangeAspect="1" noChangeArrowheads="1"/>
            </p:cNvSpPr>
            <p:nvPr/>
          </p:nvSpPr>
          <p:spPr bwMode="auto">
            <a:xfrm>
              <a:off x="4136" y="1722"/>
              <a:ext cx="45"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39985" name="Line 88"/>
            <p:cNvSpPr>
              <a:spLocks noChangeAspect="1" noChangeShapeType="1"/>
            </p:cNvSpPr>
            <p:nvPr/>
          </p:nvSpPr>
          <p:spPr bwMode="auto">
            <a:xfrm flipH="1">
              <a:off x="3950" y="2262"/>
              <a:ext cx="227" cy="227"/>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sz="3201"/>
            </a:p>
          </p:txBody>
        </p:sp>
        <p:sp>
          <p:nvSpPr>
            <p:cNvPr id="39986" name="Line 89"/>
            <p:cNvSpPr>
              <a:spLocks noChangeAspect="1" noChangeShapeType="1"/>
            </p:cNvSpPr>
            <p:nvPr/>
          </p:nvSpPr>
          <p:spPr bwMode="auto">
            <a:xfrm flipH="1">
              <a:off x="4178" y="1779"/>
              <a:ext cx="91" cy="454"/>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sz="3201"/>
            </a:p>
          </p:txBody>
        </p:sp>
        <p:sp>
          <p:nvSpPr>
            <p:cNvPr id="39987" name="Line 90"/>
            <p:cNvSpPr>
              <a:spLocks noChangeAspect="1" noChangeShapeType="1"/>
            </p:cNvSpPr>
            <p:nvPr/>
          </p:nvSpPr>
          <p:spPr bwMode="auto">
            <a:xfrm>
              <a:off x="3718" y="1270"/>
              <a:ext cx="182" cy="204"/>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sz="3201"/>
            </a:p>
          </p:txBody>
        </p:sp>
        <p:sp>
          <p:nvSpPr>
            <p:cNvPr id="39988" name="Line 91"/>
            <p:cNvSpPr>
              <a:spLocks noChangeAspect="1" noChangeShapeType="1"/>
            </p:cNvSpPr>
            <p:nvPr/>
          </p:nvSpPr>
          <p:spPr bwMode="auto">
            <a:xfrm>
              <a:off x="3993" y="1866"/>
              <a:ext cx="144" cy="374"/>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sz="3201"/>
            </a:p>
          </p:txBody>
        </p:sp>
        <p:sp>
          <p:nvSpPr>
            <p:cNvPr id="39989" name="Line 92"/>
            <p:cNvSpPr>
              <a:spLocks noChangeAspect="1" noChangeShapeType="1"/>
            </p:cNvSpPr>
            <p:nvPr/>
          </p:nvSpPr>
          <p:spPr bwMode="auto">
            <a:xfrm flipV="1">
              <a:off x="3940" y="1347"/>
              <a:ext cx="144" cy="125"/>
            </a:xfrm>
            <a:prstGeom prst="line">
              <a:avLst/>
            </a:prstGeom>
            <a:noFill/>
            <a:ln w="25400">
              <a:solidFill>
                <a:srgbClr val="00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sz="3201"/>
            </a:p>
          </p:txBody>
        </p:sp>
        <p:sp>
          <p:nvSpPr>
            <p:cNvPr id="39990" name="Oval 93"/>
            <p:cNvSpPr>
              <a:spLocks noChangeAspect="1" noChangeArrowheads="1"/>
            </p:cNvSpPr>
            <p:nvPr/>
          </p:nvSpPr>
          <p:spPr bwMode="auto">
            <a:xfrm>
              <a:off x="4080" y="1319"/>
              <a:ext cx="46"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grpSp>
      <p:grpSp>
        <p:nvGrpSpPr>
          <p:cNvPr id="6" name="Group 117"/>
          <p:cNvGrpSpPr>
            <a:grpSpLocks/>
          </p:cNvGrpSpPr>
          <p:nvPr/>
        </p:nvGrpSpPr>
        <p:grpSpPr bwMode="auto">
          <a:xfrm>
            <a:off x="3051489" y="2181740"/>
            <a:ext cx="1440333" cy="3360778"/>
            <a:chOff x="1569" y="1206"/>
            <a:chExt cx="520" cy="1561"/>
          </a:xfrm>
        </p:grpSpPr>
        <p:sp>
          <p:nvSpPr>
            <p:cNvPr id="39946" name="Text Box 95"/>
            <p:cNvSpPr txBox="1">
              <a:spLocks noChangeAspect="1" noChangeArrowheads="1"/>
            </p:cNvSpPr>
            <p:nvPr/>
          </p:nvSpPr>
          <p:spPr bwMode="auto">
            <a:xfrm>
              <a:off x="1693" y="2541"/>
              <a:ext cx="272"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defPPr>
                <a:defRPr lang="en-US"/>
              </a:defPPr>
              <a:lvl1pPr algn="ctr" eaLnBrk="1" hangingPunct="1">
                <a:defRPr sz="2400" b="1">
                  <a:solidFill>
                    <a:srgbClr val="800080"/>
                  </a:solidFill>
                  <a:latin typeface="Times New Roman" panose="02020603050405020304" pitchFamily="18" charset="0"/>
                  <a:cs typeface="Times New Roman" panose="02020603050405020304" pitchFamily="18"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sz="3201" dirty="0"/>
                <a:t>(b)</a:t>
              </a:r>
            </a:p>
          </p:txBody>
        </p:sp>
        <p:sp>
          <p:nvSpPr>
            <p:cNvPr id="39947" name="Line 96"/>
            <p:cNvSpPr>
              <a:spLocks noChangeAspect="1" noChangeShapeType="1"/>
            </p:cNvSpPr>
            <p:nvPr/>
          </p:nvSpPr>
          <p:spPr bwMode="auto">
            <a:xfrm>
              <a:off x="1865" y="1243"/>
              <a:ext cx="0" cy="453"/>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sz="3201"/>
            </a:p>
          </p:txBody>
        </p:sp>
        <p:sp>
          <p:nvSpPr>
            <p:cNvPr id="39948" name="Oval 97"/>
            <p:cNvSpPr>
              <a:spLocks noChangeAspect="1" noChangeArrowheads="1"/>
            </p:cNvSpPr>
            <p:nvPr/>
          </p:nvSpPr>
          <p:spPr bwMode="auto">
            <a:xfrm>
              <a:off x="1569" y="1206"/>
              <a:ext cx="46"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39949" name="Line 98"/>
            <p:cNvSpPr>
              <a:spLocks noChangeAspect="1" noChangeShapeType="1"/>
            </p:cNvSpPr>
            <p:nvPr/>
          </p:nvSpPr>
          <p:spPr bwMode="auto">
            <a:xfrm>
              <a:off x="1611" y="1229"/>
              <a:ext cx="227" cy="0"/>
            </a:xfrm>
            <a:prstGeom prst="line">
              <a:avLst/>
            </a:prstGeom>
            <a:noFill/>
            <a:ln w="25400">
              <a:solidFill>
                <a:srgbClr val="00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sz="3201"/>
            </a:p>
          </p:txBody>
        </p:sp>
        <p:sp>
          <p:nvSpPr>
            <p:cNvPr id="39950" name="Oval 99"/>
            <p:cNvSpPr>
              <a:spLocks noChangeAspect="1" noChangeArrowheads="1"/>
            </p:cNvSpPr>
            <p:nvPr/>
          </p:nvSpPr>
          <p:spPr bwMode="auto">
            <a:xfrm>
              <a:off x="2043" y="1223"/>
              <a:ext cx="46"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39951" name="Line 100"/>
            <p:cNvSpPr>
              <a:spLocks noChangeAspect="1" noChangeShapeType="1"/>
            </p:cNvSpPr>
            <p:nvPr/>
          </p:nvSpPr>
          <p:spPr bwMode="auto">
            <a:xfrm>
              <a:off x="2066" y="1274"/>
              <a:ext cx="0" cy="408"/>
            </a:xfrm>
            <a:prstGeom prst="line">
              <a:avLst/>
            </a:prstGeom>
            <a:noFill/>
            <a:ln w="25400">
              <a:solidFill>
                <a:srgbClr val="00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sz="3201"/>
            </a:p>
          </p:txBody>
        </p:sp>
        <p:sp>
          <p:nvSpPr>
            <p:cNvPr id="39952" name="Oval 101"/>
            <p:cNvSpPr>
              <a:spLocks noChangeAspect="1" noChangeArrowheads="1"/>
            </p:cNvSpPr>
            <p:nvPr/>
          </p:nvSpPr>
          <p:spPr bwMode="auto">
            <a:xfrm>
              <a:off x="1842" y="1686"/>
              <a:ext cx="46"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39953" name="Oval 102"/>
            <p:cNvSpPr>
              <a:spLocks noChangeAspect="1" noChangeArrowheads="1"/>
            </p:cNvSpPr>
            <p:nvPr/>
          </p:nvSpPr>
          <p:spPr bwMode="auto">
            <a:xfrm>
              <a:off x="1569" y="1686"/>
              <a:ext cx="46"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39954" name="Line 103"/>
            <p:cNvSpPr>
              <a:spLocks noChangeAspect="1" noChangeShapeType="1"/>
            </p:cNvSpPr>
            <p:nvPr/>
          </p:nvSpPr>
          <p:spPr bwMode="auto">
            <a:xfrm>
              <a:off x="1611" y="1708"/>
              <a:ext cx="227" cy="0"/>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sz="3201"/>
            </a:p>
          </p:txBody>
        </p:sp>
        <p:sp>
          <p:nvSpPr>
            <p:cNvPr id="39955" name="Line 104"/>
            <p:cNvSpPr>
              <a:spLocks noChangeAspect="1" noChangeShapeType="1"/>
            </p:cNvSpPr>
            <p:nvPr/>
          </p:nvSpPr>
          <p:spPr bwMode="auto">
            <a:xfrm flipH="1">
              <a:off x="1791" y="1945"/>
              <a:ext cx="111" cy="249"/>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sz="3201"/>
            </a:p>
          </p:txBody>
        </p:sp>
        <p:sp>
          <p:nvSpPr>
            <p:cNvPr id="39956" name="Oval 105"/>
            <p:cNvSpPr>
              <a:spLocks noChangeAspect="1" noChangeArrowheads="1"/>
            </p:cNvSpPr>
            <p:nvPr/>
          </p:nvSpPr>
          <p:spPr bwMode="auto">
            <a:xfrm>
              <a:off x="2043" y="1687"/>
              <a:ext cx="46"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39957" name="Line 106"/>
            <p:cNvSpPr>
              <a:spLocks noChangeAspect="1" noChangeShapeType="1"/>
            </p:cNvSpPr>
            <p:nvPr/>
          </p:nvSpPr>
          <p:spPr bwMode="auto">
            <a:xfrm>
              <a:off x="2066" y="1737"/>
              <a:ext cx="0" cy="453"/>
            </a:xfrm>
            <a:prstGeom prst="line">
              <a:avLst/>
            </a:prstGeom>
            <a:noFill/>
            <a:ln w="25400">
              <a:solidFill>
                <a:srgbClr val="00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sz="3201"/>
            </a:p>
          </p:txBody>
        </p:sp>
        <p:sp>
          <p:nvSpPr>
            <p:cNvPr id="39958" name="Oval 107"/>
            <p:cNvSpPr>
              <a:spLocks noChangeAspect="1" noChangeArrowheads="1"/>
            </p:cNvSpPr>
            <p:nvPr/>
          </p:nvSpPr>
          <p:spPr bwMode="auto">
            <a:xfrm>
              <a:off x="2043" y="2195"/>
              <a:ext cx="46"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39959" name="Oval 108"/>
            <p:cNvSpPr>
              <a:spLocks noChangeAspect="1" noChangeArrowheads="1"/>
            </p:cNvSpPr>
            <p:nvPr/>
          </p:nvSpPr>
          <p:spPr bwMode="auto">
            <a:xfrm>
              <a:off x="1590" y="2460"/>
              <a:ext cx="45"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39960" name="Line 109"/>
            <p:cNvSpPr>
              <a:spLocks noChangeAspect="1" noChangeShapeType="1"/>
            </p:cNvSpPr>
            <p:nvPr/>
          </p:nvSpPr>
          <p:spPr bwMode="auto">
            <a:xfrm>
              <a:off x="1818" y="2246"/>
              <a:ext cx="227" cy="226"/>
            </a:xfrm>
            <a:prstGeom prst="line">
              <a:avLst/>
            </a:prstGeom>
            <a:noFill/>
            <a:ln w="25400">
              <a:solidFill>
                <a:srgbClr val="00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sz="3201"/>
            </a:p>
          </p:txBody>
        </p:sp>
        <p:sp>
          <p:nvSpPr>
            <p:cNvPr id="39961" name="Oval 110"/>
            <p:cNvSpPr>
              <a:spLocks noChangeAspect="1" noChangeArrowheads="1"/>
            </p:cNvSpPr>
            <p:nvPr/>
          </p:nvSpPr>
          <p:spPr bwMode="auto">
            <a:xfrm>
              <a:off x="2043" y="2469"/>
              <a:ext cx="46"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39962" name="Line 111"/>
            <p:cNvSpPr>
              <a:spLocks noChangeAspect="1" noChangeShapeType="1"/>
            </p:cNvSpPr>
            <p:nvPr/>
          </p:nvSpPr>
          <p:spPr bwMode="auto">
            <a:xfrm>
              <a:off x="2066" y="2246"/>
              <a:ext cx="0" cy="226"/>
            </a:xfrm>
            <a:prstGeom prst="line">
              <a:avLst/>
            </a:prstGeom>
            <a:noFill/>
            <a:ln w="25400">
              <a:solidFill>
                <a:srgbClr val="00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sz="3201"/>
            </a:p>
          </p:txBody>
        </p:sp>
        <p:sp>
          <p:nvSpPr>
            <p:cNvPr id="39963" name="Oval 112"/>
            <p:cNvSpPr>
              <a:spLocks noChangeAspect="1" noChangeArrowheads="1"/>
            </p:cNvSpPr>
            <p:nvPr/>
          </p:nvSpPr>
          <p:spPr bwMode="auto">
            <a:xfrm>
              <a:off x="1764" y="2200"/>
              <a:ext cx="46" cy="46"/>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39964" name="Line 113"/>
            <p:cNvSpPr>
              <a:spLocks noChangeAspect="1" noChangeShapeType="1"/>
            </p:cNvSpPr>
            <p:nvPr/>
          </p:nvSpPr>
          <p:spPr bwMode="auto">
            <a:xfrm flipV="1">
              <a:off x="1621" y="1737"/>
              <a:ext cx="236" cy="725"/>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sz="3201"/>
            </a:p>
          </p:txBody>
        </p:sp>
        <p:sp>
          <p:nvSpPr>
            <p:cNvPr id="39965" name="Oval 114"/>
            <p:cNvSpPr>
              <a:spLocks noChangeAspect="1" noChangeArrowheads="1"/>
            </p:cNvSpPr>
            <p:nvPr/>
          </p:nvSpPr>
          <p:spPr bwMode="auto">
            <a:xfrm>
              <a:off x="1842" y="1206"/>
              <a:ext cx="46"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39966" name="Oval 115"/>
            <p:cNvSpPr>
              <a:spLocks noChangeAspect="1" noChangeArrowheads="1"/>
            </p:cNvSpPr>
            <p:nvPr/>
          </p:nvSpPr>
          <p:spPr bwMode="auto">
            <a:xfrm>
              <a:off x="1894" y="1910"/>
              <a:ext cx="45" cy="45"/>
            </a:xfrm>
            <a:prstGeom prst="ellipse">
              <a:avLst/>
            </a:prstGeom>
            <a:solidFill>
              <a:srgbClr val="FFFFFF"/>
            </a:solidFill>
            <a:ln w="25400">
              <a:solidFill>
                <a:srgbClr val="000000"/>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grpSp>
      <p:sp>
        <p:nvSpPr>
          <p:cNvPr id="7" name="矩形 6"/>
          <p:cNvSpPr/>
          <p:nvPr/>
        </p:nvSpPr>
        <p:spPr>
          <a:xfrm>
            <a:off x="751467" y="5732878"/>
            <a:ext cx="1723549" cy="461665"/>
          </a:xfrm>
          <a:prstGeom prst="rect">
            <a:avLst/>
          </a:prstGeom>
          <a:solidFill>
            <a:srgbClr val="FFFF66"/>
          </a:solidFill>
        </p:spPr>
        <p:txBody>
          <a:bodyPr wrap="none">
            <a:spAutoFit/>
          </a:bodyPr>
          <a:lstStyle/>
          <a:p>
            <a:r>
              <a:rPr lang="zh-CN" altLang="en-US" b="1" dirty="0">
                <a:solidFill>
                  <a:srgbClr val="0000FF"/>
                </a:solidFill>
              </a:rPr>
              <a:t>不是有向树</a:t>
            </a:r>
          </a:p>
        </p:txBody>
      </p:sp>
      <p:sp>
        <p:nvSpPr>
          <p:cNvPr id="120" name="矩形 119"/>
          <p:cNvSpPr/>
          <p:nvPr/>
        </p:nvSpPr>
        <p:spPr>
          <a:xfrm>
            <a:off x="2909881" y="5732878"/>
            <a:ext cx="1723549" cy="461665"/>
          </a:xfrm>
          <a:prstGeom prst="rect">
            <a:avLst/>
          </a:prstGeom>
          <a:solidFill>
            <a:srgbClr val="FFFF66"/>
          </a:solidFill>
        </p:spPr>
        <p:txBody>
          <a:bodyPr wrap="none">
            <a:spAutoFit/>
          </a:bodyPr>
          <a:lstStyle/>
          <a:p>
            <a:r>
              <a:rPr lang="zh-CN" altLang="en-US" b="1" dirty="0">
                <a:solidFill>
                  <a:srgbClr val="0000FF"/>
                </a:solidFill>
              </a:rPr>
              <a:t>不是有向树</a:t>
            </a:r>
          </a:p>
        </p:txBody>
      </p:sp>
      <p:sp>
        <p:nvSpPr>
          <p:cNvPr id="121" name="矩形 120"/>
          <p:cNvSpPr/>
          <p:nvPr/>
        </p:nvSpPr>
        <p:spPr>
          <a:xfrm>
            <a:off x="5618364" y="5732878"/>
            <a:ext cx="1107996" cy="461665"/>
          </a:xfrm>
          <a:prstGeom prst="rect">
            <a:avLst/>
          </a:prstGeom>
          <a:solidFill>
            <a:srgbClr val="FFFF66"/>
          </a:solidFill>
        </p:spPr>
        <p:txBody>
          <a:bodyPr wrap="none">
            <a:spAutoFit/>
          </a:bodyPr>
          <a:lstStyle/>
          <a:p>
            <a:r>
              <a:rPr lang="zh-CN" altLang="en-US" b="1" dirty="0">
                <a:solidFill>
                  <a:srgbClr val="0000FF"/>
                </a:solidFill>
              </a:rPr>
              <a:t>有向树</a:t>
            </a:r>
          </a:p>
        </p:txBody>
      </p:sp>
      <p:sp>
        <p:nvSpPr>
          <p:cNvPr id="122" name="矩形 121"/>
          <p:cNvSpPr/>
          <p:nvPr/>
        </p:nvSpPr>
        <p:spPr>
          <a:xfrm>
            <a:off x="7796810" y="5732878"/>
            <a:ext cx="1107996" cy="461665"/>
          </a:xfrm>
          <a:prstGeom prst="rect">
            <a:avLst/>
          </a:prstGeom>
          <a:solidFill>
            <a:srgbClr val="FFFF66"/>
          </a:solidFill>
        </p:spPr>
        <p:txBody>
          <a:bodyPr wrap="none">
            <a:spAutoFit/>
          </a:bodyPr>
          <a:lstStyle/>
          <a:p>
            <a:r>
              <a:rPr lang="zh-CN" altLang="en-US" b="1" dirty="0">
                <a:solidFill>
                  <a:srgbClr val="0000FF"/>
                </a:solidFill>
              </a:rPr>
              <a:t>有向树</a:t>
            </a:r>
          </a:p>
        </p:txBody>
      </p:sp>
      <p:sp>
        <p:nvSpPr>
          <p:cNvPr id="123" name="矩形 122"/>
          <p:cNvSpPr/>
          <p:nvPr/>
        </p:nvSpPr>
        <p:spPr>
          <a:xfrm>
            <a:off x="10082810" y="5732878"/>
            <a:ext cx="1107996" cy="461665"/>
          </a:xfrm>
          <a:prstGeom prst="rect">
            <a:avLst/>
          </a:prstGeom>
          <a:solidFill>
            <a:srgbClr val="FFFF66"/>
          </a:solidFill>
        </p:spPr>
        <p:txBody>
          <a:bodyPr wrap="none">
            <a:spAutoFit/>
          </a:bodyPr>
          <a:lstStyle/>
          <a:p>
            <a:r>
              <a:rPr lang="zh-CN" altLang="en-US" b="1" dirty="0">
                <a:solidFill>
                  <a:srgbClr val="0000FF"/>
                </a:solidFill>
              </a:rPr>
              <a:t>有向树</a:t>
            </a:r>
          </a:p>
        </p:txBody>
      </p:sp>
    </p:spTree>
    <p:extLst>
      <p:ext uri="{BB962C8B-B14F-4D97-AF65-F5344CB8AC3E}">
        <p14:creationId xmlns:p14="http://schemas.microsoft.com/office/powerpoint/2010/main" val="25062349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1370115">
                                            <p:txEl>
                                              <p:pRg st="0" end="0"/>
                                            </p:txEl>
                                          </p:spTgt>
                                        </p:tgtEl>
                                        <p:attrNameLst>
                                          <p:attrName>style.visibility</p:attrName>
                                        </p:attrNameLst>
                                      </p:cBhvr>
                                      <p:to>
                                        <p:strVal val="visible"/>
                                      </p:to>
                                    </p:set>
                                    <p:anim calcmode="lin" valueType="num">
                                      <p:cBhvr>
                                        <p:cTn id="7" dur="500" decel="50000" fill="hold">
                                          <p:stCondLst>
                                            <p:cond delay="0"/>
                                          </p:stCondLst>
                                        </p:cTn>
                                        <p:tgtEl>
                                          <p:spTgt spid="1370115">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370115">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370115">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1370115">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370115">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370115">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370115">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370115">
                                            <p:txEl>
                                              <p:pRg st="0" end="0"/>
                                            </p:txEl>
                                          </p:spTgt>
                                        </p:tgtEl>
                                      </p:cBhvr>
                                    </p:animEffect>
                                  </p:childTnLst>
                                </p:cTn>
                              </p:par>
                            </p:childTnLst>
                          </p:cTn>
                        </p:par>
                        <p:par>
                          <p:cTn id="15" fill="hold" nodeType="afterGroup">
                            <p:stCondLst>
                              <p:cond delay="1000"/>
                            </p:stCondLst>
                            <p:childTnLst>
                              <p:par>
                                <p:cTn id="16" presetID="25"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9"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20"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21" dur="1000" fill="hold"/>
                                        <p:tgtEl>
                                          <p:spTgt spid="2"/>
                                        </p:tgtEl>
                                        <p:attrNameLst>
                                          <p:attrName>ppt_h</p:attrName>
                                        </p:attrNameLst>
                                      </p:cBhvr>
                                      <p:tavLst>
                                        <p:tav tm="0">
                                          <p:val>
                                            <p:strVal val="#ppt_h"/>
                                          </p:val>
                                        </p:tav>
                                        <p:tav tm="100000">
                                          <p:val>
                                            <p:strVal val="#ppt_h"/>
                                          </p:val>
                                        </p:tav>
                                      </p:tavLst>
                                    </p:anim>
                                    <p:anim calcmode="lin" valueType="num">
                                      <p:cBhvr>
                                        <p:cTn id="22"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23"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24"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25" dur="1000" decel="50000">
                                          <p:stCondLst>
                                            <p:cond delay="0"/>
                                          </p:stCondLst>
                                        </p:cTn>
                                        <p:tgtEl>
                                          <p:spTgt spid="2"/>
                                        </p:tgtEl>
                                      </p:cBhvr>
                                    </p:animEffect>
                                  </p:childTnLst>
                                </p:cTn>
                              </p:par>
                              <p:par>
                                <p:cTn id="26" presetID="25"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29"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0"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1" dur="1000" fill="hold"/>
                                        <p:tgtEl>
                                          <p:spTgt spid="3"/>
                                        </p:tgtEl>
                                        <p:attrNameLst>
                                          <p:attrName>ppt_h</p:attrName>
                                        </p:attrNameLst>
                                      </p:cBhvr>
                                      <p:tavLst>
                                        <p:tav tm="0">
                                          <p:val>
                                            <p:strVal val="#ppt_h"/>
                                          </p:val>
                                        </p:tav>
                                        <p:tav tm="100000">
                                          <p:val>
                                            <p:strVal val="#ppt_h"/>
                                          </p:val>
                                        </p:tav>
                                      </p:tavLst>
                                    </p:anim>
                                    <p:anim calcmode="lin" valueType="num">
                                      <p:cBhvr>
                                        <p:cTn id="32"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3"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4"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35" dur="1000" decel="50000">
                                          <p:stCondLst>
                                            <p:cond delay="0"/>
                                          </p:stCondLst>
                                        </p:cTn>
                                        <p:tgtEl>
                                          <p:spTgt spid="3"/>
                                        </p:tgtEl>
                                      </p:cBhvr>
                                    </p:animEffect>
                                  </p:childTnLst>
                                </p:cTn>
                              </p:par>
                              <p:par>
                                <p:cTn id="36" presetID="25" presetClass="entr" presetSubtype="0"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p:cTn id="38"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39"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40"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41" dur="1000" fill="hold"/>
                                        <p:tgtEl>
                                          <p:spTgt spid="4"/>
                                        </p:tgtEl>
                                        <p:attrNameLst>
                                          <p:attrName>ppt_h</p:attrName>
                                        </p:attrNameLst>
                                      </p:cBhvr>
                                      <p:tavLst>
                                        <p:tav tm="0">
                                          <p:val>
                                            <p:strVal val="#ppt_h"/>
                                          </p:val>
                                        </p:tav>
                                        <p:tav tm="100000">
                                          <p:val>
                                            <p:strVal val="#ppt_h"/>
                                          </p:val>
                                        </p:tav>
                                      </p:tavLst>
                                    </p:anim>
                                    <p:anim calcmode="lin" valueType="num">
                                      <p:cBhvr>
                                        <p:cTn id="42"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43"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44"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45" dur="1000" decel="50000">
                                          <p:stCondLst>
                                            <p:cond delay="0"/>
                                          </p:stCondLst>
                                        </p:cTn>
                                        <p:tgtEl>
                                          <p:spTgt spid="4"/>
                                        </p:tgtEl>
                                      </p:cBhvr>
                                    </p:animEffect>
                                  </p:childTnLst>
                                </p:cTn>
                              </p:par>
                              <p:par>
                                <p:cTn id="46" presetID="25" presetClass="entr" presetSubtype="0"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p:cTn id="48"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49"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50"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51" dur="1000" fill="hold"/>
                                        <p:tgtEl>
                                          <p:spTgt spid="5"/>
                                        </p:tgtEl>
                                        <p:attrNameLst>
                                          <p:attrName>ppt_h</p:attrName>
                                        </p:attrNameLst>
                                      </p:cBhvr>
                                      <p:tavLst>
                                        <p:tav tm="0">
                                          <p:val>
                                            <p:strVal val="#ppt_h"/>
                                          </p:val>
                                        </p:tav>
                                        <p:tav tm="100000">
                                          <p:val>
                                            <p:strVal val="#ppt_h"/>
                                          </p:val>
                                        </p:tav>
                                      </p:tavLst>
                                    </p:anim>
                                    <p:anim calcmode="lin" valueType="num">
                                      <p:cBhvr>
                                        <p:cTn id="52"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53"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54"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55" dur="1000" decel="50000">
                                          <p:stCondLst>
                                            <p:cond delay="0"/>
                                          </p:stCondLst>
                                        </p:cTn>
                                        <p:tgtEl>
                                          <p:spTgt spid="5"/>
                                        </p:tgtEl>
                                      </p:cBhvr>
                                    </p:animEffect>
                                  </p:childTnLst>
                                </p:cTn>
                              </p:par>
                              <p:par>
                                <p:cTn id="56" presetID="25" presetClass="entr" presetSubtype="0" fill="hold" nodeType="with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p:cTn id="58"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59"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60"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61" dur="1000" fill="hold"/>
                                        <p:tgtEl>
                                          <p:spTgt spid="6"/>
                                        </p:tgtEl>
                                        <p:attrNameLst>
                                          <p:attrName>ppt_h</p:attrName>
                                        </p:attrNameLst>
                                      </p:cBhvr>
                                      <p:tavLst>
                                        <p:tav tm="0">
                                          <p:val>
                                            <p:strVal val="#ppt_h"/>
                                          </p:val>
                                        </p:tav>
                                        <p:tav tm="100000">
                                          <p:val>
                                            <p:strVal val="#ppt_h"/>
                                          </p:val>
                                        </p:tav>
                                      </p:tavLst>
                                    </p:anim>
                                    <p:anim calcmode="lin" valueType="num">
                                      <p:cBhvr>
                                        <p:cTn id="62"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63"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64"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65" dur="1000" decel="50000">
                                          <p:stCondLst>
                                            <p:cond delay="0"/>
                                          </p:stCondLst>
                                        </p:cTn>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7"/>
                                        </p:tgtEl>
                                        <p:attrNameLst>
                                          <p:attrName>style.visibility</p:attrName>
                                        </p:attrNameLst>
                                      </p:cBhvr>
                                      <p:to>
                                        <p:strVal val="visible"/>
                                      </p:to>
                                    </p:set>
                                    <p:anim calcmode="lin" valueType="num">
                                      <p:cBhvr additive="base">
                                        <p:cTn id="70" dur="500" fill="hold"/>
                                        <p:tgtEl>
                                          <p:spTgt spid="7"/>
                                        </p:tgtEl>
                                        <p:attrNameLst>
                                          <p:attrName>ppt_x</p:attrName>
                                        </p:attrNameLst>
                                      </p:cBhvr>
                                      <p:tavLst>
                                        <p:tav tm="0">
                                          <p:val>
                                            <p:strVal val="#ppt_x"/>
                                          </p:val>
                                        </p:tav>
                                        <p:tav tm="100000">
                                          <p:val>
                                            <p:strVal val="#ppt_x"/>
                                          </p:val>
                                        </p:tav>
                                      </p:tavLst>
                                    </p:anim>
                                    <p:anim calcmode="lin" valueType="num">
                                      <p:cBhvr additive="base">
                                        <p:cTn id="7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120"/>
                                        </p:tgtEl>
                                        <p:attrNameLst>
                                          <p:attrName>style.visibility</p:attrName>
                                        </p:attrNameLst>
                                      </p:cBhvr>
                                      <p:to>
                                        <p:strVal val="visible"/>
                                      </p:to>
                                    </p:set>
                                    <p:anim calcmode="lin" valueType="num">
                                      <p:cBhvr additive="base">
                                        <p:cTn id="76" dur="500" fill="hold"/>
                                        <p:tgtEl>
                                          <p:spTgt spid="120"/>
                                        </p:tgtEl>
                                        <p:attrNameLst>
                                          <p:attrName>ppt_x</p:attrName>
                                        </p:attrNameLst>
                                      </p:cBhvr>
                                      <p:tavLst>
                                        <p:tav tm="0">
                                          <p:val>
                                            <p:strVal val="#ppt_x"/>
                                          </p:val>
                                        </p:tav>
                                        <p:tav tm="100000">
                                          <p:val>
                                            <p:strVal val="#ppt_x"/>
                                          </p:val>
                                        </p:tav>
                                      </p:tavLst>
                                    </p:anim>
                                    <p:anim calcmode="lin" valueType="num">
                                      <p:cBhvr additive="base">
                                        <p:cTn id="77"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121"/>
                                        </p:tgtEl>
                                        <p:attrNameLst>
                                          <p:attrName>style.visibility</p:attrName>
                                        </p:attrNameLst>
                                      </p:cBhvr>
                                      <p:to>
                                        <p:strVal val="visible"/>
                                      </p:to>
                                    </p:set>
                                    <p:anim calcmode="lin" valueType="num">
                                      <p:cBhvr additive="base">
                                        <p:cTn id="82" dur="500" fill="hold"/>
                                        <p:tgtEl>
                                          <p:spTgt spid="121"/>
                                        </p:tgtEl>
                                        <p:attrNameLst>
                                          <p:attrName>ppt_x</p:attrName>
                                        </p:attrNameLst>
                                      </p:cBhvr>
                                      <p:tavLst>
                                        <p:tav tm="0">
                                          <p:val>
                                            <p:strVal val="#ppt_x"/>
                                          </p:val>
                                        </p:tav>
                                        <p:tav tm="100000">
                                          <p:val>
                                            <p:strVal val="#ppt_x"/>
                                          </p:val>
                                        </p:tav>
                                      </p:tavLst>
                                    </p:anim>
                                    <p:anim calcmode="lin" valueType="num">
                                      <p:cBhvr additive="base">
                                        <p:cTn id="83"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122"/>
                                        </p:tgtEl>
                                        <p:attrNameLst>
                                          <p:attrName>style.visibility</p:attrName>
                                        </p:attrNameLst>
                                      </p:cBhvr>
                                      <p:to>
                                        <p:strVal val="visible"/>
                                      </p:to>
                                    </p:set>
                                    <p:anim calcmode="lin" valueType="num">
                                      <p:cBhvr additive="base">
                                        <p:cTn id="88" dur="500" fill="hold"/>
                                        <p:tgtEl>
                                          <p:spTgt spid="122"/>
                                        </p:tgtEl>
                                        <p:attrNameLst>
                                          <p:attrName>ppt_x</p:attrName>
                                        </p:attrNameLst>
                                      </p:cBhvr>
                                      <p:tavLst>
                                        <p:tav tm="0">
                                          <p:val>
                                            <p:strVal val="#ppt_x"/>
                                          </p:val>
                                        </p:tav>
                                        <p:tav tm="100000">
                                          <p:val>
                                            <p:strVal val="#ppt_x"/>
                                          </p:val>
                                        </p:tav>
                                      </p:tavLst>
                                    </p:anim>
                                    <p:anim calcmode="lin" valueType="num">
                                      <p:cBhvr additive="base">
                                        <p:cTn id="89"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123"/>
                                        </p:tgtEl>
                                        <p:attrNameLst>
                                          <p:attrName>style.visibility</p:attrName>
                                        </p:attrNameLst>
                                      </p:cBhvr>
                                      <p:to>
                                        <p:strVal val="visible"/>
                                      </p:to>
                                    </p:set>
                                    <p:anim calcmode="lin" valueType="num">
                                      <p:cBhvr additive="base">
                                        <p:cTn id="94" dur="500" fill="hold"/>
                                        <p:tgtEl>
                                          <p:spTgt spid="123"/>
                                        </p:tgtEl>
                                        <p:attrNameLst>
                                          <p:attrName>ppt_x</p:attrName>
                                        </p:attrNameLst>
                                      </p:cBhvr>
                                      <p:tavLst>
                                        <p:tav tm="0">
                                          <p:val>
                                            <p:strVal val="#ppt_x"/>
                                          </p:val>
                                        </p:tav>
                                        <p:tav tm="100000">
                                          <p:val>
                                            <p:strVal val="#ppt_x"/>
                                          </p:val>
                                        </p:tav>
                                      </p:tavLst>
                                    </p:anim>
                                    <p:anim calcmode="lin" valueType="num">
                                      <p:cBhvr additive="base">
                                        <p:cTn id="95" dur="500" fill="hold"/>
                                        <p:tgtEl>
                                          <p:spTgt spid="1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0115" grpId="0" build="p"/>
      <p:bldP spid="7" grpId="0" animBg="1"/>
      <p:bldP spid="120" grpId="0" animBg="1"/>
      <p:bldP spid="121" grpId="0" animBg="1"/>
      <p:bldP spid="122" grpId="0" animBg="1"/>
      <p:bldP spid="12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3"/>
          <p:cNvSpPr>
            <a:spLocks noGrp="1" noChangeArrowheads="1"/>
          </p:cNvSpPr>
          <p:nvPr>
            <p:ph type="body" idx="1"/>
          </p:nvPr>
        </p:nvSpPr>
        <p:spPr>
          <a:xfrm>
            <a:off x="614472" y="965446"/>
            <a:ext cx="10894903" cy="4750348"/>
          </a:xfrm>
        </p:spPr>
        <p:txBody>
          <a:bodyPr>
            <a:normAutofit/>
          </a:bodyPr>
          <a:lstStyle/>
          <a:p>
            <a:pPr marL="0" indent="648000">
              <a:lnSpc>
                <a:spcPct val="150000"/>
              </a:lnSpc>
              <a:spcBef>
                <a:spcPts val="600"/>
              </a:spcBef>
              <a:buNone/>
            </a:pPr>
            <a:r>
              <a:rPr lang="zh-CN" altLang="en-US" dirty="0"/>
              <a:t>一棵</a:t>
            </a:r>
            <a:r>
              <a:rPr lang="zh-CN" altLang="en-US" dirty="0">
                <a:solidFill>
                  <a:srgbClr val="800080"/>
                </a:solidFill>
              </a:rPr>
              <a:t>非平凡的有向树</a:t>
            </a:r>
            <a:r>
              <a:rPr lang="zh-CN" altLang="en-US" dirty="0"/>
              <a:t>，如果</a:t>
            </a:r>
            <a:r>
              <a:rPr lang="zh-CN" altLang="en-US" dirty="0">
                <a:solidFill>
                  <a:srgbClr val="0000FF"/>
                </a:solidFill>
              </a:rPr>
              <a:t>恰有一个结点的入度为</a:t>
            </a:r>
            <a:r>
              <a:rPr lang="en-US" altLang="zh-CN" dirty="0">
                <a:solidFill>
                  <a:srgbClr val="0000FF"/>
                </a:solidFill>
              </a:rPr>
              <a:t>0</a:t>
            </a:r>
            <a:r>
              <a:rPr lang="zh-CN" altLang="en-US" dirty="0"/>
              <a:t>，</a:t>
            </a:r>
            <a:r>
              <a:rPr lang="zh-CN" altLang="en-US" dirty="0">
                <a:solidFill>
                  <a:srgbClr val="800080"/>
                </a:solidFill>
              </a:rPr>
              <a:t>其余所有结点的入度均为</a:t>
            </a:r>
            <a:r>
              <a:rPr lang="en-US" altLang="zh-CN" dirty="0">
                <a:solidFill>
                  <a:srgbClr val="800080"/>
                </a:solidFill>
              </a:rPr>
              <a:t>1</a:t>
            </a:r>
            <a:r>
              <a:rPr lang="zh-CN" altLang="en-US" dirty="0"/>
              <a:t>，则称之为</a:t>
            </a:r>
            <a:r>
              <a:rPr lang="zh-CN" altLang="en-US" dirty="0">
                <a:solidFill>
                  <a:srgbClr val="FF0000"/>
                </a:solidFill>
              </a:rPr>
              <a:t>根树</a:t>
            </a:r>
            <a:r>
              <a:rPr lang="en-US" altLang="zh-CN" dirty="0"/>
              <a:t>(Root Tree)</a:t>
            </a:r>
            <a:r>
              <a:rPr lang="zh-CN" altLang="en-US" dirty="0"/>
              <a:t>或</a:t>
            </a:r>
            <a:r>
              <a:rPr lang="zh-CN" altLang="en-US" dirty="0">
                <a:solidFill>
                  <a:srgbClr val="FF0000"/>
                </a:solidFill>
              </a:rPr>
              <a:t>外向树</a:t>
            </a:r>
            <a:r>
              <a:rPr lang="en-US" altLang="zh-CN" dirty="0"/>
              <a:t>(Outward Tree)</a:t>
            </a:r>
            <a:r>
              <a:rPr lang="zh-CN" altLang="en-US" dirty="0"/>
              <a:t>。</a:t>
            </a:r>
            <a:r>
              <a:rPr lang="en-US" altLang="zh-CN" kern="0" dirty="0"/>
              <a:t> </a:t>
            </a:r>
          </a:p>
          <a:p>
            <a:pPr marL="0" indent="648000">
              <a:lnSpc>
                <a:spcPct val="150000"/>
              </a:lnSpc>
              <a:spcBef>
                <a:spcPts val="600"/>
              </a:spcBef>
              <a:buNone/>
            </a:pPr>
            <a:r>
              <a:rPr lang="zh-CN" altLang="en-US" kern="0" dirty="0">
                <a:solidFill>
                  <a:srgbClr val="0000FF"/>
                </a:solidFill>
              </a:rPr>
              <a:t>入度为</a:t>
            </a:r>
            <a:r>
              <a:rPr lang="en-US" altLang="zh-CN" kern="0" dirty="0">
                <a:solidFill>
                  <a:srgbClr val="0000FF"/>
                </a:solidFill>
              </a:rPr>
              <a:t>0</a:t>
            </a:r>
            <a:r>
              <a:rPr lang="zh-CN" altLang="en-US" kern="0" dirty="0"/>
              <a:t>的结点称为</a:t>
            </a:r>
            <a:r>
              <a:rPr lang="zh-CN" altLang="en-US" kern="0" dirty="0">
                <a:solidFill>
                  <a:srgbClr val="FF0000"/>
                </a:solidFill>
              </a:rPr>
              <a:t>根</a:t>
            </a:r>
            <a:r>
              <a:rPr lang="en-US" altLang="zh-CN" kern="0" dirty="0"/>
              <a:t>(Root)</a:t>
            </a:r>
            <a:r>
              <a:rPr lang="zh-CN" altLang="en-US" kern="0" dirty="0"/>
              <a:t>；</a:t>
            </a:r>
            <a:r>
              <a:rPr lang="zh-CN" altLang="en-US" kern="0" dirty="0">
                <a:solidFill>
                  <a:srgbClr val="800080"/>
                </a:solidFill>
              </a:rPr>
              <a:t>出度为</a:t>
            </a:r>
            <a:r>
              <a:rPr lang="en-US" altLang="zh-CN" kern="0" dirty="0">
                <a:solidFill>
                  <a:srgbClr val="800080"/>
                </a:solidFill>
              </a:rPr>
              <a:t>0</a:t>
            </a:r>
            <a:r>
              <a:rPr lang="zh-CN" altLang="en-US" kern="0" dirty="0"/>
              <a:t>的结点称为</a:t>
            </a:r>
            <a:r>
              <a:rPr lang="zh-CN" altLang="en-US" kern="0" dirty="0">
                <a:solidFill>
                  <a:srgbClr val="FF0000"/>
                </a:solidFill>
              </a:rPr>
              <a:t>叶</a:t>
            </a:r>
            <a:r>
              <a:rPr lang="en-US" altLang="zh-CN" kern="0" dirty="0"/>
              <a:t>(Leaf)</a:t>
            </a:r>
            <a:r>
              <a:rPr lang="zh-CN" altLang="en-US" kern="0" dirty="0"/>
              <a:t>；</a:t>
            </a:r>
            <a:r>
              <a:rPr lang="zh-CN" altLang="en-US" kern="0" dirty="0">
                <a:solidFill>
                  <a:srgbClr val="800080"/>
                </a:solidFill>
              </a:rPr>
              <a:t>入度为</a:t>
            </a:r>
            <a:r>
              <a:rPr lang="en-US" altLang="zh-CN" kern="0" dirty="0">
                <a:solidFill>
                  <a:srgbClr val="800080"/>
                </a:solidFill>
              </a:rPr>
              <a:t>1</a:t>
            </a:r>
            <a:r>
              <a:rPr lang="zh-CN" altLang="en-US" kern="0" dirty="0">
                <a:solidFill>
                  <a:srgbClr val="800080"/>
                </a:solidFill>
              </a:rPr>
              <a:t>，出度大于</a:t>
            </a:r>
            <a:r>
              <a:rPr lang="en-US" altLang="zh-CN" kern="0" dirty="0">
                <a:solidFill>
                  <a:srgbClr val="800080"/>
                </a:solidFill>
              </a:rPr>
              <a:t>0</a:t>
            </a:r>
            <a:r>
              <a:rPr lang="zh-CN" altLang="en-US" kern="0" dirty="0"/>
              <a:t>的结点称为</a:t>
            </a:r>
            <a:r>
              <a:rPr lang="zh-CN" altLang="en-US" kern="0" dirty="0">
                <a:solidFill>
                  <a:srgbClr val="FF0000"/>
                </a:solidFill>
              </a:rPr>
              <a:t>内点</a:t>
            </a:r>
            <a:r>
              <a:rPr lang="en-US" altLang="zh-CN" kern="0" dirty="0"/>
              <a:t>(Interior Point)</a:t>
            </a:r>
            <a:r>
              <a:rPr lang="zh-CN" altLang="en-US" kern="0" dirty="0"/>
              <a:t>；又将</a:t>
            </a:r>
            <a:r>
              <a:rPr lang="zh-CN" altLang="en-US" kern="0" dirty="0">
                <a:solidFill>
                  <a:srgbClr val="0000FF"/>
                </a:solidFill>
              </a:rPr>
              <a:t>内点和根</a:t>
            </a:r>
            <a:r>
              <a:rPr lang="zh-CN" altLang="en-US" kern="0" dirty="0"/>
              <a:t>统称为</a:t>
            </a:r>
            <a:r>
              <a:rPr lang="zh-CN" altLang="en-US" kern="0" dirty="0">
                <a:solidFill>
                  <a:srgbClr val="FF0000"/>
                </a:solidFill>
              </a:rPr>
              <a:t>分支点</a:t>
            </a:r>
            <a:r>
              <a:rPr lang="en-US" altLang="zh-CN" kern="0" dirty="0"/>
              <a:t>(Branch Point)</a:t>
            </a:r>
            <a:r>
              <a:rPr lang="zh-CN" altLang="en-US" kern="0" dirty="0"/>
              <a:t>。</a:t>
            </a:r>
            <a:endParaRPr lang="en-US" altLang="zh-CN" kern="0" dirty="0"/>
          </a:p>
          <a:p>
            <a:pPr marL="0" indent="648000">
              <a:lnSpc>
                <a:spcPct val="150000"/>
              </a:lnSpc>
              <a:spcBef>
                <a:spcPts val="600"/>
              </a:spcBef>
              <a:buNone/>
            </a:pPr>
            <a:r>
              <a:rPr lang="zh-CN" altLang="en-US" kern="0" dirty="0"/>
              <a:t>在根树中，从</a:t>
            </a:r>
            <a:r>
              <a:rPr lang="zh-CN" altLang="en-US" kern="0" dirty="0">
                <a:solidFill>
                  <a:srgbClr val="800080"/>
                </a:solidFill>
              </a:rPr>
              <a:t>根到任一结点</a:t>
            </a:r>
            <a:r>
              <a:rPr lang="en-US" altLang="zh-CN" kern="0" dirty="0">
                <a:solidFill>
                  <a:srgbClr val="800080"/>
                </a:solidFill>
              </a:rPr>
              <a:t>v</a:t>
            </a:r>
            <a:r>
              <a:rPr lang="zh-CN" altLang="en-US" kern="0" dirty="0">
                <a:solidFill>
                  <a:srgbClr val="800080"/>
                </a:solidFill>
              </a:rPr>
              <a:t>的通路长度</a:t>
            </a:r>
            <a:r>
              <a:rPr lang="zh-CN" altLang="en-US" kern="0" dirty="0"/>
              <a:t>，称为该结点的</a:t>
            </a:r>
            <a:r>
              <a:rPr lang="zh-CN" altLang="en-US" kern="0" dirty="0">
                <a:solidFill>
                  <a:srgbClr val="FF0000"/>
                </a:solidFill>
              </a:rPr>
              <a:t>层数</a:t>
            </a:r>
            <a:r>
              <a:rPr lang="en-US" altLang="zh-CN" kern="0" dirty="0"/>
              <a:t>(Layer Number)</a:t>
            </a:r>
            <a:r>
              <a:rPr lang="zh-CN" altLang="en-US" kern="0" dirty="0"/>
              <a:t>；称</a:t>
            </a:r>
            <a:r>
              <a:rPr lang="zh-CN" altLang="en-US" kern="0" dirty="0">
                <a:solidFill>
                  <a:srgbClr val="0000FF"/>
                </a:solidFill>
              </a:rPr>
              <a:t>层数相同</a:t>
            </a:r>
            <a:r>
              <a:rPr lang="zh-CN" altLang="en-US" kern="0" dirty="0"/>
              <a:t>的结点</a:t>
            </a:r>
            <a:r>
              <a:rPr lang="zh-CN" altLang="en-US" kern="0" dirty="0">
                <a:solidFill>
                  <a:srgbClr val="FF0000"/>
                </a:solidFill>
              </a:rPr>
              <a:t>在同一层上</a:t>
            </a:r>
            <a:r>
              <a:rPr lang="zh-CN" altLang="en-US" kern="0" dirty="0"/>
              <a:t>；所有结点的</a:t>
            </a:r>
            <a:r>
              <a:rPr lang="zh-CN" altLang="en-US" kern="0" dirty="0">
                <a:solidFill>
                  <a:srgbClr val="0000FF"/>
                </a:solidFill>
              </a:rPr>
              <a:t>层数中最大</a:t>
            </a:r>
            <a:r>
              <a:rPr lang="zh-CN" altLang="en-US" kern="0" dirty="0"/>
              <a:t>的称为根树的</a:t>
            </a:r>
            <a:r>
              <a:rPr lang="zh-CN" altLang="en-US" kern="0" dirty="0">
                <a:solidFill>
                  <a:srgbClr val="FF0000"/>
                </a:solidFill>
              </a:rPr>
              <a:t>高</a:t>
            </a:r>
            <a:r>
              <a:rPr lang="en-US" altLang="zh-CN" kern="0" dirty="0"/>
              <a:t>(Height)</a:t>
            </a:r>
            <a:r>
              <a:rPr lang="zh-CN" altLang="en-US" kern="0" dirty="0"/>
              <a:t>。 </a:t>
            </a:r>
            <a:endParaRPr lang="zh-CN" altLang="en-US" dirty="0"/>
          </a:p>
        </p:txBody>
      </p:sp>
      <p:sp>
        <p:nvSpPr>
          <p:cNvPr id="40963" name="Rectangle 2"/>
          <p:cNvSpPr>
            <a:spLocks noGrp="1" noChangeArrowheads="1"/>
          </p:cNvSpPr>
          <p:nvPr>
            <p:ph type="title"/>
          </p:nvPr>
        </p:nvSpPr>
        <p:spPr/>
        <p:txBody>
          <a:bodyPr/>
          <a:lstStyle/>
          <a:p>
            <a:pPr eaLnBrk="1" hangingPunct="1"/>
            <a:r>
              <a:rPr lang="zh-CN" altLang="en-US" dirty="0"/>
              <a:t>定义</a:t>
            </a:r>
            <a:r>
              <a:rPr lang="en-US" altLang="zh-CN" dirty="0"/>
              <a:t>7.5 </a:t>
            </a:r>
            <a:endParaRPr lang="zh-CN" altLang="en-US" dirty="0"/>
          </a:p>
        </p:txBody>
      </p:sp>
      <p:grpSp>
        <p:nvGrpSpPr>
          <p:cNvPr id="6" name="组合 5">
            <a:extLst>
              <a:ext uri="{FF2B5EF4-FFF2-40B4-BE49-F238E27FC236}">
                <a16:creationId xmlns:a16="http://schemas.microsoft.com/office/drawing/2014/main" id="{41AC9E6D-472F-42D0-AD28-B81FAA379190}"/>
              </a:ext>
            </a:extLst>
          </p:cNvPr>
          <p:cNvGrpSpPr/>
          <p:nvPr/>
        </p:nvGrpSpPr>
        <p:grpSpPr>
          <a:xfrm>
            <a:off x="4780383" y="2896394"/>
            <a:ext cx="108000" cy="1285343"/>
            <a:chOff x="5313783" y="5300451"/>
            <a:chExt cx="108000" cy="1285343"/>
          </a:xfrm>
        </p:grpSpPr>
        <p:sp>
          <p:nvSpPr>
            <p:cNvPr id="14" name="Oval 85"/>
            <p:cNvSpPr>
              <a:spLocks noChangeArrowheads="1"/>
            </p:cNvSpPr>
            <p:nvPr/>
          </p:nvSpPr>
          <p:spPr bwMode="auto">
            <a:xfrm>
              <a:off x="5313783" y="5300451"/>
              <a:ext cx="108000" cy="108000"/>
            </a:xfrm>
            <a:prstGeom prst="ellipse">
              <a:avLst/>
            </a:prstGeom>
            <a:solidFill>
              <a:srgbClr val="FFFFFF"/>
            </a:solidFill>
            <a:ln w="25400">
              <a:solidFill>
                <a:srgbClr val="0000FF"/>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5" name="Line 86"/>
            <p:cNvSpPr>
              <a:spLocks noChangeAspect="1" noChangeShapeType="1"/>
            </p:cNvSpPr>
            <p:nvPr/>
          </p:nvSpPr>
          <p:spPr bwMode="auto">
            <a:xfrm>
              <a:off x="5367783" y="5403122"/>
              <a:ext cx="0" cy="1080000"/>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sz="3201"/>
            </a:p>
          </p:txBody>
        </p:sp>
        <p:sp>
          <p:nvSpPr>
            <p:cNvPr id="13" name="Oval 74"/>
            <p:cNvSpPr>
              <a:spLocks noChangeArrowheads="1"/>
            </p:cNvSpPr>
            <p:nvPr/>
          </p:nvSpPr>
          <p:spPr bwMode="auto">
            <a:xfrm>
              <a:off x="5313783" y="6477794"/>
              <a:ext cx="108000" cy="108000"/>
            </a:xfrm>
            <a:prstGeom prst="ellipse">
              <a:avLst/>
            </a:prstGeom>
            <a:solidFill>
              <a:srgbClr val="FFFFFF"/>
            </a:solidFill>
            <a:ln w="25400">
              <a:solidFill>
                <a:srgbClr val="0000FF"/>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grpSp>
      <p:grpSp>
        <p:nvGrpSpPr>
          <p:cNvPr id="9" name="组合 8">
            <a:extLst>
              <a:ext uri="{FF2B5EF4-FFF2-40B4-BE49-F238E27FC236}">
                <a16:creationId xmlns:a16="http://schemas.microsoft.com/office/drawing/2014/main" id="{BCC42308-D239-47E3-89A2-441DEDE601A2}"/>
              </a:ext>
            </a:extLst>
          </p:cNvPr>
          <p:cNvGrpSpPr/>
          <p:nvPr/>
        </p:nvGrpSpPr>
        <p:grpSpPr>
          <a:xfrm>
            <a:off x="5272249" y="2896394"/>
            <a:ext cx="1284126" cy="1285343"/>
            <a:chOff x="5794375" y="5300451"/>
            <a:chExt cx="1284126" cy="1285343"/>
          </a:xfrm>
        </p:grpSpPr>
        <p:sp>
          <p:nvSpPr>
            <p:cNvPr id="7" name="Oval 84"/>
            <p:cNvSpPr>
              <a:spLocks noChangeArrowheads="1"/>
            </p:cNvSpPr>
            <p:nvPr/>
          </p:nvSpPr>
          <p:spPr bwMode="auto">
            <a:xfrm>
              <a:off x="5794375" y="5300451"/>
              <a:ext cx="108000" cy="108000"/>
            </a:xfrm>
            <a:prstGeom prst="ellipse">
              <a:avLst/>
            </a:prstGeom>
            <a:solidFill>
              <a:srgbClr val="FFFFFF"/>
            </a:solidFill>
            <a:ln w="25400">
              <a:solidFill>
                <a:srgbClr val="0000FF"/>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0" name="Line 90"/>
            <p:cNvSpPr>
              <a:spLocks noChangeShapeType="1"/>
            </p:cNvSpPr>
            <p:nvPr/>
          </p:nvSpPr>
          <p:spPr bwMode="auto">
            <a:xfrm>
              <a:off x="5878315" y="5397794"/>
              <a:ext cx="576000" cy="1080000"/>
            </a:xfrm>
            <a:prstGeom prst="line">
              <a:avLst/>
            </a:prstGeom>
            <a:noFill/>
            <a:ln w="25400">
              <a:solidFill>
                <a:srgbClr val="00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sz="3201"/>
            </a:p>
          </p:txBody>
        </p:sp>
        <p:sp>
          <p:nvSpPr>
            <p:cNvPr id="11" name="Line 92"/>
            <p:cNvSpPr>
              <a:spLocks noChangeShapeType="1"/>
            </p:cNvSpPr>
            <p:nvPr/>
          </p:nvSpPr>
          <p:spPr bwMode="auto">
            <a:xfrm flipV="1">
              <a:off x="6494077" y="6006896"/>
              <a:ext cx="504000" cy="504000"/>
            </a:xfrm>
            <a:prstGeom prst="line">
              <a:avLst/>
            </a:prstGeom>
            <a:noFill/>
            <a:ln w="25400">
              <a:solidFill>
                <a:srgbClr val="000000"/>
              </a:solidFill>
              <a:round/>
              <a:headEnd type="none" w="med" len="lg"/>
              <a:tailEnd type="triangle" w="med" len="lg"/>
            </a:ln>
            <a:extLst>
              <a:ext uri="{909E8E84-426E-40DD-AFC4-6F175D3DCCD1}">
                <a14:hiddenFill xmlns:a14="http://schemas.microsoft.com/office/drawing/2010/main">
                  <a:noFill/>
                </a14:hiddenFill>
              </a:ext>
            </a:extLst>
          </p:spPr>
          <p:txBody>
            <a:bodyPr/>
            <a:lstStyle/>
            <a:p>
              <a:endParaRPr lang="zh-CN" altLang="en-US" sz="3201"/>
            </a:p>
          </p:txBody>
        </p:sp>
        <p:sp>
          <p:nvSpPr>
            <p:cNvPr id="12" name="Oval 93"/>
            <p:cNvSpPr>
              <a:spLocks noChangeArrowheads="1"/>
            </p:cNvSpPr>
            <p:nvPr/>
          </p:nvSpPr>
          <p:spPr bwMode="auto">
            <a:xfrm>
              <a:off x="6970501" y="5889123"/>
              <a:ext cx="108000" cy="108000"/>
            </a:xfrm>
            <a:prstGeom prst="ellipse">
              <a:avLst/>
            </a:prstGeom>
            <a:solidFill>
              <a:srgbClr val="FFFFFF"/>
            </a:solidFill>
            <a:ln w="25400">
              <a:solidFill>
                <a:srgbClr val="0000FF"/>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sp>
          <p:nvSpPr>
            <p:cNvPr id="16" name="Line 90"/>
            <p:cNvSpPr>
              <a:spLocks noChangeShapeType="1"/>
            </p:cNvSpPr>
            <p:nvPr/>
          </p:nvSpPr>
          <p:spPr bwMode="auto">
            <a:xfrm>
              <a:off x="5893822" y="5365790"/>
              <a:ext cx="1080000" cy="540000"/>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a:lstStyle/>
            <a:p>
              <a:endParaRPr lang="zh-CN" altLang="en-US" sz="3201"/>
            </a:p>
          </p:txBody>
        </p:sp>
        <p:sp>
          <p:nvSpPr>
            <p:cNvPr id="8" name="Oval 85"/>
            <p:cNvSpPr>
              <a:spLocks noChangeArrowheads="1"/>
            </p:cNvSpPr>
            <p:nvPr/>
          </p:nvSpPr>
          <p:spPr bwMode="auto">
            <a:xfrm>
              <a:off x="6432423" y="6477794"/>
              <a:ext cx="108000" cy="108000"/>
            </a:xfrm>
            <a:prstGeom prst="ellipse">
              <a:avLst/>
            </a:prstGeom>
            <a:solidFill>
              <a:srgbClr val="FFFFFF"/>
            </a:solidFill>
            <a:ln w="25400">
              <a:solidFill>
                <a:srgbClr val="0000FF"/>
              </a:solidFill>
              <a:round/>
              <a:headEnd/>
              <a:tailEnd/>
            </a:ln>
          </p:spPr>
          <p:txBody>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3201"/>
            </a:p>
          </p:txBody>
        </p:sp>
      </p:grpSp>
      <p:sp>
        <p:nvSpPr>
          <p:cNvPr id="19" name="Text Box 371">
            <a:extLst>
              <a:ext uri="{FF2B5EF4-FFF2-40B4-BE49-F238E27FC236}">
                <a16:creationId xmlns:a16="http://schemas.microsoft.com/office/drawing/2014/main" id="{D9A309C6-F92B-40ED-812D-AFB5B81B3258}"/>
              </a:ext>
            </a:extLst>
          </p:cNvPr>
          <p:cNvSpPr txBox="1">
            <a:spLocks noChangeArrowheads="1"/>
          </p:cNvSpPr>
          <p:nvPr/>
        </p:nvSpPr>
        <p:spPr bwMode="auto">
          <a:xfrm>
            <a:off x="2542895" y="3963194"/>
            <a:ext cx="7038056" cy="2549943"/>
          </a:xfrm>
          <a:prstGeom prst="rect">
            <a:avLst/>
          </a:prstGeom>
          <a:solidFill>
            <a:sysClr val="window" lastClr="FFFFFF">
              <a:lumMod val="85000"/>
              <a:lumOff val="0"/>
            </a:sysClr>
          </a:solidFill>
          <a:ln w="9525">
            <a:solidFill>
              <a:srgbClr val="000000"/>
            </a:solidFill>
            <a:miter lim="800000"/>
            <a:headEnd/>
            <a:tailEnd/>
          </a:ln>
        </p:spPr>
        <p:txBody>
          <a:bodyPr rot="0" vert="horz" wrap="square" lIns="216000" tIns="144000" rIns="216000" bIns="216000" anchor="t" anchorCtr="0" upright="1">
            <a:spAutoFit/>
          </a:bodyPr>
          <a:lstStyle/>
          <a:p>
            <a:pPr algn="just">
              <a:lnSpc>
                <a:spcPct val="150000"/>
              </a:lnSpc>
            </a:pPr>
            <a:r>
              <a:rPr lang="zh-CN" b="1" kern="100" dirty="0">
                <a:solidFill>
                  <a:srgbClr val="7030A0"/>
                </a:solidFill>
                <a:effectLst/>
                <a:cs typeface="宋体" panose="02010600030101010101" pitchFamily="2" charset="-122"/>
              </a:rPr>
              <a:t>解题小贴士</a:t>
            </a:r>
            <a:r>
              <a:rPr lang="en-US" altLang="zh-CN" b="1" kern="100" dirty="0">
                <a:solidFill>
                  <a:srgbClr val="7030A0"/>
                </a:solidFill>
                <a:effectLst/>
                <a:cs typeface="宋体" panose="02010600030101010101" pitchFamily="2" charset="-122"/>
              </a:rPr>
              <a:t>——</a:t>
            </a:r>
            <a:r>
              <a:rPr lang="zh-CN" b="1" kern="100" dirty="0">
                <a:solidFill>
                  <a:srgbClr val="7030A0"/>
                </a:solidFill>
                <a:effectLst/>
                <a:cs typeface="宋体" panose="02010600030101010101" pitchFamily="2" charset="-122"/>
              </a:rPr>
              <a:t>根树的判断</a:t>
            </a:r>
          </a:p>
          <a:p>
            <a:pPr marL="792000" indent="-792000" algn="just">
              <a:lnSpc>
                <a:spcPct val="150000"/>
              </a:lnSpc>
            </a:pPr>
            <a:r>
              <a:rPr lang="zh-CN" b="1" kern="100" dirty="0">
                <a:solidFill>
                  <a:srgbClr val="FF0000"/>
                </a:solidFill>
                <a:effectLst/>
                <a:cs typeface="宋体" panose="02010600030101010101" pitchFamily="2" charset="-122"/>
              </a:rPr>
              <a:t>（</a:t>
            </a:r>
            <a:r>
              <a:rPr lang="en-US" b="1" kern="100" dirty="0">
                <a:solidFill>
                  <a:srgbClr val="FF0000"/>
                </a:solidFill>
                <a:effectLst/>
                <a:cs typeface="宋体" panose="02010600030101010101" pitchFamily="2" charset="-122"/>
              </a:rPr>
              <a:t>1</a:t>
            </a:r>
            <a:r>
              <a:rPr lang="zh-CN" b="1" kern="100" dirty="0">
                <a:solidFill>
                  <a:srgbClr val="FF0000"/>
                </a:solidFill>
                <a:effectLst/>
                <a:cs typeface="宋体" panose="02010600030101010101" pitchFamily="2" charset="-122"/>
              </a:rPr>
              <a:t>）</a:t>
            </a:r>
            <a:r>
              <a:rPr lang="zh-CN" b="1" kern="100" dirty="0">
                <a:effectLst/>
                <a:cs typeface="宋体" panose="02010600030101010101" pitchFamily="2" charset="-122"/>
              </a:rPr>
              <a:t>判断是否为有向树。</a:t>
            </a:r>
          </a:p>
          <a:p>
            <a:pPr marL="792000" indent="-792000" algn="just">
              <a:lnSpc>
                <a:spcPct val="150000"/>
              </a:lnSpc>
            </a:pPr>
            <a:r>
              <a:rPr lang="zh-CN" b="1" kern="100" dirty="0">
                <a:solidFill>
                  <a:srgbClr val="FF0000"/>
                </a:solidFill>
                <a:effectLst/>
                <a:cs typeface="宋体" panose="02010600030101010101" pitchFamily="2" charset="-122"/>
              </a:rPr>
              <a:t>（</a:t>
            </a:r>
            <a:r>
              <a:rPr lang="en-US" b="1" kern="100" dirty="0">
                <a:solidFill>
                  <a:srgbClr val="FF0000"/>
                </a:solidFill>
                <a:effectLst/>
                <a:cs typeface="宋体" panose="02010600030101010101" pitchFamily="2" charset="-122"/>
              </a:rPr>
              <a:t>2</a:t>
            </a:r>
            <a:r>
              <a:rPr lang="zh-CN" b="1" kern="100" dirty="0">
                <a:solidFill>
                  <a:srgbClr val="FF0000"/>
                </a:solidFill>
                <a:effectLst/>
                <a:cs typeface="宋体" panose="02010600030101010101" pitchFamily="2" charset="-122"/>
              </a:rPr>
              <a:t>）</a:t>
            </a:r>
            <a:r>
              <a:rPr lang="zh-CN" b="1" kern="100" dirty="0">
                <a:effectLst/>
                <a:cs typeface="宋体" panose="02010600030101010101" pitchFamily="2" charset="-122"/>
              </a:rPr>
              <a:t>计算所有结点的度数，看是否恰有一个结点的入度为</a:t>
            </a:r>
            <a:r>
              <a:rPr lang="en-US" b="1" kern="100" dirty="0">
                <a:effectLst/>
                <a:cs typeface="宋体" panose="02010600030101010101" pitchFamily="2" charset="-122"/>
              </a:rPr>
              <a:t>0</a:t>
            </a:r>
            <a:r>
              <a:rPr lang="zh-CN" b="1" kern="100" dirty="0">
                <a:effectLst/>
                <a:cs typeface="宋体" panose="02010600030101010101" pitchFamily="2" charset="-122"/>
              </a:rPr>
              <a:t>，其余所有结点的入度均为</a:t>
            </a:r>
            <a:r>
              <a:rPr lang="en-US" b="1" kern="100" dirty="0">
                <a:effectLst/>
                <a:cs typeface="宋体" panose="02010600030101010101" pitchFamily="2" charset="-122"/>
              </a:rPr>
              <a:t>1</a:t>
            </a:r>
            <a:r>
              <a:rPr lang="zh-CN" b="1" kern="100" spc="30" dirty="0">
                <a:effectLst/>
                <a:cs typeface="宋体" panose="02010600030101010101" pitchFamily="2" charset="-122"/>
              </a:rPr>
              <a:t>。</a:t>
            </a:r>
            <a:endParaRPr lang="zh-CN" b="1" kern="100" dirty="0">
              <a:effectLst/>
              <a:cs typeface="宋体" panose="02010600030101010101" pitchFamily="2" charset="-122"/>
            </a:endParaRPr>
          </a:p>
        </p:txBody>
      </p:sp>
    </p:spTree>
    <p:extLst>
      <p:ext uri="{BB962C8B-B14F-4D97-AF65-F5344CB8AC3E}">
        <p14:creationId xmlns:p14="http://schemas.microsoft.com/office/powerpoint/2010/main" val="250963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4">
                                            <p:txEl>
                                              <p:pRg st="0" end="0"/>
                                            </p:txEl>
                                          </p:spTgt>
                                        </p:tgtEl>
                                        <p:attrNameLst>
                                          <p:attrName>style.visibility</p:attrName>
                                        </p:attrNameLst>
                                      </p:cBhvr>
                                      <p:to>
                                        <p:strVal val="visible"/>
                                      </p:to>
                                    </p:set>
                                    <p:anim calcmode="lin" valueType="num">
                                      <p:cBhvr additive="base">
                                        <p:cTn id="7" dur="500" fill="hold"/>
                                        <p:tgtEl>
                                          <p:spTgt spid="4096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6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xit" presetSubtype="32" fill="hold" nodeType="clickEffect">
                                  <p:stCondLst>
                                    <p:cond delay="0"/>
                                  </p:stCondLst>
                                  <p:childTnLst>
                                    <p:anim calcmode="lin" valueType="num">
                                      <p:cBhvr>
                                        <p:cTn id="26" dur="500"/>
                                        <p:tgtEl>
                                          <p:spTgt spid="6"/>
                                        </p:tgtEl>
                                        <p:attrNameLst>
                                          <p:attrName>ppt_w</p:attrName>
                                        </p:attrNameLst>
                                      </p:cBhvr>
                                      <p:tavLst>
                                        <p:tav tm="0">
                                          <p:val>
                                            <p:strVal val="ppt_w"/>
                                          </p:val>
                                        </p:tav>
                                        <p:tav tm="100000">
                                          <p:val>
                                            <p:fltVal val="0"/>
                                          </p:val>
                                        </p:tav>
                                      </p:tavLst>
                                    </p:anim>
                                    <p:anim calcmode="lin" valueType="num">
                                      <p:cBhvr>
                                        <p:cTn id="27" dur="500"/>
                                        <p:tgtEl>
                                          <p:spTgt spid="6"/>
                                        </p:tgtEl>
                                        <p:attrNameLst>
                                          <p:attrName>ppt_h</p:attrName>
                                        </p:attrNameLst>
                                      </p:cBhvr>
                                      <p:tavLst>
                                        <p:tav tm="0">
                                          <p:val>
                                            <p:strVal val="ppt_h"/>
                                          </p:val>
                                        </p:tav>
                                        <p:tav tm="100000">
                                          <p:val>
                                            <p:fltVal val="0"/>
                                          </p:val>
                                        </p:tav>
                                      </p:tavLst>
                                    </p:anim>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53" presetClass="exit" presetSubtype="32" fill="hold" nodeType="withEffect">
                                  <p:stCondLst>
                                    <p:cond delay="0"/>
                                  </p:stCondLst>
                                  <p:childTnLst>
                                    <p:anim calcmode="lin" valueType="num">
                                      <p:cBhvr>
                                        <p:cTn id="31" dur="500"/>
                                        <p:tgtEl>
                                          <p:spTgt spid="9"/>
                                        </p:tgtEl>
                                        <p:attrNameLst>
                                          <p:attrName>ppt_w</p:attrName>
                                        </p:attrNameLst>
                                      </p:cBhvr>
                                      <p:tavLst>
                                        <p:tav tm="0">
                                          <p:val>
                                            <p:strVal val="ppt_w"/>
                                          </p:val>
                                        </p:tav>
                                        <p:tav tm="100000">
                                          <p:val>
                                            <p:fltVal val="0"/>
                                          </p:val>
                                        </p:tav>
                                      </p:tavLst>
                                    </p:anim>
                                    <p:anim calcmode="lin" valueType="num">
                                      <p:cBhvr>
                                        <p:cTn id="32" dur="500"/>
                                        <p:tgtEl>
                                          <p:spTgt spid="9"/>
                                        </p:tgtEl>
                                        <p:attrNameLst>
                                          <p:attrName>ppt_h</p:attrName>
                                        </p:attrNameLst>
                                      </p:cBhvr>
                                      <p:tavLst>
                                        <p:tav tm="0">
                                          <p:val>
                                            <p:strVal val="ppt_h"/>
                                          </p:val>
                                        </p:tav>
                                        <p:tav tm="100000">
                                          <p:val>
                                            <p:fltVal val="0"/>
                                          </p:val>
                                        </p:tav>
                                      </p:tavLst>
                                    </p:anim>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40964">
                                            <p:txEl>
                                              <p:pRg st="1" end="1"/>
                                            </p:txEl>
                                          </p:spTgt>
                                        </p:tgtEl>
                                        <p:attrNameLst>
                                          <p:attrName>style.visibility</p:attrName>
                                        </p:attrNameLst>
                                      </p:cBhvr>
                                      <p:to>
                                        <p:strVal val="visible"/>
                                      </p:to>
                                    </p:set>
                                    <p:anim calcmode="lin" valueType="num">
                                      <p:cBhvr additive="base">
                                        <p:cTn id="39" dur="500" fill="hold"/>
                                        <p:tgtEl>
                                          <p:spTgt spid="40964">
                                            <p:txEl>
                                              <p:pRg st="1" end="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096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40964">
                                            <p:txEl>
                                              <p:pRg st="2" end="2"/>
                                            </p:txEl>
                                          </p:spTgt>
                                        </p:tgtEl>
                                        <p:attrNameLst>
                                          <p:attrName>style.visibility</p:attrName>
                                        </p:attrNameLst>
                                      </p:cBhvr>
                                      <p:to>
                                        <p:strVal val="visible"/>
                                      </p:to>
                                    </p:set>
                                    <p:anim calcmode="lin" valueType="num">
                                      <p:cBhvr additive="base">
                                        <p:cTn id="45" dur="500" fill="hold"/>
                                        <p:tgtEl>
                                          <p:spTgt spid="40964">
                                            <p:txEl>
                                              <p:pRg st="2" end="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096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p:cTn id="51" dur="500" fill="hold"/>
                                        <p:tgtEl>
                                          <p:spTgt spid="19"/>
                                        </p:tgtEl>
                                        <p:attrNameLst>
                                          <p:attrName>ppt_w</p:attrName>
                                        </p:attrNameLst>
                                      </p:cBhvr>
                                      <p:tavLst>
                                        <p:tav tm="0">
                                          <p:val>
                                            <p:fltVal val="0"/>
                                          </p:val>
                                        </p:tav>
                                        <p:tav tm="100000">
                                          <p:val>
                                            <p:strVal val="#ppt_w"/>
                                          </p:val>
                                        </p:tav>
                                      </p:tavLst>
                                    </p:anim>
                                    <p:anim calcmode="lin" valueType="num">
                                      <p:cBhvr>
                                        <p:cTn id="52" dur="500" fill="hold"/>
                                        <p:tgtEl>
                                          <p:spTgt spid="19"/>
                                        </p:tgtEl>
                                        <p:attrNameLst>
                                          <p:attrName>ppt_h</p:attrName>
                                        </p:attrNameLst>
                                      </p:cBhvr>
                                      <p:tavLst>
                                        <p:tav tm="0">
                                          <p:val>
                                            <p:fltVal val="0"/>
                                          </p:val>
                                        </p:tav>
                                        <p:tav tm="100000">
                                          <p:val>
                                            <p:strVal val="#ppt_h"/>
                                          </p:val>
                                        </p:tav>
                                      </p:tavLst>
                                    </p:anim>
                                    <p:animEffect transition="in" filter="fade">
                                      <p:cBhvr>
                                        <p:cTn id="5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uiExpand="1" build="p"/>
      <p:bldP spid="1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pPr eaLnBrk="1" hangingPunct="1"/>
            <a:r>
              <a:rPr lang="zh-CN" altLang="en-US" dirty="0"/>
              <a:t>例</a:t>
            </a:r>
            <a:r>
              <a:rPr lang="en-US" altLang="zh-CN" dirty="0"/>
              <a:t>7.9</a:t>
            </a:r>
            <a:endParaRPr lang="zh-CN" altLang="en-US" dirty="0"/>
          </a:p>
        </p:txBody>
      </p:sp>
      <p:sp>
        <p:nvSpPr>
          <p:cNvPr id="1372163" name="Rectangle 3"/>
          <p:cNvSpPr>
            <a:spLocks noGrp="1" noChangeArrowheads="1"/>
          </p:cNvSpPr>
          <p:nvPr>
            <p:ph type="body" idx="1"/>
          </p:nvPr>
        </p:nvSpPr>
        <p:spPr>
          <a:xfrm>
            <a:off x="816871" y="1009317"/>
            <a:ext cx="10755154" cy="1578383"/>
          </a:xfrm>
        </p:spPr>
        <p:txBody>
          <a:bodyPr/>
          <a:lstStyle/>
          <a:p>
            <a:pPr marL="0" indent="648000">
              <a:lnSpc>
                <a:spcPct val="150000"/>
              </a:lnSpc>
              <a:spcBef>
                <a:spcPts val="600"/>
              </a:spcBef>
              <a:buNone/>
            </a:pPr>
            <a:r>
              <a:rPr lang="zh-CN" altLang="en-US" dirty="0"/>
              <a:t>判断下图所示的图是否是根树？若是根树，给出其根、叶和内点，计算所有结点所在的层数和高。</a:t>
            </a:r>
          </a:p>
        </p:txBody>
      </p:sp>
      <p:sp>
        <p:nvSpPr>
          <p:cNvPr id="1372246" name="Rectangle 86"/>
          <p:cNvSpPr>
            <a:spLocks noChangeArrowheads="1"/>
          </p:cNvSpPr>
          <p:nvPr/>
        </p:nvSpPr>
        <p:spPr bwMode="auto">
          <a:xfrm>
            <a:off x="4879975" y="2362994"/>
            <a:ext cx="6650663" cy="2473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609722" indent="-609722" algn="just" eaLnBrk="1" hangingPunct="1">
              <a:lnSpc>
                <a:spcPct val="150000"/>
              </a:lnSpc>
              <a:spcBef>
                <a:spcPts val="600"/>
              </a:spcBef>
              <a:buClr>
                <a:srgbClr val="800080"/>
              </a:buClr>
              <a:buFont typeface="Wingdings" panose="05000000000000000000" pitchFamily="2" charset="2"/>
              <a:buChar char="Ø"/>
            </a:pPr>
            <a:r>
              <a:rPr lang="zh-CN" altLang="en-US" sz="2400" b="1" dirty="0">
                <a:solidFill>
                  <a:srgbClr val="000000"/>
                </a:solidFill>
                <a:latin typeface="+mn-lt"/>
                <a:ea typeface="+mn-ea"/>
                <a:cs typeface="Times New Roman" panose="02020603050405020304" pitchFamily="18" charset="0"/>
              </a:rPr>
              <a:t>是根树</a:t>
            </a:r>
            <a:endParaRPr lang="zh-CN" altLang="en-US" sz="2400" b="1" dirty="0">
              <a:latin typeface="+mn-lt"/>
              <a:ea typeface="+mn-ea"/>
              <a:cs typeface="Times New Roman" panose="02020603050405020304" pitchFamily="18" charset="0"/>
            </a:endParaRPr>
          </a:p>
          <a:p>
            <a:pPr marL="609722" indent="-609722" algn="just" eaLnBrk="1" hangingPunct="1">
              <a:lnSpc>
                <a:spcPct val="150000"/>
              </a:lnSpc>
              <a:spcBef>
                <a:spcPts val="600"/>
              </a:spcBef>
              <a:buClr>
                <a:srgbClr val="800080"/>
              </a:buClr>
              <a:buFont typeface="Wingdings" panose="05000000000000000000" pitchFamily="2" charset="2"/>
              <a:buChar char="Ø"/>
            </a:pPr>
            <a:r>
              <a:rPr lang="zh-CN" altLang="en-US" sz="2400" b="1" dirty="0">
                <a:solidFill>
                  <a:srgbClr val="0000FF"/>
                </a:solidFill>
                <a:latin typeface="+mn-lt"/>
                <a:ea typeface="+mn-ea"/>
                <a:cs typeface="Times New Roman" panose="02020603050405020304" pitchFamily="18" charset="0"/>
              </a:rPr>
              <a:t>根</a:t>
            </a:r>
            <a:r>
              <a:rPr lang="zh-CN" altLang="en-US" sz="2400" b="1" dirty="0">
                <a:solidFill>
                  <a:srgbClr val="000000"/>
                </a:solidFill>
                <a:latin typeface="+mn-lt"/>
                <a:ea typeface="+mn-ea"/>
                <a:cs typeface="Times New Roman" panose="02020603050405020304" pitchFamily="18" charset="0"/>
              </a:rPr>
              <a:t>：</a:t>
            </a:r>
            <a:r>
              <a:rPr lang="en-US" altLang="zh-CN" sz="2400" b="1" dirty="0">
                <a:solidFill>
                  <a:srgbClr val="000000"/>
                </a:solidFill>
                <a:latin typeface="+mn-lt"/>
                <a:ea typeface="+mn-ea"/>
                <a:cs typeface="Times New Roman" panose="02020603050405020304" pitchFamily="18" charset="0"/>
              </a:rPr>
              <a:t>v</a:t>
            </a:r>
            <a:r>
              <a:rPr lang="en-US" altLang="zh-CN" sz="2400" b="1" baseline="-25000" dirty="0">
                <a:solidFill>
                  <a:srgbClr val="000000"/>
                </a:solidFill>
                <a:latin typeface="+mn-lt"/>
                <a:ea typeface="+mn-ea"/>
                <a:cs typeface="Times New Roman" panose="02020603050405020304" pitchFamily="18" charset="0"/>
              </a:rPr>
              <a:t>1</a:t>
            </a:r>
            <a:endParaRPr lang="en-US" altLang="zh-CN" sz="2400" b="1" dirty="0">
              <a:solidFill>
                <a:srgbClr val="000000"/>
              </a:solidFill>
              <a:latin typeface="+mn-lt"/>
              <a:ea typeface="+mn-ea"/>
              <a:cs typeface="Times New Roman" panose="02020603050405020304" pitchFamily="18" charset="0"/>
            </a:endParaRPr>
          </a:p>
          <a:p>
            <a:pPr marL="609722" indent="-609722" algn="just" eaLnBrk="1" hangingPunct="1">
              <a:lnSpc>
                <a:spcPct val="150000"/>
              </a:lnSpc>
              <a:spcBef>
                <a:spcPts val="600"/>
              </a:spcBef>
              <a:buClr>
                <a:srgbClr val="800080"/>
              </a:buClr>
              <a:buFont typeface="Wingdings" panose="05000000000000000000" pitchFamily="2" charset="2"/>
              <a:buChar char="Ø"/>
            </a:pPr>
            <a:r>
              <a:rPr lang="zh-CN" altLang="en-US" sz="2400" b="1" dirty="0">
                <a:solidFill>
                  <a:srgbClr val="0000FF"/>
                </a:solidFill>
                <a:latin typeface="+mn-lt"/>
                <a:ea typeface="+mn-ea"/>
                <a:cs typeface="Times New Roman" panose="02020603050405020304" pitchFamily="18" charset="0"/>
              </a:rPr>
              <a:t>叶</a:t>
            </a:r>
            <a:r>
              <a:rPr lang="zh-CN" altLang="en-US" sz="2400" b="1" dirty="0">
                <a:solidFill>
                  <a:srgbClr val="000000"/>
                </a:solidFill>
                <a:latin typeface="+mn-lt"/>
                <a:ea typeface="+mn-ea"/>
                <a:cs typeface="Times New Roman" panose="02020603050405020304" pitchFamily="18" charset="0"/>
              </a:rPr>
              <a:t>：</a:t>
            </a:r>
            <a:r>
              <a:rPr lang="en-US" altLang="zh-CN" sz="2400" b="1" dirty="0">
                <a:solidFill>
                  <a:srgbClr val="000000"/>
                </a:solidFill>
                <a:latin typeface="+mn-lt"/>
                <a:ea typeface="+mn-ea"/>
                <a:cs typeface="Times New Roman" panose="02020603050405020304" pitchFamily="18" charset="0"/>
              </a:rPr>
              <a:t>v</a:t>
            </a:r>
            <a:r>
              <a:rPr lang="en-US" altLang="zh-CN" sz="2400" b="1" baseline="-25000" dirty="0">
                <a:solidFill>
                  <a:srgbClr val="000000"/>
                </a:solidFill>
                <a:latin typeface="+mn-lt"/>
                <a:ea typeface="+mn-ea"/>
                <a:cs typeface="Times New Roman" panose="02020603050405020304" pitchFamily="18" charset="0"/>
              </a:rPr>
              <a:t>5</a:t>
            </a:r>
            <a:r>
              <a:rPr lang="en-US" altLang="zh-CN" sz="2400" b="1" dirty="0">
                <a:solidFill>
                  <a:srgbClr val="000000"/>
                </a:solidFill>
                <a:latin typeface="+mn-lt"/>
                <a:ea typeface="+mn-ea"/>
                <a:cs typeface="Times New Roman" panose="02020603050405020304" pitchFamily="18" charset="0"/>
              </a:rPr>
              <a:t>, v</a:t>
            </a:r>
            <a:r>
              <a:rPr lang="en-US" altLang="zh-CN" sz="2400" b="1" baseline="-25000" dirty="0">
                <a:solidFill>
                  <a:srgbClr val="000000"/>
                </a:solidFill>
                <a:latin typeface="+mn-lt"/>
                <a:ea typeface="+mn-ea"/>
                <a:cs typeface="Times New Roman" panose="02020603050405020304" pitchFamily="18" charset="0"/>
              </a:rPr>
              <a:t>6</a:t>
            </a:r>
            <a:r>
              <a:rPr lang="en-US" altLang="zh-CN" sz="2400" b="1" dirty="0">
                <a:solidFill>
                  <a:srgbClr val="000000"/>
                </a:solidFill>
                <a:latin typeface="+mn-lt"/>
                <a:ea typeface="+mn-ea"/>
                <a:cs typeface="Times New Roman" panose="02020603050405020304" pitchFamily="18" charset="0"/>
              </a:rPr>
              <a:t>, v</a:t>
            </a:r>
            <a:r>
              <a:rPr lang="en-US" altLang="zh-CN" sz="2400" b="1" baseline="-25000" dirty="0">
                <a:solidFill>
                  <a:srgbClr val="000000"/>
                </a:solidFill>
                <a:latin typeface="+mn-lt"/>
                <a:ea typeface="+mn-ea"/>
                <a:cs typeface="Times New Roman" panose="02020603050405020304" pitchFamily="18" charset="0"/>
              </a:rPr>
              <a:t>8</a:t>
            </a:r>
            <a:r>
              <a:rPr lang="en-US" altLang="zh-CN" sz="2400" b="1" dirty="0">
                <a:solidFill>
                  <a:srgbClr val="000000"/>
                </a:solidFill>
                <a:latin typeface="+mn-lt"/>
                <a:ea typeface="+mn-ea"/>
                <a:cs typeface="Times New Roman" panose="02020603050405020304" pitchFamily="18" charset="0"/>
              </a:rPr>
              <a:t>, v</a:t>
            </a:r>
            <a:r>
              <a:rPr lang="en-US" altLang="zh-CN" sz="2400" b="1" baseline="-25000" dirty="0">
                <a:solidFill>
                  <a:srgbClr val="000000"/>
                </a:solidFill>
                <a:latin typeface="+mn-lt"/>
                <a:ea typeface="+mn-ea"/>
                <a:cs typeface="Times New Roman" panose="02020603050405020304" pitchFamily="18" charset="0"/>
              </a:rPr>
              <a:t>9</a:t>
            </a:r>
            <a:r>
              <a:rPr lang="en-US" altLang="zh-CN" sz="2400" b="1" dirty="0">
                <a:solidFill>
                  <a:srgbClr val="000000"/>
                </a:solidFill>
                <a:latin typeface="+mn-lt"/>
                <a:ea typeface="+mn-ea"/>
                <a:cs typeface="Times New Roman" panose="02020603050405020304" pitchFamily="18" charset="0"/>
              </a:rPr>
              <a:t>, v</a:t>
            </a:r>
            <a:r>
              <a:rPr lang="en-US" altLang="zh-CN" sz="2400" b="1" baseline="-25000" dirty="0">
                <a:solidFill>
                  <a:srgbClr val="000000"/>
                </a:solidFill>
                <a:latin typeface="+mn-lt"/>
                <a:ea typeface="+mn-ea"/>
                <a:cs typeface="Times New Roman" panose="02020603050405020304" pitchFamily="18" charset="0"/>
              </a:rPr>
              <a:t>10</a:t>
            </a:r>
            <a:r>
              <a:rPr lang="en-US" altLang="zh-CN" sz="2400" b="1" dirty="0">
                <a:solidFill>
                  <a:srgbClr val="000000"/>
                </a:solidFill>
                <a:latin typeface="+mn-lt"/>
                <a:ea typeface="+mn-ea"/>
                <a:cs typeface="Times New Roman" panose="02020603050405020304" pitchFamily="18" charset="0"/>
              </a:rPr>
              <a:t>, v</a:t>
            </a:r>
            <a:r>
              <a:rPr lang="en-US" altLang="zh-CN" sz="2400" b="1" baseline="-25000" dirty="0">
                <a:solidFill>
                  <a:srgbClr val="000000"/>
                </a:solidFill>
                <a:latin typeface="+mn-lt"/>
                <a:ea typeface="+mn-ea"/>
                <a:cs typeface="Times New Roman" panose="02020603050405020304" pitchFamily="18" charset="0"/>
              </a:rPr>
              <a:t>12</a:t>
            </a:r>
            <a:r>
              <a:rPr lang="en-US" altLang="zh-CN" sz="2400" b="1" dirty="0">
                <a:solidFill>
                  <a:srgbClr val="000000"/>
                </a:solidFill>
                <a:latin typeface="+mn-lt"/>
                <a:ea typeface="+mn-ea"/>
                <a:cs typeface="Times New Roman" panose="02020603050405020304" pitchFamily="18" charset="0"/>
              </a:rPr>
              <a:t>, v</a:t>
            </a:r>
            <a:r>
              <a:rPr lang="en-US" altLang="zh-CN" sz="2400" b="1" baseline="-25000" dirty="0">
                <a:solidFill>
                  <a:srgbClr val="000000"/>
                </a:solidFill>
                <a:latin typeface="+mn-lt"/>
                <a:ea typeface="+mn-ea"/>
                <a:cs typeface="Times New Roman" panose="02020603050405020304" pitchFamily="18" charset="0"/>
              </a:rPr>
              <a:t>13</a:t>
            </a:r>
            <a:endParaRPr lang="en-US" altLang="zh-CN" sz="2400" b="1" dirty="0">
              <a:solidFill>
                <a:srgbClr val="000000"/>
              </a:solidFill>
              <a:latin typeface="+mn-lt"/>
              <a:ea typeface="+mn-ea"/>
              <a:cs typeface="Times New Roman" panose="02020603050405020304" pitchFamily="18" charset="0"/>
            </a:endParaRPr>
          </a:p>
          <a:p>
            <a:pPr marL="609722" indent="-609722" algn="just" eaLnBrk="1" hangingPunct="1">
              <a:lnSpc>
                <a:spcPct val="150000"/>
              </a:lnSpc>
              <a:spcBef>
                <a:spcPts val="600"/>
              </a:spcBef>
              <a:buClr>
                <a:srgbClr val="800080"/>
              </a:buClr>
              <a:buFont typeface="Wingdings" panose="05000000000000000000" pitchFamily="2" charset="2"/>
              <a:buChar char="Ø"/>
            </a:pPr>
            <a:r>
              <a:rPr lang="zh-CN" altLang="en-US" sz="2400" b="1" dirty="0">
                <a:solidFill>
                  <a:srgbClr val="0000FF"/>
                </a:solidFill>
                <a:latin typeface="+mn-lt"/>
                <a:ea typeface="+mn-ea"/>
                <a:cs typeface="Times New Roman" panose="02020603050405020304" pitchFamily="18" charset="0"/>
              </a:rPr>
              <a:t>内点</a:t>
            </a:r>
            <a:r>
              <a:rPr lang="zh-CN" altLang="en-US" sz="2400" b="1" dirty="0">
                <a:solidFill>
                  <a:srgbClr val="000000"/>
                </a:solidFill>
                <a:latin typeface="+mn-lt"/>
                <a:ea typeface="+mn-ea"/>
                <a:cs typeface="Times New Roman" panose="02020603050405020304" pitchFamily="18" charset="0"/>
              </a:rPr>
              <a:t>：</a:t>
            </a:r>
            <a:r>
              <a:rPr lang="en-US" altLang="zh-CN" sz="2400" b="1" dirty="0">
                <a:solidFill>
                  <a:srgbClr val="000000"/>
                </a:solidFill>
                <a:latin typeface="+mn-lt"/>
                <a:ea typeface="+mn-ea"/>
                <a:cs typeface="Times New Roman" panose="02020603050405020304" pitchFamily="18" charset="0"/>
              </a:rPr>
              <a:t>v</a:t>
            </a:r>
            <a:r>
              <a:rPr lang="en-US" altLang="zh-CN" sz="2400" b="1" baseline="-25000" dirty="0">
                <a:solidFill>
                  <a:srgbClr val="000000"/>
                </a:solidFill>
                <a:latin typeface="+mn-lt"/>
                <a:ea typeface="+mn-ea"/>
                <a:cs typeface="Times New Roman" panose="02020603050405020304" pitchFamily="18" charset="0"/>
              </a:rPr>
              <a:t>2</a:t>
            </a:r>
            <a:r>
              <a:rPr lang="en-US" altLang="zh-CN" sz="2400" b="1" dirty="0">
                <a:solidFill>
                  <a:srgbClr val="000000"/>
                </a:solidFill>
                <a:latin typeface="+mn-lt"/>
                <a:ea typeface="+mn-ea"/>
                <a:cs typeface="Times New Roman" panose="02020603050405020304" pitchFamily="18" charset="0"/>
              </a:rPr>
              <a:t>, v</a:t>
            </a:r>
            <a:r>
              <a:rPr lang="en-US" altLang="zh-CN" sz="2400" b="1" baseline="-25000" dirty="0">
                <a:solidFill>
                  <a:srgbClr val="000000"/>
                </a:solidFill>
                <a:latin typeface="+mn-lt"/>
                <a:ea typeface="+mn-ea"/>
                <a:cs typeface="Times New Roman" panose="02020603050405020304" pitchFamily="18" charset="0"/>
              </a:rPr>
              <a:t>3</a:t>
            </a:r>
            <a:r>
              <a:rPr lang="en-US" altLang="zh-CN" sz="2400" b="1" dirty="0">
                <a:solidFill>
                  <a:srgbClr val="000000"/>
                </a:solidFill>
                <a:latin typeface="+mn-lt"/>
                <a:ea typeface="+mn-ea"/>
                <a:cs typeface="Times New Roman" panose="02020603050405020304" pitchFamily="18" charset="0"/>
              </a:rPr>
              <a:t>, v</a:t>
            </a:r>
            <a:r>
              <a:rPr lang="en-US" altLang="zh-CN" sz="2400" b="1" baseline="-25000" dirty="0">
                <a:solidFill>
                  <a:srgbClr val="000000"/>
                </a:solidFill>
                <a:latin typeface="+mn-lt"/>
                <a:ea typeface="+mn-ea"/>
                <a:cs typeface="Times New Roman" panose="02020603050405020304" pitchFamily="18" charset="0"/>
              </a:rPr>
              <a:t>4</a:t>
            </a:r>
            <a:r>
              <a:rPr lang="en-US" altLang="zh-CN" sz="2400" b="1" dirty="0">
                <a:solidFill>
                  <a:srgbClr val="000000"/>
                </a:solidFill>
                <a:latin typeface="+mn-lt"/>
                <a:ea typeface="+mn-ea"/>
                <a:cs typeface="Times New Roman" panose="02020603050405020304" pitchFamily="18" charset="0"/>
              </a:rPr>
              <a:t>, v</a:t>
            </a:r>
            <a:r>
              <a:rPr lang="en-US" altLang="zh-CN" sz="2400" b="1" baseline="-25000" dirty="0">
                <a:solidFill>
                  <a:srgbClr val="000000"/>
                </a:solidFill>
                <a:latin typeface="+mn-lt"/>
                <a:ea typeface="+mn-ea"/>
                <a:cs typeface="Times New Roman" panose="02020603050405020304" pitchFamily="18" charset="0"/>
              </a:rPr>
              <a:t>7</a:t>
            </a:r>
            <a:r>
              <a:rPr lang="en-US" altLang="zh-CN" sz="2400" b="1" dirty="0">
                <a:solidFill>
                  <a:srgbClr val="000000"/>
                </a:solidFill>
                <a:latin typeface="+mn-lt"/>
                <a:ea typeface="+mn-ea"/>
                <a:cs typeface="Times New Roman" panose="02020603050405020304" pitchFamily="18" charset="0"/>
              </a:rPr>
              <a:t>, v</a:t>
            </a:r>
            <a:r>
              <a:rPr lang="en-US" altLang="zh-CN" sz="2400" b="1" baseline="-25000" dirty="0">
                <a:solidFill>
                  <a:srgbClr val="000000"/>
                </a:solidFill>
                <a:latin typeface="+mn-lt"/>
                <a:ea typeface="+mn-ea"/>
                <a:cs typeface="Times New Roman" panose="02020603050405020304" pitchFamily="18" charset="0"/>
              </a:rPr>
              <a:t>11</a:t>
            </a:r>
            <a:endParaRPr lang="zh-CN" altLang="en-US" sz="2400" b="1" dirty="0">
              <a:solidFill>
                <a:srgbClr val="000000"/>
              </a:solidFill>
              <a:latin typeface="+mn-lt"/>
              <a:ea typeface="+mn-ea"/>
              <a:cs typeface="Times New Roman" panose="02020603050405020304" pitchFamily="18" charset="0"/>
            </a:endParaRPr>
          </a:p>
        </p:txBody>
      </p:sp>
      <p:sp>
        <p:nvSpPr>
          <p:cNvPr id="1372249" name="Rectangle 89"/>
          <p:cNvSpPr>
            <a:spLocks noChangeArrowheads="1"/>
          </p:cNvSpPr>
          <p:nvPr/>
        </p:nvSpPr>
        <p:spPr bwMode="auto">
          <a:xfrm>
            <a:off x="4599898" y="2551564"/>
            <a:ext cx="169134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just" eaLnBrk="1" hangingPunct="1">
              <a:lnSpc>
                <a:spcPct val="105000"/>
              </a:lnSpc>
              <a:spcBef>
                <a:spcPct val="20000"/>
              </a:spcBef>
              <a:buClr>
                <a:srgbClr val="FF3300"/>
              </a:buClr>
              <a:buFont typeface="Wingdings" panose="05000000000000000000" pitchFamily="2" charset="2"/>
              <a:buNone/>
            </a:pPr>
            <a:r>
              <a:rPr lang="zh-CN" altLang="en-US" sz="2400" b="1" dirty="0">
                <a:solidFill>
                  <a:srgbClr val="800080"/>
                </a:solidFill>
                <a:latin typeface="+mn-lt"/>
                <a:ea typeface="+mn-ea"/>
              </a:rPr>
              <a:t>倒置法</a:t>
            </a:r>
            <a:r>
              <a:rPr lang="zh-CN" altLang="en-US" sz="2400" b="1" dirty="0">
                <a:solidFill>
                  <a:srgbClr val="000000"/>
                </a:solidFill>
                <a:latin typeface="+mn-lt"/>
                <a:ea typeface="+mn-ea"/>
              </a:rPr>
              <a:t> </a:t>
            </a:r>
          </a:p>
        </p:txBody>
      </p:sp>
      <p:grpSp>
        <p:nvGrpSpPr>
          <p:cNvPr id="84" name="Group 87"/>
          <p:cNvGrpSpPr>
            <a:grpSpLocks/>
          </p:cNvGrpSpPr>
          <p:nvPr/>
        </p:nvGrpSpPr>
        <p:grpSpPr bwMode="auto">
          <a:xfrm>
            <a:off x="625301" y="2580306"/>
            <a:ext cx="3477403" cy="3942389"/>
            <a:chOff x="497" y="1734"/>
            <a:chExt cx="1789" cy="2134"/>
          </a:xfrm>
        </p:grpSpPr>
        <p:sp>
          <p:nvSpPr>
            <p:cNvPr id="109" name="Line 31"/>
            <p:cNvSpPr>
              <a:spLocks noChangeShapeType="1"/>
            </p:cNvSpPr>
            <p:nvPr/>
          </p:nvSpPr>
          <p:spPr bwMode="auto">
            <a:xfrm>
              <a:off x="1426" y="3327"/>
              <a:ext cx="296" cy="286"/>
            </a:xfrm>
            <a:prstGeom prst="line">
              <a:avLst/>
            </a:prstGeom>
            <a:noFill/>
            <a:ln w="25400">
              <a:solidFill>
                <a:srgbClr val="000000"/>
              </a:solidFill>
              <a:round/>
              <a:headEnd w="med"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102" name="Line 24"/>
            <p:cNvSpPr>
              <a:spLocks noChangeShapeType="1"/>
            </p:cNvSpPr>
            <p:nvPr/>
          </p:nvSpPr>
          <p:spPr bwMode="auto">
            <a:xfrm flipH="1">
              <a:off x="828" y="1972"/>
              <a:ext cx="593" cy="312"/>
            </a:xfrm>
            <a:prstGeom prst="line">
              <a:avLst/>
            </a:prstGeom>
            <a:noFill/>
            <a:ln w="25400">
              <a:solidFill>
                <a:srgbClr val="000000"/>
              </a:solidFill>
              <a:round/>
              <a:headEnd w="med"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85" name="Oval 6"/>
            <p:cNvSpPr>
              <a:spLocks noChangeArrowheads="1"/>
            </p:cNvSpPr>
            <p:nvPr/>
          </p:nvSpPr>
          <p:spPr bwMode="auto">
            <a:xfrm>
              <a:off x="605" y="2888"/>
              <a:ext cx="56"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86" name="Oval 7"/>
            <p:cNvSpPr>
              <a:spLocks noChangeArrowheads="1"/>
            </p:cNvSpPr>
            <p:nvPr/>
          </p:nvSpPr>
          <p:spPr bwMode="auto">
            <a:xfrm>
              <a:off x="2015" y="2264"/>
              <a:ext cx="56"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87" name="Line 8"/>
            <p:cNvSpPr>
              <a:spLocks noChangeAspect="1" noChangeShapeType="1"/>
            </p:cNvSpPr>
            <p:nvPr/>
          </p:nvSpPr>
          <p:spPr bwMode="auto">
            <a:xfrm>
              <a:off x="2046" y="2329"/>
              <a:ext cx="0" cy="567"/>
            </a:xfrm>
            <a:prstGeom prst="line">
              <a:avLst/>
            </a:prstGeom>
            <a:noFill/>
            <a:ln w="25400">
              <a:solidFill>
                <a:srgbClr val="000000"/>
              </a:solidFill>
              <a:round/>
              <a:headEnd w="med"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88" name="Oval 9"/>
            <p:cNvSpPr>
              <a:spLocks noChangeArrowheads="1"/>
            </p:cNvSpPr>
            <p:nvPr/>
          </p:nvSpPr>
          <p:spPr bwMode="auto">
            <a:xfrm>
              <a:off x="1385" y="2295"/>
              <a:ext cx="56"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89" name="Oval 10"/>
            <p:cNvSpPr>
              <a:spLocks noChangeArrowheads="1"/>
            </p:cNvSpPr>
            <p:nvPr/>
          </p:nvSpPr>
          <p:spPr bwMode="auto">
            <a:xfrm>
              <a:off x="813" y="2888"/>
              <a:ext cx="56"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90" name="Oval 11"/>
            <p:cNvSpPr>
              <a:spLocks noChangeArrowheads="1"/>
            </p:cNvSpPr>
            <p:nvPr/>
          </p:nvSpPr>
          <p:spPr bwMode="auto">
            <a:xfrm>
              <a:off x="2015" y="2901"/>
              <a:ext cx="56"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91" name="Line 12"/>
            <p:cNvSpPr>
              <a:spLocks noChangeAspect="1" noChangeShapeType="1"/>
            </p:cNvSpPr>
            <p:nvPr/>
          </p:nvSpPr>
          <p:spPr bwMode="auto">
            <a:xfrm>
              <a:off x="835" y="2334"/>
              <a:ext cx="0" cy="567"/>
            </a:xfrm>
            <a:prstGeom prst="line">
              <a:avLst/>
            </a:prstGeom>
            <a:noFill/>
            <a:ln w="25400">
              <a:solidFill>
                <a:srgbClr val="000000"/>
              </a:solidFill>
              <a:round/>
              <a:headEnd w="med"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92" name="Oval 13"/>
            <p:cNvSpPr>
              <a:spLocks noChangeArrowheads="1"/>
            </p:cNvSpPr>
            <p:nvPr/>
          </p:nvSpPr>
          <p:spPr bwMode="auto">
            <a:xfrm>
              <a:off x="1812" y="2815"/>
              <a:ext cx="56"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93" name="Line 14"/>
            <p:cNvSpPr>
              <a:spLocks noChangeShapeType="1"/>
            </p:cNvSpPr>
            <p:nvPr/>
          </p:nvSpPr>
          <p:spPr bwMode="auto">
            <a:xfrm flipH="1">
              <a:off x="830" y="2970"/>
              <a:ext cx="567" cy="312"/>
            </a:xfrm>
            <a:prstGeom prst="line">
              <a:avLst/>
            </a:prstGeom>
            <a:noFill/>
            <a:ln w="25400">
              <a:solidFill>
                <a:srgbClr val="000000"/>
              </a:solidFill>
              <a:round/>
              <a:headEnd w="med"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94" name="Oval 15"/>
            <p:cNvSpPr>
              <a:spLocks noChangeArrowheads="1"/>
            </p:cNvSpPr>
            <p:nvPr/>
          </p:nvSpPr>
          <p:spPr bwMode="auto">
            <a:xfrm>
              <a:off x="800" y="3265"/>
              <a:ext cx="56"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95" name="Line 16"/>
            <p:cNvSpPr>
              <a:spLocks noChangeShapeType="1"/>
            </p:cNvSpPr>
            <p:nvPr/>
          </p:nvSpPr>
          <p:spPr bwMode="auto">
            <a:xfrm>
              <a:off x="1452" y="1975"/>
              <a:ext cx="568" cy="312"/>
            </a:xfrm>
            <a:prstGeom prst="line">
              <a:avLst/>
            </a:prstGeom>
            <a:noFill/>
            <a:ln w="25400">
              <a:solidFill>
                <a:srgbClr val="000000"/>
              </a:solidFill>
              <a:round/>
              <a:headEnd w="med"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96" name="Oval 17"/>
            <p:cNvSpPr>
              <a:spLocks noChangeArrowheads="1"/>
            </p:cNvSpPr>
            <p:nvPr/>
          </p:nvSpPr>
          <p:spPr bwMode="auto">
            <a:xfrm>
              <a:off x="2015" y="3252"/>
              <a:ext cx="56"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97" name="Line 18"/>
            <p:cNvSpPr>
              <a:spLocks noChangeAspect="1" noChangeShapeType="1"/>
            </p:cNvSpPr>
            <p:nvPr/>
          </p:nvSpPr>
          <p:spPr bwMode="auto">
            <a:xfrm>
              <a:off x="1416" y="2352"/>
              <a:ext cx="0" cy="567"/>
            </a:xfrm>
            <a:prstGeom prst="line">
              <a:avLst/>
            </a:prstGeom>
            <a:noFill/>
            <a:ln w="25400">
              <a:solidFill>
                <a:srgbClr val="000000"/>
              </a:solidFill>
              <a:round/>
              <a:headEnd w="med"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98" name="Oval 19"/>
            <p:cNvSpPr>
              <a:spLocks noChangeArrowheads="1"/>
            </p:cNvSpPr>
            <p:nvPr/>
          </p:nvSpPr>
          <p:spPr bwMode="auto">
            <a:xfrm>
              <a:off x="1390" y="2919"/>
              <a:ext cx="56"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99" name="Oval 20"/>
            <p:cNvSpPr>
              <a:spLocks noChangeArrowheads="1"/>
            </p:cNvSpPr>
            <p:nvPr/>
          </p:nvSpPr>
          <p:spPr bwMode="auto">
            <a:xfrm>
              <a:off x="1398" y="1944"/>
              <a:ext cx="56"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100" name="Line 21"/>
            <p:cNvSpPr>
              <a:spLocks noChangeAspect="1" noChangeShapeType="1"/>
            </p:cNvSpPr>
            <p:nvPr/>
          </p:nvSpPr>
          <p:spPr bwMode="auto">
            <a:xfrm>
              <a:off x="1416" y="2009"/>
              <a:ext cx="0" cy="283"/>
            </a:xfrm>
            <a:prstGeom prst="line">
              <a:avLst/>
            </a:prstGeom>
            <a:noFill/>
            <a:ln w="25400">
              <a:solidFill>
                <a:srgbClr val="000000"/>
              </a:solidFill>
              <a:round/>
              <a:headEnd w="med"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101" name="Oval 23"/>
            <p:cNvSpPr>
              <a:spLocks noChangeArrowheads="1"/>
            </p:cNvSpPr>
            <p:nvPr/>
          </p:nvSpPr>
          <p:spPr bwMode="auto">
            <a:xfrm>
              <a:off x="800" y="2269"/>
              <a:ext cx="56"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103" name="Line 25"/>
            <p:cNvSpPr>
              <a:spLocks noChangeAspect="1" noChangeShapeType="1"/>
            </p:cNvSpPr>
            <p:nvPr/>
          </p:nvSpPr>
          <p:spPr bwMode="auto">
            <a:xfrm flipH="1">
              <a:off x="629" y="2313"/>
              <a:ext cx="180" cy="567"/>
            </a:xfrm>
            <a:prstGeom prst="line">
              <a:avLst/>
            </a:prstGeom>
            <a:noFill/>
            <a:ln w="25400">
              <a:solidFill>
                <a:srgbClr val="000000"/>
              </a:solidFill>
              <a:round/>
              <a:headEnd w="med"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104" name="Line 26"/>
            <p:cNvSpPr>
              <a:spLocks noChangeAspect="1" noChangeShapeType="1"/>
            </p:cNvSpPr>
            <p:nvPr/>
          </p:nvSpPr>
          <p:spPr bwMode="auto">
            <a:xfrm>
              <a:off x="1446" y="2977"/>
              <a:ext cx="572" cy="286"/>
            </a:xfrm>
            <a:prstGeom prst="line">
              <a:avLst/>
            </a:prstGeom>
            <a:noFill/>
            <a:ln w="25400">
              <a:solidFill>
                <a:srgbClr val="000000"/>
              </a:solidFill>
              <a:round/>
              <a:headEnd w="med"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105" name="Line 27"/>
            <p:cNvSpPr>
              <a:spLocks noChangeAspect="1" noChangeShapeType="1"/>
            </p:cNvSpPr>
            <p:nvPr/>
          </p:nvSpPr>
          <p:spPr bwMode="auto">
            <a:xfrm>
              <a:off x="1440" y="2327"/>
              <a:ext cx="377" cy="491"/>
            </a:xfrm>
            <a:prstGeom prst="line">
              <a:avLst/>
            </a:prstGeom>
            <a:noFill/>
            <a:ln w="25400">
              <a:solidFill>
                <a:srgbClr val="000000"/>
              </a:solidFill>
              <a:round/>
              <a:headEnd w="med"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106" name="Oval 28"/>
            <p:cNvSpPr>
              <a:spLocks noChangeArrowheads="1"/>
            </p:cNvSpPr>
            <p:nvPr/>
          </p:nvSpPr>
          <p:spPr bwMode="auto">
            <a:xfrm>
              <a:off x="1390" y="3283"/>
              <a:ext cx="56"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107" name="Line 29"/>
            <p:cNvSpPr>
              <a:spLocks noChangeAspect="1" noChangeShapeType="1"/>
            </p:cNvSpPr>
            <p:nvPr/>
          </p:nvSpPr>
          <p:spPr bwMode="auto">
            <a:xfrm>
              <a:off x="1421" y="2974"/>
              <a:ext cx="0" cy="312"/>
            </a:xfrm>
            <a:prstGeom prst="line">
              <a:avLst/>
            </a:prstGeom>
            <a:noFill/>
            <a:ln w="25400">
              <a:solidFill>
                <a:srgbClr val="000000"/>
              </a:solidFill>
              <a:round/>
              <a:headEnd w="med"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108" name="Oval 30"/>
            <p:cNvSpPr>
              <a:spLocks noChangeArrowheads="1"/>
            </p:cNvSpPr>
            <p:nvPr/>
          </p:nvSpPr>
          <p:spPr bwMode="auto">
            <a:xfrm>
              <a:off x="1704" y="3616"/>
              <a:ext cx="56"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110" name="Text Box 32"/>
            <p:cNvSpPr txBox="1">
              <a:spLocks noChangeAspect="1" noChangeArrowheads="1"/>
            </p:cNvSpPr>
            <p:nvPr/>
          </p:nvSpPr>
          <p:spPr bwMode="auto">
            <a:xfrm>
              <a:off x="1321" y="1734"/>
              <a:ext cx="227"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v</a:t>
              </a:r>
              <a:r>
                <a:rPr lang="en-US" altLang="zh-CN" sz="2400" b="1" baseline="-25000" dirty="0">
                  <a:latin typeface="+mn-lt"/>
                  <a:ea typeface="+mn-ea"/>
                  <a:cs typeface="Times New Roman" panose="02020603050405020304" pitchFamily="18" charset="0"/>
                </a:rPr>
                <a:t>1</a:t>
              </a:r>
              <a:endParaRPr lang="en-US" altLang="zh-CN" sz="2400" b="1" dirty="0">
                <a:latin typeface="+mn-lt"/>
                <a:ea typeface="+mn-ea"/>
                <a:cs typeface="Times New Roman" panose="02020603050405020304" pitchFamily="18" charset="0"/>
              </a:endParaRPr>
            </a:p>
          </p:txBody>
        </p:sp>
        <p:sp>
          <p:nvSpPr>
            <p:cNvPr id="111" name="Text Box 33"/>
            <p:cNvSpPr txBox="1">
              <a:spLocks noChangeAspect="1" noChangeArrowheads="1"/>
            </p:cNvSpPr>
            <p:nvPr/>
          </p:nvSpPr>
          <p:spPr bwMode="auto">
            <a:xfrm>
              <a:off x="596" y="2126"/>
              <a:ext cx="227"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v</a:t>
              </a:r>
              <a:r>
                <a:rPr lang="en-US" altLang="zh-CN" sz="2400" b="1" baseline="-25000" dirty="0">
                  <a:latin typeface="+mn-lt"/>
                  <a:ea typeface="+mn-ea"/>
                  <a:cs typeface="Times New Roman" panose="02020603050405020304" pitchFamily="18" charset="0"/>
                </a:rPr>
                <a:t>2</a:t>
              </a:r>
              <a:endParaRPr lang="en-US" altLang="zh-CN" sz="2400" b="1" dirty="0">
                <a:latin typeface="+mn-lt"/>
                <a:ea typeface="+mn-ea"/>
                <a:cs typeface="Times New Roman" panose="02020603050405020304" pitchFamily="18" charset="0"/>
              </a:endParaRPr>
            </a:p>
          </p:txBody>
        </p:sp>
        <p:sp>
          <p:nvSpPr>
            <p:cNvPr id="112" name="Text Box 34"/>
            <p:cNvSpPr txBox="1">
              <a:spLocks noChangeAspect="1" noChangeArrowheads="1"/>
            </p:cNvSpPr>
            <p:nvPr/>
          </p:nvSpPr>
          <p:spPr bwMode="auto">
            <a:xfrm>
              <a:off x="1192" y="2180"/>
              <a:ext cx="227"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v</a:t>
              </a:r>
              <a:r>
                <a:rPr lang="en-US" altLang="zh-CN" sz="2400" b="1" baseline="-25000" dirty="0">
                  <a:latin typeface="+mn-lt"/>
                  <a:ea typeface="+mn-ea"/>
                  <a:cs typeface="Times New Roman" panose="02020603050405020304" pitchFamily="18" charset="0"/>
                </a:rPr>
                <a:t>3</a:t>
              </a:r>
              <a:endParaRPr lang="en-US" altLang="zh-CN" sz="2400" b="1" dirty="0">
                <a:latin typeface="+mn-lt"/>
                <a:ea typeface="+mn-ea"/>
                <a:cs typeface="Times New Roman" panose="02020603050405020304" pitchFamily="18" charset="0"/>
              </a:endParaRPr>
            </a:p>
          </p:txBody>
        </p:sp>
        <p:sp>
          <p:nvSpPr>
            <p:cNvPr id="113" name="Text Box 35"/>
            <p:cNvSpPr txBox="1">
              <a:spLocks noChangeAspect="1" noChangeArrowheads="1"/>
            </p:cNvSpPr>
            <p:nvPr/>
          </p:nvSpPr>
          <p:spPr bwMode="auto">
            <a:xfrm>
              <a:off x="2059" y="2149"/>
              <a:ext cx="227"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v</a:t>
              </a:r>
              <a:r>
                <a:rPr lang="en-US" altLang="zh-CN" sz="2400" b="1" baseline="-25000" dirty="0">
                  <a:latin typeface="+mn-lt"/>
                  <a:ea typeface="+mn-ea"/>
                  <a:cs typeface="Times New Roman" panose="02020603050405020304" pitchFamily="18" charset="0"/>
                </a:rPr>
                <a:t>4</a:t>
              </a:r>
              <a:endParaRPr lang="en-US" altLang="zh-CN" sz="2400" b="1" dirty="0">
                <a:latin typeface="+mn-lt"/>
                <a:ea typeface="+mn-ea"/>
                <a:cs typeface="Times New Roman" panose="02020603050405020304" pitchFamily="18" charset="0"/>
              </a:endParaRPr>
            </a:p>
          </p:txBody>
        </p:sp>
        <p:sp>
          <p:nvSpPr>
            <p:cNvPr id="114" name="Text Box 36"/>
            <p:cNvSpPr txBox="1">
              <a:spLocks noChangeAspect="1" noChangeArrowheads="1"/>
            </p:cNvSpPr>
            <p:nvPr/>
          </p:nvSpPr>
          <p:spPr bwMode="auto">
            <a:xfrm>
              <a:off x="497" y="2931"/>
              <a:ext cx="227"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v</a:t>
              </a:r>
              <a:r>
                <a:rPr lang="en-US" altLang="zh-CN" sz="2400" b="1" baseline="-25000" dirty="0">
                  <a:latin typeface="+mn-lt"/>
                  <a:ea typeface="+mn-ea"/>
                  <a:cs typeface="Times New Roman" panose="02020603050405020304" pitchFamily="18" charset="0"/>
                </a:rPr>
                <a:t>5</a:t>
              </a:r>
              <a:endParaRPr lang="en-US" altLang="zh-CN" sz="2400" b="1" dirty="0">
                <a:latin typeface="+mn-lt"/>
                <a:ea typeface="+mn-ea"/>
                <a:cs typeface="Times New Roman" panose="02020603050405020304" pitchFamily="18" charset="0"/>
              </a:endParaRPr>
            </a:p>
          </p:txBody>
        </p:sp>
        <p:sp>
          <p:nvSpPr>
            <p:cNvPr id="115" name="Text Box 37"/>
            <p:cNvSpPr txBox="1">
              <a:spLocks noChangeAspect="1" noChangeArrowheads="1"/>
            </p:cNvSpPr>
            <p:nvPr/>
          </p:nvSpPr>
          <p:spPr bwMode="auto">
            <a:xfrm>
              <a:off x="764" y="2931"/>
              <a:ext cx="227"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v</a:t>
              </a:r>
              <a:r>
                <a:rPr lang="en-US" altLang="zh-CN" sz="2400" b="1" baseline="-25000" dirty="0">
                  <a:latin typeface="+mn-lt"/>
                  <a:ea typeface="+mn-ea"/>
                  <a:cs typeface="Times New Roman" panose="02020603050405020304" pitchFamily="18" charset="0"/>
                </a:rPr>
                <a:t>6</a:t>
              </a:r>
              <a:endParaRPr lang="en-US" altLang="zh-CN" sz="2400" b="1" dirty="0">
                <a:latin typeface="+mn-lt"/>
                <a:ea typeface="+mn-ea"/>
                <a:cs typeface="Times New Roman" panose="02020603050405020304" pitchFamily="18" charset="0"/>
              </a:endParaRPr>
            </a:p>
          </p:txBody>
        </p:sp>
        <p:sp>
          <p:nvSpPr>
            <p:cNvPr id="116" name="Text Box 38"/>
            <p:cNvSpPr txBox="1">
              <a:spLocks noChangeAspect="1" noChangeArrowheads="1"/>
            </p:cNvSpPr>
            <p:nvPr/>
          </p:nvSpPr>
          <p:spPr bwMode="auto">
            <a:xfrm>
              <a:off x="1198" y="2762"/>
              <a:ext cx="227"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v</a:t>
              </a:r>
              <a:r>
                <a:rPr lang="en-US" altLang="zh-CN" sz="2400" b="1" baseline="-25000" dirty="0">
                  <a:latin typeface="+mn-lt"/>
                  <a:ea typeface="+mn-ea"/>
                  <a:cs typeface="Times New Roman" panose="02020603050405020304" pitchFamily="18" charset="0"/>
                </a:rPr>
                <a:t>7</a:t>
              </a:r>
              <a:endParaRPr lang="en-US" altLang="zh-CN" sz="2400" b="1" dirty="0">
                <a:latin typeface="+mn-lt"/>
                <a:ea typeface="+mn-ea"/>
                <a:cs typeface="Times New Roman" panose="02020603050405020304" pitchFamily="18" charset="0"/>
              </a:endParaRPr>
            </a:p>
          </p:txBody>
        </p:sp>
        <p:sp>
          <p:nvSpPr>
            <p:cNvPr id="117" name="Text Box 39"/>
            <p:cNvSpPr txBox="1">
              <a:spLocks noChangeAspect="1" noChangeArrowheads="1"/>
            </p:cNvSpPr>
            <p:nvPr/>
          </p:nvSpPr>
          <p:spPr bwMode="auto">
            <a:xfrm>
              <a:off x="1742" y="2846"/>
              <a:ext cx="226"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v</a:t>
              </a:r>
              <a:r>
                <a:rPr lang="en-US" altLang="zh-CN" sz="2400" b="1" baseline="-25000" dirty="0">
                  <a:latin typeface="+mn-lt"/>
                  <a:ea typeface="+mn-ea"/>
                  <a:cs typeface="Times New Roman" panose="02020603050405020304" pitchFamily="18" charset="0"/>
                </a:rPr>
                <a:t>8</a:t>
              </a:r>
              <a:endParaRPr lang="en-US" altLang="zh-CN" sz="2400" b="1" dirty="0">
                <a:latin typeface="+mn-lt"/>
                <a:ea typeface="+mn-ea"/>
                <a:cs typeface="Times New Roman" panose="02020603050405020304" pitchFamily="18" charset="0"/>
              </a:endParaRPr>
            </a:p>
          </p:txBody>
        </p:sp>
        <p:sp>
          <p:nvSpPr>
            <p:cNvPr id="118" name="Text Box 40"/>
            <p:cNvSpPr txBox="1">
              <a:spLocks noChangeAspect="1" noChangeArrowheads="1"/>
            </p:cNvSpPr>
            <p:nvPr/>
          </p:nvSpPr>
          <p:spPr bwMode="auto">
            <a:xfrm>
              <a:off x="1966" y="2938"/>
              <a:ext cx="227"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v</a:t>
              </a:r>
              <a:r>
                <a:rPr lang="en-US" altLang="zh-CN" sz="2400" b="1" baseline="-25000" dirty="0">
                  <a:latin typeface="+mn-lt"/>
                  <a:ea typeface="+mn-ea"/>
                  <a:cs typeface="Times New Roman" panose="02020603050405020304" pitchFamily="18" charset="0"/>
                </a:rPr>
                <a:t>9</a:t>
              </a:r>
              <a:endParaRPr lang="en-US" altLang="zh-CN" sz="2400" b="1" dirty="0">
                <a:latin typeface="+mn-lt"/>
                <a:ea typeface="+mn-ea"/>
                <a:cs typeface="Times New Roman" panose="02020603050405020304" pitchFamily="18" charset="0"/>
              </a:endParaRPr>
            </a:p>
          </p:txBody>
        </p:sp>
        <p:sp>
          <p:nvSpPr>
            <p:cNvPr id="119" name="Text Box 41"/>
            <p:cNvSpPr txBox="1">
              <a:spLocks noChangeAspect="1" noChangeArrowheads="1"/>
            </p:cNvSpPr>
            <p:nvPr/>
          </p:nvSpPr>
          <p:spPr bwMode="auto">
            <a:xfrm>
              <a:off x="694" y="3285"/>
              <a:ext cx="297"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v</a:t>
              </a:r>
              <a:r>
                <a:rPr lang="en-US" altLang="zh-CN" sz="2400" b="1" baseline="-25000" dirty="0">
                  <a:latin typeface="+mn-lt"/>
                  <a:ea typeface="+mn-ea"/>
                  <a:cs typeface="Times New Roman" panose="02020603050405020304" pitchFamily="18" charset="0"/>
                </a:rPr>
                <a:t>10</a:t>
              </a:r>
              <a:endParaRPr lang="en-US" altLang="zh-CN" sz="2400" b="1" dirty="0">
                <a:latin typeface="+mn-lt"/>
                <a:ea typeface="+mn-ea"/>
                <a:cs typeface="Times New Roman" panose="02020603050405020304" pitchFamily="18" charset="0"/>
              </a:endParaRPr>
            </a:p>
          </p:txBody>
        </p:sp>
        <p:sp>
          <p:nvSpPr>
            <p:cNvPr id="120" name="Text Box 42"/>
            <p:cNvSpPr txBox="1">
              <a:spLocks noChangeAspect="1" noChangeArrowheads="1"/>
            </p:cNvSpPr>
            <p:nvPr/>
          </p:nvSpPr>
          <p:spPr bwMode="auto">
            <a:xfrm>
              <a:off x="1273" y="3297"/>
              <a:ext cx="276"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v</a:t>
              </a:r>
              <a:r>
                <a:rPr lang="en-US" altLang="zh-CN" sz="2400" b="1" baseline="-25000" dirty="0">
                  <a:latin typeface="+mn-lt"/>
                  <a:ea typeface="+mn-ea"/>
                  <a:cs typeface="Times New Roman" panose="02020603050405020304" pitchFamily="18" charset="0"/>
                </a:rPr>
                <a:t>11</a:t>
              </a:r>
              <a:endParaRPr lang="en-US" altLang="zh-CN" sz="2400" b="1" dirty="0">
                <a:latin typeface="+mn-lt"/>
                <a:ea typeface="+mn-ea"/>
                <a:cs typeface="Times New Roman" panose="02020603050405020304" pitchFamily="18" charset="0"/>
              </a:endParaRPr>
            </a:p>
          </p:txBody>
        </p:sp>
        <p:sp>
          <p:nvSpPr>
            <p:cNvPr id="121" name="Text Box 43"/>
            <p:cNvSpPr txBox="1">
              <a:spLocks noChangeAspect="1" noChangeArrowheads="1"/>
            </p:cNvSpPr>
            <p:nvPr/>
          </p:nvSpPr>
          <p:spPr bwMode="auto">
            <a:xfrm>
              <a:off x="1982" y="3233"/>
              <a:ext cx="26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v</a:t>
              </a:r>
              <a:r>
                <a:rPr lang="en-US" altLang="zh-CN" sz="2400" b="1" baseline="-25000" dirty="0">
                  <a:latin typeface="+mn-lt"/>
                  <a:ea typeface="+mn-ea"/>
                  <a:cs typeface="Times New Roman" panose="02020603050405020304" pitchFamily="18" charset="0"/>
                </a:rPr>
                <a:t>12</a:t>
              </a:r>
              <a:endParaRPr lang="en-US" altLang="zh-CN" sz="2400" b="1" dirty="0">
                <a:latin typeface="+mn-lt"/>
                <a:ea typeface="+mn-ea"/>
                <a:cs typeface="Times New Roman" panose="02020603050405020304" pitchFamily="18" charset="0"/>
              </a:endParaRPr>
            </a:p>
          </p:txBody>
        </p:sp>
        <p:sp>
          <p:nvSpPr>
            <p:cNvPr id="122" name="Text Box 44"/>
            <p:cNvSpPr txBox="1">
              <a:spLocks noChangeAspect="1" noChangeArrowheads="1"/>
            </p:cNvSpPr>
            <p:nvPr/>
          </p:nvSpPr>
          <p:spPr bwMode="auto">
            <a:xfrm>
              <a:off x="1633" y="3668"/>
              <a:ext cx="301"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v</a:t>
              </a:r>
              <a:r>
                <a:rPr lang="en-US" altLang="zh-CN" sz="2400" b="1" baseline="-25000" dirty="0">
                  <a:latin typeface="+mn-lt"/>
                  <a:ea typeface="+mn-ea"/>
                  <a:cs typeface="Times New Roman" panose="02020603050405020304" pitchFamily="18" charset="0"/>
                </a:rPr>
                <a:t>13</a:t>
              </a:r>
              <a:endParaRPr lang="en-US" altLang="zh-CN" sz="2400" b="1" dirty="0">
                <a:latin typeface="+mn-lt"/>
                <a:ea typeface="+mn-ea"/>
                <a:cs typeface="Times New Roman" panose="02020603050405020304" pitchFamily="18" charset="0"/>
              </a:endParaRPr>
            </a:p>
          </p:txBody>
        </p:sp>
      </p:grpSp>
      <p:sp>
        <p:nvSpPr>
          <p:cNvPr id="124" name="Rectangle 86"/>
          <p:cNvSpPr>
            <a:spLocks noChangeArrowheads="1"/>
          </p:cNvSpPr>
          <p:nvPr/>
        </p:nvSpPr>
        <p:spPr bwMode="auto">
          <a:xfrm>
            <a:off x="4879976" y="2362994"/>
            <a:ext cx="5975824" cy="373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marL="480096" indent="-480096" algn="just" eaLnBrk="1" hangingPunct="1">
              <a:lnSpc>
                <a:spcPct val="150000"/>
              </a:lnSpc>
              <a:spcBef>
                <a:spcPts val="600"/>
              </a:spcBef>
              <a:buClr>
                <a:srgbClr val="800080"/>
              </a:buClr>
              <a:buSzPct val="90000"/>
              <a:buFont typeface="Wingdings" panose="05000000000000000000" pitchFamily="2" charset="2"/>
              <a:buChar char="Ø"/>
            </a:pPr>
            <a:r>
              <a:rPr lang="en-US" altLang="zh-CN" sz="2400" b="1" dirty="0">
                <a:solidFill>
                  <a:srgbClr val="000000"/>
                </a:solidFill>
                <a:latin typeface="+mn-lt"/>
                <a:ea typeface="+mn-ea"/>
                <a:cs typeface="Times New Roman" panose="02020603050405020304" pitchFamily="18" charset="0"/>
              </a:rPr>
              <a:t>v</a:t>
            </a:r>
            <a:r>
              <a:rPr lang="en-US" altLang="zh-CN" sz="2400" b="1" baseline="-25000" dirty="0">
                <a:solidFill>
                  <a:srgbClr val="000000"/>
                </a:solidFill>
                <a:latin typeface="+mn-lt"/>
                <a:ea typeface="+mn-ea"/>
                <a:cs typeface="Times New Roman" panose="02020603050405020304" pitchFamily="18" charset="0"/>
              </a:rPr>
              <a:t>1</a:t>
            </a:r>
            <a:r>
              <a:rPr lang="zh-CN" altLang="en-US" sz="2400" b="1" dirty="0">
                <a:solidFill>
                  <a:srgbClr val="000000"/>
                </a:solidFill>
                <a:latin typeface="+mn-lt"/>
                <a:ea typeface="+mn-ea"/>
                <a:cs typeface="Times New Roman" panose="02020603050405020304" pitchFamily="18" charset="0"/>
              </a:rPr>
              <a:t>处在第零层，层数为</a:t>
            </a:r>
            <a:r>
              <a:rPr lang="en-US" altLang="zh-CN" sz="2400" b="1" dirty="0">
                <a:solidFill>
                  <a:srgbClr val="000000"/>
                </a:solidFill>
                <a:latin typeface="+mn-lt"/>
                <a:ea typeface="+mn-ea"/>
                <a:cs typeface="Times New Roman" panose="02020603050405020304" pitchFamily="18" charset="0"/>
              </a:rPr>
              <a:t>0</a:t>
            </a:r>
          </a:p>
          <a:p>
            <a:pPr marL="480096" indent="-480096" algn="just" eaLnBrk="1" hangingPunct="1">
              <a:lnSpc>
                <a:spcPct val="150000"/>
              </a:lnSpc>
              <a:spcBef>
                <a:spcPts val="600"/>
              </a:spcBef>
              <a:buClr>
                <a:srgbClr val="800080"/>
              </a:buClr>
              <a:buSzPct val="90000"/>
              <a:buFont typeface="Wingdings" panose="05000000000000000000" pitchFamily="2" charset="2"/>
              <a:buChar char="Ø"/>
            </a:pPr>
            <a:r>
              <a:rPr lang="en-US" altLang="zh-CN" sz="2400" b="1" dirty="0">
                <a:solidFill>
                  <a:srgbClr val="000000"/>
                </a:solidFill>
                <a:latin typeface="+mn-lt"/>
                <a:ea typeface="+mn-ea"/>
                <a:cs typeface="Times New Roman" panose="02020603050405020304" pitchFamily="18" charset="0"/>
              </a:rPr>
              <a:t>v</a:t>
            </a:r>
            <a:r>
              <a:rPr lang="en-US" altLang="zh-CN" sz="2400" b="1" baseline="-25000" dirty="0">
                <a:solidFill>
                  <a:srgbClr val="000000"/>
                </a:solidFill>
                <a:latin typeface="+mn-lt"/>
                <a:ea typeface="+mn-ea"/>
                <a:cs typeface="Times New Roman" panose="02020603050405020304" pitchFamily="18" charset="0"/>
              </a:rPr>
              <a:t>2</a:t>
            </a:r>
            <a:r>
              <a:rPr lang="en-US" altLang="zh-CN" sz="2400" b="1" dirty="0">
                <a:solidFill>
                  <a:srgbClr val="000000"/>
                </a:solidFill>
                <a:latin typeface="+mn-lt"/>
                <a:ea typeface="+mn-ea"/>
                <a:cs typeface="Times New Roman" panose="02020603050405020304" pitchFamily="18" charset="0"/>
              </a:rPr>
              <a:t>,v</a:t>
            </a:r>
            <a:r>
              <a:rPr lang="en-US" altLang="zh-CN" sz="2400" b="1" baseline="-25000" dirty="0">
                <a:solidFill>
                  <a:srgbClr val="000000"/>
                </a:solidFill>
                <a:latin typeface="+mn-lt"/>
                <a:ea typeface="+mn-ea"/>
                <a:cs typeface="Times New Roman" panose="02020603050405020304" pitchFamily="18" charset="0"/>
              </a:rPr>
              <a:t>3</a:t>
            </a:r>
            <a:r>
              <a:rPr lang="en-US" altLang="zh-CN" sz="2400" b="1" dirty="0">
                <a:solidFill>
                  <a:srgbClr val="000000"/>
                </a:solidFill>
                <a:latin typeface="+mn-lt"/>
                <a:ea typeface="+mn-ea"/>
                <a:cs typeface="Times New Roman" panose="02020603050405020304" pitchFamily="18" charset="0"/>
              </a:rPr>
              <a:t>,v</a:t>
            </a:r>
            <a:r>
              <a:rPr lang="en-US" altLang="zh-CN" sz="2400" b="1" baseline="-25000" dirty="0">
                <a:solidFill>
                  <a:srgbClr val="000000"/>
                </a:solidFill>
                <a:latin typeface="+mn-lt"/>
                <a:ea typeface="+mn-ea"/>
                <a:cs typeface="Times New Roman" panose="02020603050405020304" pitchFamily="18" charset="0"/>
              </a:rPr>
              <a:t>4</a:t>
            </a:r>
            <a:r>
              <a:rPr lang="zh-CN" altLang="en-US" sz="2400" b="1" dirty="0">
                <a:solidFill>
                  <a:srgbClr val="000000"/>
                </a:solidFill>
                <a:latin typeface="+mn-lt"/>
                <a:ea typeface="+mn-ea"/>
                <a:cs typeface="Times New Roman" panose="02020603050405020304" pitchFamily="18" charset="0"/>
              </a:rPr>
              <a:t>同处在第一层，层数为</a:t>
            </a:r>
            <a:r>
              <a:rPr lang="en-US" altLang="zh-CN" sz="2400" b="1" dirty="0">
                <a:solidFill>
                  <a:srgbClr val="000000"/>
                </a:solidFill>
                <a:latin typeface="+mn-lt"/>
                <a:ea typeface="+mn-ea"/>
                <a:cs typeface="Times New Roman" panose="02020603050405020304" pitchFamily="18" charset="0"/>
              </a:rPr>
              <a:t>1</a:t>
            </a:r>
          </a:p>
          <a:p>
            <a:pPr marL="480096" indent="-480096" algn="just" eaLnBrk="1" hangingPunct="1">
              <a:lnSpc>
                <a:spcPct val="150000"/>
              </a:lnSpc>
              <a:spcBef>
                <a:spcPts val="600"/>
              </a:spcBef>
              <a:buClr>
                <a:srgbClr val="800080"/>
              </a:buClr>
              <a:buSzPct val="90000"/>
              <a:buFont typeface="Wingdings" panose="05000000000000000000" pitchFamily="2" charset="2"/>
              <a:buChar char="Ø"/>
            </a:pPr>
            <a:r>
              <a:rPr lang="en-US" altLang="zh-CN" sz="2400" b="1" dirty="0">
                <a:solidFill>
                  <a:srgbClr val="000000"/>
                </a:solidFill>
                <a:latin typeface="+mn-lt"/>
                <a:ea typeface="+mn-ea"/>
                <a:cs typeface="Times New Roman" panose="02020603050405020304" pitchFamily="18" charset="0"/>
              </a:rPr>
              <a:t>v</a:t>
            </a:r>
            <a:r>
              <a:rPr lang="en-US" altLang="zh-CN" sz="2400" b="1" baseline="-25000" dirty="0">
                <a:solidFill>
                  <a:srgbClr val="000000"/>
                </a:solidFill>
                <a:latin typeface="+mn-lt"/>
                <a:ea typeface="+mn-ea"/>
                <a:cs typeface="Times New Roman" panose="02020603050405020304" pitchFamily="18" charset="0"/>
              </a:rPr>
              <a:t>5</a:t>
            </a:r>
            <a:r>
              <a:rPr lang="en-US" altLang="zh-CN" sz="2400" b="1" dirty="0">
                <a:solidFill>
                  <a:srgbClr val="000000"/>
                </a:solidFill>
                <a:latin typeface="+mn-lt"/>
                <a:ea typeface="+mn-ea"/>
                <a:cs typeface="Times New Roman" panose="02020603050405020304" pitchFamily="18" charset="0"/>
              </a:rPr>
              <a:t>,v</a:t>
            </a:r>
            <a:r>
              <a:rPr lang="en-US" altLang="zh-CN" sz="2400" b="1" baseline="-25000" dirty="0">
                <a:solidFill>
                  <a:srgbClr val="000000"/>
                </a:solidFill>
                <a:latin typeface="+mn-lt"/>
                <a:ea typeface="+mn-ea"/>
                <a:cs typeface="Times New Roman" panose="02020603050405020304" pitchFamily="18" charset="0"/>
              </a:rPr>
              <a:t>6</a:t>
            </a:r>
            <a:r>
              <a:rPr lang="en-US" altLang="zh-CN" sz="2400" b="1" dirty="0">
                <a:solidFill>
                  <a:srgbClr val="000000"/>
                </a:solidFill>
                <a:latin typeface="+mn-lt"/>
                <a:ea typeface="+mn-ea"/>
                <a:cs typeface="Times New Roman" panose="02020603050405020304" pitchFamily="18" charset="0"/>
              </a:rPr>
              <a:t>,v</a:t>
            </a:r>
            <a:r>
              <a:rPr lang="en-US" altLang="zh-CN" sz="2400" b="1" baseline="-25000" dirty="0">
                <a:solidFill>
                  <a:srgbClr val="000000"/>
                </a:solidFill>
                <a:latin typeface="+mn-lt"/>
                <a:ea typeface="+mn-ea"/>
                <a:cs typeface="Times New Roman" panose="02020603050405020304" pitchFamily="18" charset="0"/>
              </a:rPr>
              <a:t>7</a:t>
            </a:r>
            <a:r>
              <a:rPr lang="en-US" altLang="zh-CN" sz="2400" b="1" dirty="0">
                <a:solidFill>
                  <a:srgbClr val="000000"/>
                </a:solidFill>
                <a:latin typeface="+mn-lt"/>
                <a:ea typeface="+mn-ea"/>
                <a:cs typeface="Times New Roman" panose="02020603050405020304" pitchFamily="18" charset="0"/>
              </a:rPr>
              <a:t>,v</a:t>
            </a:r>
            <a:r>
              <a:rPr lang="en-US" altLang="zh-CN" sz="2400" b="1" baseline="-25000" dirty="0">
                <a:solidFill>
                  <a:srgbClr val="000000"/>
                </a:solidFill>
                <a:latin typeface="+mn-lt"/>
                <a:ea typeface="+mn-ea"/>
                <a:cs typeface="Times New Roman" panose="02020603050405020304" pitchFamily="18" charset="0"/>
              </a:rPr>
              <a:t>8</a:t>
            </a:r>
            <a:r>
              <a:rPr lang="en-US" altLang="zh-CN" sz="2400" b="1" dirty="0">
                <a:solidFill>
                  <a:srgbClr val="000000"/>
                </a:solidFill>
                <a:latin typeface="+mn-lt"/>
                <a:ea typeface="+mn-ea"/>
                <a:cs typeface="Times New Roman" panose="02020603050405020304" pitchFamily="18" charset="0"/>
              </a:rPr>
              <a:t>,v</a:t>
            </a:r>
            <a:r>
              <a:rPr lang="en-US" altLang="zh-CN" sz="2400" b="1" baseline="-25000" dirty="0">
                <a:solidFill>
                  <a:srgbClr val="000000"/>
                </a:solidFill>
                <a:latin typeface="+mn-lt"/>
                <a:ea typeface="+mn-ea"/>
                <a:cs typeface="Times New Roman" panose="02020603050405020304" pitchFamily="18" charset="0"/>
              </a:rPr>
              <a:t>9</a:t>
            </a:r>
            <a:r>
              <a:rPr lang="zh-CN" altLang="en-US" sz="2400" b="1" dirty="0">
                <a:solidFill>
                  <a:srgbClr val="000000"/>
                </a:solidFill>
                <a:latin typeface="+mn-lt"/>
                <a:ea typeface="+mn-ea"/>
                <a:cs typeface="Times New Roman" panose="02020603050405020304" pitchFamily="18" charset="0"/>
              </a:rPr>
              <a:t>同处在第二层，层数为</a:t>
            </a:r>
            <a:r>
              <a:rPr lang="en-US" altLang="zh-CN" sz="2400" b="1" dirty="0">
                <a:solidFill>
                  <a:srgbClr val="000000"/>
                </a:solidFill>
                <a:latin typeface="+mn-lt"/>
                <a:ea typeface="+mn-ea"/>
                <a:cs typeface="Times New Roman" panose="02020603050405020304" pitchFamily="18" charset="0"/>
              </a:rPr>
              <a:t>2</a:t>
            </a:r>
          </a:p>
          <a:p>
            <a:pPr marL="480096" indent="-480096" algn="just" eaLnBrk="1" hangingPunct="1">
              <a:lnSpc>
                <a:spcPct val="150000"/>
              </a:lnSpc>
              <a:spcBef>
                <a:spcPts val="600"/>
              </a:spcBef>
              <a:buClr>
                <a:srgbClr val="800080"/>
              </a:buClr>
              <a:buSzPct val="90000"/>
              <a:buFont typeface="Wingdings" panose="05000000000000000000" pitchFamily="2" charset="2"/>
              <a:buChar char="Ø"/>
            </a:pPr>
            <a:r>
              <a:rPr lang="en-US" altLang="zh-CN" sz="2400" b="1" dirty="0">
                <a:solidFill>
                  <a:srgbClr val="000000"/>
                </a:solidFill>
                <a:latin typeface="+mn-lt"/>
                <a:ea typeface="+mn-ea"/>
                <a:cs typeface="Times New Roman" panose="02020603050405020304" pitchFamily="18" charset="0"/>
              </a:rPr>
              <a:t>v</a:t>
            </a:r>
            <a:r>
              <a:rPr lang="en-US" altLang="zh-CN" sz="2400" b="1" baseline="-25000" dirty="0">
                <a:solidFill>
                  <a:srgbClr val="000000"/>
                </a:solidFill>
                <a:latin typeface="+mn-lt"/>
                <a:ea typeface="+mn-ea"/>
                <a:cs typeface="Times New Roman" panose="02020603050405020304" pitchFamily="18" charset="0"/>
              </a:rPr>
              <a:t>10</a:t>
            </a:r>
            <a:r>
              <a:rPr lang="en-US" altLang="zh-CN" sz="2400" b="1" dirty="0">
                <a:solidFill>
                  <a:srgbClr val="000000"/>
                </a:solidFill>
                <a:latin typeface="+mn-lt"/>
                <a:ea typeface="+mn-ea"/>
                <a:cs typeface="Times New Roman" panose="02020603050405020304" pitchFamily="18" charset="0"/>
              </a:rPr>
              <a:t>,v</a:t>
            </a:r>
            <a:r>
              <a:rPr lang="en-US" altLang="zh-CN" sz="2400" b="1" baseline="-25000" dirty="0">
                <a:solidFill>
                  <a:srgbClr val="000000"/>
                </a:solidFill>
                <a:latin typeface="+mn-lt"/>
                <a:ea typeface="+mn-ea"/>
                <a:cs typeface="Times New Roman" panose="02020603050405020304" pitchFamily="18" charset="0"/>
              </a:rPr>
              <a:t>11</a:t>
            </a:r>
            <a:r>
              <a:rPr lang="en-US" altLang="zh-CN" sz="2400" b="1" dirty="0">
                <a:solidFill>
                  <a:srgbClr val="000000"/>
                </a:solidFill>
                <a:latin typeface="+mn-lt"/>
                <a:ea typeface="+mn-ea"/>
                <a:cs typeface="Times New Roman" panose="02020603050405020304" pitchFamily="18" charset="0"/>
              </a:rPr>
              <a:t>,v</a:t>
            </a:r>
            <a:r>
              <a:rPr lang="en-US" altLang="zh-CN" sz="2400" b="1" baseline="-25000" dirty="0">
                <a:solidFill>
                  <a:srgbClr val="000000"/>
                </a:solidFill>
                <a:latin typeface="+mn-lt"/>
                <a:ea typeface="+mn-ea"/>
                <a:cs typeface="Times New Roman" panose="02020603050405020304" pitchFamily="18" charset="0"/>
              </a:rPr>
              <a:t>12</a:t>
            </a:r>
            <a:r>
              <a:rPr lang="zh-CN" altLang="en-US" sz="2400" b="1" dirty="0">
                <a:solidFill>
                  <a:srgbClr val="000000"/>
                </a:solidFill>
                <a:latin typeface="+mn-lt"/>
                <a:ea typeface="+mn-ea"/>
                <a:cs typeface="Times New Roman" panose="02020603050405020304" pitchFamily="18" charset="0"/>
              </a:rPr>
              <a:t>同处在第三层，层数为</a:t>
            </a:r>
            <a:r>
              <a:rPr lang="en-US" altLang="zh-CN" sz="2400" b="1" dirty="0">
                <a:solidFill>
                  <a:srgbClr val="000000"/>
                </a:solidFill>
                <a:latin typeface="+mn-lt"/>
                <a:ea typeface="+mn-ea"/>
                <a:cs typeface="Times New Roman" panose="02020603050405020304" pitchFamily="18" charset="0"/>
              </a:rPr>
              <a:t>3</a:t>
            </a:r>
          </a:p>
          <a:p>
            <a:pPr marL="480096" indent="-480096" algn="just" eaLnBrk="1" hangingPunct="1">
              <a:lnSpc>
                <a:spcPct val="150000"/>
              </a:lnSpc>
              <a:spcBef>
                <a:spcPts val="600"/>
              </a:spcBef>
              <a:buClr>
                <a:srgbClr val="800080"/>
              </a:buClr>
              <a:buSzPct val="90000"/>
              <a:buFont typeface="Wingdings" panose="05000000000000000000" pitchFamily="2" charset="2"/>
              <a:buChar char="Ø"/>
            </a:pPr>
            <a:r>
              <a:rPr lang="en-US" altLang="zh-CN" sz="2400" b="1" dirty="0">
                <a:solidFill>
                  <a:srgbClr val="000000"/>
                </a:solidFill>
                <a:latin typeface="+mn-lt"/>
                <a:ea typeface="+mn-ea"/>
                <a:cs typeface="Times New Roman" panose="02020603050405020304" pitchFamily="18" charset="0"/>
              </a:rPr>
              <a:t>v</a:t>
            </a:r>
            <a:r>
              <a:rPr lang="en-US" altLang="zh-CN" sz="2400" b="1" baseline="-25000" dirty="0">
                <a:solidFill>
                  <a:srgbClr val="000000"/>
                </a:solidFill>
                <a:latin typeface="+mn-lt"/>
                <a:ea typeface="+mn-ea"/>
                <a:cs typeface="Times New Roman" panose="02020603050405020304" pitchFamily="18" charset="0"/>
              </a:rPr>
              <a:t>13</a:t>
            </a:r>
            <a:r>
              <a:rPr lang="zh-CN" altLang="en-US" sz="2400" b="1" dirty="0">
                <a:solidFill>
                  <a:srgbClr val="000000"/>
                </a:solidFill>
                <a:latin typeface="+mn-lt"/>
                <a:ea typeface="+mn-ea"/>
                <a:cs typeface="Times New Roman" panose="02020603050405020304" pitchFamily="18" charset="0"/>
              </a:rPr>
              <a:t>处在第四层，层数为</a:t>
            </a:r>
            <a:r>
              <a:rPr lang="en-US" altLang="zh-CN" sz="2400" b="1" dirty="0">
                <a:solidFill>
                  <a:srgbClr val="000000"/>
                </a:solidFill>
                <a:latin typeface="+mn-lt"/>
                <a:ea typeface="+mn-ea"/>
                <a:cs typeface="Times New Roman" panose="02020603050405020304" pitchFamily="18" charset="0"/>
              </a:rPr>
              <a:t>4</a:t>
            </a:r>
          </a:p>
          <a:p>
            <a:pPr marL="480096" indent="-480096" algn="just" eaLnBrk="1" hangingPunct="1">
              <a:lnSpc>
                <a:spcPct val="150000"/>
              </a:lnSpc>
              <a:spcBef>
                <a:spcPts val="600"/>
              </a:spcBef>
              <a:buClr>
                <a:srgbClr val="800080"/>
              </a:buClr>
              <a:buSzPct val="90000"/>
              <a:buFont typeface="Wingdings" panose="05000000000000000000" pitchFamily="2" charset="2"/>
              <a:buChar char="Ø"/>
            </a:pPr>
            <a:r>
              <a:rPr lang="zh-CN" altLang="en-US" sz="2400" b="1" dirty="0">
                <a:solidFill>
                  <a:srgbClr val="000000"/>
                </a:solidFill>
                <a:latin typeface="+mn-lt"/>
                <a:ea typeface="+mn-ea"/>
                <a:cs typeface="Times New Roman" panose="02020603050405020304" pitchFamily="18" charset="0"/>
              </a:rPr>
              <a:t>这棵树的高为</a:t>
            </a:r>
            <a:r>
              <a:rPr lang="en-US" altLang="zh-CN" sz="2400" b="1" dirty="0">
                <a:solidFill>
                  <a:srgbClr val="000000"/>
                </a:solidFill>
                <a:latin typeface="+mn-lt"/>
                <a:ea typeface="+mn-ea"/>
                <a:cs typeface="Times New Roman" panose="02020603050405020304" pitchFamily="18" charset="0"/>
              </a:rPr>
              <a:t>4</a:t>
            </a:r>
            <a:endParaRPr lang="zh-CN" altLang="en-US" sz="2400" b="1" dirty="0">
              <a:solidFill>
                <a:srgbClr val="000000"/>
              </a:solidFill>
              <a:latin typeface="+mn-lt"/>
              <a:ea typeface="+mn-ea"/>
              <a:cs typeface="Times New Roman" panose="02020603050405020304" pitchFamily="18" charset="0"/>
            </a:endParaRPr>
          </a:p>
        </p:txBody>
      </p:sp>
      <p:grpSp>
        <p:nvGrpSpPr>
          <p:cNvPr id="127" name="Group 87"/>
          <p:cNvGrpSpPr>
            <a:grpSpLocks/>
          </p:cNvGrpSpPr>
          <p:nvPr/>
        </p:nvGrpSpPr>
        <p:grpSpPr bwMode="auto">
          <a:xfrm>
            <a:off x="6825312" y="2504561"/>
            <a:ext cx="3438528" cy="3949780"/>
            <a:chOff x="497" y="1713"/>
            <a:chExt cx="1769" cy="2138"/>
          </a:xfrm>
        </p:grpSpPr>
        <p:sp>
          <p:nvSpPr>
            <p:cNvPr id="128" name="Line 24"/>
            <p:cNvSpPr>
              <a:spLocks noChangeShapeType="1"/>
            </p:cNvSpPr>
            <p:nvPr/>
          </p:nvSpPr>
          <p:spPr bwMode="auto">
            <a:xfrm flipH="1">
              <a:off x="828" y="1972"/>
              <a:ext cx="593" cy="312"/>
            </a:xfrm>
            <a:prstGeom prst="line">
              <a:avLst/>
            </a:prstGeom>
            <a:noFill/>
            <a:ln w="25400">
              <a:solidFill>
                <a:srgbClr val="000000"/>
              </a:solidFill>
              <a:round/>
              <a:headEnd w="med" len="lg"/>
              <a:tailEnd type="none" w="med"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131" name="Line 8"/>
            <p:cNvSpPr>
              <a:spLocks noChangeAspect="1" noChangeShapeType="1"/>
            </p:cNvSpPr>
            <p:nvPr/>
          </p:nvSpPr>
          <p:spPr bwMode="auto">
            <a:xfrm>
              <a:off x="2046" y="2329"/>
              <a:ext cx="0" cy="567"/>
            </a:xfrm>
            <a:prstGeom prst="line">
              <a:avLst/>
            </a:prstGeom>
            <a:noFill/>
            <a:ln w="25400">
              <a:solidFill>
                <a:srgbClr val="000000"/>
              </a:solidFill>
              <a:round/>
              <a:headEnd w="med" len="lg"/>
              <a:tailEnd type="none" w="med"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139" name="Line 16"/>
            <p:cNvSpPr>
              <a:spLocks noChangeShapeType="1"/>
            </p:cNvSpPr>
            <p:nvPr/>
          </p:nvSpPr>
          <p:spPr bwMode="auto">
            <a:xfrm>
              <a:off x="1452" y="1975"/>
              <a:ext cx="593" cy="309"/>
            </a:xfrm>
            <a:prstGeom prst="line">
              <a:avLst/>
            </a:prstGeom>
            <a:noFill/>
            <a:ln w="25400">
              <a:solidFill>
                <a:srgbClr val="000000"/>
              </a:solidFill>
              <a:round/>
              <a:headEnd w="med" len="lg"/>
              <a:tailEnd type="none" w="med"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135" name="Line 12"/>
            <p:cNvSpPr>
              <a:spLocks noChangeAspect="1" noChangeShapeType="1"/>
            </p:cNvSpPr>
            <p:nvPr/>
          </p:nvSpPr>
          <p:spPr bwMode="auto">
            <a:xfrm>
              <a:off x="835" y="2334"/>
              <a:ext cx="0" cy="567"/>
            </a:xfrm>
            <a:prstGeom prst="line">
              <a:avLst/>
            </a:prstGeom>
            <a:noFill/>
            <a:ln w="25400">
              <a:solidFill>
                <a:srgbClr val="000000"/>
              </a:solidFill>
              <a:round/>
              <a:headEnd w="med" len="lg"/>
              <a:tailEnd type="none" w="med"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137" name="Line 14"/>
            <p:cNvSpPr>
              <a:spLocks noChangeShapeType="1"/>
            </p:cNvSpPr>
            <p:nvPr/>
          </p:nvSpPr>
          <p:spPr bwMode="auto">
            <a:xfrm flipH="1">
              <a:off x="830" y="2970"/>
              <a:ext cx="567" cy="312"/>
            </a:xfrm>
            <a:prstGeom prst="line">
              <a:avLst/>
            </a:prstGeom>
            <a:noFill/>
            <a:ln w="25400">
              <a:solidFill>
                <a:srgbClr val="000000"/>
              </a:solidFill>
              <a:round/>
              <a:headEnd w="med" len="lg"/>
              <a:tailEnd type="none" w="med"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141" name="Line 18"/>
            <p:cNvSpPr>
              <a:spLocks noChangeAspect="1" noChangeShapeType="1"/>
            </p:cNvSpPr>
            <p:nvPr/>
          </p:nvSpPr>
          <p:spPr bwMode="auto">
            <a:xfrm>
              <a:off x="1416" y="2352"/>
              <a:ext cx="0" cy="567"/>
            </a:xfrm>
            <a:prstGeom prst="line">
              <a:avLst/>
            </a:prstGeom>
            <a:noFill/>
            <a:ln w="25400">
              <a:solidFill>
                <a:srgbClr val="000000"/>
              </a:solidFill>
              <a:round/>
              <a:headEnd w="med" len="lg"/>
              <a:tailEnd type="none" w="med"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144" name="Line 21"/>
            <p:cNvSpPr>
              <a:spLocks noChangeAspect="1" noChangeShapeType="1"/>
            </p:cNvSpPr>
            <p:nvPr/>
          </p:nvSpPr>
          <p:spPr bwMode="auto">
            <a:xfrm>
              <a:off x="1416" y="2009"/>
              <a:ext cx="0" cy="283"/>
            </a:xfrm>
            <a:prstGeom prst="line">
              <a:avLst/>
            </a:prstGeom>
            <a:noFill/>
            <a:ln w="25400">
              <a:solidFill>
                <a:srgbClr val="000000"/>
              </a:solidFill>
              <a:round/>
              <a:headEnd w="med" len="lg"/>
              <a:tailEnd type="none" w="med"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146" name="Line 25"/>
            <p:cNvSpPr>
              <a:spLocks noChangeAspect="1" noChangeShapeType="1"/>
            </p:cNvSpPr>
            <p:nvPr/>
          </p:nvSpPr>
          <p:spPr bwMode="auto">
            <a:xfrm flipH="1">
              <a:off x="629" y="2313"/>
              <a:ext cx="180" cy="567"/>
            </a:xfrm>
            <a:prstGeom prst="line">
              <a:avLst/>
            </a:prstGeom>
            <a:noFill/>
            <a:ln w="25400">
              <a:solidFill>
                <a:srgbClr val="000000"/>
              </a:solidFill>
              <a:round/>
              <a:headEnd w="med" len="lg"/>
              <a:tailEnd type="none" w="med"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147" name="Line 26"/>
            <p:cNvSpPr>
              <a:spLocks noChangeAspect="1" noChangeShapeType="1"/>
            </p:cNvSpPr>
            <p:nvPr/>
          </p:nvSpPr>
          <p:spPr bwMode="auto">
            <a:xfrm>
              <a:off x="1446" y="2977"/>
              <a:ext cx="572" cy="286"/>
            </a:xfrm>
            <a:prstGeom prst="line">
              <a:avLst/>
            </a:prstGeom>
            <a:noFill/>
            <a:ln w="25400">
              <a:solidFill>
                <a:srgbClr val="000000"/>
              </a:solidFill>
              <a:round/>
              <a:headEnd w="med" len="lg"/>
              <a:tailEnd type="none" w="med"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148" name="Line 27"/>
            <p:cNvSpPr>
              <a:spLocks noChangeAspect="1" noChangeShapeType="1"/>
            </p:cNvSpPr>
            <p:nvPr/>
          </p:nvSpPr>
          <p:spPr bwMode="auto">
            <a:xfrm>
              <a:off x="1440" y="2327"/>
              <a:ext cx="377" cy="491"/>
            </a:xfrm>
            <a:prstGeom prst="line">
              <a:avLst/>
            </a:prstGeom>
            <a:noFill/>
            <a:ln w="25400">
              <a:solidFill>
                <a:srgbClr val="000000"/>
              </a:solidFill>
              <a:round/>
              <a:headEnd w="med" len="lg"/>
              <a:tailEnd type="none" w="med"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150" name="Line 29"/>
            <p:cNvSpPr>
              <a:spLocks noChangeAspect="1" noChangeShapeType="1"/>
            </p:cNvSpPr>
            <p:nvPr/>
          </p:nvSpPr>
          <p:spPr bwMode="auto">
            <a:xfrm>
              <a:off x="1421" y="2974"/>
              <a:ext cx="0" cy="312"/>
            </a:xfrm>
            <a:prstGeom prst="line">
              <a:avLst/>
            </a:prstGeom>
            <a:noFill/>
            <a:ln w="25400">
              <a:solidFill>
                <a:srgbClr val="000000"/>
              </a:solidFill>
              <a:round/>
              <a:headEnd w="med" len="lg"/>
              <a:tailEnd type="none" w="med"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152" name="Line 31"/>
            <p:cNvSpPr>
              <a:spLocks noChangeShapeType="1"/>
            </p:cNvSpPr>
            <p:nvPr/>
          </p:nvSpPr>
          <p:spPr bwMode="auto">
            <a:xfrm>
              <a:off x="1426" y="3327"/>
              <a:ext cx="296" cy="286"/>
            </a:xfrm>
            <a:prstGeom prst="line">
              <a:avLst/>
            </a:prstGeom>
            <a:noFill/>
            <a:ln w="25400">
              <a:solidFill>
                <a:srgbClr val="000000"/>
              </a:solidFill>
              <a:round/>
              <a:headEnd w="med" len="lg"/>
              <a:tailEnd type="none" w="med" len="lg"/>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153" name="Text Box 32"/>
            <p:cNvSpPr txBox="1">
              <a:spLocks noChangeAspect="1" noChangeArrowheads="1"/>
            </p:cNvSpPr>
            <p:nvPr/>
          </p:nvSpPr>
          <p:spPr bwMode="auto">
            <a:xfrm>
              <a:off x="1321" y="1713"/>
              <a:ext cx="227"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v</a:t>
              </a:r>
              <a:r>
                <a:rPr lang="en-US" altLang="zh-CN" sz="2400" b="1" baseline="-25000" dirty="0">
                  <a:latin typeface="+mn-lt"/>
                  <a:ea typeface="+mn-ea"/>
                  <a:cs typeface="Times New Roman" panose="02020603050405020304" pitchFamily="18" charset="0"/>
                </a:rPr>
                <a:t>1</a:t>
              </a:r>
              <a:endParaRPr lang="en-US" altLang="zh-CN" sz="2400" b="1" dirty="0">
                <a:latin typeface="+mn-lt"/>
                <a:ea typeface="+mn-ea"/>
                <a:cs typeface="Times New Roman" panose="02020603050405020304" pitchFamily="18" charset="0"/>
              </a:endParaRPr>
            </a:p>
          </p:txBody>
        </p:sp>
        <p:sp>
          <p:nvSpPr>
            <p:cNvPr id="154" name="Text Box 33"/>
            <p:cNvSpPr txBox="1">
              <a:spLocks noChangeAspect="1" noChangeArrowheads="1"/>
            </p:cNvSpPr>
            <p:nvPr/>
          </p:nvSpPr>
          <p:spPr bwMode="auto">
            <a:xfrm>
              <a:off x="589" y="2126"/>
              <a:ext cx="227"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v</a:t>
              </a:r>
              <a:r>
                <a:rPr lang="en-US" altLang="zh-CN" sz="2400" b="1" baseline="-25000" dirty="0">
                  <a:latin typeface="+mn-lt"/>
                  <a:ea typeface="+mn-ea"/>
                  <a:cs typeface="Times New Roman" panose="02020603050405020304" pitchFamily="18" charset="0"/>
                </a:rPr>
                <a:t>2</a:t>
              </a:r>
              <a:endParaRPr lang="en-US" altLang="zh-CN" sz="2400" b="1" dirty="0">
                <a:latin typeface="+mn-lt"/>
                <a:ea typeface="+mn-ea"/>
                <a:cs typeface="Times New Roman" panose="02020603050405020304" pitchFamily="18" charset="0"/>
              </a:endParaRPr>
            </a:p>
          </p:txBody>
        </p:sp>
        <p:sp>
          <p:nvSpPr>
            <p:cNvPr id="155" name="Text Box 34"/>
            <p:cNvSpPr txBox="1">
              <a:spLocks noChangeAspect="1" noChangeArrowheads="1"/>
            </p:cNvSpPr>
            <p:nvPr/>
          </p:nvSpPr>
          <p:spPr bwMode="auto">
            <a:xfrm>
              <a:off x="1177" y="2207"/>
              <a:ext cx="227"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v</a:t>
              </a:r>
              <a:r>
                <a:rPr lang="en-US" altLang="zh-CN" sz="2400" b="1" baseline="-25000" dirty="0">
                  <a:latin typeface="+mn-lt"/>
                  <a:ea typeface="+mn-ea"/>
                  <a:cs typeface="Times New Roman" panose="02020603050405020304" pitchFamily="18" charset="0"/>
                </a:rPr>
                <a:t>3</a:t>
              </a:r>
              <a:endParaRPr lang="en-US" altLang="zh-CN" sz="2400" b="1" dirty="0">
                <a:latin typeface="+mn-lt"/>
                <a:ea typeface="+mn-ea"/>
                <a:cs typeface="Times New Roman" panose="02020603050405020304" pitchFamily="18" charset="0"/>
              </a:endParaRPr>
            </a:p>
          </p:txBody>
        </p:sp>
        <p:sp>
          <p:nvSpPr>
            <p:cNvPr id="156" name="Text Box 35"/>
            <p:cNvSpPr txBox="1">
              <a:spLocks noChangeAspect="1" noChangeArrowheads="1"/>
            </p:cNvSpPr>
            <p:nvPr/>
          </p:nvSpPr>
          <p:spPr bwMode="auto">
            <a:xfrm>
              <a:off x="2039" y="2149"/>
              <a:ext cx="227"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v</a:t>
              </a:r>
              <a:r>
                <a:rPr lang="en-US" altLang="zh-CN" sz="2400" b="1" baseline="-25000" dirty="0">
                  <a:latin typeface="+mn-lt"/>
                  <a:ea typeface="+mn-ea"/>
                  <a:cs typeface="Times New Roman" panose="02020603050405020304" pitchFamily="18" charset="0"/>
                </a:rPr>
                <a:t>4</a:t>
              </a:r>
              <a:endParaRPr lang="en-US" altLang="zh-CN" sz="2400" b="1" dirty="0">
                <a:latin typeface="+mn-lt"/>
                <a:ea typeface="+mn-ea"/>
                <a:cs typeface="Times New Roman" panose="02020603050405020304" pitchFamily="18" charset="0"/>
              </a:endParaRPr>
            </a:p>
          </p:txBody>
        </p:sp>
        <p:sp>
          <p:nvSpPr>
            <p:cNvPr id="157" name="Text Box 36"/>
            <p:cNvSpPr txBox="1">
              <a:spLocks noChangeAspect="1" noChangeArrowheads="1"/>
            </p:cNvSpPr>
            <p:nvPr/>
          </p:nvSpPr>
          <p:spPr bwMode="auto">
            <a:xfrm>
              <a:off x="497" y="2909"/>
              <a:ext cx="227"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v</a:t>
              </a:r>
              <a:r>
                <a:rPr lang="en-US" altLang="zh-CN" sz="2400" b="1" baseline="-25000" dirty="0">
                  <a:latin typeface="+mn-lt"/>
                  <a:ea typeface="+mn-ea"/>
                  <a:cs typeface="Times New Roman" panose="02020603050405020304" pitchFamily="18" charset="0"/>
                </a:rPr>
                <a:t>5</a:t>
              </a:r>
              <a:endParaRPr lang="en-US" altLang="zh-CN" sz="2400" b="1" dirty="0">
                <a:latin typeface="+mn-lt"/>
                <a:ea typeface="+mn-ea"/>
                <a:cs typeface="Times New Roman" panose="02020603050405020304" pitchFamily="18" charset="0"/>
              </a:endParaRPr>
            </a:p>
          </p:txBody>
        </p:sp>
        <p:sp>
          <p:nvSpPr>
            <p:cNvPr id="158" name="Text Box 37"/>
            <p:cNvSpPr txBox="1">
              <a:spLocks noChangeAspect="1" noChangeArrowheads="1"/>
            </p:cNvSpPr>
            <p:nvPr/>
          </p:nvSpPr>
          <p:spPr bwMode="auto">
            <a:xfrm>
              <a:off x="764" y="2909"/>
              <a:ext cx="227"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v</a:t>
              </a:r>
              <a:r>
                <a:rPr lang="en-US" altLang="zh-CN" sz="2400" b="1" baseline="-25000" dirty="0">
                  <a:latin typeface="+mn-lt"/>
                  <a:ea typeface="+mn-ea"/>
                  <a:cs typeface="Times New Roman" panose="02020603050405020304" pitchFamily="18" charset="0"/>
                </a:rPr>
                <a:t>6</a:t>
              </a:r>
              <a:endParaRPr lang="en-US" altLang="zh-CN" sz="2400" b="1" dirty="0">
                <a:latin typeface="+mn-lt"/>
                <a:ea typeface="+mn-ea"/>
                <a:cs typeface="Times New Roman" panose="02020603050405020304" pitchFamily="18" charset="0"/>
              </a:endParaRPr>
            </a:p>
          </p:txBody>
        </p:sp>
        <p:sp>
          <p:nvSpPr>
            <p:cNvPr id="159" name="Text Box 38"/>
            <p:cNvSpPr txBox="1">
              <a:spLocks noChangeAspect="1" noChangeArrowheads="1"/>
            </p:cNvSpPr>
            <p:nvPr/>
          </p:nvSpPr>
          <p:spPr bwMode="auto">
            <a:xfrm>
              <a:off x="1208" y="2771"/>
              <a:ext cx="227"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v</a:t>
              </a:r>
              <a:r>
                <a:rPr lang="en-US" altLang="zh-CN" sz="2400" b="1" baseline="-25000" dirty="0">
                  <a:latin typeface="+mn-lt"/>
                  <a:ea typeface="+mn-ea"/>
                  <a:cs typeface="Times New Roman" panose="02020603050405020304" pitchFamily="18" charset="0"/>
                </a:rPr>
                <a:t>7</a:t>
              </a:r>
              <a:endParaRPr lang="en-US" altLang="zh-CN" sz="2400" b="1" dirty="0">
                <a:latin typeface="+mn-lt"/>
                <a:ea typeface="+mn-ea"/>
                <a:cs typeface="Times New Roman" panose="02020603050405020304" pitchFamily="18" charset="0"/>
              </a:endParaRPr>
            </a:p>
          </p:txBody>
        </p:sp>
        <p:sp>
          <p:nvSpPr>
            <p:cNvPr id="160" name="Text Box 39"/>
            <p:cNvSpPr txBox="1">
              <a:spLocks noChangeAspect="1" noChangeArrowheads="1"/>
            </p:cNvSpPr>
            <p:nvPr/>
          </p:nvSpPr>
          <p:spPr bwMode="auto">
            <a:xfrm>
              <a:off x="1742" y="2840"/>
              <a:ext cx="226"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v</a:t>
              </a:r>
              <a:r>
                <a:rPr lang="en-US" altLang="zh-CN" sz="2400" b="1" baseline="-25000" dirty="0">
                  <a:latin typeface="+mn-lt"/>
                  <a:ea typeface="+mn-ea"/>
                  <a:cs typeface="Times New Roman" panose="02020603050405020304" pitchFamily="18" charset="0"/>
                </a:rPr>
                <a:t>8</a:t>
              </a:r>
              <a:endParaRPr lang="en-US" altLang="zh-CN" sz="2400" b="1" dirty="0">
                <a:latin typeface="+mn-lt"/>
                <a:ea typeface="+mn-ea"/>
                <a:cs typeface="Times New Roman" panose="02020603050405020304" pitchFamily="18" charset="0"/>
              </a:endParaRPr>
            </a:p>
          </p:txBody>
        </p:sp>
        <p:sp>
          <p:nvSpPr>
            <p:cNvPr id="161" name="Text Box 40"/>
            <p:cNvSpPr txBox="1">
              <a:spLocks noChangeAspect="1" noChangeArrowheads="1"/>
            </p:cNvSpPr>
            <p:nvPr/>
          </p:nvSpPr>
          <p:spPr bwMode="auto">
            <a:xfrm>
              <a:off x="1966" y="2932"/>
              <a:ext cx="227"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v</a:t>
              </a:r>
              <a:r>
                <a:rPr lang="en-US" altLang="zh-CN" sz="2400" b="1" baseline="-25000" dirty="0">
                  <a:latin typeface="+mn-lt"/>
                  <a:ea typeface="+mn-ea"/>
                  <a:cs typeface="Times New Roman" panose="02020603050405020304" pitchFamily="18" charset="0"/>
                </a:rPr>
                <a:t>9</a:t>
              </a:r>
              <a:endParaRPr lang="en-US" altLang="zh-CN" sz="2400" b="1" dirty="0">
                <a:latin typeface="+mn-lt"/>
                <a:ea typeface="+mn-ea"/>
                <a:cs typeface="Times New Roman" panose="02020603050405020304" pitchFamily="18" charset="0"/>
              </a:endParaRPr>
            </a:p>
          </p:txBody>
        </p:sp>
        <p:sp>
          <p:nvSpPr>
            <p:cNvPr id="162" name="Text Box 41"/>
            <p:cNvSpPr txBox="1">
              <a:spLocks noChangeAspect="1" noChangeArrowheads="1"/>
            </p:cNvSpPr>
            <p:nvPr/>
          </p:nvSpPr>
          <p:spPr bwMode="auto">
            <a:xfrm>
              <a:off x="694" y="3285"/>
              <a:ext cx="297"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v</a:t>
              </a:r>
              <a:r>
                <a:rPr lang="en-US" altLang="zh-CN" sz="2400" b="1" baseline="-25000" dirty="0">
                  <a:latin typeface="+mn-lt"/>
                  <a:ea typeface="+mn-ea"/>
                  <a:cs typeface="Times New Roman" panose="02020603050405020304" pitchFamily="18" charset="0"/>
                </a:rPr>
                <a:t>10</a:t>
              </a:r>
              <a:endParaRPr lang="en-US" altLang="zh-CN" sz="2400" b="1" dirty="0">
                <a:latin typeface="+mn-lt"/>
                <a:ea typeface="+mn-ea"/>
                <a:cs typeface="Times New Roman" panose="02020603050405020304" pitchFamily="18" charset="0"/>
              </a:endParaRPr>
            </a:p>
          </p:txBody>
        </p:sp>
        <p:sp>
          <p:nvSpPr>
            <p:cNvPr id="163" name="Text Box 42"/>
            <p:cNvSpPr txBox="1">
              <a:spLocks noChangeAspect="1" noChangeArrowheads="1"/>
            </p:cNvSpPr>
            <p:nvPr/>
          </p:nvSpPr>
          <p:spPr bwMode="auto">
            <a:xfrm>
              <a:off x="1258" y="3285"/>
              <a:ext cx="276"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v</a:t>
              </a:r>
              <a:r>
                <a:rPr lang="en-US" altLang="zh-CN" sz="2400" b="1" baseline="-25000" dirty="0">
                  <a:latin typeface="+mn-lt"/>
                  <a:ea typeface="+mn-ea"/>
                  <a:cs typeface="Times New Roman" panose="02020603050405020304" pitchFamily="18" charset="0"/>
                </a:rPr>
                <a:t>11</a:t>
              </a:r>
              <a:endParaRPr lang="en-US" altLang="zh-CN" sz="2400" b="1" dirty="0">
                <a:latin typeface="+mn-lt"/>
                <a:ea typeface="+mn-ea"/>
                <a:cs typeface="Times New Roman" panose="02020603050405020304" pitchFamily="18" charset="0"/>
              </a:endParaRPr>
            </a:p>
          </p:txBody>
        </p:sp>
        <p:sp>
          <p:nvSpPr>
            <p:cNvPr id="164" name="Text Box 43"/>
            <p:cNvSpPr txBox="1">
              <a:spLocks noChangeAspect="1" noChangeArrowheads="1"/>
            </p:cNvSpPr>
            <p:nvPr/>
          </p:nvSpPr>
          <p:spPr bwMode="auto">
            <a:xfrm>
              <a:off x="1982" y="3280"/>
              <a:ext cx="26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v</a:t>
              </a:r>
              <a:r>
                <a:rPr lang="en-US" altLang="zh-CN" sz="2400" b="1" baseline="-25000" dirty="0">
                  <a:latin typeface="+mn-lt"/>
                  <a:ea typeface="+mn-ea"/>
                  <a:cs typeface="Times New Roman" panose="02020603050405020304" pitchFamily="18" charset="0"/>
                </a:rPr>
                <a:t>12</a:t>
              </a:r>
              <a:endParaRPr lang="en-US" altLang="zh-CN" sz="2400" b="1" dirty="0">
                <a:latin typeface="+mn-lt"/>
                <a:ea typeface="+mn-ea"/>
                <a:cs typeface="Times New Roman" panose="02020603050405020304" pitchFamily="18" charset="0"/>
              </a:endParaRPr>
            </a:p>
          </p:txBody>
        </p:sp>
        <p:sp>
          <p:nvSpPr>
            <p:cNvPr id="165" name="Text Box 44"/>
            <p:cNvSpPr txBox="1">
              <a:spLocks noChangeAspect="1" noChangeArrowheads="1"/>
            </p:cNvSpPr>
            <p:nvPr/>
          </p:nvSpPr>
          <p:spPr bwMode="auto">
            <a:xfrm>
              <a:off x="1633" y="3651"/>
              <a:ext cx="301"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cs typeface="Times New Roman" panose="02020603050405020304" pitchFamily="18" charset="0"/>
                </a:rPr>
                <a:t>v</a:t>
              </a:r>
              <a:r>
                <a:rPr lang="en-US" altLang="zh-CN" sz="2400" b="1" baseline="-25000" dirty="0">
                  <a:latin typeface="+mn-lt"/>
                  <a:ea typeface="+mn-ea"/>
                  <a:cs typeface="Times New Roman" panose="02020603050405020304" pitchFamily="18" charset="0"/>
                </a:rPr>
                <a:t>13</a:t>
              </a:r>
              <a:endParaRPr lang="en-US" altLang="zh-CN" sz="2400" b="1" dirty="0">
                <a:latin typeface="+mn-lt"/>
                <a:ea typeface="+mn-ea"/>
                <a:cs typeface="Times New Roman" panose="02020603050405020304" pitchFamily="18" charset="0"/>
              </a:endParaRPr>
            </a:p>
          </p:txBody>
        </p:sp>
        <p:sp>
          <p:nvSpPr>
            <p:cNvPr id="129" name="Oval 6"/>
            <p:cNvSpPr>
              <a:spLocks noChangeArrowheads="1"/>
            </p:cNvSpPr>
            <p:nvPr/>
          </p:nvSpPr>
          <p:spPr bwMode="auto">
            <a:xfrm>
              <a:off x="605" y="2888"/>
              <a:ext cx="56"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130" name="Oval 7"/>
            <p:cNvSpPr>
              <a:spLocks noChangeArrowheads="1"/>
            </p:cNvSpPr>
            <p:nvPr/>
          </p:nvSpPr>
          <p:spPr bwMode="auto">
            <a:xfrm>
              <a:off x="2015" y="2264"/>
              <a:ext cx="56"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132" name="Oval 9"/>
            <p:cNvSpPr>
              <a:spLocks noChangeArrowheads="1"/>
            </p:cNvSpPr>
            <p:nvPr/>
          </p:nvSpPr>
          <p:spPr bwMode="auto">
            <a:xfrm>
              <a:off x="1385" y="2295"/>
              <a:ext cx="56"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133" name="Oval 10"/>
            <p:cNvSpPr>
              <a:spLocks noChangeArrowheads="1"/>
            </p:cNvSpPr>
            <p:nvPr/>
          </p:nvSpPr>
          <p:spPr bwMode="auto">
            <a:xfrm>
              <a:off x="813" y="2888"/>
              <a:ext cx="56"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134" name="Oval 11"/>
            <p:cNvSpPr>
              <a:spLocks noChangeArrowheads="1"/>
            </p:cNvSpPr>
            <p:nvPr/>
          </p:nvSpPr>
          <p:spPr bwMode="auto">
            <a:xfrm>
              <a:off x="2015" y="2901"/>
              <a:ext cx="56"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136" name="Oval 13"/>
            <p:cNvSpPr>
              <a:spLocks noChangeArrowheads="1"/>
            </p:cNvSpPr>
            <p:nvPr/>
          </p:nvSpPr>
          <p:spPr bwMode="auto">
            <a:xfrm>
              <a:off x="1812" y="2815"/>
              <a:ext cx="56"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138" name="Oval 15"/>
            <p:cNvSpPr>
              <a:spLocks noChangeArrowheads="1"/>
            </p:cNvSpPr>
            <p:nvPr/>
          </p:nvSpPr>
          <p:spPr bwMode="auto">
            <a:xfrm>
              <a:off x="800" y="3265"/>
              <a:ext cx="56"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140" name="Oval 17"/>
            <p:cNvSpPr>
              <a:spLocks noChangeArrowheads="1"/>
            </p:cNvSpPr>
            <p:nvPr/>
          </p:nvSpPr>
          <p:spPr bwMode="auto">
            <a:xfrm>
              <a:off x="2015" y="3252"/>
              <a:ext cx="56"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142" name="Oval 19"/>
            <p:cNvSpPr>
              <a:spLocks noChangeArrowheads="1"/>
            </p:cNvSpPr>
            <p:nvPr/>
          </p:nvSpPr>
          <p:spPr bwMode="auto">
            <a:xfrm>
              <a:off x="1390" y="2919"/>
              <a:ext cx="56"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143" name="Oval 20"/>
            <p:cNvSpPr>
              <a:spLocks noChangeArrowheads="1"/>
            </p:cNvSpPr>
            <p:nvPr/>
          </p:nvSpPr>
          <p:spPr bwMode="auto">
            <a:xfrm>
              <a:off x="1398" y="1944"/>
              <a:ext cx="56"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145" name="Oval 23"/>
            <p:cNvSpPr>
              <a:spLocks noChangeArrowheads="1"/>
            </p:cNvSpPr>
            <p:nvPr/>
          </p:nvSpPr>
          <p:spPr bwMode="auto">
            <a:xfrm>
              <a:off x="800" y="2269"/>
              <a:ext cx="56"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149" name="Oval 28"/>
            <p:cNvSpPr>
              <a:spLocks noChangeArrowheads="1"/>
            </p:cNvSpPr>
            <p:nvPr/>
          </p:nvSpPr>
          <p:spPr bwMode="auto">
            <a:xfrm>
              <a:off x="1390" y="3283"/>
              <a:ext cx="56"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151" name="Oval 30"/>
            <p:cNvSpPr>
              <a:spLocks noChangeArrowheads="1"/>
            </p:cNvSpPr>
            <p:nvPr/>
          </p:nvSpPr>
          <p:spPr bwMode="auto">
            <a:xfrm>
              <a:off x="1704" y="3616"/>
              <a:ext cx="56"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grpSp>
    </p:spTree>
    <p:extLst>
      <p:ext uri="{BB962C8B-B14F-4D97-AF65-F5344CB8AC3E}">
        <p14:creationId xmlns:p14="http://schemas.microsoft.com/office/powerpoint/2010/main" val="7866637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72163">
                                            <p:txEl>
                                              <p:pRg st="0" end="0"/>
                                            </p:txEl>
                                          </p:spTgt>
                                        </p:tgtEl>
                                        <p:attrNameLst>
                                          <p:attrName>style.visibility</p:attrName>
                                        </p:attrNameLst>
                                      </p:cBhvr>
                                      <p:to>
                                        <p:strVal val="visible"/>
                                      </p:to>
                                    </p:set>
                                    <p:anim calcmode="lin" valueType="num">
                                      <p:cBhvr additive="base">
                                        <p:cTn id="7" dur="500" fill="hold"/>
                                        <p:tgtEl>
                                          <p:spTgt spid="13721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72163">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withGroup">
                            <p:stCondLst>
                              <p:cond delay="500"/>
                            </p:stCondLst>
                            <p:childTnLst>
                              <p:par>
                                <p:cTn id="10" presetID="25" presetClass="entr" presetSubtype="0" fill="hold" nodeType="afterEffect">
                                  <p:stCondLst>
                                    <p:cond delay="0"/>
                                  </p:stCondLst>
                                  <p:childTnLst>
                                    <p:set>
                                      <p:cBhvr>
                                        <p:cTn id="11" dur="1" fill="hold">
                                          <p:stCondLst>
                                            <p:cond delay="0"/>
                                          </p:stCondLst>
                                        </p:cTn>
                                        <p:tgtEl>
                                          <p:spTgt spid="84"/>
                                        </p:tgtEl>
                                        <p:attrNameLst>
                                          <p:attrName>style.visibility</p:attrName>
                                        </p:attrNameLst>
                                      </p:cBhvr>
                                      <p:to>
                                        <p:strVal val="visible"/>
                                      </p:to>
                                    </p:set>
                                    <p:anim calcmode="lin" valueType="num">
                                      <p:cBhvr>
                                        <p:cTn id="12" dur="500" decel="50000" fill="hold">
                                          <p:stCondLst>
                                            <p:cond delay="0"/>
                                          </p:stCondLst>
                                        </p:cTn>
                                        <p:tgtEl>
                                          <p:spTgt spid="84"/>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84"/>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84"/>
                                        </p:tgtEl>
                                        <p:attrNameLst>
                                          <p:attrName>ppt_w</p:attrName>
                                        </p:attrNameLst>
                                      </p:cBhvr>
                                      <p:tavLst>
                                        <p:tav tm="0">
                                          <p:val>
                                            <p:strVal val="#ppt_w*.05"/>
                                          </p:val>
                                        </p:tav>
                                        <p:tav tm="100000">
                                          <p:val>
                                            <p:strVal val="#ppt_w"/>
                                          </p:val>
                                        </p:tav>
                                      </p:tavLst>
                                    </p:anim>
                                    <p:anim calcmode="lin" valueType="num">
                                      <p:cBhvr>
                                        <p:cTn id="15" dur="1000" fill="hold"/>
                                        <p:tgtEl>
                                          <p:spTgt spid="84"/>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84"/>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84"/>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84"/>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8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72246">
                                            <p:txEl>
                                              <p:pRg st="0" end="0"/>
                                            </p:txEl>
                                          </p:spTgt>
                                        </p:tgtEl>
                                        <p:attrNameLst>
                                          <p:attrName>style.visibility</p:attrName>
                                        </p:attrNameLst>
                                      </p:cBhvr>
                                      <p:to>
                                        <p:strVal val="visible"/>
                                      </p:to>
                                    </p:set>
                                    <p:anim calcmode="lin" valueType="num">
                                      <p:cBhvr additive="base">
                                        <p:cTn id="24" dur="500" fill="hold"/>
                                        <p:tgtEl>
                                          <p:spTgt spid="1372246">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722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372246">
                                            <p:txEl>
                                              <p:pRg st="1" end="1"/>
                                            </p:txEl>
                                          </p:spTgt>
                                        </p:tgtEl>
                                        <p:attrNameLst>
                                          <p:attrName>style.visibility</p:attrName>
                                        </p:attrNameLst>
                                      </p:cBhvr>
                                      <p:to>
                                        <p:strVal val="visible"/>
                                      </p:to>
                                    </p:set>
                                    <p:anim calcmode="lin" valueType="num">
                                      <p:cBhvr additive="base">
                                        <p:cTn id="30" dur="500" fill="hold"/>
                                        <p:tgtEl>
                                          <p:spTgt spid="1372246">
                                            <p:txEl>
                                              <p:pRg st="1" end="1"/>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3722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372246">
                                            <p:txEl>
                                              <p:pRg st="2" end="2"/>
                                            </p:txEl>
                                          </p:spTgt>
                                        </p:tgtEl>
                                        <p:attrNameLst>
                                          <p:attrName>style.visibility</p:attrName>
                                        </p:attrNameLst>
                                      </p:cBhvr>
                                      <p:to>
                                        <p:strVal val="visible"/>
                                      </p:to>
                                    </p:set>
                                    <p:anim calcmode="lin" valueType="num">
                                      <p:cBhvr additive="base">
                                        <p:cTn id="36" dur="500" fill="hold"/>
                                        <p:tgtEl>
                                          <p:spTgt spid="1372246">
                                            <p:txEl>
                                              <p:pRg st="2" end="2"/>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3722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372246">
                                            <p:txEl>
                                              <p:pRg st="3" end="3"/>
                                            </p:txEl>
                                          </p:spTgt>
                                        </p:tgtEl>
                                        <p:attrNameLst>
                                          <p:attrName>style.visibility</p:attrName>
                                        </p:attrNameLst>
                                      </p:cBhvr>
                                      <p:to>
                                        <p:strVal val="visible"/>
                                      </p:to>
                                    </p:set>
                                    <p:anim calcmode="lin" valueType="num">
                                      <p:cBhvr additive="base">
                                        <p:cTn id="42" dur="500" fill="hold"/>
                                        <p:tgtEl>
                                          <p:spTgt spid="1372246">
                                            <p:txEl>
                                              <p:pRg st="3" end="3"/>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3722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xit" presetSubtype="4" fill="hold" grpId="1" nodeType="clickEffect">
                                  <p:stCondLst>
                                    <p:cond delay="0"/>
                                  </p:stCondLst>
                                  <p:childTnLst>
                                    <p:anim calcmode="lin" valueType="num">
                                      <p:cBhvr additive="base">
                                        <p:cTn id="47" dur="500"/>
                                        <p:tgtEl>
                                          <p:spTgt spid="1372246">
                                            <p:txEl>
                                              <p:pRg st="0" end="0"/>
                                            </p:txEl>
                                          </p:spTgt>
                                        </p:tgtEl>
                                        <p:attrNameLst>
                                          <p:attrName>ppt_x</p:attrName>
                                        </p:attrNameLst>
                                      </p:cBhvr>
                                      <p:tavLst>
                                        <p:tav tm="0">
                                          <p:val>
                                            <p:strVal val="ppt_x"/>
                                          </p:val>
                                        </p:tav>
                                        <p:tav tm="100000">
                                          <p:val>
                                            <p:strVal val="ppt_x"/>
                                          </p:val>
                                        </p:tav>
                                      </p:tavLst>
                                    </p:anim>
                                    <p:anim calcmode="lin" valueType="num">
                                      <p:cBhvr additive="base">
                                        <p:cTn id="48" dur="500"/>
                                        <p:tgtEl>
                                          <p:spTgt spid="1372246">
                                            <p:txEl>
                                              <p:pRg st="0" end="0"/>
                                            </p:txEl>
                                          </p:spTgt>
                                        </p:tgtEl>
                                        <p:attrNameLst>
                                          <p:attrName>ppt_y</p:attrName>
                                        </p:attrNameLst>
                                      </p:cBhvr>
                                      <p:tavLst>
                                        <p:tav tm="0">
                                          <p:val>
                                            <p:strVal val="ppt_y"/>
                                          </p:val>
                                        </p:tav>
                                        <p:tav tm="100000">
                                          <p:val>
                                            <p:strVal val="1+ppt_h/2"/>
                                          </p:val>
                                        </p:tav>
                                      </p:tavLst>
                                    </p:anim>
                                    <p:set>
                                      <p:cBhvr>
                                        <p:cTn id="49" dur="1" fill="hold">
                                          <p:stCondLst>
                                            <p:cond delay="499"/>
                                          </p:stCondLst>
                                        </p:cTn>
                                        <p:tgtEl>
                                          <p:spTgt spid="1372246">
                                            <p:txEl>
                                              <p:pRg st="0" end="0"/>
                                            </p:txEl>
                                          </p:spTgt>
                                        </p:tgtEl>
                                        <p:attrNameLst>
                                          <p:attrName>style.visibility</p:attrName>
                                        </p:attrNameLst>
                                      </p:cBhvr>
                                      <p:to>
                                        <p:strVal val="hidden"/>
                                      </p:to>
                                    </p:set>
                                  </p:childTnLst>
                                </p:cTn>
                              </p:par>
                              <p:par>
                                <p:cTn id="50" presetID="2" presetClass="exit" presetSubtype="4" fill="hold" grpId="1" nodeType="withEffect">
                                  <p:stCondLst>
                                    <p:cond delay="0"/>
                                  </p:stCondLst>
                                  <p:childTnLst>
                                    <p:anim calcmode="lin" valueType="num">
                                      <p:cBhvr additive="base">
                                        <p:cTn id="51" dur="500"/>
                                        <p:tgtEl>
                                          <p:spTgt spid="1372246">
                                            <p:txEl>
                                              <p:pRg st="1" end="1"/>
                                            </p:txEl>
                                          </p:spTgt>
                                        </p:tgtEl>
                                        <p:attrNameLst>
                                          <p:attrName>ppt_x</p:attrName>
                                        </p:attrNameLst>
                                      </p:cBhvr>
                                      <p:tavLst>
                                        <p:tav tm="0">
                                          <p:val>
                                            <p:strVal val="ppt_x"/>
                                          </p:val>
                                        </p:tav>
                                        <p:tav tm="100000">
                                          <p:val>
                                            <p:strVal val="ppt_x"/>
                                          </p:val>
                                        </p:tav>
                                      </p:tavLst>
                                    </p:anim>
                                    <p:anim calcmode="lin" valueType="num">
                                      <p:cBhvr additive="base">
                                        <p:cTn id="52" dur="500"/>
                                        <p:tgtEl>
                                          <p:spTgt spid="1372246">
                                            <p:txEl>
                                              <p:pRg st="1" end="1"/>
                                            </p:txEl>
                                          </p:spTgt>
                                        </p:tgtEl>
                                        <p:attrNameLst>
                                          <p:attrName>ppt_y</p:attrName>
                                        </p:attrNameLst>
                                      </p:cBhvr>
                                      <p:tavLst>
                                        <p:tav tm="0">
                                          <p:val>
                                            <p:strVal val="ppt_y"/>
                                          </p:val>
                                        </p:tav>
                                        <p:tav tm="100000">
                                          <p:val>
                                            <p:strVal val="1+ppt_h/2"/>
                                          </p:val>
                                        </p:tav>
                                      </p:tavLst>
                                    </p:anim>
                                    <p:set>
                                      <p:cBhvr>
                                        <p:cTn id="53" dur="1" fill="hold">
                                          <p:stCondLst>
                                            <p:cond delay="499"/>
                                          </p:stCondLst>
                                        </p:cTn>
                                        <p:tgtEl>
                                          <p:spTgt spid="1372246">
                                            <p:txEl>
                                              <p:pRg st="1" end="1"/>
                                            </p:txEl>
                                          </p:spTgt>
                                        </p:tgtEl>
                                        <p:attrNameLst>
                                          <p:attrName>style.visibility</p:attrName>
                                        </p:attrNameLst>
                                      </p:cBhvr>
                                      <p:to>
                                        <p:strVal val="hidden"/>
                                      </p:to>
                                    </p:set>
                                  </p:childTnLst>
                                </p:cTn>
                              </p:par>
                              <p:par>
                                <p:cTn id="54" presetID="2" presetClass="exit" presetSubtype="4" fill="hold" grpId="1" nodeType="withEffect">
                                  <p:stCondLst>
                                    <p:cond delay="0"/>
                                  </p:stCondLst>
                                  <p:childTnLst>
                                    <p:anim calcmode="lin" valueType="num">
                                      <p:cBhvr additive="base">
                                        <p:cTn id="55" dur="500"/>
                                        <p:tgtEl>
                                          <p:spTgt spid="1372246">
                                            <p:txEl>
                                              <p:pRg st="2" end="2"/>
                                            </p:txEl>
                                          </p:spTgt>
                                        </p:tgtEl>
                                        <p:attrNameLst>
                                          <p:attrName>ppt_x</p:attrName>
                                        </p:attrNameLst>
                                      </p:cBhvr>
                                      <p:tavLst>
                                        <p:tav tm="0">
                                          <p:val>
                                            <p:strVal val="ppt_x"/>
                                          </p:val>
                                        </p:tav>
                                        <p:tav tm="100000">
                                          <p:val>
                                            <p:strVal val="ppt_x"/>
                                          </p:val>
                                        </p:tav>
                                      </p:tavLst>
                                    </p:anim>
                                    <p:anim calcmode="lin" valueType="num">
                                      <p:cBhvr additive="base">
                                        <p:cTn id="56" dur="500"/>
                                        <p:tgtEl>
                                          <p:spTgt spid="1372246">
                                            <p:txEl>
                                              <p:pRg st="2" end="2"/>
                                            </p:txEl>
                                          </p:spTgt>
                                        </p:tgtEl>
                                        <p:attrNameLst>
                                          <p:attrName>ppt_y</p:attrName>
                                        </p:attrNameLst>
                                      </p:cBhvr>
                                      <p:tavLst>
                                        <p:tav tm="0">
                                          <p:val>
                                            <p:strVal val="ppt_y"/>
                                          </p:val>
                                        </p:tav>
                                        <p:tav tm="100000">
                                          <p:val>
                                            <p:strVal val="1+ppt_h/2"/>
                                          </p:val>
                                        </p:tav>
                                      </p:tavLst>
                                    </p:anim>
                                    <p:set>
                                      <p:cBhvr>
                                        <p:cTn id="57" dur="1" fill="hold">
                                          <p:stCondLst>
                                            <p:cond delay="499"/>
                                          </p:stCondLst>
                                        </p:cTn>
                                        <p:tgtEl>
                                          <p:spTgt spid="1372246">
                                            <p:txEl>
                                              <p:pRg st="2" end="2"/>
                                            </p:txEl>
                                          </p:spTgt>
                                        </p:tgtEl>
                                        <p:attrNameLst>
                                          <p:attrName>style.visibility</p:attrName>
                                        </p:attrNameLst>
                                      </p:cBhvr>
                                      <p:to>
                                        <p:strVal val="hidden"/>
                                      </p:to>
                                    </p:set>
                                  </p:childTnLst>
                                </p:cTn>
                              </p:par>
                              <p:par>
                                <p:cTn id="58" presetID="2" presetClass="exit" presetSubtype="4" fill="hold" grpId="1" nodeType="withEffect">
                                  <p:stCondLst>
                                    <p:cond delay="0"/>
                                  </p:stCondLst>
                                  <p:childTnLst>
                                    <p:anim calcmode="lin" valueType="num">
                                      <p:cBhvr additive="base">
                                        <p:cTn id="59" dur="500"/>
                                        <p:tgtEl>
                                          <p:spTgt spid="1372246">
                                            <p:txEl>
                                              <p:pRg st="3" end="3"/>
                                            </p:txEl>
                                          </p:spTgt>
                                        </p:tgtEl>
                                        <p:attrNameLst>
                                          <p:attrName>ppt_x</p:attrName>
                                        </p:attrNameLst>
                                      </p:cBhvr>
                                      <p:tavLst>
                                        <p:tav tm="0">
                                          <p:val>
                                            <p:strVal val="ppt_x"/>
                                          </p:val>
                                        </p:tav>
                                        <p:tav tm="100000">
                                          <p:val>
                                            <p:strVal val="ppt_x"/>
                                          </p:val>
                                        </p:tav>
                                      </p:tavLst>
                                    </p:anim>
                                    <p:anim calcmode="lin" valueType="num">
                                      <p:cBhvr additive="base">
                                        <p:cTn id="60" dur="500"/>
                                        <p:tgtEl>
                                          <p:spTgt spid="1372246">
                                            <p:txEl>
                                              <p:pRg st="3" end="3"/>
                                            </p:txEl>
                                          </p:spTgt>
                                        </p:tgtEl>
                                        <p:attrNameLst>
                                          <p:attrName>ppt_y</p:attrName>
                                        </p:attrNameLst>
                                      </p:cBhvr>
                                      <p:tavLst>
                                        <p:tav tm="0">
                                          <p:val>
                                            <p:strVal val="ppt_y"/>
                                          </p:val>
                                        </p:tav>
                                        <p:tav tm="100000">
                                          <p:val>
                                            <p:strVal val="1+ppt_h/2"/>
                                          </p:val>
                                        </p:tav>
                                      </p:tavLst>
                                    </p:anim>
                                    <p:set>
                                      <p:cBhvr>
                                        <p:cTn id="61" dur="1" fill="hold">
                                          <p:stCondLst>
                                            <p:cond delay="499"/>
                                          </p:stCondLst>
                                        </p:cTn>
                                        <p:tgtEl>
                                          <p:spTgt spid="1372246">
                                            <p:txEl>
                                              <p:pRg st="3" end="3"/>
                                            </p:txEl>
                                          </p:spTgt>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124">
                                            <p:txEl>
                                              <p:pRg st="0" end="0"/>
                                            </p:txEl>
                                          </p:spTgt>
                                        </p:tgtEl>
                                        <p:attrNameLst>
                                          <p:attrName>style.visibility</p:attrName>
                                        </p:attrNameLst>
                                      </p:cBhvr>
                                      <p:to>
                                        <p:strVal val="visible"/>
                                      </p:to>
                                    </p:set>
                                    <p:anim calcmode="lin" valueType="num">
                                      <p:cBhvr additive="base">
                                        <p:cTn id="66" dur="500" fill="hold"/>
                                        <p:tgtEl>
                                          <p:spTgt spid="124">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12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124">
                                            <p:txEl>
                                              <p:pRg st="1" end="1"/>
                                            </p:txEl>
                                          </p:spTgt>
                                        </p:tgtEl>
                                        <p:attrNameLst>
                                          <p:attrName>style.visibility</p:attrName>
                                        </p:attrNameLst>
                                      </p:cBhvr>
                                      <p:to>
                                        <p:strVal val="visible"/>
                                      </p:to>
                                    </p:set>
                                    <p:anim calcmode="lin" valueType="num">
                                      <p:cBhvr additive="base">
                                        <p:cTn id="72" dur="500" fill="hold"/>
                                        <p:tgtEl>
                                          <p:spTgt spid="124">
                                            <p:txEl>
                                              <p:pRg st="1" end="1"/>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12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124">
                                            <p:txEl>
                                              <p:pRg st="2" end="2"/>
                                            </p:txEl>
                                          </p:spTgt>
                                        </p:tgtEl>
                                        <p:attrNameLst>
                                          <p:attrName>style.visibility</p:attrName>
                                        </p:attrNameLst>
                                      </p:cBhvr>
                                      <p:to>
                                        <p:strVal val="visible"/>
                                      </p:to>
                                    </p:set>
                                    <p:anim calcmode="lin" valueType="num">
                                      <p:cBhvr additive="base">
                                        <p:cTn id="78" dur="500" fill="hold"/>
                                        <p:tgtEl>
                                          <p:spTgt spid="124">
                                            <p:txEl>
                                              <p:pRg st="2" end="2"/>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12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124">
                                            <p:txEl>
                                              <p:pRg st="3" end="3"/>
                                            </p:txEl>
                                          </p:spTgt>
                                        </p:tgtEl>
                                        <p:attrNameLst>
                                          <p:attrName>style.visibility</p:attrName>
                                        </p:attrNameLst>
                                      </p:cBhvr>
                                      <p:to>
                                        <p:strVal val="visible"/>
                                      </p:to>
                                    </p:set>
                                    <p:anim calcmode="lin" valueType="num">
                                      <p:cBhvr additive="base">
                                        <p:cTn id="84" dur="500" fill="hold"/>
                                        <p:tgtEl>
                                          <p:spTgt spid="124">
                                            <p:txEl>
                                              <p:pRg st="3" end="3"/>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12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124">
                                            <p:txEl>
                                              <p:pRg st="4" end="4"/>
                                            </p:txEl>
                                          </p:spTgt>
                                        </p:tgtEl>
                                        <p:attrNameLst>
                                          <p:attrName>style.visibility</p:attrName>
                                        </p:attrNameLst>
                                      </p:cBhvr>
                                      <p:to>
                                        <p:strVal val="visible"/>
                                      </p:to>
                                    </p:set>
                                    <p:anim calcmode="lin" valueType="num">
                                      <p:cBhvr additive="base">
                                        <p:cTn id="90" dur="500" fill="hold"/>
                                        <p:tgtEl>
                                          <p:spTgt spid="124">
                                            <p:txEl>
                                              <p:pRg st="4" end="4"/>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12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124">
                                            <p:txEl>
                                              <p:pRg st="5" end="5"/>
                                            </p:txEl>
                                          </p:spTgt>
                                        </p:tgtEl>
                                        <p:attrNameLst>
                                          <p:attrName>style.visibility</p:attrName>
                                        </p:attrNameLst>
                                      </p:cBhvr>
                                      <p:to>
                                        <p:strVal val="visible"/>
                                      </p:to>
                                    </p:set>
                                    <p:anim calcmode="lin" valueType="num">
                                      <p:cBhvr additive="base">
                                        <p:cTn id="96" dur="500" fill="hold"/>
                                        <p:tgtEl>
                                          <p:spTgt spid="124">
                                            <p:txEl>
                                              <p:pRg st="5" end="5"/>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12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xit" presetSubtype="4" fill="hold" grpId="1" nodeType="clickEffect">
                                  <p:stCondLst>
                                    <p:cond delay="0"/>
                                  </p:stCondLst>
                                  <p:childTnLst>
                                    <p:anim calcmode="lin" valueType="num">
                                      <p:cBhvr additive="base">
                                        <p:cTn id="101" dur="500"/>
                                        <p:tgtEl>
                                          <p:spTgt spid="124">
                                            <p:txEl>
                                              <p:pRg st="0" end="0"/>
                                            </p:txEl>
                                          </p:spTgt>
                                        </p:tgtEl>
                                        <p:attrNameLst>
                                          <p:attrName>ppt_x</p:attrName>
                                        </p:attrNameLst>
                                      </p:cBhvr>
                                      <p:tavLst>
                                        <p:tav tm="0">
                                          <p:val>
                                            <p:strVal val="ppt_x"/>
                                          </p:val>
                                        </p:tav>
                                        <p:tav tm="100000">
                                          <p:val>
                                            <p:strVal val="ppt_x"/>
                                          </p:val>
                                        </p:tav>
                                      </p:tavLst>
                                    </p:anim>
                                    <p:anim calcmode="lin" valueType="num">
                                      <p:cBhvr additive="base">
                                        <p:cTn id="102" dur="500"/>
                                        <p:tgtEl>
                                          <p:spTgt spid="124">
                                            <p:txEl>
                                              <p:pRg st="0" end="0"/>
                                            </p:txEl>
                                          </p:spTgt>
                                        </p:tgtEl>
                                        <p:attrNameLst>
                                          <p:attrName>ppt_y</p:attrName>
                                        </p:attrNameLst>
                                      </p:cBhvr>
                                      <p:tavLst>
                                        <p:tav tm="0">
                                          <p:val>
                                            <p:strVal val="ppt_y"/>
                                          </p:val>
                                        </p:tav>
                                        <p:tav tm="100000">
                                          <p:val>
                                            <p:strVal val="1+ppt_h/2"/>
                                          </p:val>
                                        </p:tav>
                                      </p:tavLst>
                                    </p:anim>
                                    <p:set>
                                      <p:cBhvr>
                                        <p:cTn id="103" dur="1" fill="hold">
                                          <p:stCondLst>
                                            <p:cond delay="499"/>
                                          </p:stCondLst>
                                        </p:cTn>
                                        <p:tgtEl>
                                          <p:spTgt spid="124">
                                            <p:txEl>
                                              <p:pRg st="0" end="0"/>
                                            </p:txEl>
                                          </p:spTgt>
                                        </p:tgtEl>
                                        <p:attrNameLst>
                                          <p:attrName>style.visibility</p:attrName>
                                        </p:attrNameLst>
                                      </p:cBhvr>
                                      <p:to>
                                        <p:strVal val="hidden"/>
                                      </p:to>
                                    </p:set>
                                  </p:childTnLst>
                                </p:cTn>
                              </p:par>
                              <p:par>
                                <p:cTn id="104" presetID="2" presetClass="exit" presetSubtype="4" fill="hold" grpId="1" nodeType="withEffect">
                                  <p:stCondLst>
                                    <p:cond delay="0"/>
                                  </p:stCondLst>
                                  <p:childTnLst>
                                    <p:anim calcmode="lin" valueType="num">
                                      <p:cBhvr additive="base">
                                        <p:cTn id="105" dur="500"/>
                                        <p:tgtEl>
                                          <p:spTgt spid="124">
                                            <p:txEl>
                                              <p:pRg st="1" end="1"/>
                                            </p:txEl>
                                          </p:spTgt>
                                        </p:tgtEl>
                                        <p:attrNameLst>
                                          <p:attrName>ppt_x</p:attrName>
                                        </p:attrNameLst>
                                      </p:cBhvr>
                                      <p:tavLst>
                                        <p:tav tm="0">
                                          <p:val>
                                            <p:strVal val="ppt_x"/>
                                          </p:val>
                                        </p:tav>
                                        <p:tav tm="100000">
                                          <p:val>
                                            <p:strVal val="ppt_x"/>
                                          </p:val>
                                        </p:tav>
                                      </p:tavLst>
                                    </p:anim>
                                    <p:anim calcmode="lin" valueType="num">
                                      <p:cBhvr additive="base">
                                        <p:cTn id="106" dur="500"/>
                                        <p:tgtEl>
                                          <p:spTgt spid="124">
                                            <p:txEl>
                                              <p:pRg st="1" end="1"/>
                                            </p:txEl>
                                          </p:spTgt>
                                        </p:tgtEl>
                                        <p:attrNameLst>
                                          <p:attrName>ppt_y</p:attrName>
                                        </p:attrNameLst>
                                      </p:cBhvr>
                                      <p:tavLst>
                                        <p:tav tm="0">
                                          <p:val>
                                            <p:strVal val="ppt_y"/>
                                          </p:val>
                                        </p:tav>
                                        <p:tav tm="100000">
                                          <p:val>
                                            <p:strVal val="1+ppt_h/2"/>
                                          </p:val>
                                        </p:tav>
                                      </p:tavLst>
                                    </p:anim>
                                    <p:set>
                                      <p:cBhvr>
                                        <p:cTn id="107" dur="1" fill="hold">
                                          <p:stCondLst>
                                            <p:cond delay="499"/>
                                          </p:stCondLst>
                                        </p:cTn>
                                        <p:tgtEl>
                                          <p:spTgt spid="124">
                                            <p:txEl>
                                              <p:pRg st="1" end="1"/>
                                            </p:txEl>
                                          </p:spTgt>
                                        </p:tgtEl>
                                        <p:attrNameLst>
                                          <p:attrName>style.visibility</p:attrName>
                                        </p:attrNameLst>
                                      </p:cBhvr>
                                      <p:to>
                                        <p:strVal val="hidden"/>
                                      </p:to>
                                    </p:set>
                                  </p:childTnLst>
                                </p:cTn>
                              </p:par>
                              <p:par>
                                <p:cTn id="108" presetID="2" presetClass="exit" presetSubtype="4" fill="hold" grpId="1" nodeType="withEffect">
                                  <p:stCondLst>
                                    <p:cond delay="0"/>
                                  </p:stCondLst>
                                  <p:childTnLst>
                                    <p:anim calcmode="lin" valueType="num">
                                      <p:cBhvr additive="base">
                                        <p:cTn id="109" dur="500"/>
                                        <p:tgtEl>
                                          <p:spTgt spid="124">
                                            <p:txEl>
                                              <p:pRg st="2" end="2"/>
                                            </p:txEl>
                                          </p:spTgt>
                                        </p:tgtEl>
                                        <p:attrNameLst>
                                          <p:attrName>ppt_x</p:attrName>
                                        </p:attrNameLst>
                                      </p:cBhvr>
                                      <p:tavLst>
                                        <p:tav tm="0">
                                          <p:val>
                                            <p:strVal val="ppt_x"/>
                                          </p:val>
                                        </p:tav>
                                        <p:tav tm="100000">
                                          <p:val>
                                            <p:strVal val="ppt_x"/>
                                          </p:val>
                                        </p:tav>
                                      </p:tavLst>
                                    </p:anim>
                                    <p:anim calcmode="lin" valueType="num">
                                      <p:cBhvr additive="base">
                                        <p:cTn id="110" dur="500"/>
                                        <p:tgtEl>
                                          <p:spTgt spid="124">
                                            <p:txEl>
                                              <p:pRg st="2" end="2"/>
                                            </p:txEl>
                                          </p:spTgt>
                                        </p:tgtEl>
                                        <p:attrNameLst>
                                          <p:attrName>ppt_y</p:attrName>
                                        </p:attrNameLst>
                                      </p:cBhvr>
                                      <p:tavLst>
                                        <p:tav tm="0">
                                          <p:val>
                                            <p:strVal val="ppt_y"/>
                                          </p:val>
                                        </p:tav>
                                        <p:tav tm="100000">
                                          <p:val>
                                            <p:strVal val="1+ppt_h/2"/>
                                          </p:val>
                                        </p:tav>
                                      </p:tavLst>
                                    </p:anim>
                                    <p:set>
                                      <p:cBhvr>
                                        <p:cTn id="111" dur="1" fill="hold">
                                          <p:stCondLst>
                                            <p:cond delay="499"/>
                                          </p:stCondLst>
                                        </p:cTn>
                                        <p:tgtEl>
                                          <p:spTgt spid="124">
                                            <p:txEl>
                                              <p:pRg st="2" end="2"/>
                                            </p:txEl>
                                          </p:spTgt>
                                        </p:tgtEl>
                                        <p:attrNameLst>
                                          <p:attrName>style.visibility</p:attrName>
                                        </p:attrNameLst>
                                      </p:cBhvr>
                                      <p:to>
                                        <p:strVal val="hidden"/>
                                      </p:to>
                                    </p:set>
                                  </p:childTnLst>
                                </p:cTn>
                              </p:par>
                              <p:par>
                                <p:cTn id="112" presetID="2" presetClass="exit" presetSubtype="4" fill="hold" grpId="1" nodeType="withEffect">
                                  <p:stCondLst>
                                    <p:cond delay="0"/>
                                  </p:stCondLst>
                                  <p:childTnLst>
                                    <p:anim calcmode="lin" valueType="num">
                                      <p:cBhvr additive="base">
                                        <p:cTn id="113" dur="500"/>
                                        <p:tgtEl>
                                          <p:spTgt spid="124">
                                            <p:txEl>
                                              <p:pRg st="3" end="3"/>
                                            </p:txEl>
                                          </p:spTgt>
                                        </p:tgtEl>
                                        <p:attrNameLst>
                                          <p:attrName>ppt_x</p:attrName>
                                        </p:attrNameLst>
                                      </p:cBhvr>
                                      <p:tavLst>
                                        <p:tav tm="0">
                                          <p:val>
                                            <p:strVal val="ppt_x"/>
                                          </p:val>
                                        </p:tav>
                                        <p:tav tm="100000">
                                          <p:val>
                                            <p:strVal val="ppt_x"/>
                                          </p:val>
                                        </p:tav>
                                      </p:tavLst>
                                    </p:anim>
                                    <p:anim calcmode="lin" valueType="num">
                                      <p:cBhvr additive="base">
                                        <p:cTn id="114" dur="500"/>
                                        <p:tgtEl>
                                          <p:spTgt spid="124">
                                            <p:txEl>
                                              <p:pRg st="3" end="3"/>
                                            </p:txEl>
                                          </p:spTgt>
                                        </p:tgtEl>
                                        <p:attrNameLst>
                                          <p:attrName>ppt_y</p:attrName>
                                        </p:attrNameLst>
                                      </p:cBhvr>
                                      <p:tavLst>
                                        <p:tav tm="0">
                                          <p:val>
                                            <p:strVal val="ppt_y"/>
                                          </p:val>
                                        </p:tav>
                                        <p:tav tm="100000">
                                          <p:val>
                                            <p:strVal val="1+ppt_h/2"/>
                                          </p:val>
                                        </p:tav>
                                      </p:tavLst>
                                    </p:anim>
                                    <p:set>
                                      <p:cBhvr>
                                        <p:cTn id="115" dur="1" fill="hold">
                                          <p:stCondLst>
                                            <p:cond delay="499"/>
                                          </p:stCondLst>
                                        </p:cTn>
                                        <p:tgtEl>
                                          <p:spTgt spid="124">
                                            <p:txEl>
                                              <p:pRg st="3" end="3"/>
                                            </p:txEl>
                                          </p:spTgt>
                                        </p:tgtEl>
                                        <p:attrNameLst>
                                          <p:attrName>style.visibility</p:attrName>
                                        </p:attrNameLst>
                                      </p:cBhvr>
                                      <p:to>
                                        <p:strVal val="hidden"/>
                                      </p:to>
                                    </p:set>
                                  </p:childTnLst>
                                </p:cTn>
                              </p:par>
                              <p:par>
                                <p:cTn id="116" presetID="2" presetClass="exit" presetSubtype="4" fill="hold" grpId="1" nodeType="withEffect">
                                  <p:stCondLst>
                                    <p:cond delay="0"/>
                                  </p:stCondLst>
                                  <p:childTnLst>
                                    <p:anim calcmode="lin" valueType="num">
                                      <p:cBhvr additive="base">
                                        <p:cTn id="117" dur="500"/>
                                        <p:tgtEl>
                                          <p:spTgt spid="124">
                                            <p:txEl>
                                              <p:pRg st="4" end="4"/>
                                            </p:txEl>
                                          </p:spTgt>
                                        </p:tgtEl>
                                        <p:attrNameLst>
                                          <p:attrName>ppt_x</p:attrName>
                                        </p:attrNameLst>
                                      </p:cBhvr>
                                      <p:tavLst>
                                        <p:tav tm="0">
                                          <p:val>
                                            <p:strVal val="ppt_x"/>
                                          </p:val>
                                        </p:tav>
                                        <p:tav tm="100000">
                                          <p:val>
                                            <p:strVal val="ppt_x"/>
                                          </p:val>
                                        </p:tav>
                                      </p:tavLst>
                                    </p:anim>
                                    <p:anim calcmode="lin" valueType="num">
                                      <p:cBhvr additive="base">
                                        <p:cTn id="118" dur="500"/>
                                        <p:tgtEl>
                                          <p:spTgt spid="124">
                                            <p:txEl>
                                              <p:pRg st="4" end="4"/>
                                            </p:txEl>
                                          </p:spTgt>
                                        </p:tgtEl>
                                        <p:attrNameLst>
                                          <p:attrName>ppt_y</p:attrName>
                                        </p:attrNameLst>
                                      </p:cBhvr>
                                      <p:tavLst>
                                        <p:tav tm="0">
                                          <p:val>
                                            <p:strVal val="ppt_y"/>
                                          </p:val>
                                        </p:tav>
                                        <p:tav tm="100000">
                                          <p:val>
                                            <p:strVal val="1+ppt_h/2"/>
                                          </p:val>
                                        </p:tav>
                                      </p:tavLst>
                                    </p:anim>
                                    <p:set>
                                      <p:cBhvr>
                                        <p:cTn id="119" dur="1" fill="hold">
                                          <p:stCondLst>
                                            <p:cond delay="499"/>
                                          </p:stCondLst>
                                        </p:cTn>
                                        <p:tgtEl>
                                          <p:spTgt spid="124">
                                            <p:txEl>
                                              <p:pRg st="4" end="4"/>
                                            </p:txEl>
                                          </p:spTgt>
                                        </p:tgtEl>
                                        <p:attrNameLst>
                                          <p:attrName>style.visibility</p:attrName>
                                        </p:attrNameLst>
                                      </p:cBhvr>
                                      <p:to>
                                        <p:strVal val="hidden"/>
                                      </p:to>
                                    </p:set>
                                  </p:childTnLst>
                                </p:cTn>
                              </p:par>
                              <p:par>
                                <p:cTn id="120" presetID="2" presetClass="exit" presetSubtype="4" fill="hold" grpId="1" nodeType="withEffect">
                                  <p:stCondLst>
                                    <p:cond delay="0"/>
                                  </p:stCondLst>
                                  <p:childTnLst>
                                    <p:anim calcmode="lin" valueType="num">
                                      <p:cBhvr additive="base">
                                        <p:cTn id="121" dur="500"/>
                                        <p:tgtEl>
                                          <p:spTgt spid="124">
                                            <p:txEl>
                                              <p:pRg st="5" end="5"/>
                                            </p:txEl>
                                          </p:spTgt>
                                        </p:tgtEl>
                                        <p:attrNameLst>
                                          <p:attrName>ppt_x</p:attrName>
                                        </p:attrNameLst>
                                      </p:cBhvr>
                                      <p:tavLst>
                                        <p:tav tm="0">
                                          <p:val>
                                            <p:strVal val="ppt_x"/>
                                          </p:val>
                                        </p:tav>
                                        <p:tav tm="100000">
                                          <p:val>
                                            <p:strVal val="ppt_x"/>
                                          </p:val>
                                        </p:tav>
                                      </p:tavLst>
                                    </p:anim>
                                    <p:anim calcmode="lin" valueType="num">
                                      <p:cBhvr additive="base">
                                        <p:cTn id="122" dur="500"/>
                                        <p:tgtEl>
                                          <p:spTgt spid="124">
                                            <p:txEl>
                                              <p:pRg st="5" end="5"/>
                                            </p:txEl>
                                          </p:spTgt>
                                        </p:tgtEl>
                                        <p:attrNameLst>
                                          <p:attrName>ppt_y</p:attrName>
                                        </p:attrNameLst>
                                      </p:cBhvr>
                                      <p:tavLst>
                                        <p:tav tm="0">
                                          <p:val>
                                            <p:strVal val="ppt_y"/>
                                          </p:val>
                                        </p:tav>
                                        <p:tav tm="100000">
                                          <p:val>
                                            <p:strVal val="1+ppt_h/2"/>
                                          </p:val>
                                        </p:tav>
                                      </p:tavLst>
                                    </p:anim>
                                    <p:set>
                                      <p:cBhvr>
                                        <p:cTn id="123" dur="1" fill="hold">
                                          <p:stCondLst>
                                            <p:cond delay="499"/>
                                          </p:stCondLst>
                                        </p:cTn>
                                        <p:tgtEl>
                                          <p:spTgt spid="124">
                                            <p:txEl>
                                              <p:pRg st="5" end="5"/>
                                            </p:txEl>
                                          </p:spTgt>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grpId="0" nodeType="clickEffect">
                                  <p:stCondLst>
                                    <p:cond delay="0"/>
                                  </p:stCondLst>
                                  <p:childTnLst>
                                    <p:set>
                                      <p:cBhvr>
                                        <p:cTn id="127" dur="1" fill="hold">
                                          <p:stCondLst>
                                            <p:cond delay="0"/>
                                          </p:stCondLst>
                                        </p:cTn>
                                        <p:tgtEl>
                                          <p:spTgt spid="1372249"/>
                                        </p:tgtEl>
                                        <p:attrNameLst>
                                          <p:attrName>style.visibility</p:attrName>
                                        </p:attrNameLst>
                                      </p:cBhvr>
                                      <p:to>
                                        <p:strVal val="visible"/>
                                      </p:to>
                                    </p:set>
                                    <p:anim calcmode="lin" valueType="num">
                                      <p:cBhvr additive="base">
                                        <p:cTn id="128" dur="500" fill="hold"/>
                                        <p:tgtEl>
                                          <p:spTgt spid="1372249"/>
                                        </p:tgtEl>
                                        <p:attrNameLst>
                                          <p:attrName>ppt_x</p:attrName>
                                        </p:attrNameLst>
                                      </p:cBhvr>
                                      <p:tavLst>
                                        <p:tav tm="0">
                                          <p:val>
                                            <p:strVal val="#ppt_x"/>
                                          </p:val>
                                        </p:tav>
                                        <p:tav tm="100000">
                                          <p:val>
                                            <p:strVal val="#ppt_x"/>
                                          </p:val>
                                        </p:tav>
                                      </p:tavLst>
                                    </p:anim>
                                    <p:anim calcmode="lin" valueType="num">
                                      <p:cBhvr additive="base">
                                        <p:cTn id="129" dur="500" fill="hold"/>
                                        <p:tgtEl>
                                          <p:spTgt spid="1372249"/>
                                        </p:tgtEl>
                                        <p:attrNameLst>
                                          <p:attrName>ppt_y</p:attrName>
                                        </p:attrNameLst>
                                      </p:cBhvr>
                                      <p:tavLst>
                                        <p:tav tm="0">
                                          <p:val>
                                            <p:strVal val="1+#ppt_h/2"/>
                                          </p:val>
                                        </p:tav>
                                        <p:tav tm="100000">
                                          <p:val>
                                            <p:strVal val="#ppt_y"/>
                                          </p:val>
                                        </p:tav>
                                      </p:tavLst>
                                    </p:anim>
                                  </p:childTnLst>
                                </p:cTn>
                              </p:par>
                            </p:childTnLst>
                          </p:cTn>
                        </p:par>
                        <p:par>
                          <p:cTn id="130" fill="hold">
                            <p:stCondLst>
                              <p:cond delay="500"/>
                            </p:stCondLst>
                            <p:childTnLst>
                              <p:par>
                                <p:cTn id="131" presetID="25" presetClass="entr" presetSubtype="0" fill="hold" nodeType="afterEffect">
                                  <p:stCondLst>
                                    <p:cond delay="0"/>
                                  </p:stCondLst>
                                  <p:childTnLst>
                                    <p:set>
                                      <p:cBhvr>
                                        <p:cTn id="132" dur="1" fill="hold">
                                          <p:stCondLst>
                                            <p:cond delay="0"/>
                                          </p:stCondLst>
                                        </p:cTn>
                                        <p:tgtEl>
                                          <p:spTgt spid="127"/>
                                        </p:tgtEl>
                                        <p:attrNameLst>
                                          <p:attrName>style.visibility</p:attrName>
                                        </p:attrNameLst>
                                      </p:cBhvr>
                                      <p:to>
                                        <p:strVal val="visible"/>
                                      </p:to>
                                    </p:set>
                                    <p:anim calcmode="lin" valueType="num">
                                      <p:cBhvr>
                                        <p:cTn id="133" dur="500" decel="50000" fill="hold">
                                          <p:stCondLst>
                                            <p:cond delay="0"/>
                                          </p:stCondLst>
                                        </p:cTn>
                                        <p:tgtEl>
                                          <p:spTgt spid="127"/>
                                        </p:tgtEl>
                                        <p:attrNameLst>
                                          <p:attrName>style.rotation</p:attrName>
                                        </p:attrNameLst>
                                      </p:cBhvr>
                                      <p:tavLst>
                                        <p:tav tm="0">
                                          <p:val>
                                            <p:fltVal val="-90"/>
                                          </p:val>
                                        </p:tav>
                                        <p:tav tm="100000">
                                          <p:val>
                                            <p:fltVal val="0"/>
                                          </p:val>
                                        </p:tav>
                                      </p:tavLst>
                                    </p:anim>
                                    <p:anim calcmode="lin" valueType="num">
                                      <p:cBhvr>
                                        <p:cTn id="134" dur="500" decel="50000" fill="hold">
                                          <p:stCondLst>
                                            <p:cond delay="0"/>
                                          </p:stCondLst>
                                        </p:cTn>
                                        <p:tgtEl>
                                          <p:spTgt spid="127"/>
                                        </p:tgtEl>
                                        <p:attrNameLst>
                                          <p:attrName>ppt_w</p:attrName>
                                        </p:attrNameLst>
                                      </p:cBhvr>
                                      <p:tavLst>
                                        <p:tav tm="0">
                                          <p:val>
                                            <p:strVal val="#ppt_w"/>
                                          </p:val>
                                        </p:tav>
                                        <p:tav tm="100000">
                                          <p:val>
                                            <p:strVal val="#ppt_w*.05"/>
                                          </p:val>
                                        </p:tav>
                                      </p:tavLst>
                                    </p:anim>
                                    <p:anim calcmode="lin" valueType="num">
                                      <p:cBhvr>
                                        <p:cTn id="135" dur="500" accel="50000" fill="hold">
                                          <p:stCondLst>
                                            <p:cond delay="500"/>
                                          </p:stCondLst>
                                        </p:cTn>
                                        <p:tgtEl>
                                          <p:spTgt spid="127"/>
                                        </p:tgtEl>
                                        <p:attrNameLst>
                                          <p:attrName>ppt_w</p:attrName>
                                        </p:attrNameLst>
                                      </p:cBhvr>
                                      <p:tavLst>
                                        <p:tav tm="0">
                                          <p:val>
                                            <p:strVal val="#ppt_w*.05"/>
                                          </p:val>
                                        </p:tav>
                                        <p:tav tm="100000">
                                          <p:val>
                                            <p:strVal val="#ppt_w"/>
                                          </p:val>
                                        </p:tav>
                                      </p:tavLst>
                                    </p:anim>
                                    <p:anim calcmode="lin" valueType="num">
                                      <p:cBhvr>
                                        <p:cTn id="136" dur="1000" fill="hold"/>
                                        <p:tgtEl>
                                          <p:spTgt spid="127"/>
                                        </p:tgtEl>
                                        <p:attrNameLst>
                                          <p:attrName>ppt_h</p:attrName>
                                        </p:attrNameLst>
                                      </p:cBhvr>
                                      <p:tavLst>
                                        <p:tav tm="0">
                                          <p:val>
                                            <p:strVal val="#ppt_h"/>
                                          </p:val>
                                        </p:tav>
                                        <p:tav tm="100000">
                                          <p:val>
                                            <p:strVal val="#ppt_h"/>
                                          </p:val>
                                        </p:tav>
                                      </p:tavLst>
                                    </p:anim>
                                    <p:anim calcmode="lin" valueType="num">
                                      <p:cBhvr>
                                        <p:cTn id="137" dur="500" decel="50000" fill="hold">
                                          <p:stCondLst>
                                            <p:cond delay="0"/>
                                          </p:stCondLst>
                                        </p:cTn>
                                        <p:tgtEl>
                                          <p:spTgt spid="127"/>
                                        </p:tgtEl>
                                        <p:attrNameLst>
                                          <p:attrName>ppt_x</p:attrName>
                                        </p:attrNameLst>
                                      </p:cBhvr>
                                      <p:tavLst>
                                        <p:tav tm="0">
                                          <p:val>
                                            <p:strVal val="#ppt_x+.4"/>
                                          </p:val>
                                        </p:tav>
                                        <p:tav tm="100000">
                                          <p:val>
                                            <p:strVal val="#ppt_x"/>
                                          </p:val>
                                        </p:tav>
                                      </p:tavLst>
                                    </p:anim>
                                    <p:anim calcmode="lin" valueType="num">
                                      <p:cBhvr>
                                        <p:cTn id="138" dur="500" decel="50000" fill="hold">
                                          <p:stCondLst>
                                            <p:cond delay="0"/>
                                          </p:stCondLst>
                                        </p:cTn>
                                        <p:tgtEl>
                                          <p:spTgt spid="127"/>
                                        </p:tgtEl>
                                        <p:attrNameLst>
                                          <p:attrName>ppt_y</p:attrName>
                                        </p:attrNameLst>
                                      </p:cBhvr>
                                      <p:tavLst>
                                        <p:tav tm="0">
                                          <p:val>
                                            <p:strVal val="#ppt_y-.2"/>
                                          </p:val>
                                        </p:tav>
                                        <p:tav tm="100000">
                                          <p:val>
                                            <p:strVal val="#ppt_y+.1"/>
                                          </p:val>
                                        </p:tav>
                                      </p:tavLst>
                                    </p:anim>
                                    <p:anim calcmode="lin" valueType="num">
                                      <p:cBhvr>
                                        <p:cTn id="139" dur="500" accel="50000" fill="hold">
                                          <p:stCondLst>
                                            <p:cond delay="500"/>
                                          </p:stCondLst>
                                        </p:cTn>
                                        <p:tgtEl>
                                          <p:spTgt spid="127"/>
                                        </p:tgtEl>
                                        <p:attrNameLst>
                                          <p:attrName>ppt_y</p:attrName>
                                        </p:attrNameLst>
                                      </p:cBhvr>
                                      <p:tavLst>
                                        <p:tav tm="0">
                                          <p:val>
                                            <p:strVal val="#ppt_y+.1"/>
                                          </p:val>
                                        </p:tav>
                                        <p:tav tm="100000">
                                          <p:val>
                                            <p:strVal val="#ppt_y"/>
                                          </p:val>
                                        </p:tav>
                                      </p:tavLst>
                                    </p:anim>
                                    <p:animEffect transition="in" filter="fade">
                                      <p:cBhvr>
                                        <p:cTn id="140" dur="1000" decel="50000">
                                          <p:stCondLst>
                                            <p:cond delay="0"/>
                                          </p:stCondLst>
                                        </p:cTn>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63" grpId="0" build="p"/>
      <p:bldP spid="1372246" grpId="0" build="p"/>
      <p:bldP spid="1372246" grpId="1" build="allAtOnce"/>
      <p:bldP spid="1372249" grpId="0"/>
      <p:bldP spid="124" grpId="0" build="p"/>
      <p:bldP spid="124" grpId="1" build="allAtOnce"/>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a:xfrm>
            <a:off x="816870" y="260709"/>
            <a:ext cx="10755156" cy="502085"/>
          </a:xfrm>
        </p:spPr>
        <p:txBody>
          <a:bodyPr/>
          <a:lstStyle/>
          <a:p>
            <a:pPr eaLnBrk="1" hangingPunct="1"/>
            <a:r>
              <a:rPr lang="zh-CN" altLang="en-US" dirty="0"/>
              <a:t>家族关系</a:t>
            </a:r>
            <a:r>
              <a:rPr lang="en-US" altLang="zh-CN" dirty="0"/>
              <a:t>——</a:t>
            </a:r>
            <a:r>
              <a:rPr lang="zh-CN" altLang="en-US" dirty="0"/>
              <a:t>根树</a:t>
            </a:r>
          </a:p>
        </p:txBody>
      </p:sp>
      <p:sp>
        <p:nvSpPr>
          <p:cNvPr id="1373187" name="Rectangle 3"/>
          <p:cNvSpPr>
            <a:spLocks noGrp="1" noChangeArrowheads="1"/>
          </p:cNvSpPr>
          <p:nvPr>
            <p:ph type="body" idx="1"/>
          </p:nvPr>
        </p:nvSpPr>
        <p:spPr>
          <a:xfrm>
            <a:off x="460375" y="915194"/>
            <a:ext cx="11125200" cy="5606442"/>
          </a:xfrm>
        </p:spPr>
        <p:txBody>
          <a:bodyPr>
            <a:normAutofit/>
          </a:bodyPr>
          <a:lstStyle/>
          <a:p>
            <a:pPr marL="0" indent="0" algn="just">
              <a:lnSpc>
                <a:spcPct val="150000"/>
              </a:lnSpc>
              <a:spcBef>
                <a:spcPts val="600"/>
              </a:spcBef>
              <a:buClr>
                <a:srgbClr val="FF0000"/>
              </a:buClr>
              <a:buNone/>
            </a:pPr>
            <a:r>
              <a:rPr lang="zh-CN" altLang="en-US" dirty="0">
                <a:solidFill>
                  <a:srgbClr val="C00000"/>
                </a:solidFill>
              </a:rPr>
              <a:t>定义</a:t>
            </a:r>
            <a:r>
              <a:rPr lang="en-US" altLang="zh-CN" dirty="0">
                <a:solidFill>
                  <a:srgbClr val="C00000"/>
                </a:solidFill>
              </a:rPr>
              <a:t>7.6  </a:t>
            </a:r>
            <a:r>
              <a:rPr lang="zh-CN" altLang="en-US" dirty="0"/>
              <a:t>在根树中，</a:t>
            </a:r>
            <a:endParaRPr lang="en-US" altLang="zh-CN" dirty="0"/>
          </a:p>
          <a:p>
            <a:pPr marL="468000" indent="-468000" algn="just">
              <a:lnSpc>
                <a:spcPct val="150000"/>
              </a:lnSpc>
              <a:spcBef>
                <a:spcPts val="600"/>
              </a:spcBef>
              <a:buClr>
                <a:srgbClr val="FF0000"/>
              </a:buClr>
              <a:buFont typeface="Wingdings" panose="05000000000000000000" pitchFamily="2" charset="2"/>
              <a:buChar char="Ø"/>
            </a:pPr>
            <a:r>
              <a:rPr lang="zh-CN" altLang="en-US" dirty="0"/>
              <a:t>若</a:t>
            </a:r>
            <a:r>
              <a:rPr lang="zh-CN" altLang="en-US" dirty="0">
                <a:solidFill>
                  <a:srgbClr val="800080"/>
                </a:solidFill>
              </a:rPr>
              <a:t>从结点</a:t>
            </a:r>
            <a:r>
              <a:rPr lang="en-US" altLang="zh-CN" dirty="0">
                <a:solidFill>
                  <a:srgbClr val="800080"/>
                </a:solidFill>
              </a:rPr>
              <a:t>v</a:t>
            </a:r>
            <a:r>
              <a:rPr lang="en-US" altLang="zh-CN" baseline="-25000" dirty="0">
                <a:solidFill>
                  <a:srgbClr val="800080"/>
                </a:solidFill>
              </a:rPr>
              <a:t>i</a:t>
            </a:r>
            <a:r>
              <a:rPr lang="zh-CN" altLang="en-US" dirty="0">
                <a:solidFill>
                  <a:srgbClr val="800080"/>
                </a:solidFill>
              </a:rPr>
              <a:t>到</a:t>
            </a:r>
            <a:r>
              <a:rPr lang="en-US" altLang="zh-CN" dirty="0" err="1">
                <a:solidFill>
                  <a:srgbClr val="800080"/>
                </a:solidFill>
              </a:rPr>
              <a:t>v</a:t>
            </a:r>
            <a:r>
              <a:rPr lang="en-US" altLang="zh-CN" baseline="-25000" dirty="0" err="1">
                <a:solidFill>
                  <a:srgbClr val="800080"/>
                </a:solidFill>
              </a:rPr>
              <a:t>j</a:t>
            </a:r>
            <a:r>
              <a:rPr lang="zh-CN" altLang="en-US" dirty="0">
                <a:solidFill>
                  <a:srgbClr val="0000FF"/>
                </a:solidFill>
              </a:rPr>
              <a:t>可达</a:t>
            </a:r>
            <a:r>
              <a:rPr lang="zh-CN" altLang="en-US" dirty="0"/>
              <a:t>，则称</a:t>
            </a:r>
            <a:r>
              <a:rPr lang="en-US" altLang="zh-CN" dirty="0"/>
              <a:t>v</a:t>
            </a:r>
            <a:r>
              <a:rPr lang="en-US" altLang="zh-CN" baseline="-25000" dirty="0"/>
              <a:t>i</a:t>
            </a:r>
            <a:r>
              <a:rPr lang="zh-CN" altLang="en-US" dirty="0"/>
              <a:t>是</a:t>
            </a:r>
            <a:r>
              <a:rPr lang="en-US" altLang="zh-CN" dirty="0" err="1"/>
              <a:t>v</a:t>
            </a:r>
            <a:r>
              <a:rPr lang="en-US" altLang="zh-CN" baseline="-25000" dirty="0" err="1"/>
              <a:t>j</a:t>
            </a:r>
            <a:r>
              <a:rPr lang="zh-CN" altLang="en-US" dirty="0"/>
              <a:t>的</a:t>
            </a:r>
            <a:r>
              <a:rPr lang="zh-CN" altLang="en-US" dirty="0">
                <a:solidFill>
                  <a:srgbClr val="FF0000"/>
                </a:solidFill>
              </a:rPr>
              <a:t>祖先</a:t>
            </a:r>
            <a:r>
              <a:rPr lang="en-US" altLang="zh-CN" dirty="0"/>
              <a:t>(Ancestor)</a:t>
            </a:r>
            <a:r>
              <a:rPr lang="zh-CN" altLang="en-US" dirty="0"/>
              <a:t>，</a:t>
            </a:r>
            <a:r>
              <a:rPr lang="en-US" altLang="zh-CN" dirty="0" err="1"/>
              <a:t>v</a:t>
            </a:r>
            <a:r>
              <a:rPr lang="en-US" altLang="zh-CN" baseline="-25000" dirty="0" err="1"/>
              <a:t>j</a:t>
            </a:r>
            <a:r>
              <a:rPr lang="zh-CN" altLang="en-US" dirty="0"/>
              <a:t>是</a:t>
            </a:r>
            <a:r>
              <a:rPr lang="en-US" altLang="zh-CN" dirty="0"/>
              <a:t>v</a:t>
            </a:r>
            <a:r>
              <a:rPr lang="en-US" altLang="zh-CN" baseline="-25000" dirty="0"/>
              <a:t>i</a:t>
            </a:r>
            <a:r>
              <a:rPr lang="zh-CN" altLang="en-US" dirty="0"/>
              <a:t>的</a:t>
            </a:r>
            <a:r>
              <a:rPr lang="zh-CN" altLang="en-US" dirty="0">
                <a:solidFill>
                  <a:srgbClr val="FF0000"/>
                </a:solidFill>
              </a:rPr>
              <a:t>后代</a:t>
            </a:r>
            <a:r>
              <a:rPr lang="en-US" altLang="zh-CN" dirty="0"/>
              <a:t>(Descendant)</a:t>
            </a:r>
            <a:r>
              <a:rPr lang="zh-CN" altLang="en-US" dirty="0"/>
              <a:t>；</a:t>
            </a:r>
            <a:endParaRPr lang="en-US" altLang="zh-CN" dirty="0"/>
          </a:p>
          <a:p>
            <a:pPr marL="468000" indent="-468000" algn="just">
              <a:lnSpc>
                <a:spcPct val="150000"/>
              </a:lnSpc>
              <a:spcBef>
                <a:spcPts val="600"/>
              </a:spcBef>
              <a:buClr>
                <a:srgbClr val="FF0000"/>
              </a:buClr>
              <a:buFont typeface="Wingdings" panose="05000000000000000000" pitchFamily="2" charset="2"/>
              <a:buChar char="Ø"/>
            </a:pPr>
            <a:r>
              <a:rPr lang="zh-CN" altLang="en-US" dirty="0"/>
              <a:t>若</a:t>
            </a:r>
            <a:r>
              <a:rPr lang="en-US" altLang="zh-CN" dirty="0">
                <a:solidFill>
                  <a:srgbClr val="800080"/>
                </a:solidFill>
              </a:rPr>
              <a:t>&lt;v</a:t>
            </a:r>
            <a:r>
              <a:rPr lang="en-US" altLang="zh-CN" baseline="-25000" dirty="0">
                <a:solidFill>
                  <a:srgbClr val="800080"/>
                </a:solidFill>
              </a:rPr>
              <a:t>i</a:t>
            </a:r>
            <a:r>
              <a:rPr lang="en-US" altLang="zh-CN" dirty="0">
                <a:solidFill>
                  <a:srgbClr val="800080"/>
                </a:solidFill>
              </a:rPr>
              <a:t>, </a:t>
            </a:r>
            <a:r>
              <a:rPr lang="en-US" altLang="zh-CN" dirty="0" err="1">
                <a:solidFill>
                  <a:srgbClr val="800080"/>
                </a:solidFill>
              </a:rPr>
              <a:t>v</a:t>
            </a:r>
            <a:r>
              <a:rPr lang="en-US" altLang="zh-CN" baseline="-25000" dirty="0" err="1">
                <a:solidFill>
                  <a:srgbClr val="800080"/>
                </a:solidFill>
              </a:rPr>
              <a:t>j</a:t>
            </a:r>
            <a:r>
              <a:rPr lang="en-US" altLang="zh-CN" dirty="0">
                <a:solidFill>
                  <a:srgbClr val="800080"/>
                </a:solidFill>
              </a:rPr>
              <a:t>&gt;</a:t>
            </a:r>
            <a:r>
              <a:rPr lang="zh-CN" altLang="en-US" dirty="0"/>
              <a:t>是根树中的</a:t>
            </a:r>
            <a:r>
              <a:rPr lang="zh-CN" altLang="en-US" dirty="0">
                <a:solidFill>
                  <a:srgbClr val="0000FF"/>
                </a:solidFill>
              </a:rPr>
              <a:t>有向边</a:t>
            </a:r>
            <a:r>
              <a:rPr lang="zh-CN" altLang="en-US" dirty="0"/>
              <a:t>，则称</a:t>
            </a:r>
            <a:r>
              <a:rPr lang="en-US" altLang="zh-CN" dirty="0"/>
              <a:t>v</a:t>
            </a:r>
            <a:r>
              <a:rPr lang="en-US" altLang="zh-CN" baseline="-25000" dirty="0"/>
              <a:t>i</a:t>
            </a:r>
            <a:r>
              <a:rPr lang="zh-CN" altLang="en-US" dirty="0"/>
              <a:t>是</a:t>
            </a:r>
            <a:r>
              <a:rPr lang="en-US" altLang="zh-CN" dirty="0" err="1"/>
              <a:t>v</a:t>
            </a:r>
            <a:r>
              <a:rPr lang="en-US" altLang="zh-CN" baseline="-25000" dirty="0" err="1"/>
              <a:t>j</a:t>
            </a:r>
            <a:r>
              <a:rPr lang="zh-CN" altLang="en-US" dirty="0"/>
              <a:t>的</a:t>
            </a:r>
            <a:r>
              <a:rPr lang="zh-CN" altLang="en-US" dirty="0">
                <a:solidFill>
                  <a:srgbClr val="FF0000"/>
                </a:solidFill>
              </a:rPr>
              <a:t>父亲</a:t>
            </a:r>
            <a:r>
              <a:rPr lang="en-US" altLang="zh-CN" dirty="0"/>
              <a:t>(Father)</a:t>
            </a:r>
            <a:r>
              <a:rPr lang="zh-CN" altLang="en-US" dirty="0"/>
              <a:t>，</a:t>
            </a:r>
            <a:r>
              <a:rPr lang="en-US" altLang="zh-CN" dirty="0" err="1"/>
              <a:t>v</a:t>
            </a:r>
            <a:r>
              <a:rPr lang="en-US" altLang="zh-CN" baseline="-25000" dirty="0" err="1"/>
              <a:t>j</a:t>
            </a:r>
            <a:r>
              <a:rPr lang="zh-CN" altLang="en-US" dirty="0"/>
              <a:t>是</a:t>
            </a:r>
            <a:r>
              <a:rPr lang="en-US" altLang="zh-CN" dirty="0"/>
              <a:t>v</a:t>
            </a:r>
            <a:r>
              <a:rPr lang="en-US" altLang="zh-CN" baseline="-25000" dirty="0"/>
              <a:t>i</a:t>
            </a:r>
            <a:r>
              <a:rPr lang="zh-CN" altLang="en-US" dirty="0"/>
              <a:t>的</a:t>
            </a:r>
            <a:r>
              <a:rPr lang="zh-CN" altLang="en-US" dirty="0">
                <a:solidFill>
                  <a:srgbClr val="FF0000"/>
                </a:solidFill>
              </a:rPr>
              <a:t>儿子</a:t>
            </a:r>
            <a:r>
              <a:rPr lang="en-US" altLang="zh-CN" dirty="0"/>
              <a:t>(Son)</a:t>
            </a:r>
            <a:r>
              <a:rPr lang="zh-CN" altLang="en-US" dirty="0"/>
              <a:t>；</a:t>
            </a:r>
            <a:endParaRPr lang="en-US" altLang="zh-CN" dirty="0"/>
          </a:p>
          <a:p>
            <a:pPr marL="468000" indent="-468000" algn="just">
              <a:lnSpc>
                <a:spcPct val="150000"/>
              </a:lnSpc>
              <a:spcBef>
                <a:spcPts val="600"/>
              </a:spcBef>
              <a:buClr>
                <a:srgbClr val="FF0000"/>
              </a:buClr>
              <a:buFont typeface="Wingdings" panose="05000000000000000000" pitchFamily="2" charset="2"/>
              <a:buChar char="Ø"/>
            </a:pPr>
            <a:r>
              <a:rPr lang="zh-CN" altLang="en-US" dirty="0"/>
              <a:t>如果两个结点是</a:t>
            </a:r>
            <a:r>
              <a:rPr lang="zh-CN" altLang="en-US" dirty="0">
                <a:solidFill>
                  <a:srgbClr val="0000FF"/>
                </a:solidFill>
              </a:rPr>
              <a:t>同一个结点的儿子</a:t>
            </a:r>
            <a:r>
              <a:rPr lang="zh-CN" altLang="en-US" dirty="0"/>
              <a:t>，则称这两个结点是</a:t>
            </a:r>
            <a:r>
              <a:rPr lang="zh-CN" altLang="en-US" dirty="0">
                <a:solidFill>
                  <a:srgbClr val="FF0000"/>
                </a:solidFill>
              </a:rPr>
              <a:t>兄弟</a:t>
            </a:r>
            <a:r>
              <a:rPr lang="en-US" altLang="zh-CN" dirty="0"/>
              <a:t>(Brother)</a:t>
            </a:r>
            <a:r>
              <a:rPr lang="zh-CN" altLang="en-US" dirty="0"/>
              <a:t>。</a:t>
            </a:r>
            <a:endParaRPr lang="en-US" altLang="zh-CN" dirty="0"/>
          </a:p>
          <a:p>
            <a:pPr marL="0" indent="0" algn="just">
              <a:lnSpc>
                <a:spcPct val="150000"/>
              </a:lnSpc>
              <a:spcBef>
                <a:spcPts val="1800"/>
              </a:spcBef>
              <a:buNone/>
            </a:pPr>
            <a:r>
              <a:rPr lang="zh-CN" altLang="en-US" dirty="0">
                <a:solidFill>
                  <a:srgbClr val="C00000"/>
                </a:solidFill>
              </a:rPr>
              <a:t>定义</a:t>
            </a:r>
            <a:r>
              <a:rPr lang="en-US" altLang="zh-CN" dirty="0">
                <a:solidFill>
                  <a:srgbClr val="C00000"/>
                </a:solidFill>
              </a:rPr>
              <a:t>7.7  </a:t>
            </a:r>
            <a:r>
              <a:rPr lang="zh-CN" altLang="en-US" dirty="0"/>
              <a:t>如果在根树中规定了每一层上结点的</a:t>
            </a:r>
            <a:r>
              <a:rPr lang="zh-CN" altLang="en-US" dirty="0">
                <a:solidFill>
                  <a:srgbClr val="0000FF"/>
                </a:solidFill>
              </a:rPr>
              <a:t>次序</a:t>
            </a:r>
            <a:r>
              <a:rPr lang="zh-CN" altLang="en-US" dirty="0"/>
              <a:t>，这样的根树称为</a:t>
            </a:r>
            <a:r>
              <a:rPr lang="zh-CN" altLang="en-US" dirty="0">
                <a:solidFill>
                  <a:srgbClr val="FF0000"/>
                </a:solidFill>
              </a:rPr>
              <a:t>有序树</a:t>
            </a:r>
            <a:r>
              <a:rPr lang="en-US" altLang="zh-CN" dirty="0"/>
              <a:t>(Ordered Tree)</a:t>
            </a:r>
            <a:r>
              <a:rPr lang="zh-CN" altLang="en-US" dirty="0"/>
              <a:t>。</a:t>
            </a:r>
          </a:p>
          <a:p>
            <a:pPr marL="0" indent="648000" algn="just">
              <a:lnSpc>
                <a:spcPct val="150000"/>
              </a:lnSpc>
              <a:spcBef>
                <a:spcPts val="600"/>
              </a:spcBef>
              <a:buNone/>
            </a:pPr>
            <a:r>
              <a:rPr lang="zh-CN" altLang="en-US" dirty="0"/>
              <a:t>一般地，在有序树中同一层中</a:t>
            </a:r>
            <a:r>
              <a:rPr lang="zh-CN" altLang="en-US" dirty="0">
                <a:solidFill>
                  <a:srgbClr val="7030A0"/>
                </a:solidFill>
              </a:rPr>
              <a:t>结点的次序</a:t>
            </a:r>
            <a:r>
              <a:rPr lang="zh-CN" altLang="en-US" dirty="0"/>
              <a:t>为</a:t>
            </a:r>
            <a:r>
              <a:rPr lang="zh-CN" altLang="en-US" dirty="0">
                <a:solidFill>
                  <a:srgbClr val="00B050"/>
                </a:solidFill>
              </a:rPr>
              <a:t>从左至右</a:t>
            </a:r>
            <a:r>
              <a:rPr lang="zh-CN" altLang="en-US" dirty="0"/>
              <a:t>。有时也可以用</a:t>
            </a:r>
            <a:r>
              <a:rPr lang="zh-CN" altLang="en-US" dirty="0">
                <a:solidFill>
                  <a:srgbClr val="00B050"/>
                </a:solidFill>
              </a:rPr>
              <a:t>边的次序</a:t>
            </a:r>
            <a:r>
              <a:rPr lang="zh-CN" altLang="en-US" dirty="0"/>
              <a:t>来代替结点的次序。</a:t>
            </a:r>
          </a:p>
        </p:txBody>
      </p:sp>
    </p:spTree>
    <p:extLst>
      <p:ext uri="{BB962C8B-B14F-4D97-AF65-F5344CB8AC3E}">
        <p14:creationId xmlns:p14="http://schemas.microsoft.com/office/powerpoint/2010/main" val="33625519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73187">
                                            <p:txEl>
                                              <p:pRg st="0" end="0"/>
                                            </p:txEl>
                                          </p:spTgt>
                                        </p:tgtEl>
                                        <p:attrNameLst>
                                          <p:attrName>style.visibility</p:attrName>
                                        </p:attrNameLst>
                                      </p:cBhvr>
                                      <p:to>
                                        <p:strVal val="visible"/>
                                      </p:to>
                                    </p:set>
                                    <p:anim calcmode="lin" valueType="num">
                                      <p:cBhvr additive="base">
                                        <p:cTn id="7" dur="500" fill="hold"/>
                                        <p:tgtEl>
                                          <p:spTgt spid="13731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731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73187">
                                            <p:txEl>
                                              <p:pRg st="1" end="1"/>
                                            </p:txEl>
                                          </p:spTgt>
                                        </p:tgtEl>
                                        <p:attrNameLst>
                                          <p:attrName>style.visibility</p:attrName>
                                        </p:attrNameLst>
                                      </p:cBhvr>
                                      <p:to>
                                        <p:strVal val="visible"/>
                                      </p:to>
                                    </p:set>
                                    <p:anim calcmode="lin" valueType="num">
                                      <p:cBhvr additive="base">
                                        <p:cTn id="13" dur="500" fill="hold"/>
                                        <p:tgtEl>
                                          <p:spTgt spid="13731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731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73187">
                                            <p:txEl>
                                              <p:pRg st="2" end="2"/>
                                            </p:txEl>
                                          </p:spTgt>
                                        </p:tgtEl>
                                        <p:attrNameLst>
                                          <p:attrName>style.visibility</p:attrName>
                                        </p:attrNameLst>
                                      </p:cBhvr>
                                      <p:to>
                                        <p:strVal val="visible"/>
                                      </p:to>
                                    </p:set>
                                    <p:anim calcmode="lin" valueType="num">
                                      <p:cBhvr additive="base">
                                        <p:cTn id="19" dur="500" fill="hold"/>
                                        <p:tgtEl>
                                          <p:spTgt spid="137318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731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73187">
                                            <p:txEl>
                                              <p:pRg st="3" end="3"/>
                                            </p:txEl>
                                          </p:spTgt>
                                        </p:tgtEl>
                                        <p:attrNameLst>
                                          <p:attrName>style.visibility</p:attrName>
                                        </p:attrNameLst>
                                      </p:cBhvr>
                                      <p:to>
                                        <p:strVal val="visible"/>
                                      </p:to>
                                    </p:set>
                                    <p:anim calcmode="lin" valueType="num">
                                      <p:cBhvr additive="base">
                                        <p:cTn id="25" dur="500" fill="hold"/>
                                        <p:tgtEl>
                                          <p:spTgt spid="137318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7318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73187">
                                            <p:txEl>
                                              <p:pRg st="4" end="4"/>
                                            </p:txEl>
                                          </p:spTgt>
                                        </p:tgtEl>
                                        <p:attrNameLst>
                                          <p:attrName>style.visibility</p:attrName>
                                        </p:attrNameLst>
                                      </p:cBhvr>
                                      <p:to>
                                        <p:strVal val="visible"/>
                                      </p:to>
                                    </p:set>
                                    <p:anim calcmode="lin" valueType="num">
                                      <p:cBhvr additive="base">
                                        <p:cTn id="31" dur="500" fill="hold"/>
                                        <p:tgtEl>
                                          <p:spTgt spid="137318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7318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73187">
                                            <p:txEl>
                                              <p:pRg st="5" end="5"/>
                                            </p:txEl>
                                          </p:spTgt>
                                        </p:tgtEl>
                                        <p:attrNameLst>
                                          <p:attrName>style.visibility</p:attrName>
                                        </p:attrNameLst>
                                      </p:cBhvr>
                                      <p:to>
                                        <p:strVal val="visible"/>
                                      </p:to>
                                    </p:set>
                                    <p:anim calcmode="lin" valueType="num">
                                      <p:cBhvr additive="base">
                                        <p:cTn id="37" dur="500" fill="hold"/>
                                        <p:tgtEl>
                                          <p:spTgt spid="137318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7318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3187"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pPr eaLnBrk="1" hangingPunct="1"/>
            <a:r>
              <a:rPr lang="en-US" altLang="zh-CN" dirty="0"/>
              <a:t>k</a:t>
            </a:r>
            <a:r>
              <a:rPr lang="zh-CN" altLang="en-US" dirty="0"/>
              <a:t>元树</a:t>
            </a:r>
            <a:endParaRPr lang="zh-CN" altLang="en-US" dirty="0">
              <a:solidFill>
                <a:schemeClr val="accent1"/>
              </a:solidFill>
            </a:endParaRPr>
          </a:p>
        </p:txBody>
      </p:sp>
      <p:sp>
        <p:nvSpPr>
          <p:cNvPr id="44036" name="Rectangle 3"/>
          <p:cNvSpPr>
            <a:spLocks noGrp="1" noChangeArrowheads="1"/>
          </p:cNvSpPr>
          <p:nvPr>
            <p:ph type="body" idx="1"/>
          </p:nvPr>
        </p:nvSpPr>
        <p:spPr>
          <a:xfrm>
            <a:off x="384175" y="991395"/>
            <a:ext cx="11353800" cy="5678634"/>
          </a:xfrm>
        </p:spPr>
        <p:txBody>
          <a:bodyPr>
            <a:normAutofit/>
          </a:bodyPr>
          <a:lstStyle/>
          <a:p>
            <a:pPr marL="0" indent="0">
              <a:lnSpc>
                <a:spcPct val="130000"/>
              </a:lnSpc>
              <a:spcBef>
                <a:spcPts val="300"/>
              </a:spcBef>
              <a:buNone/>
            </a:pPr>
            <a:r>
              <a:rPr lang="zh-CN" altLang="zh-CN" dirty="0">
                <a:solidFill>
                  <a:srgbClr val="C00000"/>
                </a:solidFill>
              </a:rPr>
              <a:t>定义</a:t>
            </a:r>
            <a:r>
              <a:rPr lang="en-US" altLang="zh-CN" dirty="0">
                <a:solidFill>
                  <a:srgbClr val="C00000"/>
                </a:solidFill>
              </a:rPr>
              <a:t>7.8  </a:t>
            </a:r>
            <a:r>
              <a:rPr lang="zh-CN" altLang="zh-CN" dirty="0"/>
              <a:t>设</a:t>
            </a:r>
            <a:r>
              <a:rPr lang="en-US" altLang="zh-CN" dirty="0"/>
              <a:t>T</a:t>
            </a:r>
            <a:r>
              <a:rPr lang="zh-CN" altLang="zh-CN" dirty="0"/>
              <a:t>为</a:t>
            </a:r>
            <a:r>
              <a:rPr lang="zh-CN" altLang="zh-CN" dirty="0">
                <a:solidFill>
                  <a:srgbClr val="7030A0"/>
                </a:solidFill>
              </a:rPr>
              <a:t>根树</a:t>
            </a:r>
            <a:r>
              <a:rPr lang="zh-CN" altLang="zh-CN" dirty="0"/>
              <a:t>。</a:t>
            </a:r>
          </a:p>
          <a:p>
            <a:pPr marL="792000" indent="-792000">
              <a:lnSpc>
                <a:spcPct val="130000"/>
              </a:lnSpc>
              <a:spcBef>
                <a:spcPts val="300"/>
              </a:spcBef>
              <a:buNone/>
            </a:pPr>
            <a:r>
              <a:rPr lang="zh-CN" altLang="zh-CN" dirty="0"/>
              <a:t>（</a:t>
            </a:r>
            <a:r>
              <a:rPr lang="en-US" altLang="zh-CN" dirty="0"/>
              <a:t>1</a:t>
            </a:r>
            <a:r>
              <a:rPr lang="zh-CN" altLang="zh-CN" dirty="0"/>
              <a:t>）若</a:t>
            </a:r>
            <a:r>
              <a:rPr lang="en-US" altLang="zh-CN" dirty="0"/>
              <a:t>T</a:t>
            </a:r>
            <a:r>
              <a:rPr lang="zh-CN" altLang="zh-CN" dirty="0"/>
              <a:t>的每个分支点</a:t>
            </a:r>
            <a:r>
              <a:rPr lang="zh-CN" altLang="zh-CN" dirty="0">
                <a:solidFill>
                  <a:srgbClr val="0000FF"/>
                </a:solidFill>
              </a:rPr>
              <a:t>至多有</a:t>
            </a:r>
            <a:r>
              <a:rPr lang="en-US" altLang="zh-CN" dirty="0">
                <a:solidFill>
                  <a:srgbClr val="0000FF"/>
                </a:solidFill>
              </a:rPr>
              <a:t>k</a:t>
            </a:r>
            <a:r>
              <a:rPr lang="zh-CN" altLang="zh-CN" dirty="0">
                <a:solidFill>
                  <a:srgbClr val="0000FF"/>
                </a:solidFill>
              </a:rPr>
              <a:t>个儿子</a:t>
            </a:r>
            <a:r>
              <a:rPr lang="zh-CN" altLang="zh-CN" dirty="0"/>
              <a:t>，则称</a:t>
            </a:r>
            <a:r>
              <a:rPr lang="en-US" altLang="zh-CN" dirty="0"/>
              <a:t>T</a:t>
            </a:r>
            <a:r>
              <a:rPr lang="zh-CN" altLang="zh-CN" dirty="0"/>
              <a:t>为</a:t>
            </a:r>
            <a:r>
              <a:rPr lang="en-US" altLang="zh-CN" dirty="0">
                <a:solidFill>
                  <a:srgbClr val="FF0000"/>
                </a:solidFill>
              </a:rPr>
              <a:t>k</a:t>
            </a:r>
            <a:r>
              <a:rPr lang="zh-CN" altLang="zh-CN" dirty="0">
                <a:solidFill>
                  <a:srgbClr val="FF0000"/>
                </a:solidFill>
              </a:rPr>
              <a:t>元树</a:t>
            </a:r>
            <a:r>
              <a:rPr lang="zh-CN" altLang="zh-CN" dirty="0"/>
              <a:t>（或</a:t>
            </a:r>
            <a:r>
              <a:rPr lang="en-US" altLang="zh-CN" dirty="0">
                <a:solidFill>
                  <a:srgbClr val="FF0000"/>
                </a:solidFill>
              </a:rPr>
              <a:t>k</a:t>
            </a:r>
            <a:r>
              <a:rPr lang="zh-CN" altLang="zh-CN" dirty="0">
                <a:solidFill>
                  <a:srgbClr val="FF0000"/>
                </a:solidFill>
              </a:rPr>
              <a:t>叉树</a:t>
            </a:r>
            <a:r>
              <a:rPr lang="zh-CN" altLang="zh-CN" dirty="0"/>
              <a:t>）（</a:t>
            </a:r>
            <a:r>
              <a:rPr lang="en-US" altLang="zh-CN" dirty="0"/>
              <a:t>k-</a:t>
            </a:r>
            <a:r>
              <a:rPr lang="en-US" altLang="zh-CN" dirty="0" err="1"/>
              <a:t>ary</a:t>
            </a:r>
            <a:r>
              <a:rPr lang="en-US" altLang="zh-CN" dirty="0"/>
              <a:t> Tree</a:t>
            </a:r>
            <a:r>
              <a:rPr lang="zh-CN" altLang="zh-CN" dirty="0"/>
              <a:t>）；</a:t>
            </a:r>
          </a:p>
          <a:p>
            <a:pPr marL="792000" indent="-792000">
              <a:lnSpc>
                <a:spcPct val="130000"/>
              </a:lnSpc>
              <a:spcBef>
                <a:spcPts val="300"/>
              </a:spcBef>
              <a:buNone/>
            </a:pPr>
            <a:r>
              <a:rPr lang="zh-CN" altLang="zh-CN" dirty="0"/>
              <a:t>（</a:t>
            </a:r>
            <a:r>
              <a:rPr lang="en-US" altLang="zh-CN" dirty="0"/>
              <a:t>2</a:t>
            </a:r>
            <a:r>
              <a:rPr lang="zh-CN" altLang="zh-CN" dirty="0"/>
              <a:t>）若</a:t>
            </a:r>
            <a:r>
              <a:rPr lang="en-US" altLang="zh-CN" dirty="0"/>
              <a:t>T</a:t>
            </a:r>
            <a:r>
              <a:rPr lang="zh-CN" altLang="zh-CN" dirty="0"/>
              <a:t>的每个分支点</a:t>
            </a:r>
            <a:r>
              <a:rPr lang="zh-CN" altLang="zh-CN" dirty="0">
                <a:solidFill>
                  <a:srgbClr val="0000FF"/>
                </a:solidFill>
              </a:rPr>
              <a:t>都恰有</a:t>
            </a:r>
            <a:r>
              <a:rPr lang="en-US" altLang="zh-CN" dirty="0">
                <a:solidFill>
                  <a:srgbClr val="0000FF"/>
                </a:solidFill>
              </a:rPr>
              <a:t>k</a:t>
            </a:r>
            <a:r>
              <a:rPr lang="zh-CN" altLang="zh-CN" dirty="0">
                <a:solidFill>
                  <a:srgbClr val="0000FF"/>
                </a:solidFill>
              </a:rPr>
              <a:t>个儿子</a:t>
            </a:r>
            <a:r>
              <a:rPr lang="zh-CN" altLang="zh-CN" dirty="0"/>
              <a:t>，则称</a:t>
            </a:r>
            <a:r>
              <a:rPr lang="en-US" altLang="zh-CN" dirty="0"/>
              <a:t>T</a:t>
            </a:r>
            <a:r>
              <a:rPr lang="zh-CN" altLang="zh-CN" dirty="0"/>
              <a:t>为</a:t>
            </a:r>
            <a:r>
              <a:rPr lang="zh-CN" altLang="zh-CN" dirty="0">
                <a:solidFill>
                  <a:srgbClr val="FF0000"/>
                </a:solidFill>
              </a:rPr>
              <a:t>完全</a:t>
            </a:r>
            <a:r>
              <a:rPr lang="en-US" altLang="zh-CN" dirty="0">
                <a:solidFill>
                  <a:srgbClr val="FF0000"/>
                </a:solidFill>
              </a:rPr>
              <a:t>k</a:t>
            </a:r>
            <a:r>
              <a:rPr lang="zh-CN" altLang="zh-CN" dirty="0">
                <a:solidFill>
                  <a:srgbClr val="FF0000"/>
                </a:solidFill>
              </a:rPr>
              <a:t>元树</a:t>
            </a:r>
            <a:r>
              <a:rPr lang="zh-CN" altLang="zh-CN" dirty="0"/>
              <a:t>（</a:t>
            </a:r>
            <a:r>
              <a:rPr lang="en-US" altLang="zh-CN" dirty="0"/>
              <a:t>Complete k-</a:t>
            </a:r>
            <a:r>
              <a:rPr lang="en-US" altLang="zh-CN" dirty="0" err="1"/>
              <a:t>ary</a:t>
            </a:r>
            <a:r>
              <a:rPr lang="en-US" altLang="zh-CN" dirty="0"/>
              <a:t> Tree</a:t>
            </a:r>
            <a:r>
              <a:rPr lang="zh-CN" altLang="zh-CN" dirty="0"/>
              <a:t>）；</a:t>
            </a:r>
          </a:p>
          <a:p>
            <a:pPr marL="792000" indent="-792000">
              <a:lnSpc>
                <a:spcPct val="130000"/>
              </a:lnSpc>
              <a:spcBef>
                <a:spcPts val="300"/>
              </a:spcBef>
              <a:buNone/>
            </a:pPr>
            <a:r>
              <a:rPr lang="zh-CN" altLang="zh-CN" dirty="0"/>
              <a:t>（</a:t>
            </a:r>
            <a:r>
              <a:rPr lang="en-US" altLang="zh-CN" dirty="0"/>
              <a:t>3</a:t>
            </a:r>
            <a:r>
              <a:rPr lang="zh-CN" altLang="zh-CN" dirty="0"/>
              <a:t>）若</a:t>
            </a:r>
            <a:r>
              <a:rPr lang="en-US" altLang="zh-CN" dirty="0"/>
              <a:t>T</a:t>
            </a:r>
            <a:r>
              <a:rPr lang="zh-CN" altLang="zh-CN" dirty="0"/>
              <a:t>是</a:t>
            </a:r>
            <a:r>
              <a:rPr lang="en-US" altLang="zh-CN" dirty="0"/>
              <a:t>k</a:t>
            </a:r>
            <a:r>
              <a:rPr lang="zh-CN" altLang="zh-CN" dirty="0"/>
              <a:t>元完全树且每个叶结点的层数均为树高，则称</a:t>
            </a:r>
            <a:r>
              <a:rPr lang="en-US" altLang="zh-CN" dirty="0"/>
              <a:t>T</a:t>
            </a:r>
            <a:r>
              <a:rPr lang="zh-CN" altLang="zh-CN" dirty="0"/>
              <a:t>为</a:t>
            </a:r>
            <a:r>
              <a:rPr lang="zh-CN" altLang="zh-CN" dirty="0">
                <a:solidFill>
                  <a:srgbClr val="FF0000"/>
                </a:solidFill>
              </a:rPr>
              <a:t>满</a:t>
            </a:r>
            <a:r>
              <a:rPr lang="en-US" altLang="zh-CN" dirty="0">
                <a:solidFill>
                  <a:srgbClr val="FF0000"/>
                </a:solidFill>
              </a:rPr>
              <a:t>k</a:t>
            </a:r>
            <a:r>
              <a:rPr lang="zh-CN" altLang="zh-CN" dirty="0">
                <a:solidFill>
                  <a:srgbClr val="FF0000"/>
                </a:solidFill>
              </a:rPr>
              <a:t>元树</a:t>
            </a:r>
            <a:r>
              <a:rPr lang="zh-CN" altLang="zh-CN" dirty="0"/>
              <a:t>（</a:t>
            </a:r>
            <a:r>
              <a:rPr lang="en-US" altLang="zh-CN" dirty="0"/>
              <a:t>Full k-</a:t>
            </a:r>
            <a:r>
              <a:rPr lang="en-US" altLang="zh-CN" dirty="0" err="1"/>
              <a:t>ary</a:t>
            </a:r>
            <a:r>
              <a:rPr lang="en-US" altLang="zh-CN" dirty="0"/>
              <a:t> Tree</a:t>
            </a:r>
            <a:r>
              <a:rPr lang="zh-CN" altLang="zh-CN" dirty="0"/>
              <a:t>）；</a:t>
            </a:r>
          </a:p>
          <a:p>
            <a:pPr marL="792000" indent="-792000">
              <a:lnSpc>
                <a:spcPct val="130000"/>
              </a:lnSpc>
              <a:spcBef>
                <a:spcPts val="300"/>
              </a:spcBef>
              <a:buNone/>
            </a:pPr>
            <a:r>
              <a:rPr lang="zh-CN" altLang="zh-CN" dirty="0"/>
              <a:t>（</a:t>
            </a:r>
            <a:r>
              <a:rPr lang="en-US" altLang="zh-CN" dirty="0"/>
              <a:t>4</a:t>
            </a:r>
            <a:r>
              <a:rPr lang="zh-CN" altLang="zh-CN" dirty="0"/>
              <a:t>）若</a:t>
            </a:r>
            <a:r>
              <a:rPr lang="en-US" altLang="zh-CN" dirty="0"/>
              <a:t>k</a:t>
            </a:r>
            <a:r>
              <a:rPr lang="zh-CN" altLang="zh-CN" dirty="0"/>
              <a:t>元树</a:t>
            </a:r>
            <a:r>
              <a:rPr lang="en-US" altLang="zh-CN" dirty="0"/>
              <a:t>T</a:t>
            </a:r>
            <a:r>
              <a:rPr lang="zh-CN" altLang="zh-CN" dirty="0"/>
              <a:t>是有序的，则称</a:t>
            </a:r>
            <a:r>
              <a:rPr lang="en-US" altLang="zh-CN" dirty="0"/>
              <a:t>T</a:t>
            </a:r>
            <a:r>
              <a:rPr lang="zh-CN" altLang="zh-CN" dirty="0"/>
              <a:t>为</a:t>
            </a:r>
            <a:r>
              <a:rPr lang="zh-CN" altLang="zh-CN" dirty="0">
                <a:solidFill>
                  <a:srgbClr val="FF0000"/>
                </a:solidFill>
              </a:rPr>
              <a:t>有序</a:t>
            </a:r>
            <a:r>
              <a:rPr lang="en-US" altLang="zh-CN" dirty="0">
                <a:solidFill>
                  <a:srgbClr val="FF0000"/>
                </a:solidFill>
              </a:rPr>
              <a:t>k</a:t>
            </a:r>
            <a:r>
              <a:rPr lang="zh-CN" altLang="zh-CN" dirty="0">
                <a:solidFill>
                  <a:srgbClr val="FF0000"/>
                </a:solidFill>
              </a:rPr>
              <a:t>元树</a:t>
            </a:r>
            <a:r>
              <a:rPr lang="zh-CN" altLang="zh-CN" dirty="0"/>
              <a:t>（</a:t>
            </a:r>
            <a:r>
              <a:rPr lang="en-US" altLang="zh-CN" dirty="0"/>
              <a:t>Ordered k-</a:t>
            </a:r>
            <a:r>
              <a:rPr lang="en-US" altLang="zh-CN" dirty="0" err="1"/>
              <a:t>ary</a:t>
            </a:r>
            <a:r>
              <a:rPr lang="en-US" altLang="zh-CN" dirty="0"/>
              <a:t> Tree</a:t>
            </a:r>
            <a:r>
              <a:rPr lang="zh-CN" altLang="zh-CN" dirty="0"/>
              <a:t>）；</a:t>
            </a:r>
          </a:p>
          <a:p>
            <a:pPr marL="792000" indent="-792000">
              <a:lnSpc>
                <a:spcPct val="130000"/>
              </a:lnSpc>
              <a:spcBef>
                <a:spcPts val="300"/>
              </a:spcBef>
              <a:buNone/>
            </a:pPr>
            <a:r>
              <a:rPr lang="zh-CN" altLang="zh-CN" dirty="0"/>
              <a:t>（</a:t>
            </a:r>
            <a:r>
              <a:rPr lang="en-US" altLang="zh-CN" dirty="0"/>
              <a:t>5</a:t>
            </a:r>
            <a:r>
              <a:rPr lang="zh-CN" altLang="zh-CN" dirty="0"/>
              <a:t>）若</a:t>
            </a:r>
            <a:r>
              <a:rPr lang="en-US" altLang="zh-CN" dirty="0"/>
              <a:t>k</a:t>
            </a:r>
            <a:r>
              <a:rPr lang="zh-CN" altLang="zh-CN" dirty="0"/>
              <a:t>元完全树</a:t>
            </a:r>
            <a:r>
              <a:rPr lang="en-US" altLang="zh-CN" dirty="0"/>
              <a:t>T</a:t>
            </a:r>
            <a:r>
              <a:rPr lang="zh-CN" altLang="zh-CN" dirty="0"/>
              <a:t>是有序的，则称</a:t>
            </a:r>
            <a:r>
              <a:rPr lang="en-US" altLang="zh-CN" dirty="0"/>
              <a:t>T</a:t>
            </a:r>
            <a:r>
              <a:rPr lang="zh-CN" altLang="zh-CN" dirty="0"/>
              <a:t>为</a:t>
            </a:r>
            <a:r>
              <a:rPr lang="zh-CN" altLang="zh-CN" dirty="0">
                <a:solidFill>
                  <a:srgbClr val="FF0000"/>
                </a:solidFill>
              </a:rPr>
              <a:t>有序完全</a:t>
            </a:r>
            <a:r>
              <a:rPr lang="en-US" altLang="zh-CN" dirty="0">
                <a:solidFill>
                  <a:srgbClr val="FF0000"/>
                </a:solidFill>
              </a:rPr>
              <a:t>k</a:t>
            </a:r>
            <a:r>
              <a:rPr lang="zh-CN" altLang="zh-CN" dirty="0">
                <a:solidFill>
                  <a:srgbClr val="FF0000"/>
                </a:solidFill>
              </a:rPr>
              <a:t>元树</a:t>
            </a:r>
            <a:r>
              <a:rPr lang="zh-CN" altLang="zh-CN" dirty="0"/>
              <a:t>（</a:t>
            </a:r>
            <a:r>
              <a:rPr lang="en-US" altLang="zh-CN" dirty="0"/>
              <a:t>Ordered Complete k-</a:t>
            </a:r>
            <a:r>
              <a:rPr lang="en-US" altLang="zh-CN" dirty="0" err="1"/>
              <a:t>ary</a:t>
            </a:r>
            <a:r>
              <a:rPr lang="en-US" altLang="zh-CN" dirty="0"/>
              <a:t> Tree</a:t>
            </a:r>
            <a:r>
              <a:rPr lang="zh-CN" altLang="zh-CN" dirty="0"/>
              <a:t>）；</a:t>
            </a:r>
          </a:p>
          <a:p>
            <a:pPr marL="792000" indent="-792000">
              <a:lnSpc>
                <a:spcPct val="130000"/>
              </a:lnSpc>
              <a:spcBef>
                <a:spcPts val="300"/>
              </a:spcBef>
              <a:buNone/>
            </a:pPr>
            <a:r>
              <a:rPr lang="zh-CN" altLang="zh-CN" dirty="0"/>
              <a:t>（</a:t>
            </a:r>
            <a:r>
              <a:rPr lang="en-US" altLang="zh-CN" dirty="0"/>
              <a:t>6</a:t>
            </a:r>
            <a:r>
              <a:rPr lang="zh-CN" altLang="zh-CN" dirty="0"/>
              <a:t>）若</a:t>
            </a:r>
            <a:r>
              <a:rPr lang="en-US" altLang="zh-CN" dirty="0"/>
              <a:t>T</a:t>
            </a:r>
            <a:r>
              <a:rPr lang="zh-CN" altLang="zh-CN" dirty="0"/>
              <a:t>是满</a:t>
            </a:r>
            <a:r>
              <a:rPr lang="en-US" altLang="zh-CN" dirty="0"/>
              <a:t>k</a:t>
            </a:r>
            <a:r>
              <a:rPr lang="zh-CN" altLang="zh-CN" dirty="0"/>
              <a:t>元树且是有序的，则称</a:t>
            </a:r>
            <a:r>
              <a:rPr lang="en-US" altLang="zh-CN" dirty="0"/>
              <a:t>T</a:t>
            </a:r>
            <a:r>
              <a:rPr lang="zh-CN" altLang="zh-CN" dirty="0"/>
              <a:t>为</a:t>
            </a:r>
            <a:r>
              <a:rPr lang="zh-CN" altLang="zh-CN" dirty="0">
                <a:solidFill>
                  <a:srgbClr val="FF0000"/>
                </a:solidFill>
              </a:rPr>
              <a:t>有序满</a:t>
            </a:r>
            <a:r>
              <a:rPr lang="en-US" altLang="zh-CN" dirty="0">
                <a:solidFill>
                  <a:srgbClr val="FF0000"/>
                </a:solidFill>
              </a:rPr>
              <a:t>k</a:t>
            </a:r>
            <a:r>
              <a:rPr lang="zh-CN" altLang="zh-CN" dirty="0">
                <a:solidFill>
                  <a:srgbClr val="FF0000"/>
                </a:solidFill>
              </a:rPr>
              <a:t>元树</a:t>
            </a:r>
            <a:r>
              <a:rPr lang="zh-CN" altLang="zh-CN" dirty="0"/>
              <a:t>（</a:t>
            </a:r>
            <a:r>
              <a:rPr lang="en-US" altLang="zh-CN" dirty="0"/>
              <a:t>Full Ordered k-</a:t>
            </a:r>
            <a:r>
              <a:rPr lang="en-US" altLang="zh-CN" dirty="0" err="1"/>
              <a:t>ary</a:t>
            </a:r>
            <a:r>
              <a:rPr lang="en-US" altLang="zh-CN" dirty="0"/>
              <a:t> Complete Tree</a:t>
            </a:r>
            <a:r>
              <a:rPr lang="zh-CN" altLang="zh-CN" dirty="0"/>
              <a:t>）。</a:t>
            </a:r>
          </a:p>
        </p:txBody>
      </p:sp>
      <p:sp>
        <p:nvSpPr>
          <p:cNvPr id="2" name="对话气泡: 圆角矩形 1">
            <a:extLst>
              <a:ext uri="{FF2B5EF4-FFF2-40B4-BE49-F238E27FC236}">
                <a16:creationId xmlns:a16="http://schemas.microsoft.com/office/drawing/2014/main" id="{B2ECFACD-5B28-4A22-AC41-5A21A5F77557}"/>
              </a:ext>
            </a:extLst>
          </p:cNvPr>
          <p:cNvSpPr/>
          <p:nvPr/>
        </p:nvSpPr>
        <p:spPr>
          <a:xfrm>
            <a:off x="4651375" y="171449"/>
            <a:ext cx="6400800" cy="715170"/>
          </a:xfrm>
          <a:prstGeom prst="wedgeRoundRectCallout">
            <a:avLst>
              <a:gd name="adj1" fmla="val -10385"/>
              <a:gd name="adj2" fmla="val 155685"/>
              <a:gd name="adj3" fmla="val 16667"/>
            </a:avLst>
          </a:prstGeom>
          <a:solidFill>
            <a:srgbClr val="F4FA12"/>
          </a:solidFill>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nSpc>
                <a:spcPct val="150000"/>
              </a:lnSpc>
            </a:pPr>
            <a:r>
              <a:rPr lang="zh-CN" altLang="en-US" b="1" dirty="0">
                <a:solidFill>
                  <a:srgbClr val="7030A0"/>
                </a:solidFill>
              </a:rPr>
              <a:t>通常，</a:t>
            </a:r>
            <a:r>
              <a:rPr lang="en-US" altLang="zh-CN" b="1" dirty="0">
                <a:solidFill>
                  <a:srgbClr val="7030A0"/>
                </a:solidFill>
              </a:rPr>
              <a:t>k</a:t>
            </a:r>
            <a:r>
              <a:rPr lang="zh-CN" altLang="en-US" b="1" dirty="0">
                <a:solidFill>
                  <a:srgbClr val="7030A0"/>
                </a:solidFill>
              </a:rPr>
              <a:t>元树至少要有一个分支点有</a:t>
            </a:r>
            <a:r>
              <a:rPr lang="en-US" altLang="zh-CN" b="1" dirty="0">
                <a:solidFill>
                  <a:srgbClr val="7030A0"/>
                </a:solidFill>
              </a:rPr>
              <a:t>k</a:t>
            </a:r>
            <a:r>
              <a:rPr lang="zh-CN" altLang="en-US" b="1" dirty="0">
                <a:solidFill>
                  <a:srgbClr val="7030A0"/>
                </a:solidFill>
              </a:rPr>
              <a:t>个儿子。</a:t>
            </a:r>
          </a:p>
        </p:txBody>
      </p:sp>
      <p:sp>
        <p:nvSpPr>
          <p:cNvPr id="5" name="对话气泡: 圆角矩形 4">
            <a:extLst>
              <a:ext uri="{FF2B5EF4-FFF2-40B4-BE49-F238E27FC236}">
                <a16:creationId xmlns:a16="http://schemas.microsoft.com/office/drawing/2014/main" id="{3833B2CA-F872-4617-8CBD-F0E68E15F66C}"/>
              </a:ext>
            </a:extLst>
          </p:cNvPr>
          <p:cNvSpPr/>
          <p:nvPr/>
        </p:nvSpPr>
        <p:spPr>
          <a:xfrm>
            <a:off x="5413375" y="4039394"/>
            <a:ext cx="6400800" cy="2648745"/>
          </a:xfrm>
          <a:prstGeom prst="wedgeRoundRectCallout">
            <a:avLst>
              <a:gd name="adj1" fmla="val -1789"/>
              <a:gd name="adj2" fmla="val -79801"/>
              <a:gd name="adj3" fmla="val 16667"/>
            </a:avLst>
          </a:prstGeom>
          <a:solidFill>
            <a:srgbClr val="F4FA12"/>
          </a:solidFill>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nSpc>
                <a:spcPct val="150000"/>
              </a:lnSpc>
            </a:pPr>
            <a:r>
              <a:rPr lang="zh-CN" altLang="en-US" b="1" dirty="0">
                <a:solidFill>
                  <a:srgbClr val="7030A0"/>
                </a:solidFill>
              </a:rPr>
              <a:t>注：有些书中</a:t>
            </a:r>
            <a:endParaRPr lang="en-US" altLang="zh-CN" b="1" dirty="0">
              <a:solidFill>
                <a:srgbClr val="7030A0"/>
              </a:solidFill>
            </a:endParaRPr>
          </a:p>
          <a:p>
            <a:pPr marL="288000">
              <a:lnSpc>
                <a:spcPct val="150000"/>
              </a:lnSpc>
            </a:pPr>
            <a:r>
              <a:rPr lang="en-US" altLang="zh-CN" b="1" dirty="0">
                <a:solidFill>
                  <a:srgbClr val="CC00CC"/>
                </a:solidFill>
              </a:rPr>
              <a:t>k</a:t>
            </a:r>
            <a:r>
              <a:rPr lang="zh-CN" altLang="en-US" b="1" dirty="0">
                <a:solidFill>
                  <a:srgbClr val="CC00CC"/>
                </a:solidFill>
              </a:rPr>
              <a:t>叉树专指</a:t>
            </a:r>
            <a:r>
              <a:rPr lang="en-US" altLang="zh-CN" b="1" dirty="0">
                <a:solidFill>
                  <a:srgbClr val="CC00CC"/>
                </a:solidFill>
              </a:rPr>
              <a:t>k</a:t>
            </a:r>
            <a:r>
              <a:rPr lang="zh-CN" altLang="en-US" b="1" dirty="0">
                <a:solidFill>
                  <a:srgbClr val="CC00CC"/>
                </a:solidFill>
              </a:rPr>
              <a:t>元有序树</a:t>
            </a:r>
          </a:p>
          <a:p>
            <a:pPr marL="288000">
              <a:lnSpc>
                <a:spcPct val="150000"/>
              </a:lnSpc>
            </a:pPr>
            <a:r>
              <a:rPr lang="zh-CN" altLang="en-US" b="1" dirty="0">
                <a:solidFill>
                  <a:srgbClr val="CC00CC"/>
                </a:solidFill>
              </a:rPr>
              <a:t>完全</a:t>
            </a:r>
            <a:r>
              <a:rPr lang="en-US" altLang="zh-CN" b="1" dirty="0">
                <a:solidFill>
                  <a:srgbClr val="CC00CC"/>
                </a:solidFill>
              </a:rPr>
              <a:t>k</a:t>
            </a:r>
            <a:r>
              <a:rPr lang="zh-CN" altLang="en-US" b="1" dirty="0">
                <a:solidFill>
                  <a:srgbClr val="CC00CC"/>
                </a:solidFill>
              </a:rPr>
              <a:t>元树又称为</a:t>
            </a:r>
            <a:r>
              <a:rPr lang="en-US" altLang="zh-CN" b="1" dirty="0">
                <a:solidFill>
                  <a:srgbClr val="CC00CC"/>
                </a:solidFill>
              </a:rPr>
              <a:t>k</a:t>
            </a:r>
            <a:r>
              <a:rPr lang="zh-CN" altLang="en-US" b="1" dirty="0">
                <a:solidFill>
                  <a:srgbClr val="CC00CC"/>
                </a:solidFill>
              </a:rPr>
              <a:t>元完全树，</a:t>
            </a:r>
            <a:r>
              <a:rPr lang="en-US" altLang="zh-CN" b="1" dirty="0">
                <a:solidFill>
                  <a:srgbClr val="CC00CC"/>
                </a:solidFill>
              </a:rPr>
              <a:t>k</a:t>
            </a:r>
            <a:r>
              <a:rPr lang="zh-CN" altLang="en-US" b="1" dirty="0">
                <a:solidFill>
                  <a:srgbClr val="CC00CC"/>
                </a:solidFill>
              </a:rPr>
              <a:t>叉正则树</a:t>
            </a:r>
          </a:p>
          <a:p>
            <a:pPr marL="288000">
              <a:lnSpc>
                <a:spcPct val="150000"/>
              </a:lnSpc>
            </a:pPr>
            <a:r>
              <a:rPr lang="zh-CN" altLang="en-US" b="1" dirty="0">
                <a:solidFill>
                  <a:srgbClr val="CC00CC"/>
                </a:solidFill>
              </a:rPr>
              <a:t>满</a:t>
            </a:r>
            <a:r>
              <a:rPr lang="en-US" altLang="zh-CN" b="1" dirty="0">
                <a:solidFill>
                  <a:srgbClr val="CC00CC"/>
                </a:solidFill>
              </a:rPr>
              <a:t>k</a:t>
            </a:r>
            <a:r>
              <a:rPr lang="zh-CN" altLang="en-US" b="1" dirty="0">
                <a:solidFill>
                  <a:srgbClr val="CC00CC"/>
                </a:solidFill>
              </a:rPr>
              <a:t>元树又称为</a:t>
            </a:r>
            <a:r>
              <a:rPr lang="en-US" altLang="zh-CN" b="1" dirty="0">
                <a:solidFill>
                  <a:srgbClr val="CC00CC"/>
                </a:solidFill>
              </a:rPr>
              <a:t>k</a:t>
            </a:r>
            <a:r>
              <a:rPr lang="zh-CN" altLang="en-US" b="1" dirty="0">
                <a:solidFill>
                  <a:srgbClr val="CC00CC"/>
                </a:solidFill>
              </a:rPr>
              <a:t>叉完全正则树</a:t>
            </a:r>
          </a:p>
        </p:txBody>
      </p:sp>
    </p:spTree>
    <p:extLst>
      <p:ext uri="{BB962C8B-B14F-4D97-AF65-F5344CB8AC3E}">
        <p14:creationId xmlns:p14="http://schemas.microsoft.com/office/powerpoint/2010/main" val="286463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4036">
                                            <p:txEl>
                                              <p:pRg st="0" end="0"/>
                                            </p:txEl>
                                          </p:spTgt>
                                        </p:tgtEl>
                                        <p:attrNameLst>
                                          <p:attrName>style.visibility</p:attrName>
                                        </p:attrNameLst>
                                      </p:cBhvr>
                                      <p:to>
                                        <p:strVal val="visible"/>
                                      </p:to>
                                    </p:set>
                                    <p:anim calcmode="lin" valueType="num">
                                      <p:cBhvr additive="base">
                                        <p:cTn id="7" dur="500" fill="hold"/>
                                        <p:tgtEl>
                                          <p:spTgt spid="4403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40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036">
                                            <p:txEl>
                                              <p:pRg st="1" end="1"/>
                                            </p:txEl>
                                          </p:spTgt>
                                        </p:tgtEl>
                                        <p:attrNameLst>
                                          <p:attrName>style.visibility</p:attrName>
                                        </p:attrNameLst>
                                      </p:cBhvr>
                                      <p:to>
                                        <p:strVal val="visible"/>
                                      </p:to>
                                    </p:set>
                                    <p:anim calcmode="lin" valueType="num">
                                      <p:cBhvr additive="base">
                                        <p:cTn id="13" dur="500" fill="hold"/>
                                        <p:tgtEl>
                                          <p:spTgt spid="4403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403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4036">
                                            <p:txEl>
                                              <p:pRg st="2" end="2"/>
                                            </p:txEl>
                                          </p:spTgt>
                                        </p:tgtEl>
                                        <p:attrNameLst>
                                          <p:attrName>style.visibility</p:attrName>
                                        </p:attrNameLst>
                                      </p:cBhvr>
                                      <p:to>
                                        <p:strVal val="visible"/>
                                      </p:to>
                                    </p:set>
                                    <p:anim calcmode="lin" valueType="num">
                                      <p:cBhvr additive="base">
                                        <p:cTn id="25" dur="500" fill="hold"/>
                                        <p:tgtEl>
                                          <p:spTgt spid="4403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403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4036">
                                            <p:txEl>
                                              <p:pRg st="3" end="3"/>
                                            </p:txEl>
                                          </p:spTgt>
                                        </p:tgtEl>
                                        <p:attrNameLst>
                                          <p:attrName>style.visibility</p:attrName>
                                        </p:attrNameLst>
                                      </p:cBhvr>
                                      <p:to>
                                        <p:strVal val="visible"/>
                                      </p:to>
                                    </p:set>
                                    <p:anim calcmode="lin" valueType="num">
                                      <p:cBhvr additive="base">
                                        <p:cTn id="31" dur="500" fill="hold"/>
                                        <p:tgtEl>
                                          <p:spTgt spid="44036">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403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4036">
                                            <p:txEl>
                                              <p:pRg st="4" end="4"/>
                                            </p:txEl>
                                          </p:spTgt>
                                        </p:tgtEl>
                                        <p:attrNameLst>
                                          <p:attrName>style.visibility</p:attrName>
                                        </p:attrNameLst>
                                      </p:cBhvr>
                                      <p:to>
                                        <p:strVal val="visible"/>
                                      </p:to>
                                    </p:set>
                                    <p:anim calcmode="lin" valueType="num">
                                      <p:cBhvr additive="base">
                                        <p:cTn id="37" dur="500" fill="hold"/>
                                        <p:tgtEl>
                                          <p:spTgt spid="44036">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403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4036">
                                            <p:txEl>
                                              <p:pRg st="5" end="5"/>
                                            </p:txEl>
                                          </p:spTgt>
                                        </p:tgtEl>
                                        <p:attrNameLst>
                                          <p:attrName>style.visibility</p:attrName>
                                        </p:attrNameLst>
                                      </p:cBhvr>
                                      <p:to>
                                        <p:strVal val="visible"/>
                                      </p:to>
                                    </p:set>
                                    <p:anim calcmode="lin" valueType="num">
                                      <p:cBhvr additive="base">
                                        <p:cTn id="43" dur="500" fill="hold"/>
                                        <p:tgtEl>
                                          <p:spTgt spid="44036">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403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4036">
                                            <p:txEl>
                                              <p:pRg st="6" end="6"/>
                                            </p:txEl>
                                          </p:spTgt>
                                        </p:tgtEl>
                                        <p:attrNameLst>
                                          <p:attrName>style.visibility</p:attrName>
                                        </p:attrNameLst>
                                      </p:cBhvr>
                                      <p:to>
                                        <p:strVal val="visible"/>
                                      </p:to>
                                    </p:set>
                                    <p:anim calcmode="lin" valueType="num">
                                      <p:cBhvr additive="base">
                                        <p:cTn id="49" dur="500" fill="hold"/>
                                        <p:tgtEl>
                                          <p:spTgt spid="44036">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403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9"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500" fill="hold"/>
                                        <p:tgtEl>
                                          <p:spTgt spid="5"/>
                                        </p:tgtEl>
                                        <p:attrNameLst>
                                          <p:attrName>ppt_x</p:attrName>
                                        </p:attrNameLst>
                                      </p:cBhvr>
                                      <p:tavLst>
                                        <p:tav tm="0">
                                          <p:val>
                                            <p:strVal val="0-#ppt_w/2"/>
                                          </p:val>
                                        </p:tav>
                                        <p:tav tm="100000">
                                          <p:val>
                                            <p:strVal val="#ppt_x"/>
                                          </p:val>
                                        </p:tav>
                                      </p:tavLst>
                                    </p:anim>
                                    <p:anim calcmode="lin" valueType="num">
                                      <p:cBhvr additive="base">
                                        <p:cTn id="56"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uiExpand="1" build="p"/>
      <p:bldP spid="2" grpId="0" animBg="1"/>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lstStyle/>
          <a:p>
            <a:pPr eaLnBrk="1" hangingPunct="1"/>
            <a:r>
              <a:rPr lang="zh-CN" altLang="en-US"/>
              <a:t>子树</a:t>
            </a:r>
          </a:p>
        </p:txBody>
      </p:sp>
      <p:sp>
        <p:nvSpPr>
          <p:cNvPr id="1375235" name="Rectangle 3"/>
          <p:cNvSpPr>
            <a:spLocks noGrp="1" noChangeArrowheads="1"/>
          </p:cNvSpPr>
          <p:nvPr>
            <p:ph type="body" idx="1"/>
          </p:nvPr>
        </p:nvSpPr>
        <p:spPr>
          <a:xfrm>
            <a:off x="612775" y="991394"/>
            <a:ext cx="10959250" cy="5352447"/>
          </a:xfrm>
        </p:spPr>
        <p:txBody>
          <a:bodyPr/>
          <a:lstStyle/>
          <a:p>
            <a:pPr marL="0" indent="648000">
              <a:lnSpc>
                <a:spcPct val="150000"/>
              </a:lnSpc>
              <a:spcBef>
                <a:spcPts val="600"/>
              </a:spcBef>
              <a:buNone/>
            </a:pPr>
            <a:r>
              <a:rPr lang="zh-CN" altLang="en-US" dirty="0"/>
              <a:t>在</a:t>
            </a:r>
            <a:r>
              <a:rPr lang="zh-CN" altLang="en-US" dirty="0">
                <a:solidFill>
                  <a:srgbClr val="C00000"/>
                </a:solidFill>
              </a:rPr>
              <a:t>根树</a:t>
            </a:r>
            <a:r>
              <a:rPr lang="en-US" altLang="zh-CN" dirty="0"/>
              <a:t>T</a:t>
            </a:r>
            <a:r>
              <a:rPr lang="zh-CN" altLang="en-US" dirty="0"/>
              <a:t>中，任一</a:t>
            </a:r>
            <a:r>
              <a:rPr lang="zh-CN" altLang="en-US" dirty="0">
                <a:solidFill>
                  <a:srgbClr val="800080"/>
                </a:solidFill>
              </a:rPr>
              <a:t>结点</a:t>
            </a:r>
            <a:r>
              <a:rPr lang="en-US" altLang="zh-CN" dirty="0">
                <a:solidFill>
                  <a:srgbClr val="800080"/>
                </a:solidFill>
              </a:rPr>
              <a:t>v</a:t>
            </a:r>
            <a:r>
              <a:rPr lang="zh-CN" altLang="en-US" dirty="0">
                <a:solidFill>
                  <a:srgbClr val="800080"/>
                </a:solidFill>
              </a:rPr>
              <a:t>及其所有后代</a:t>
            </a:r>
            <a:r>
              <a:rPr lang="zh-CN" altLang="en-US" dirty="0">
                <a:solidFill>
                  <a:srgbClr val="0000FF"/>
                </a:solidFill>
              </a:rPr>
              <a:t>导出的子图</a:t>
            </a:r>
            <a:r>
              <a:rPr lang="en-US" altLang="zh-CN" dirty="0"/>
              <a:t>T</a:t>
            </a:r>
            <a:r>
              <a:rPr lang="en-US" altLang="zh-CN" dirty="0">
                <a:latin typeface="宋体" panose="02010600030101010101" pitchFamily="2" charset="-122"/>
              </a:rPr>
              <a:t>’</a:t>
            </a:r>
            <a:r>
              <a:rPr lang="zh-CN" altLang="en-US" dirty="0"/>
              <a:t>称为</a:t>
            </a:r>
            <a:r>
              <a:rPr lang="en-US" altLang="zh-CN" dirty="0"/>
              <a:t>T</a:t>
            </a:r>
            <a:r>
              <a:rPr lang="zh-CN" altLang="en-US" dirty="0"/>
              <a:t>的</a:t>
            </a:r>
            <a:r>
              <a:rPr lang="zh-CN" altLang="en-US" dirty="0">
                <a:solidFill>
                  <a:srgbClr val="00B050"/>
                </a:solidFill>
              </a:rPr>
              <a:t>以</a:t>
            </a:r>
            <a:r>
              <a:rPr lang="en-US" altLang="zh-CN" dirty="0">
                <a:solidFill>
                  <a:srgbClr val="00B050"/>
                </a:solidFill>
              </a:rPr>
              <a:t>v</a:t>
            </a:r>
            <a:r>
              <a:rPr lang="zh-CN" altLang="en-US" dirty="0">
                <a:solidFill>
                  <a:srgbClr val="00B050"/>
                </a:solidFill>
              </a:rPr>
              <a:t>为根</a:t>
            </a:r>
            <a:r>
              <a:rPr lang="zh-CN" altLang="en-US" dirty="0"/>
              <a:t>的</a:t>
            </a:r>
            <a:r>
              <a:rPr lang="zh-CN" altLang="en-US" dirty="0">
                <a:solidFill>
                  <a:srgbClr val="FF0000"/>
                </a:solidFill>
              </a:rPr>
              <a:t>子树</a:t>
            </a:r>
            <a:r>
              <a:rPr lang="en-US" altLang="zh-CN" dirty="0"/>
              <a:t>(Subtree)</a:t>
            </a:r>
            <a:r>
              <a:rPr lang="zh-CN" altLang="en-US" dirty="0"/>
              <a:t>。</a:t>
            </a:r>
          </a:p>
          <a:p>
            <a:pPr marL="0" indent="648000">
              <a:lnSpc>
                <a:spcPct val="150000"/>
              </a:lnSpc>
              <a:spcBef>
                <a:spcPts val="600"/>
              </a:spcBef>
              <a:buNone/>
            </a:pPr>
            <a:r>
              <a:rPr lang="zh-CN" altLang="en-US" dirty="0"/>
              <a:t>当然，</a:t>
            </a:r>
            <a:r>
              <a:rPr lang="en-US" altLang="zh-CN" dirty="0"/>
              <a:t>T</a:t>
            </a:r>
            <a:r>
              <a:rPr lang="en-US" altLang="zh-CN" dirty="0">
                <a:latin typeface="宋体" panose="02010600030101010101" pitchFamily="2" charset="-122"/>
              </a:rPr>
              <a:t>’</a:t>
            </a:r>
            <a:r>
              <a:rPr lang="zh-CN" altLang="en-US" dirty="0"/>
              <a:t>也可以有自己的子树。</a:t>
            </a:r>
          </a:p>
          <a:p>
            <a:pPr marL="0" indent="648000">
              <a:lnSpc>
                <a:spcPct val="150000"/>
              </a:lnSpc>
              <a:spcBef>
                <a:spcPts val="600"/>
              </a:spcBef>
              <a:buNone/>
            </a:pPr>
            <a:r>
              <a:rPr lang="zh-CN" altLang="en-US" dirty="0"/>
              <a:t>有序</a:t>
            </a:r>
            <a:r>
              <a:rPr lang="en-US" altLang="zh-CN" dirty="0"/>
              <a:t>2</a:t>
            </a:r>
            <a:r>
              <a:rPr lang="zh-CN" altLang="en-US" dirty="0"/>
              <a:t>元树的每个结点</a:t>
            </a:r>
            <a:r>
              <a:rPr lang="en-US" altLang="zh-CN" dirty="0"/>
              <a:t>v</a:t>
            </a:r>
            <a:r>
              <a:rPr lang="zh-CN" altLang="en-US" dirty="0"/>
              <a:t>至多有两个儿子，分别称为</a:t>
            </a:r>
            <a:r>
              <a:rPr lang="en-US" altLang="zh-CN" dirty="0"/>
              <a:t>v</a:t>
            </a:r>
            <a:r>
              <a:rPr lang="zh-CN" altLang="en-US" dirty="0"/>
              <a:t>的</a:t>
            </a:r>
            <a:r>
              <a:rPr lang="zh-CN" altLang="en-US" dirty="0">
                <a:solidFill>
                  <a:srgbClr val="FF0000"/>
                </a:solidFill>
              </a:rPr>
              <a:t>左儿子</a:t>
            </a:r>
            <a:r>
              <a:rPr lang="en-US" altLang="zh-CN" dirty="0"/>
              <a:t>(Left Son)</a:t>
            </a:r>
            <a:r>
              <a:rPr lang="zh-CN" altLang="en-US" dirty="0"/>
              <a:t>和</a:t>
            </a:r>
            <a:r>
              <a:rPr lang="zh-CN" altLang="en-US" dirty="0">
                <a:solidFill>
                  <a:srgbClr val="FF0000"/>
                </a:solidFill>
              </a:rPr>
              <a:t>右儿子</a:t>
            </a:r>
            <a:r>
              <a:rPr lang="en-US" altLang="zh-CN" dirty="0"/>
              <a:t>(Right Son)</a:t>
            </a:r>
            <a:r>
              <a:rPr lang="zh-CN" altLang="en-US" dirty="0"/>
              <a:t>。</a:t>
            </a:r>
          </a:p>
          <a:p>
            <a:pPr marL="0" indent="648000">
              <a:lnSpc>
                <a:spcPct val="150000"/>
              </a:lnSpc>
              <a:spcBef>
                <a:spcPts val="600"/>
              </a:spcBef>
              <a:buNone/>
            </a:pPr>
            <a:r>
              <a:rPr lang="zh-CN" altLang="en-US" dirty="0"/>
              <a:t>有序</a:t>
            </a:r>
            <a:r>
              <a:rPr lang="en-US" altLang="zh-CN" dirty="0"/>
              <a:t>2</a:t>
            </a:r>
            <a:r>
              <a:rPr lang="zh-CN" altLang="en-US" dirty="0"/>
              <a:t>元树的每个结点</a:t>
            </a:r>
            <a:r>
              <a:rPr lang="en-US" altLang="zh-CN" dirty="0"/>
              <a:t>v</a:t>
            </a:r>
            <a:r>
              <a:rPr lang="zh-CN" altLang="en-US" dirty="0"/>
              <a:t>至多有两棵子树，分别称为</a:t>
            </a:r>
            <a:r>
              <a:rPr lang="en-US" altLang="zh-CN" dirty="0"/>
              <a:t>v</a:t>
            </a:r>
            <a:r>
              <a:rPr lang="zh-CN" altLang="en-US" dirty="0"/>
              <a:t>的</a:t>
            </a:r>
            <a:r>
              <a:rPr lang="zh-CN" altLang="en-US" dirty="0">
                <a:solidFill>
                  <a:srgbClr val="FF0000"/>
                </a:solidFill>
              </a:rPr>
              <a:t>左子树</a:t>
            </a:r>
            <a:r>
              <a:rPr lang="en-US" altLang="zh-CN" dirty="0"/>
              <a:t>(Left Subtree)</a:t>
            </a:r>
            <a:r>
              <a:rPr lang="zh-CN" altLang="en-US" dirty="0"/>
              <a:t>和</a:t>
            </a:r>
            <a:r>
              <a:rPr lang="zh-CN" altLang="en-US" dirty="0">
                <a:solidFill>
                  <a:srgbClr val="FF0000"/>
                </a:solidFill>
              </a:rPr>
              <a:t>右子树</a:t>
            </a:r>
            <a:r>
              <a:rPr lang="en-US" altLang="zh-CN" dirty="0"/>
              <a:t>(Right Subtree)</a:t>
            </a:r>
            <a:r>
              <a:rPr lang="zh-CN" altLang="en-US" dirty="0"/>
              <a:t>。 </a:t>
            </a:r>
            <a:endParaRPr lang="en-US" altLang="zh-CN" dirty="0"/>
          </a:p>
        </p:txBody>
      </p:sp>
      <p:sp>
        <p:nvSpPr>
          <p:cNvPr id="1375236" name="AutoShape 4"/>
          <p:cNvSpPr>
            <a:spLocks noChangeArrowheads="1"/>
          </p:cNvSpPr>
          <p:nvPr/>
        </p:nvSpPr>
        <p:spPr bwMode="auto">
          <a:xfrm>
            <a:off x="1753139" y="4115594"/>
            <a:ext cx="8678522" cy="2133600"/>
          </a:xfrm>
          <a:prstGeom prst="horizontalScroll">
            <a:avLst>
              <a:gd name="adj" fmla="val 12500"/>
            </a:avLst>
          </a:prstGeom>
          <a:gradFill rotWithShape="1">
            <a:gsLst>
              <a:gs pos="0">
                <a:srgbClr val="765E00"/>
              </a:gs>
              <a:gs pos="50000">
                <a:srgbClr val="FFCC00"/>
              </a:gs>
              <a:gs pos="100000">
                <a:srgbClr val="765E00"/>
              </a:gs>
            </a:gsLst>
            <a:lin ang="5400000" scaled="1"/>
          </a:gradFill>
          <a:ln w="12700">
            <a:solidFill>
              <a:srgbClr val="003300"/>
            </a:solidFill>
            <a:round/>
            <a:headEnd/>
            <a:tailEnd/>
          </a:ln>
        </p:spPr>
        <p:txBody>
          <a:bodyPr lIns="180000" rIns="180000" anchor="ct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lnSpc>
                <a:spcPct val="150000"/>
              </a:lnSpc>
            </a:pPr>
            <a:r>
              <a:rPr lang="zh-CN" altLang="en-US" sz="2400" b="1" dirty="0">
                <a:latin typeface="Arial" panose="020B0604020202020204" pitchFamily="34" charset="0"/>
                <a:ea typeface="微软雅黑" panose="020B0503020204020204" pitchFamily="34" charset="-122"/>
                <a:cs typeface="Arial" panose="020B0604020202020204" pitchFamily="34" charset="0"/>
              </a:rPr>
              <a:t>注意区分以</a:t>
            </a:r>
            <a:r>
              <a:rPr lang="en-US" altLang="zh-CN" sz="2400" b="1" dirty="0">
                <a:latin typeface="Arial" panose="020B0604020202020204" pitchFamily="34" charset="0"/>
                <a:ea typeface="微软雅黑" panose="020B0503020204020204" pitchFamily="34" charset="-122"/>
                <a:cs typeface="Arial" panose="020B0604020202020204" pitchFamily="34" charset="0"/>
              </a:rPr>
              <a:t>v</a:t>
            </a:r>
            <a:r>
              <a:rPr lang="zh-CN" altLang="en-US" sz="2400" b="1" dirty="0">
                <a:latin typeface="Arial" panose="020B0604020202020204" pitchFamily="34" charset="0"/>
                <a:ea typeface="微软雅黑" panose="020B0503020204020204" pitchFamily="34" charset="-122"/>
                <a:cs typeface="Arial" panose="020B0604020202020204" pitchFamily="34" charset="0"/>
              </a:rPr>
              <a:t>为根的子树和</a:t>
            </a:r>
            <a:r>
              <a:rPr lang="en-US" altLang="zh-CN" sz="2400" b="1" dirty="0">
                <a:latin typeface="Arial" panose="020B0604020202020204" pitchFamily="34" charset="0"/>
                <a:ea typeface="微软雅黑" panose="020B0503020204020204" pitchFamily="34" charset="-122"/>
                <a:cs typeface="Arial" panose="020B0604020202020204" pitchFamily="34" charset="0"/>
              </a:rPr>
              <a:t>v</a:t>
            </a:r>
            <a:r>
              <a:rPr lang="zh-CN" altLang="en-US" sz="2400" b="1" dirty="0">
                <a:latin typeface="Arial" panose="020B0604020202020204" pitchFamily="34" charset="0"/>
                <a:ea typeface="微软雅黑" panose="020B0503020204020204" pitchFamily="34" charset="-122"/>
                <a:cs typeface="Arial" panose="020B0604020202020204" pitchFamily="34" charset="0"/>
              </a:rPr>
              <a:t>的左</a:t>
            </a:r>
            <a:r>
              <a:rPr lang="en-US" altLang="zh-CN" sz="2400" b="1" dirty="0">
                <a:latin typeface="Arial" panose="020B0604020202020204" pitchFamily="34" charset="0"/>
                <a:ea typeface="微软雅黑" panose="020B0503020204020204" pitchFamily="34" charset="-122"/>
                <a:cs typeface="Arial" panose="020B0604020202020204" pitchFamily="34" charset="0"/>
              </a:rPr>
              <a:t>(</a:t>
            </a:r>
            <a:r>
              <a:rPr lang="zh-CN" altLang="en-US" sz="2400" b="1" dirty="0">
                <a:latin typeface="Arial" panose="020B0604020202020204" pitchFamily="34" charset="0"/>
                <a:ea typeface="微软雅黑" panose="020B0503020204020204" pitchFamily="34" charset="-122"/>
                <a:cs typeface="Arial" panose="020B0604020202020204" pitchFamily="34" charset="0"/>
              </a:rPr>
              <a:t>右</a:t>
            </a:r>
            <a:r>
              <a:rPr lang="en-US" altLang="zh-CN" sz="2400" b="1" dirty="0">
                <a:latin typeface="Arial" panose="020B0604020202020204" pitchFamily="34" charset="0"/>
                <a:ea typeface="微软雅黑" panose="020B0503020204020204" pitchFamily="34" charset="-122"/>
                <a:cs typeface="Arial" panose="020B0604020202020204" pitchFamily="34" charset="0"/>
              </a:rPr>
              <a:t>)</a:t>
            </a:r>
            <a:r>
              <a:rPr lang="zh-CN" altLang="en-US" sz="2400" b="1" dirty="0">
                <a:latin typeface="Arial" panose="020B0604020202020204" pitchFamily="34" charset="0"/>
                <a:ea typeface="微软雅黑" panose="020B0503020204020204" pitchFamily="34" charset="-122"/>
                <a:cs typeface="Arial" panose="020B0604020202020204" pitchFamily="34" charset="0"/>
              </a:rPr>
              <a:t>子树，</a:t>
            </a:r>
            <a:r>
              <a:rPr lang="en-US" altLang="zh-CN" sz="2400" b="1" dirty="0">
                <a:solidFill>
                  <a:srgbClr val="0000FF"/>
                </a:solidFill>
                <a:latin typeface="Arial" panose="020B0604020202020204" pitchFamily="34" charset="0"/>
                <a:ea typeface="微软雅黑" panose="020B0503020204020204" pitchFamily="34" charset="-122"/>
                <a:cs typeface="Arial" panose="020B0604020202020204" pitchFamily="34" charset="0"/>
              </a:rPr>
              <a:t>v</a:t>
            </a:r>
            <a:r>
              <a:rPr lang="zh-CN" altLang="en-US" sz="2400" b="1" dirty="0">
                <a:solidFill>
                  <a:srgbClr val="0000FF"/>
                </a:solidFill>
                <a:latin typeface="Arial" panose="020B0604020202020204" pitchFamily="34" charset="0"/>
                <a:ea typeface="微软雅黑" panose="020B0503020204020204" pitchFamily="34" charset="-122"/>
                <a:cs typeface="Arial" panose="020B0604020202020204" pitchFamily="34" charset="0"/>
              </a:rPr>
              <a:t>为根的子树包含</a:t>
            </a:r>
            <a:r>
              <a:rPr lang="en-US" altLang="zh-CN" sz="2400" b="1" dirty="0">
                <a:solidFill>
                  <a:srgbClr val="0000FF"/>
                </a:solidFill>
                <a:latin typeface="Arial" panose="020B0604020202020204" pitchFamily="34" charset="0"/>
                <a:ea typeface="微软雅黑" panose="020B0503020204020204" pitchFamily="34" charset="-122"/>
                <a:cs typeface="Arial" panose="020B0604020202020204" pitchFamily="34" charset="0"/>
              </a:rPr>
              <a:t>v</a:t>
            </a:r>
            <a:r>
              <a:rPr lang="zh-CN" altLang="en-US" sz="2400" b="1" dirty="0">
                <a:latin typeface="Arial" panose="020B0604020202020204" pitchFamily="34" charset="0"/>
                <a:ea typeface="微软雅黑" panose="020B0503020204020204" pitchFamily="34" charset="-122"/>
                <a:cs typeface="Arial" panose="020B0604020202020204" pitchFamily="34" charset="0"/>
              </a:rPr>
              <a:t>，而</a:t>
            </a:r>
            <a:r>
              <a:rPr lang="en-US" altLang="zh-CN" sz="2400" b="1" dirty="0">
                <a:solidFill>
                  <a:srgbClr val="0000FF"/>
                </a:solidFill>
                <a:latin typeface="Arial" panose="020B0604020202020204" pitchFamily="34" charset="0"/>
                <a:ea typeface="微软雅黑" panose="020B0503020204020204" pitchFamily="34" charset="-122"/>
                <a:cs typeface="Arial" panose="020B0604020202020204" pitchFamily="34" charset="0"/>
              </a:rPr>
              <a:t>v</a:t>
            </a:r>
            <a:r>
              <a:rPr lang="zh-CN" altLang="en-US" sz="2400" b="1" dirty="0">
                <a:solidFill>
                  <a:srgbClr val="0000FF"/>
                </a:solidFill>
                <a:latin typeface="Arial" panose="020B0604020202020204" pitchFamily="34" charset="0"/>
                <a:ea typeface="微软雅黑" panose="020B0503020204020204" pitchFamily="34" charset="-122"/>
                <a:cs typeface="Arial" panose="020B0604020202020204" pitchFamily="34" charset="0"/>
              </a:rPr>
              <a:t>的左</a:t>
            </a:r>
            <a:r>
              <a:rPr lang="en-US" altLang="zh-CN" sz="2400" b="1" dirty="0">
                <a:solidFill>
                  <a:srgbClr val="0000FF"/>
                </a:solidFill>
                <a:latin typeface="Arial" panose="020B0604020202020204" pitchFamily="34" charset="0"/>
                <a:ea typeface="微软雅黑" panose="020B0503020204020204" pitchFamily="34" charset="-122"/>
                <a:cs typeface="Arial" panose="020B0604020202020204" pitchFamily="34" charset="0"/>
              </a:rPr>
              <a:t>(</a:t>
            </a:r>
            <a:r>
              <a:rPr lang="zh-CN" altLang="en-US" sz="2400" b="1" dirty="0">
                <a:solidFill>
                  <a:srgbClr val="0000FF"/>
                </a:solidFill>
                <a:latin typeface="Arial" panose="020B0604020202020204" pitchFamily="34" charset="0"/>
                <a:ea typeface="微软雅黑" panose="020B0503020204020204" pitchFamily="34" charset="-122"/>
                <a:cs typeface="Arial" panose="020B0604020202020204" pitchFamily="34" charset="0"/>
              </a:rPr>
              <a:t>右</a:t>
            </a:r>
            <a:r>
              <a:rPr lang="en-US" altLang="zh-CN" sz="2400" b="1" dirty="0">
                <a:solidFill>
                  <a:srgbClr val="0000FF"/>
                </a:solidFill>
                <a:latin typeface="Arial" panose="020B0604020202020204" pitchFamily="34" charset="0"/>
                <a:ea typeface="微软雅黑" panose="020B0503020204020204" pitchFamily="34" charset="-122"/>
                <a:cs typeface="Arial" panose="020B0604020202020204" pitchFamily="34" charset="0"/>
              </a:rPr>
              <a:t>)</a:t>
            </a:r>
            <a:r>
              <a:rPr lang="zh-CN" altLang="en-US" sz="2400" b="1" dirty="0">
                <a:solidFill>
                  <a:srgbClr val="0000FF"/>
                </a:solidFill>
                <a:latin typeface="Arial" panose="020B0604020202020204" pitchFamily="34" charset="0"/>
                <a:ea typeface="微软雅黑" panose="020B0503020204020204" pitchFamily="34" charset="-122"/>
                <a:cs typeface="Arial" panose="020B0604020202020204" pitchFamily="34" charset="0"/>
              </a:rPr>
              <a:t>子树不包含</a:t>
            </a:r>
            <a:r>
              <a:rPr lang="en-US" altLang="zh-CN" sz="2400" b="1" dirty="0">
                <a:solidFill>
                  <a:srgbClr val="0000FF"/>
                </a:solidFill>
                <a:latin typeface="Arial" panose="020B0604020202020204" pitchFamily="34" charset="0"/>
                <a:ea typeface="微软雅黑" panose="020B0503020204020204" pitchFamily="34" charset="-122"/>
                <a:cs typeface="Arial" panose="020B0604020202020204" pitchFamily="34" charset="0"/>
              </a:rPr>
              <a:t>v</a:t>
            </a:r>
            <a:r>
              <a:rPr lang="zh-CN" altLang="en-US" sz="2400" b="1" dirty="0">
                <a:latin typeface="Arial" panose="020B0604020202020204" pitchFamily="34" charset="0"/>
                <a:ea typeface="微软雅黑" panose="020B0503020204020204" pitchFamily="34" charset="-122"/>
                <a:cs typeface="Arial" panose="020B0604020202020204" pitchFamily="34" charset="0"/>
              </a:rPr>
              <a:t>。 </a:t>
            </a:r>
          </a:p>
        </p:txBody>
      </p:sp>
    </p:spTree>
    <p:extLst>
      <p:ext uri="{BB962C8B-B14F-4D97-AF65-F5344CB8AC3E}">
        <p14:creationId xmlns:p14="http://schemas.microsoft.com/office/powerpoint/2010/main" val="16347463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75235">
                                            <p:txEl>
                                              <p:pRg st="0" end="0"/>
                                            </p:txEl>
                                          </p:spTgt>
                                        </p:tgtEl>
                                        <p:attrNameLst>
                                          <p:attrName>style.visibility</p:attrName>
                                        </p:attrNameLst>
                                      </p:cBhvr>
                                      <p:to>
                                        <p:strVal val="visible"/>
                                      </p:to>
                                    </p:set>
                                    <p:anim calcmode="lin" valueType="num">
                                      <p:cBhvr additive="base">
                                        <p:cTn id="7" dur="500" fill="hold"/>
                                        <p:tgtEl>
                                          <p:spTgt spid="13752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752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75235">
                                            <p:txEl>
                                              <p:pRg st="1" end="1"/>
                                            </p:txEl>
                                          </p:spTgt>
                                        </p:tgtEl>
                                        <p:attrNameLst>
                                          <p:attrName>style.visibility</p:attrName>
                                        </p:attrNameLst>
                                      </p:cBhvr>
                                      <p:to>
                                        <p:strVal val="visible"/>
                                      </p:to>
                                    </p:set>
                                    <p:anim calcmode="lin" valueType="num">
                                      <p:cBhvr additive="base">
                                        <p:cTn id="13" dur="500" fill="hold"/>
                                        <p:tgtEl>
                                          <p:spTgt spid="137523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752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75235">
                                            <p:txEl>
                                              <p:pRg st="2" end="2"/>
                                            </p:txEl>
                                          </p:spTgt>
                                        </p:tgtEl>
                                        <p:attrNameLst>
                                          <p:attrName>style.visibility</p:attrName>
                                        </p:attrNameLst>
                                      </p:cBhvr>
                                      <p:to>
                                        <p:strVal val="visible"/>
                                      </p:to>
                                    </p:set>
                                    <p:anim calcmode="lin" valueType="num">
                                      <p:cBhvr additive="base">
                                        <p:cTn id="19" dur="500" fill="hold"/>
                                        <p:tgtEl>
                                          <p:spTgt spid="137523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7523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75235">
                                            <p:txEl>
                                              <p:pRg st="3" end="3"/>
                                            </p:txEl>
                                          </p:spTgt>
                                        </p:tgtEl>
                                        <p:attrNameLst>
                                          <p:attrName>style.visibility</p:attrName>
                                        </p:attrNameLst>
                                      </p:cBhvr>
                                      <p:to>
                                        <p:strVal val="visible"/>
                                      </p:to>
                                    </p:set>
                                    <p:anim calcmode="lin" valueType="num">
                                      <p:cBhvr additive="base">
                                        <p:cTn id="25" dur="500" fill="hold"/>
                                        <p:tgtEl>
                                          <p:spTgt spid="137523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7523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75236"/>
                                        </p:tgtEl>
                                        <p:attrNameLst>
                                          <p:attrName>style.visibility</p:attrName>
                                        </p:attrNameLst>
                                      </p:cBhvr>
                                      <p:to>
                                        <p:strVal val="visible"/>
                                      </p:to>
                                    </p:set>
                                    <p:anim calcmode="lin" valueType="num">
                                      <p:cBhvr additive="base">
                                        <p:cTn id="31" dur="500" fill="hold"/>
                                        <p:tgtEl>
                                          <p:spTgt spid="1375236"/>
                                        </p:tgtEl>
                                        <p:attrNameLst>
                                          <p:attrName>ppt_x</p:attrName>
                                        </p:attrNameLst>
                                      </p:cBhvr>
                                      <p:tavLst>
                                        <p:tav tm="0">
                                          <p:val>
                                            <p:strVal val="#ppt_x"/>
                                          </p:val>
                                        </p:tav>
                                        <p:tav tm="100000">
                                          <p:val>
                                            <p:strVal val="#ppt_x"/>
                                          </p:val>
                                        </p:tav>
                                      </p:tavLst>
                                    </p:anim>
                                    <p:anim calcmode="lin" valueType="num">
                                      <p:cBhvr additive="base">
                                        <p:cTn id="32" dur="500" fill="hold"/>
                                        <p:tgtEl>
                                          <p:spTgt spid="13752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5235" grpId="0" build="p"/>
      <p:bldP spid="137523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lstStyle/>
          <a:p>
            <a:pPr eaLnBrk="1" hangingPunct="1"/>
            <a:r>
              <a:rPr lang="zh-CN" altLang="en-US" dirty="0"/>
              <a:t>解题小贴士</a:t>
            </a:r>
            <a:r>
              <a:rPr lang="en-US" altLang="zh-CN" dirty="0"/>
              <a:t>——</a:t>
            </a:r>
            <a:r>
              <a:rPr lang="en-US" altLang="zh-CN" dirty="0">
                <a:solidFill>
                  <a:srgbClr val="FF0000"/>
                </a:solidFill>
              </a:rPr>
              <a:t>k</a:t>
            </a:r>
            <a:r>
              <a:rPr lang="zh-CN" altLang="en-US" dirty="0">
                <a:solidFill>
                  <a:srgbClr val="FF0000"/>
                </a:solidFill>
              </a:rPr>
              <a:t>元树的判断</a:t>
            </a:r>
          </a:p>
        </p:txBody>
      </p:sp>
      <p:sp>
        <p:nvSpPr>
          <p:cNvPr id="1376259" name="Rectangle 3"/>
          <p:cNvSpPr>
            <a:spLocks noGrp="1" noChangeArrowheads="1"/>
          </p:cNvSpPr>
          <p:nvPr>
            <p:ph type="body" idx="1"/>
          </p:nvPr>
        </p:nvSpPr>
        <p:spPr>
          <a:xfrm>
            <a:off x="917575" y="1070258"/>
            <a:ext cx="10363200" cy="3807336"/>
          </a:xfrm>
          <a:solidFill>
            <a:schemeClr val="bg1">
              <a:lumMod val="85000"/>
            </a:schemeClr>
          </a:solidFill>
        </p:spPr>
        <p:txBody>
          <a:bodyPr>
            <a:noAutofit/>
          </a:bodyPr>
          <a:lstStyle/>
          <a:p>
            <a:pPr>
              <a:lnSpc>
                <a:spcPct val="150000"/>
              </a:lnSpc>
              <a:spcBef>
                <a:spcPts val="1200"/>
              </a:spcBef>
              <a:buClr>
                <a:srgbClr val="0000FF"/>
              </a:buClr>
              <a:buSzPct val="100000"/>
              <a:buFont typeface="+mj-lt"/>
              <a:buAutoNum type="arabicPeriod"/>
            </a:pPr>
            <a:r>
              <a:rPr lang="zh-CN" altLang="zh-CN" dirty="0"/>
              <a:t>必须是根树</a:t>
            </a:r>
          </a:p>
          <a:p>
            <a:pPr>
              <a:lnSpc>
                <a:spcPct val="150000"/>
              </a:lnSpc>
              <a:spcBef>
                <a:spcPts val="1200"/>
              </a:spcBef>
              <a:buClr>
                <a:srgbClr val="0000FF"/>
              </a:buClr>
              <a:buSzPct val="100000"/>
              <a:buFont typeface="+mj-lt"/>
              <a:buAutoNum type="arabicPeriod"/>
            </a:pPr>
            <a:r>
              <a:rPr lang="zh-CN" altLang="zh-CN" dirty="0"/>
              <a:t>计算所有分支点的儿子数</a:t>
            </a:r>
            <a:endParaRPr lang="en-US" altLang="zh-CN" dirty="0"/>
          </a:p>
          <a:p>
            <a:pPr marL="1067014" lvl="1" indent="-457200">
              <a:lnSpc>
                <a:spcPct val="150000"/>
              </a:lnSpc>
              <a:spcBef>
                <a:spcPts val="1200"/>
              </a:spcBef>
              <a:buClr>
                <a:srgbClr val="0000FF"/>
              </a:buClr>
              <a:buSzPct val="100000"/>
              <a:buFont typeface="+mj-ea"/>
              <a:buAutoNum type="circleNumDbPlain"/>
            </a:pPr>
            <a:r>
              <a:rPr lang="zh-CN" altLang="zh-CN" sz="2400" dirty="0"/>
              <a:t>每个分支点至多有</a:t>
            </a:r>
            <a:r>
              <a:rPr lang="en-US" altLang="zh-CN" sz="2400" dirty="0"/>
              <a:t>k</a:t>
            </a:r>
            <a:r>
              <a:rPr lang="zh-CN" altLang="en-US" sz="2400" dirty="0"/>
              <a:t>（包含</a:t>
            </a:r>
            <a:r>
              <a:rPr lang="en-US" altLang="zh-CN" sz="2400" dirty="0"/>
              <a:t>k</a:t>
            </a:r>
            <a:r>
              <a:rPr lang="zh-CN" altLang="en-US" sz="2400" dirty="0"/>
              <a:t>）</a:t>
            </a:r>
            <a:r>
              <a:rPr lang="zh-CN" altLang="zh-CN" sz="2400" dirty="0"/>
              <a:t>个儿子即为</a:t>
            </a:r>
            <a:r>
              <a:rPr lang="en-US" altLang="zh-CN" sz="2400" dirty="0">
                <a:solidFill>
                  <a:srgbClr val="FF0000"/>
                </a:solidFill>
              </a:rPr>
              <a:t>k</a:t>
            </a:r>
            <a:r>
              <a:rPr lang="zh-CN" altLang="zh-CN" sz="2400" dirty="0">
                <a:solidFill>
                  <a:srgbClr val="FF0000"/>
                </a:solidFill>
              </a:rPr>
              <a:t>元树</a:t>
            </a:r>
            <a:endParaRPr lang="en-US" altLang="zh-CN" sz="2400" dirty="0">
              <a:solidFill>
                <a:srgbClr val="FF0000"/>
              </a:solidFill>
            </a:endParaRPr>
          </a:p>
          <a:p>
            <a:pPr marL="1067014" lvl="1" indent="-457200">
              <a:lnSpc>
                <a:spcPct val="150000"/>
              </a:lnSpc>
              <a:spcBef>
                <a:spcPts val="1200"/>
              </a:spcBef>
              <a:buClr>
                <a:srgbClr val="0000FF"/>
              </a:buClr>
              <a:buSzPct val="100000"/>
              <a:buFont typeface="+mj-ea"/>
              <a:buAutoNum type="circleNumDbPlain"/>
            </a:pPr>
            <a:r>
              <a:rPr lang="zh-CN" altLang="zh-CN" sz="2400" dirty="0"/>
              <a:t>每个分支点都恰有</a:t>
            </a:r>
            <a:r>
              <a:rPr lang="en-US" altLang="zh-CN" sz="2400" dirty="0"/>
              <a:t>k</a:t>
            </a:r>
            <a:r>
              <a:rPr lang="zh-CN" altLang="zh-CN" sz="2400" dirty="0"/>
              <a:t>个儿子即为</a:t>
            </a:r>
            <a:r>
              <a:rPr lang="zh-CN" altLang="zh-CN" sz="2400" dirty="0">
                <a:solidFill>
                  <a:srgbClr val="FF0000"/>
                </a:solidFill>
              </a:rPr>
              <a:t>完全</a:t>
            </a:r>
            <a:r>
              <a:rPr lang="en-US" altLang="zh-CN" sz="2400" dirty="0">
                <a:solidFill>
                  <a:srgbClr val="FF0000"/>
                </a:solidFill>
              </a:rPr>
              <a:t>k</a:t>
            </a:r>
            <a:r>
              <a:rPr lang="zh-CN" altLang="zh-CN" sz="2400" dirty="0">
                <a:solidFill>
                  <a:srgbClr val="FF0000"/>
                </a:solidFill>
              </a:rPr>
              <a:t>元树</a:t>
            </a:r>
            <a:endParaRPr lang="en-US" altLang="zh-CN" sz="2400" dirty="0">
              <a:solidFill>
                <a:srgbClr val="FF0000"/>
              </a:solidFill>
            </a:endParaRPr>
          </a:p>
          <a:p>
            <a:pPr marL="1067014" lvl="1" indent="-457200">
              <a:lnSpc>
                <a:spcPct val="150000"/>
              </a:lnSpc>
              <a:spcBef>
                <a:spcPts val="1200"/>
              </a:spcBef>
              <a:buClr>
                <a:srgbClr val="0000FF"/>
              </a:buClr>
              <a:buSzPct val="100000"/>
              <a:buFont typeface="+mj-ea"/>
              <a:buAutoNum type="circleNumDbPlain"/>
            </a:pPr>
            <a:r>
              <a:rPr lang="zh-CN" altLang="zh-CN" sz="2400" dirty="0"/>
              <a:t>每个分支点都恰有</a:t>
            </a:r>
            <a:r>
              <a:rPr lang="en-US" altLang="zh-CN" sz="2400" dirty="0"/>
              <a:t>k</a:t>
            </a:r>
            <a:r>
              <a:rPr lang="zh-CN" altLang="zh-CN" sz="2400" dirty="0"/>
              <a:t>个儿子且每个叶结点的层数均相同即为</a:t>
            </a:r>
            <a:r>
              <a:rPr lang="zh-CN" altLang="zh-CN" sz="2400" dirty="0">
                <a:solidFill>
                  <a:srgbClr val="FF0000"/>
                </a:solidFill>
              </a:rPr>
              <a:t>满</a:t>
            </a:r>
            <a:r>
              <a:rPr lang="en-US" altLang="zh-CN" sz="2400" dirty="0">
                <a:solidFill>
                  <a:srgbClr val="FF0000"/>
                </a:solidFill>
              </a:rPr>
              <a:t>k</a:t>
            </a:r>
            <a:r>
              <a:rPr lang="zh-CN" altLang="zh-CN" sz="2400" dirty="0">
                <a:solidFill>
                  <a:srgbClr val="FF0000"/>
                </a:solidFill>
              </a:rPr>
              <a:t>元树</a:t>
            </a:r>
          </a:p>
        </p:txBody>
      </p:sp>
    </p:spTree>
    <p:extLst>
      <p:ext uri="{BB962C8B-B14F-4D97-AF65-F5344CB8AC3E}">
        <p14:creationId xmlns:p14="http://schemas.microsoft.com/office/powerpoint/2010/main" val="21363308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76259">
                                            <p:bg/>
                                          </p:spTgt>
                                        </p:tgtEl>
                                        <p:attrNameLst>
                                          <p:attrName>style.visibility</p:attrName>
                                        </p:attrNameLst>
                                      </p:cBhvr>
                                      <p:to>
                                        <p:strVal val="visible"/>
                                      </p:to>
                                    </p:set>
                                    <p:anim calcmode="lin" valueType="num">
                                      <p:cBhvr additive="base">
                                        <p:cTn id="7" dur="500" fill="hold"/>
                                        <p:tgtEl>
                                          <p:spTgt spid="137625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1376259">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76259">
                                            <p:txEl>
                                              <p:pRg st="0" end="0"/>
                                            </p:txEl>
                                          </p:spTgt>
                                        </p:tgtEl>
                                        <p:attrNameLst>
                                          <p:attrName>style.visibility</p:attrName>
                                        </p:attrNameLst>
                                      </p:cBhvr>
                                      <p:to>
                                        <p:strVal val="visible"/>
                                      </p:to>
                                    </p:set>
                                    <p:anim calcmode="lin" valueType="num">
                                      <p:cBhvr additive="base">
                                        <p:cTn id="13" dur="500" fill="hold"/>
                                        <p:tgtEl>
                                          <p:spTgt spid="137625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76259">
                                            <p:txEl>
                                              <p:pRg st="0" end="0"/>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1376259">
                                            <p:txEl>
                                              <p:pRg st="1" end="1"/>
                                            </p:txEl>
                                          </p:spTgt>
                                        </p:tgtEl>
                                        <p:attrNameLst>
                                          <p:attrName>style.visibility</p:attrName>
                                        </p:attrNameLst>
                                      </p:cBhvr>
                                      <p:to>
                                        <p:strVal val="visible"/>
                                      </p:to>
                                    </p:set>
                                    <p:anim calcmode="lin" valueType="num">
                                      <p:cBhvr additive="base">
                                        <p:cTn id="18" dur="500" fill="hold"/>
                                        <p:tgtEl>
                                          <p:spTgt spid="1376259">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376259">
                                            <p:txEl>
                                              <p:pRg st="1" end="1"/>
                                            </p:txEl>
                                          </p:spTgt>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376259">
                                            <p:txEl>
                                              <p:pRg st="2" end="2"/>
                                            </p:txEl>
                                          </p:spTgt>
                                        </p:tgtEl>
                                        <p:attrNameLst>
                                          <p:attrName>style.visibility</p:attrName>
                                        </p:attrNameLst>
                                      </p:cBhvr>
                                      <p:to>
                                        <p:strVal val="visible"/>
                                      </p:to>
                                    </p:set>
                                    <p:anim calcmode="lin" valueType="num">
                                      <p:cBhvr additive="base">
                                        <p:cTn id="22" dur="500" fill="hold"/>
                                        <p:tgtEl>
                                          <p:spTgt spid="1376259">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376259">
                                            <p:txEl>
                                              <p:pRg st="2" end="2"/>
                                            </p:txEl>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376259">
                                            <p:txEl>
                                              <p:pRg st="3" end="3"/>
                                            </p:txEl>
                                          </p:spTgt>
                                        </p:tgtEl>
                                        <p:attrNameLst>
                                          <p:attrName>style.visibility</p:attrName>
                                        </p:attrNameLst>
                                      </p:cBhvr>
                                      <p:to>
                                        <p:strVal val="visible"/>
                                      </p:to>
                                    </p:set>
                                    <p:anim calcmode="lin" valueType="num">
                                      <p:cBhvr additive="base">
                                        <p:cTn id="26" dur="500" fill="hold"/>
                                        <p:tgtEl>
                                          <p:spTgt spid="1376259">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376259">
                                            <p:txEl>
                                              <p:pRg st="3" end="3"/>
                                            </p:txEl>
                                          </p:spTgt>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376259">
                                            <p:txEl>
                                              <p:pRg st="4" end="4"/>
                                            </p:txEl>
                                          </p:spTgt>
                                        </p:tgtEl>
                                        <p:attrNameLst>
                                          <p:attrName>style.visibility</p:attrName>
                                        </p:attrNameLst>
                                      </p:cBhvr>
                                      <p:to>
                                        <p:strVal val="visible"/>
                                      </p:to>
                                    </p:set>
                                    <p:anim calcmode="lin" valueType="num">
                                      <p:cBhvr additive="base">
                                        <p:cTn id="30" dur="500" fill="hold"/>
                                        <p:tgtEl>
                                          <p:spTgt spid="1376259">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37625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6259" grpId="0"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lstStyle/>
          <a:p>
            <a:pPr eaLnBrk="1" hangingPunct="1"/>
            <a:r>
              <a:rPr lang="zh-CN" altLang="en-US" dirty="0"/>
              <a:t>例</a:t>
            </a:r>
            <a:r>
              <a:rPr lang="en-US" altLang="zh-CN" dirty="0"/>
              <a:t>7.10</a:t>
            </a:r>
            <a:endParaRPr lang="zh-CN" altLang="en-US" dirty="0"/>
          </a:p>
        </p:txBody>
      </p:sp>
      <p:sp>
        <p:nvSpPr>
          <p:cNvPr id="1376259" name="Rectangle 3"/>
          <p:cNvSpPr>
            <a:spLocks noGrp="1" noChangeArrowheads="1"/>
          </p:cNvSpPr>
          <p:nvPr>
            <p:ph type="body" idx="1"/>
          </p:nvPr>
        </p:nvSpPr>
        <p:spPr>
          <a:xfrm>
            <a:off x="816871" y="991394"/>
            <a:ext cx="9315489" cy="812719"/>
          </a:xfrm>
        </p:spPr>
        <p:txBody>
          <a:bodyPr/>
          <a:lstStyle/>
          <a:p>
            <a:pPr marL="0" indent="0">
              <a:lnSpc>
                <a:spcPct val="150000"/>
              </a:lnSpc>
              <a:spcBef>
                <a:spcPts val="600"/>
              </a:spcBef>
              <a:buNone/>
            </a:pPr>
            <a:r>
              <a:rPr lang="zh-CN" altLang="en-US" dirty="0"/>
              <a:t>判断下图所示的几棵根树是什么树？</a:t>
            </a:r>
          </a:p>
        </p:txBody>
      </p:sp>
      <p:sp>
        <p:nvSpPr>
          <p:cNvPr id="1376347" name="Rectangle 91"/>
          <p:cNvSpPr>
            <a:spLocks noChangeArrowheads="1"/>
          </p:cNvSpPr>
          <p:nvPr/>
        </p:nvSpPr>
        <p:spPr bwMode="auto">
          <a:xfrm>
            <a:off x="1034574" y="5306694"/>
            <a:ext cx="144019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kumimoji="1" lang="en-US" altLang="zh-CN" sz="2400" b="1" dirty="0">
                <a:solidFill>
                  <a:srgbClr val="0000FF"/>
                </a:solidFill>
                <a:latin typeface="+mn-lt"/>
                <a:ea typeface="+mn-ea"/>
              </a:rPr>
              <a:t>2</a:t>
            </a:r>
            <a:r>
              <a:rPr kumimoji="1" lang="zh-CN" altLang="en-US" sz="2400" b="1" dirty="0">
                <a:solidFill>
                  <a:srgbClr val="0000FF"/>
                </a:solidFill>
                <a:latin typeface="+mn-lt"/>
                <a:ea typeface="+mn-ea"/>
              </a:rPr>
              <a:t>元</a:t>
            </a:r>
          </a:p>
          <a:p>
            <a:pPr algn="ctr" eaLnBrk="1" hangingPunct="1"/>
            <a:r>
              <a:rPr kumimoji="1" lang="zh-CN" altLang="en-US" sz="2400" b="1" dirty="0">
                <a:solidFill>
                  <a:srgbClr val="0000FF"/>
                </a:solidFill>
                <a:latin typeface="+mn-lt"/>
                <a:ea typeface="+mn-ea"/>
              </a:rPr>
              <a:t>完全树</a:t>
            </a:r>
            <a:r>
              <a:rPr kumimoji="1" lang="zh-CN" altLang="en-US" sz="2400" dirty="0">
                <a:solidFill>
                  <a:srgbClr val="0000FF"/>
                </a:solidFill>
                <a:latin typeface="+mn-lt"/>
                <a:ea typeface="+mn-ea"/>
              </a:rPr>
              <a:t> </a:t>
            </a:r>
          </a:p>
        </p:txBody>
      </p:sp>
      <p:sp>
        <p:nvSpPr>
          <p:cNvPr id="1376348" name="Rectangle 92"/>
          <p:cNvSpPr>
            <a:spLocks noChangeArrowheads="1"/>
          </p:cNvSpPr>
          <p:nvPr/>
        </p:nvSpPr>
        <p:spPr bwMode="auto">
          <a:xfrm>
            <a:off x="3761051" y="5491358"/>
            <a:ext cx="1224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kumimoji="1" lang="en-US" altLang="zh-CN" sz="2400" b="1" dirty="0">
                <a:solidFill>
                  <a:srgbClr val="0000FF"/>
                </a:solidFill>
                <a:latin typeface="+mn-lt"/>
                <a:ea typeface="+mn-ea"/>
              </a:rPr>
              <a:t>3</a:t>
            </a:r>
            <a:r>
              <a:rPr kumimoji="1" lang="zh-CN" altLang="en-US" sz="2400" b="1" dirty="0">
                <a:solidFill>
                  <a:srgbClr val="0000FF"/>
                </a:solidFill>
                <a:latin typeface="+mn-lt"/>
                <a:ea typeface="+mn-ea"/>
              </a:rPr>
              <a:t>元树</a:t>
            </a:r>
            <a:r>
              <a:rPr kumimoji="1" lang="zh-CN" altLang="en-US" sz="2400" dirty="0">
                <a:solidFill>
                  <a:srgbClr val="0000FF"/>
                </a:solidFill>
                <a:latin typeface="+mn-lt"/>
                <a:ea typeface="+mn-ea"/>
              </a:rPr>
              <a:t> </a:t>
            </a:r>
          </a:p>
        </p:txBody>
      </p:sp>
      <p:sp>
        <p:nvSpPr>
          <p:cNvPr id="1376349" name="Rectangle 93"/>
          <p:cNvSpPr>
            <a:spLocks noChangeArrowheads="1"/>
          </p:cNvSpPr>
          <p:nvPr/>
        </p:nvSpPr>
        <p:spPr bwMode="auto">
          <a:xfrm>
            <a:off x="6618529" y="5306692"/>
            <a:ext cx="119936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kumimoji="1" lang="en-US" altLang="zh-CN" sz="2400" b="1" dirty="0">
                <a:solidFill>
                  <a:srgbClr val="0000FF"/>
                </a:solidFill>
                <a:latin typeface="+mn-lt"/>
                <a:ea typeface="+mn-ea"/>
              </a:rPr>
              <a:t>3</a:t>
            </a:r>
            <a:r>
              <a:rPr kumimoji="1" lang="zh-CN" altLang="en-US" sz="2400" b="1" dirty="0">
                <a:solidFill>
                  <a:srgbClr val="0000FF"/>
                </a:solidFill>
                <a:latin typeface="+mn-lt"/>
                <a:ea typeface="+mn-ea"/>
              </a:rPr>
              <a:t>元</a:t>
            </a:r>
          </a:p>
          <a:p>
            <a:pPr algn="ctr" eaLnBrk="1" hangingPunct="1"/>
            <a:r>
              <a:rPr kumimoji="1" lang="zh-CN" altLang="en-US" sz="2400" b="1" dirty="0">
                <a:solidFill>
                  <a:srgbClr val="0000FF"/>
                </a:solidFill>
                <a:latin typeface="+mn-lt"/>
                <a:ea typeface="+mn-ea"/>
              </a:rPr>
              <a:t>完全树</a:t>
            </a:r>
            <a:r>
              <a:rPr kumimoji="1" lang="zh-CN" altLang="en-US" sz="2400" dirty="0">
                <a:solidFill>
                  <a:srgbClr val="0000FF"/>
                </a:solidFill>
                <a:latin typeface="+mn-lt"/>
                <a:ea typeface="+mn-ea"/>
              </a:rPr>
              <a:t> </a:t>
            </a:r>
          </a:p>
        </p:txBody>
      </p:sp>
      <p:sp>
        <p:nvSpPr>
          <p:cNvPr id="1376350" name="Rectangle 94"/>
          <p:cNvSpPr>
            <a:spLocks noChangeArrowheads="1"/>
          </p:cNvSpPr>
          <p:nvPr/>
        </p:nvSpPr>
        <p:spPr bwMode="auto">
          <a:xfrm>
            <a:off x="9724842" y="5306692"/>
            <a:ext cx="12971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kumimoji="1" lang="en-US" altLang="zh-CN" sz="2400" b="1" dirty="0">
                <a:solidFill>
                  <a:srgbClr val="0000FF"/>
                </a:solidFill>
                <a:latin typeface="+mn-lt"/>
                <a:ea typeface="+mn-ea"/>
              </a:rPr>
              <a:t>3</a:t>
            </a:r>
            <a:r>
              <a:rPr kumimoji="1" lang="zh-CN" altLang="en-US" sz="2400" b="1" dirty="0">
                <a:solidFill>
                  <a:srgbClr val="0000FF"/>
                </a:solidFill>
                <a:latin typeface="+mn-lt"/>
                <a:ea typeface="+mn-ea"/>
              </a:rPr>
              <a:t>元有序</a:t>
            </a:r>
          </a:p>
          <a:p>
            <a:pPr algn="ctr" eaLnBrk="1" hangingPunct="1"/>
            <a:r>
              <a:rPr kumimoji="1" lang="zh-CN" altLang="en-US" sz="2400" b="1" dirty="0">
                <a:solidFill>
                  <a:srgbClr val="0000FF"/>
                </a:solidFill>
                <a:latin typeface="+mn-lt"/>
                <a:ea typeface="+mn-ea"/>
              </a:rPr>
              <a:t>完全树</a:t>
            </a:r>
            <a:endParaRPr kumimoji="1" lang="zh-CN" altLang="en-US" sz="2400" dirty="0">
              <a:solidFill>
                <a:srgbClr val="0000FF"/>
              </a:solidFill>
              <a:latin typeface="+mn-lt"/>
              <a:ea typeface="+mn-ea"/>
            </a:endParaRPr>
          </a:p>
        </p:txBody>
      </p:sp>
      <p:grpSp>
        <p:nvGrpSpPr>
          <p:cNvPr id="94" name="Group 6"/>
          <p:cNvGrpSpPr>
            <a:grpSpLocks noChangeAspect="1"/>
          </p:cNvGrpSpPr>
          <p:nvPr/>
        </p:nvGrpSpPr>
        <p:grpSpPr bwMode="auto">
          <a:xfrm>
            <a:off x="3578182" y="2085338"/>
            <a:ext cx="1589984" cy="2989958"/>
            <a:chOff x="3656" y="2688"/>
            <a:chExt cx="853" cy="1602"/>
          </a:xfrm>
        </p:grpSpPr>
        <p:sp>
          <p:nvSpPr>
            <p:cNvPr id="95" name="Text Box 7"/>
            <p:cNvSpPr txBox="1">
              <a:spLocks noChangeAspect="1" noChangeArrowheads="1"/>
            </p:cNvSpPr>
            <p:nvPr/>
          </p:nvSpPr>
          <p:spPr bwMode="auto">
            <a:xfrm>
              <a:off x="3912" y="4092"/>
              <a:ext cx="340"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(b)</a:t>
              </a:r>
            </a:p>
          </p:txBody>
        </p:sp>
        <p:sp>
          <p:nvSpPr>
            <p:cNvPr id="96" name="Line 8"/>
            <p:cNvSpPr>
              <a:spLocks noChangeAspect="1" noChangeShapeType="1"/>
            </p:cNvSpPr>
            <p:nvPr/>
          </p:nvSpPr>
          <p:spPr bwMode="auto">
            <a:xfrm flipH="1">
              <a:off x="3892" y="2715"/>
              <a:ext cx="383" cy="567"/>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99" name="Line 11"/>
            <p:cNvSpPr>
              <a:spLocks noChangeAspect="1" noChangeShapeType="1"/>
            </p:cNvSpPr>
            <p:nvPr/>
          </p:nvSpPr>
          <p:spPr bwMode="auto">
            <a:xfrm flipH="1">
              <a:off x="4368" y="3361"/>
              <a:ext cx="113" cy="567"/>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02" name="Line 14"/>
            <p:cNvSpPr>
              <a:spLocks noChangeAspect="1" noChangeShapeType="1"/>
            </p:cNvSpPr>
            <p:nvPr/>
          </p:nvSpPr>
          <p:spPr bwMode="auto">
            <a:xfrm>
              <a:off x="3886" y="3336"/>
              <a:ext cx="0" cy="567"/>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04" name="Line 16"/>
            <p:cNvSpPr>
              <a:spLocks noChangeAspect="1" noChangeShapeType="1"/>
            </p:cNvSpPr>
            <p:nvPr/>
          </p:nvSpPr>
          <p:spPr bwMode="auto">
            <a:xfrm>
              <a:off x="4306" y="2732"/>
              <a:ext cx="170" cy="567"/>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05" name="Line 17"/>
            <p:cNvSpPr>
              <a:spLocks noChangeAspect="1" noChangeShapeType="1"/>
            </p:cNvSpPr>
            <p:nvPr/>
          </p:nvSpPr>
          <p:spPr bwMode="auto">
            <a:xfrm flipH="1">
              <a:off x="4159" y="2728"/>
              <a:ext cx="128" cy="567"/>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07" name="Line 19"/>
            <p:cNvSpPr>
              <a:spLocks noChangeAspect="1" noChangeShapeType="1"/>
            </p:cNvSpPr>
            <p:nvPr/>
          </p:nvSpPr>
          <p:spPr bwMode="auto">
            <a:xfrm flipH="1">
              <a:off x="3680" y="3335"/>
              <a:ext cx="180" cy="567"/>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97" name="Oval 9"/>
            <p:cNvSpPr>
              <a:spLocks noChangeArrowheads="1"/>
            </p:cNvSpPr>
            <p:nvPr/>
          </p:nvSpPr>
          <p:spPr bwMode="auto">
            <a:xfrm>
              <a:off x="3656" y="3910"/>
              <a:ext cx="57"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98" name="Oval 10"/>
            <p:cNvSpPr>
              <a:spLocks noChangeArrowheads="1"/>
            </p:cNvSpPr>
            <p:nvPr/>
          </p:nvSpPr>
          <p:spPr bwMode="auto">
            <a:xfrm>
              <a:off x="4329" y="3923"/>
              <a:ext cx="57"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00" name="Oval 12"/>
            <p:cNvSpPr>
              <a:spLocks noChangeArrowheads="1"/>
            </p:cNvSpPr>
            <p:nvPr/>
          </p:nvSpPr>
          <p:spPr bwMode="auto">
            <a:xfrm>
              <a:off x="4121" y="3299"/>
              <a:ext cx="57"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01" name="Oval 13"/>
            <p:cNvSpPr>
              <a:spLocks noChangeArrowheads="1"/>
            </p:cNvSpPr>
            <p:nvPr/>
          </p:nvSpPr>
          <p:spPr bwMode="auto">
            <a:xfrm>
              <a:off x="3864" y="3910"/>
              <a:ext cx="57"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03" name="Oval 15"/>
            <p:cNvSpPr>
              <a:spLocks noChangeArrowheads="1"/>
            </p:cNvSpPr>
            <p:nvPr/>
          </p:nvSpPr>
          <p:spPr bwMode="auto">
            <a:xfrm>
              <a:off x="4452" y="3304"/>
              <a:ext cx="57"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06" name="Oval 18"/>
            <p:cNvSpPr>
              <a:spLocks noChangeArrowheads="1"/>
            </p:cNvSpPr>
            <p:nvPr/>
          </p:nvSpPr>
          <p:spPr bwMode="auto">
            <a:xfrm>
              <a:off x="3851" y="3288"/>
              <a:ext cx="57"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08" name="Oval 20"/>
            <p:cNvSpPr>
              <a:spLocks noChangeArrowheads="1"/>
            </p:cNvSpPr>
            <p:nvPr/>
          </p:nvSpPr>
          <p:spPr bwMode="auto">
            <a:xfrm>
              <a:off x="4268" y="2688"/>
              <a:ext cx="57"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grpSp>
      <p:grpSp>
        <p:nvGrpSpPr>
          <p:cNvPr id="109" name="Group 21"/>
          <p:cNvGrpSpPr>
            <a:grpSpLocks noChangeAspect="1"/>
          </p:cNvGrpSpPr>
          <p:nvPr/>
        </p:nvGrpSpPr>
        <p:grpSpPr bwMode="auto">
          <a:xfrm>
            <a:off x="6246439" y="2085337"/>
            <a:ext cx="1943550" cy="2989958"/>
            <a:chOff x="5515" y="2688"/>
            <a:chExt cx="1043" cy="1602"/>
          </a:xfrm>
        </p:grpSpPr>
        <p:sp>
          <p:nvSpPr>
            <p:cNvPr id="110" name="Text Box 22"/>
            <p:cNvSpPr txBox="1">
              <a:spLocks noChangeAspect="1" noChangeArrowheads="1"/>
            </p:cNvSpPr>
            <p:nvPr/>
          </p:nvSpPr>
          <p:spPr bwMode="auto">
            <a:xfrm>
              <a:off x="5866" y="4092"/>
              <a:ext cx="341"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(c)</a:t>
              </a:r>
            </a:p>
          </p:txBody>
        </p:sp>
        <p:sp>
          <p:nvSpPr>
            <p:cNvPr id="111" name="Line 23"/>
            <p:cNvSpPr>
              <a:spLocks noChangeAspect="1" noChangeShapeType="1"/>
            </p:cNvSpPr>
            <p:nvPr/>
          </p:nvSpPr>
          <p:spPr bwMode="auto">
            <a:xfrm flipH="1">
              <a:off x="6178" y="3351"/>
              <a:ext cx="113" cy="567"/>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2" name="Line 24"/>
            <p:cNvSpPr>
              <a:spLocks noChangeAspect="1" noChangeShapeType="1"/>
            </p:cNvSpPr>
            <p:nvPr/>
          </p:nvSpPr>
          <p:spPr bwMode="auto">
            <a:xfrm flipH="1">
              <a:off x="5751" y="2732"/>
              <a:ext cx="283" cy="567"/>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3" name="Oval 25"/>
            <p:cNvSpPr>
              <a:spLocks noChangeArrowheads="1"/>
            </p:cNvSpPr>
            <p:nvPr/>
          </p:nvSpPr>
          <p:spPr bwMode="auto">
            <a:xfrm>
              <a:off x="5515" y="3910"/>
              <a:ext cx="57"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14" name="Oval 26"/>
            <p:cNvSpPr>
              <a:spLocks noChangeArrowheads="1"/>
            </p:cNvSpPr>
            <p:nvPr/>
          </p:nvSpPr>
          <p:spPr bwMode="auto">
            <a:xfrm>
              <a:off x="6157" y="3913"/>
              <a:ext cx="57"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15" name="Oval 27"/>
            <p:cNvSpPr>
              <a:spLocks noChangeArrowheads="1"/>
            </p:cNvSpPr>
            <p:nvPr/>
          </p:nvSpPr>
          <p:spPr bwMode="auto">
            <a:xfrm>
              <a:off x="6042" y="3309"/>
              <a:ext cx="57"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16" name="Oval 28"/>
            <p:cNvSpPr>
              <a:spLocks noChangeArrowheads="1"/>
            </p:cNvSpPr>
            <p:nvPr/>
          </p:nvSpPr>
          <p:spPr bwMode="auto">
            <a:xfrm>
              <a:off x="5723" y="3910"/>
              <a:ext cx="57"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17" name="Line 29"/>
            <p:cNvSpPr>
              <a:spLocks noChangeAspect="1" noChangeShapeType="1"/>
            </p:cNvSpPr>
            <p:nvPr/>
          </p:nvSpPr>
          <p:spPr bwMode="auto">
            <a:xfrm>
              <a:off x="5745" y="3356"/>
              <a:ext cx="0" cy="567"/>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8" name="Oval 30"/>
            <p:cNvSpPr>
              <a:spLocks noChangeArrowheads="1"/>
            </p:cNvSpPr>
            <p:nvPr/>
          </p:nvSpPr>
          <p:spPr bwMode="auto">
            <a:xfrm>
              <a:off x="6290" y="3304"/>
              <a:ext cx="57"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19" name="Line 31"/>
            <p:cNvSpPr>
              <a:spLocks noChangeAspect="1" noChangeShapeType="1"/>
            </p:cNvSpPr>
            <p:nvPr/>
          </p:nvSpPr>
          <p:spPr bwMode="auto">
            <a:xfrm>
              <a:off x="6095" y="2735"/>
              <a:ext cx="212" cy="567"/>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0" name="Line 32"/>
            <p:cNvSpPr>
              <a:spLocks noChangeAspect="1" noChangeShapeType="1"/>
            </p:cNvSpPr>
            <p:nvPr/>
          </p:nvSpPr>
          <p:spPr bwMode="auto">
            <a:xfrm flipH="1">
              <a:off x="6067" y="2748"/>
              <a:ext cx="0" cy="567"/>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1" name="Oval 33"/>
            <p:cNvSpPr>
              <a:spLocks noChangeArrowheads="1"/>
            </p:cNvSpPr>
            <p:nvPr/>
          </p:nvSpPr>
          <p:spPr bwMode="auto">
            <a:xfrm>
              <a:off x="5710" y="3291"/>
              <a:ext cx="57"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22" name="Line 34"/>
            <p:cNvSpPr>
              <a:spLocks noChangeAspect="1" noChangeShapeType="1"/>
            </p:cNvSpPr>
            <p:nvPr/>
          </p:nvSpPr>
          <p:spPr bwMode="auto">
            <a:xfrm flipH="1">
              <a:off x="5539" y="3335"/>
              <a:ext cx="180" cy="567"/>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3" name="Oval 35"/>
            <p:cNvSpPr>
              <a:spLocks noChangeArrowheads="1"/>
            </p:cNvSpPr>
            <p:nvPr/>
          </p:nvSpPr>
          <p:spPr bwMode="auto">
            <a:xfrm>
              <a:off x="6040" y="2688"/>
              <a:ext cx="57"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24" name="Oval 36"/>
            <p:cNvSpPr>
              <a:spLocks noChangeArrowheads="1"/>
            </p:cNvSpPr>
            <p:nvPr/>
          </p:nvSpPr>
          <p:spPr bwMode="auto">
            <a:xfrm>
              <a:off x="5919" y="3910"/>
              <a:ext cx="57"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25" name="Line 37"/>
            <p:cNvSpPr>
              <a:spLocks noChangeAspect="1" noChangeShapeType="1"/>
            </p:cNvSpPr>
            <p:nvPr/>
          </p:nvSpPr>
          <p:spPr bwMode="auto">
            <a:xfrm>
              <a:off x="5765" y="3335"/>
              <a:ext cx="170" cy="567"/>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6" name="Oval 38"/>
            <p:cNvSpPr>
              <a:spLocks noChangeArrowheads="1"/>
            </p:cNvSpPr>
            <p:nvPr/>
          </p:nvSpPr>
          <p:spPr bwMode="auto">
            <a:xfrm>
              <a:off x="6298" y="3913"/>
              <a:ext cx="57"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27" name="Line 39"/>
            <p:cNvSpPr>
              <a:spLocks noChangeAspect="1" noChangeShapeType="1"/>
            </p:cNvSpPr>
            <p:nvPr/>
          </p:nvSpPr>
          <p:spPr bwMode="auto">
            <a:xfrm>
              <a:off x="6323" y="3359"/>
              <a:ext cx="0" cy="567"/>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8" name="Oval 40"/>
            <p:cNvSpPr>
              <a:spLocks noChangeArrowheads="1"/>
            </p:cNvSpPr>
            <p:nvPr/>
          </p:nvSpPr>
          <p:spPr bwMode="auto">
            <a:xfrm>
              <a:off x="6501" y="3913"/>
              <a:ext cx="57"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29" name="Line 41"/>
            <p:cNvSpPr>
              <a:spLocks noChangeAspect="1" noChangeShapeType="1"/>
            </p:cNvSpPr>
            <p:nvPr/>
          </p:nvSpPr>
          <p:spPr bwMode="auto">
            <a:xfrm>
              <a:off x="6347" y="3347"/>
              <a:ext cx="170" cy="567"/>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grpSp>
      <p:grpSp>
        <p:nvGrpSpPr>
          <p:cNvPr id="130" name="Group 42"/>
          <p:cNvGrpSpPr>
            <a:grpSpLocks noChangeAspect="1"/>
          </p:cNvGrpSpPr>
          <p:nvPr/>
        </p:nvGrpSpPr>
        <p:grpSpPr bwMode="auto">
          <a:xfrm>
            <a:off x="1009432" y="2085337"/>
            <a:ext cx="1490478" cy="2989957"/>
            <a:chOff x="2510" y="2688"/>
            <a:chExt cx="799" cy="1602"/>
          </a:xfrm>
        </p:grpSpPr>
        <p:sp>
          <p:nvSpPr>
            <p:cNvPr id="131" name="Text Box 43"/>
            <p:cNvSpPr txBox="1">
              <a:spLocks noChangeAspect="1" noChangeArrowheads="1"/>
            </p:cNvSpPr>
            <p:nvPr/>
          </p:nvSpPr>
          <p:spPr bwMode="auto">
            <a:xfrm>
              <a:off x="2739" y="4092"/>
              <a:ext cx="340"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(a)</a:t>
              </a:r>
            </a:p>
          </p:txBody>
        </p:sp>
        <p:sp>
          <p:nvSpPr>
            <p:cNvPr id="132" name="Line 44"/>
            <p:cNvSpPr>
              <a:spLocks noChangeAspect="1" noChangeShapeType="1"/>
            </p:cNvSpPr>
            <p:nvPr/>
          </p:nvSpPr>
          <p:spPr bwMode="auto">
            <a:xfrm>
              <a:off x="2973" y="3531"/>
              <a:ext cx="283" cy="34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33" name="Line 45"/>
            <p:cNvSpPr>
              <a:spLocks noChangeAspect="1" noChangeShapeType="1"/>
            </p:cNvSpPr>
            <p:nvPr/>
          </p:nvSpPr>
          <p:spPr bwMode="auto">
            <a:xfrm flipH="1">
              <a:off x="2756" y="2738"/>
              <a:ext cx="283" cy="34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36" name="Line 48"/>
            <p:cNvSpPr>
              <a:spLocks noChangeAspect="1" noChangeShapeType="1"/>
            </p:cNvSpPr>
            <p:nvPr/>
          </p:nvSpPr>
          <p:spPr bwMode="auto">
            <a:xfrm flipH="1">
              <a:off x="2843" y="3531"/>
              <a:ext cx="113" cy="34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39" name="Line 51"/>
            <p:cNvSpPr>
              <a:spLocks noChangeAspect="1" noChangeShapeType="1"/>
            </p:cNvSpPr>
            <p:nvPr/>
          </p:nvSpPr>
          <p:spPr bwMode="auto">
            <a:xfrm>
              <a:off x="2745" y="3123"/>
              <a:ext cx="0" cy="34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41" name="Line 53"/>
            <p:cNvSpPr>
              <a:spLocks noChangeAspect="1" noChangeShapeType="1"/>
            </p:cNvSpPr>
            <p:nvPr/>
          </p:nvSpPr>
          <p:spPr bwMode="auto">
            <a:xfrm>
              <a:off x="3076" y="2738"/>
              <a:ext cx="87" cy="34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43" name="Line 55"/>
            <p:cNvSpPr>
              <a:spLocks noChangeAspect="1" noChangeShapeType="1"/>
            </p:cNvSpPr>
            <p:nvPr/>
          </p:nvSpPr>
          <p:spPr bwMode="auto">
            <a:xfrm flipH="1">
              <a:off x="2539" y="3123"/>
              <a:ext cx="180" cy="34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45" name="Line 57"/>
            <p:cNvSpPr>
              <a:spLocks noChangeAspect="1" noChangeShapeType="1"/>
            </p:cNvSpPr>
            <p:nvPr/>
          </p:nvSpPr>
          <p:spPr bwMode="auto">
            <a:xfrm flipH="1">
              <a:off x="2973" y="3144"/>
              <a:ext cx="170" cy="34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47" name="Line 59"/>
            <p:cNvSpPr>
              <a:spLocks noChangeAspect="1" noChangeShapeType="1"/>
            </p:cNvSpPr>
            <p:nvPr/>
          </p:nvSpPr>
          <p:spPr bwMode="auto">
            <a:xfrm>
              <a:off x="3190" y="3144"/>
              <a:ext cx="87" cy="34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34" name="Oval 46"/>
            <p:cNvSpPr>
              <a:spLocks noChangeArrowheads="1"/>
            </p:cNvSpPr>
            <p:nvPr/>
          </p:nvSpPr>
          <p:spPr bwMode="auto">
            <a:xfrm>
              <a:off x="2510" y="3458"/>
              <a:ext cx="57"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35" name="Oval 47"/>
            <p:cNvSpPr>
              <a:spLocks noChangeArrowheads="1"/>
            </p:cNvSpPr>
            <p:nvPr/>
          </p:nvSpPr>
          <p:spPr bwMode="auto">
            <a:xfrm>
              <a:off x="2804" y="3881"/>
              <a:ext cx="57"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37" name="Oval 49"/>
            <p:cNvSpPr>
              <a:spLocks noChangeArrowheads="1"/>
            </p:cNvSpPr>
            <p:nvPr/>
          </p:nvSpPr>
          <p:spPr bwMode="auto">
            <a:xfrm>
              <a:off x="3142" y="3088"/>
              <a:ext cx="57"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38" name="Oval 50"/>
            <p:cNvSpPr>
              <a:spLocks noChangeArrowheads="1"/>
            </p:cNvSpPr>
            <p:nvPr/>
          </p:nvSpPr>
          <p:spPr bwMode="auto">
            <a:xfrm>
              <a:off x="2718" y="3458"/>
              <a:ext cx="57"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40" name="Oval 52"/>
            <p:cNvSpPr>
              <a:spLocks noChangeArrowheads="1"/>
            </p:cNvSpPr>
            <p:nvPr/>
          </p:nvSpPr>
          <p:spPr bwMode="auto">
            <a:xfrm>
              <a:off x="2940" y="3490"/>
              <a:ext cx="57"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42" name="Oval 54"/>
            <p:cNvSpPr>
              <a:spLocks noChangeArrowheads="1"/>
            </p:cNvSpPr>
            <p:nvPr/>
          </p:nvSpPr>
          <p:spPr bwMode="auto">
            <a:xfrm>
              <a:off x="2716" y="3068"/>
              <a:ext cx="57"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44" name="Oval 56"/>
            <p:cNvSpPr>
              <a:spLocks noChangeArrowheads="1"/>
            </p:cNvSpPr>
            <p:nvPr/>
          </p:nvSpPr>
          <p:spPr bwMode="auto">
            <a:xfrm>
              <a:off x="3033" y="2688"/>
              <a:ext cx="57"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46" name="Oval 58"/>
            <p:cNvSpPr>
              <a:spLocks noChangeArrowheads="1"/>
            </p:cNvSpPr>
            <p:nvPr/>
          </p:nvSpPr>
          <p:spPr bwMode="auto">
            <a:xfrm>
              <a:off x="3252" y="3881"/>
              <a:ext cx="57"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48" name="Oval 60"/>
            <p:cNvSpPr>
              <a:spLocks noChangeArrowheads="1"/>
            </p:cNvSpPr>
            <p:nvPr/>
          </p:nvSpPr>
          <p:spPr bwMode="auto">
            <a:xfrm>
              <a:off x="3252" y="3479"/>
              <a:ext cx="57" cy="5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grpSp>
      <p:grpSp>
        <p:nvGrpSpPr>
          <p:cNvPr id="149" name="Group 96"/>
          <p:cNvGrpSpPr>
            <a:grpSpLocks/>
          </p:cNvGrpSpPr>
          <p:nvPr/>
        </p:nvGrpSpPr>
        <p:grpSpPr bwMode="auto">
          <a:xfrm>
            <a:off x="9268260" y="2085333"/>
            <a:ext cx="2210312" cy="2989425"/>
            <a:chOff x="4440" y="1253"/>
            <a:chExt cx="1044" cy="1412"/>
          </a:xfrm>
        </p:grpSpPr>
        <p:sp>
          <p:nvSpPr>
            <p:cNvPr id="150" name="Text Box 62"/>
            <p:cNvSpPr txBox="1">
              <a:spLocks noChangeAspect="1" noChangeArrowheads="1"/>
            </p:cNvSpPr>
            <p:nvPr/>
          </p:nvSpPr>
          <p:spPr bwMode="auto">
            <a:xfrm>
              <a:off x="5065" y="1399"/>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1</a:t>
              </a:r>
            </a:p>
          </p:txBody>
        </p:sp>
        <p:sp>
          <p:nvSpPr>
            <p:cNvPr id="151" name="Text Box 63"/>
            <p:cNvSpPr txBox="1">
              <a:spLocks noChangeAspect="1" noChangeArrowheads="1"/>
            </p:cNvSpPr>
            <p:nvPr/>
          </p:nvSpPr>
          <p:spPr bwMode="auto">
            <a:xfrm>
              <a:off x="4546" y="2070"/>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2</a:t>
              </a:r>
            </a:p>
          </p:txBody>
        </p:sp>
        <p:sp>
          <p:nvSpPr>
            <p:cNvPr id="152" name="Text Box 64"/>
            <p:cNvSpPr txBox="1">
              <a:spLocks noChangeAspect="1" noChangeArrowheads="1"/>
            </p:cNvSpPr>
            <p:nvPr/>
          </p:nvSpPr>
          <p:spPr bwMode="auto">
            <a:xfrm>
              <a:off x="4680" y="1323"/>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rPr>
                <a:t>2</a:t>
              </a:r>
            </a:p>
          </p:txBody>
        </p:sp>
        <p:sp>
          <p:nvSpPr>
            <p:cNvPr id="153" name="Text Box 65"/>
            <p:cNvSpPr txBox="1">
              <a:spLocks noChangeAspect="1" noChangeArrowheads="1"/>
            </p:cNvSpPr>
            <p:nvPr/>
          </p:nvSpPr>
          <p:spPr bwMode="auto">
            <a:xfrm>
              <a:off x="4809" y="2491"/>
              <a:ext cx="29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(d)</a:t>
              </a:r>
            </a:p>
          </p:txBody>
        </p:sp>
        <p:sp>
          <p:nvSpPr>
            <p:cNvPr id="154" name="Text Box 66"/>
            <p:cNvSpPr txBox="1">
              <a:spLocks noChangeAspect="1" noChangeArrowheads="1"/>
            </p:cNvSpPr>
            <p:nvPr/>
          </p:nvSpPr>
          <p:spPr bwMode="auto">
            <a:xfrm>
              <a:off x="4440" y="1941"/>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1</a:t>
              </a:r>
            </a:p>
          </p:txBody>
        </p:sp>
        <p:sp>
          <p:nvSpPr>
            <p:cNvPr id="155" name="Text Box 67"/>
            <p:cNvSpPr txBox="1">
              <a:spLocks noChangeAspect="1" noChangeArrowheads="1"/>
            </p:cNvSpPr>
            <p:nvPr/>
          </p:nvSpPr>
          <p:spPr bwMode="auto">
            <a:xfrm>
              <a:off x="4819" y="1519"/>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3</a:t>
              </a:r>
            </a:p>
          </p:txBody>
        </p:sp>
        <p:sp>
          <p:nvSpPr>
            <p:cNvPr id="156" name="Text Box 68"/>
            <p:cNvSpPr txBox="1">
              <a:spLocks noChangeAspect="1" noChangeArrowheads="1"/>
            </p:cNvSpPr>
            <p:nvPr/>
          </p:nvSpPr>
          <p:spPr bwMode="auto">
            <a:xfrm>
              <a:off x="4766" y="1967"/>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3</a:t>
              </a:r>
            </a:p>
          </p:txBody>
        </p:sp>
        <p:sp>
          <p:nvSpPr>
            <p:cNvPr id="157" name="Text Box 69"/>
            <p:cNvSpPr txBox="1">
              <a:spLocks noChangeAspect="1" noChangeArrowheads="1"/>
            </p:cNvSpPr>
            <p:nvPr/>
          </p:nvSpPr>
          <p:spPr bwMode="auto">
            <a:xfrm>
              <a:off x="4989" y="1932"/>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2</a:t>
              </a:r>
            </a:p>
          </p:txBody>
        </p:sp>
        <p:sp>
          <p:nvSpPr>
            <p:cNvPr id="158" name="Text Box 70"/>
            <p:cNvSpPr txBox="1">
              <a:spLocks noChangeAspect="1" noChangeArrowheads="1"/>
            </p:cNvSpPr>
            <p:nvPr/>
          </p:nvSpPr>
          <p:spPr bwMode="auto">
            <a:xfrm>
              <a:off x="5169" y="2078"/>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1</a:t>
              </a:r>
            </a:p>
          </p:txBody>
        </p:sp>
        <p:sp>
          <p:nvSpPr>
            <p:cNvPr id="159" name="Text Box 71"/>
            <p:cNvSpPr txBox="1">
              <a:spLocks noChangeAspect="1" noChangeArrowheads="1"/>
            </p:cNvSpPr>
            <p:nvPr/>
          </p:nvSpPr>
          <p:spPr bwMode="auto">
            <a:xfrm>
              <a:off x="5268" y="1941"/>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160" name="Line 72"/>
            <p:cNvSpPr>
              <a:spLocks noChangeAspect="1" noChangeShapeType="1"/>
            </p:cNvSpPr>
            <p:nvPr/>
          </p:nvSpPr>
          <p:spPr bwMode="auto">
            <a:xfrm flipH="1">
              <a:off x="5091" y="1845"/>
              <a:ext cx="100" cy="49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61" name="Line 73"/>
            <p:cNvSpPr>
              <a:spLocks noChangeAspect="1" noChangeShapeType="1"/>
            </p:cNvSpPr>
            <p:nvPr/>
          </p:nvSpPr>
          <p:spPr bwMode="auto">
            <a:xfrm flipH="1">
              <a:off x="4708" y="1292"/>
              <a:ext cx="249" cy="50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62" name="Oval 74"/>
            <p:cNvSpPr>
              <a:spLocks noChangeArrowheads="1"/>
            </p:cNvSpPr>
            <p:nvPr/>
          </p:nvSpPr>
          <p:spPr bwMode="auto">
            <a:xfrm>
              <a:off x="4500" y="2330"/>
              <a:ext cx="51" cy="5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63" name="Oval 75"/>
            <p:cNvSpPr>
              <a:spLocks noChangeArrowheads="1"/>
            </p:cNvSpPr>
            <p:nvPr/>
          </p:nvSpPr>
          <p:spPr bwMode="auto">
            <a:xfrm>
              <a:off x="5065" y="2333"/>
              <a:ext cx="51" cy="5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64" name="Oval 76"/>
            <p:cNvSpPr>
              <a:spLocks noChangeArrowheads="1"/>
            </p:cNvSpPr>
            <p:nvPr/>
          </p:nvSpPr>
          <p:spPr bwMode="auto">
            <a:xfrm>
              <a:off x="4964" y="1800"/>
              <a:ext cx="51" cy="5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65" name="Oval 77"/>
            <p:cNvSpPr>
              <a:spLocks noChangeArrowheads="1"/>
            </p:cNvSpPr>
            <p:nvPr/>
          </p:nvSpPr>
          <p:spPr bwMode="auto">
            <a:xfrm>
              <a:off x="4683" y="2330"/>
              <a:ext cx="51" cy="5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66" name="Line 78"/>
            <p:cNvSpPr>
              <a:spLocks noChangeAspect="1" noChangeShapeType="1"/>
            </p:cNvSpPr>
            <p:nvPr/>
          </p:nvSpPr>
          <p:spPr bwMode="auto">
            <a:xfrm>
              <a:off x="4703" y="1842"/>
              <a:ext cx="0" cy="50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67" name="Oval 79"/>
            <p:cNvSpPr>
              <a:spLocks noChangeArrowheads="1"/>
            </p:cNvSpPr>
            <p:nvPr/>
          </p:nvSpPr>
          <p:spPr bwMode="auto">
            <a:xfrm>
              <a:off x="5183" y="1796"/>
              <a:ext cx="51" cy="5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68" name="Line 80"/>
            <p:cNvSpPr>
              <a:spLocks noChangeAspect="1" noChangeShapeType="1"/>
            </p:cNvSpPr>
            <p:nvPr/>
          </p:nvSpPr>
          <p:spPr bwMode="auto">
            <a:xfrm>
              <a:off x="5011" y="1294"/>
              <a:ext cx="187" cy="50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69" name="Line 81"/>
            <p:cNvSpPr>
              <a:spLocks noChangeAspect="1" noChangeShapeType="1"/>
            </p:cNvSpPr>
            <p:nvPr/>
          </p:nvSpPr>
          <p:spPr bwMode="auto">
            <a:xfrm flipH="1">
              <a:off x="4986" y="1306"/>
              <a:ext cx="0" cy="50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70" name="Oval 82"/>
            <p:cNvSpPr>
              <a:spLocks noChangeArrowheads="1"/>
            </p:cNvSpPr>
            <p:nvPr/>
          </p:nvSpPr>
          <p:spPr bwMode="auto">
            <a:xfrm>
              <a:off x="4672" y="1785"/>
              <a:ext cx="51" cy="5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71" name="Line 83"/>
            <p:cNvSpPr>
              <a:spLocks noChangeAspect="1" noChangeShapeType="1"/>
            </p:cNvSpPr>
            <p:nvPr/>
          </p:nvSpPr>
          <p:spPr bwMode="auto">
            <a:xfrm flipH="1">
              <a:off x="4521" y="1823"/>
              <a:ext cx="159" cy="50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72" name="Oval 84"/>
            <p:cNvSpPr>
              <a:spLocks noChangeArrowheads="1"/>
            </p:cNvSpPr>
            <p:nvPr/>
          </p:nvSpPr>
          <p:spPr bwMode="auto">
            <a:xfrm>
              <a:off x="4962" y="1253"/>
              <a:ext cx="51" cy="5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73" name="Oval 85"/>
            <p:cNvSpPr>
              <a:spLocks noChangeArrowheads="1"/>
            </p:cNvSpPr>
            <p:nvPr/>
          </p:nvSpPr>
          <p:spPr bwMode="auto">
            <a:xfrm>
              <a:off x="4856" y="2330"/>
              <a:ext cx="51" cy="5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74" name="Line 86"/>
            <p:cNvSpPr>
              <a:spLocks noChangeAspect="1" noChangeShapeType="1"/>
            </p:cNvSpPr>
            <p:nvPr/>
          </p:nvSpPr>
          <p:spPr bwMode="auto">
            <a:xfrm>
              <a:off x="4720" y="1823"/>
              <a:ext cx="150" cy="50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75" name="Oval 87"/>
            <p:cNvSpPr>
              <a:spLocks noChangeArrowheads="1"/>
            </p:cNvSpPr>
            <p:nvPr/>
          </p:nvSpPr>
          <p:spPr bwMode="auto">
            <a:xfrm>
              <a:off x="5190" y="2333"/>
              <a:ext cx="51" cy="5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76" name="Line 88"/>
            <p:cNvSpPr>
              <a:spLocks noChangeAspect="1" noChangeShapeType="1"/>
            </p:cNvSpPr>
            <p:nvPr/>
          </p:nvSpPr>
          <p:spPr bwMode="auto">
            <a:xfrm>
              <a:off x="5212" y="1845"/>
              <a:ext cx="0" cy="49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77" name="Oval 89"/>
            <p:cNvSpPr>
              <a:spLocks noChangeArrowheads="1"/>
            </p:cNvSpPr>
            <p:nvPr/>
          </p:nvSpPr>
          <p:spPr bwMode="auto">
            <a:xfrm>
              <a:off x="5368" y="2333"/>
              <a:ext cx="51" cy="51"/>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78" name="Line 90"/>
            <p:cNvSpPr>
              <a:spLocks noChangeAspect="1" noChangeShapeType="1"/>
            </p:cNvSpPr>
            <p:nvPr/>
          </p:nvSpPr>
          <p:spPr bwMode="auto">
            <a:xfrm>
              <a:off x="5233" y="1845"/>
              <a:ext cx="150" cy="49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79" name="Text Box 95"/>
            <p:cNvSpPr txBox="1">
              <a:spLocks noChangeAspect="1" noChangeArrowheads="1"/>
            </p:cNvSpPr>
            <p:nvPr/>
          </p:nvSpPr>
          <p:spPr bwMode="auto">
            <a:xfrm>
              <a:off x="5284" y="1979"/>
              <a:ext cx="2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3</a:t>
              </a:r>
            </a:p>
          </p:txBody>
        </p:sp>
      </p:grpSp>
    </p:spTree>
    <p:extLst>
      <p:ext uri="{BB962C8B-B14F-4D97-AF65-F5344CB8AC3E}">
        <p14:creationId xmlns:p14="http://schemas.microsoft.com/office/powerpoint/2010/main" val="8311223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76259">
                                            <p:txEl>
                                              <p:pRg st="0" end="0"/>
                                            </p:txEl>
                                          </p:spTgt>
                                        </p:tgtEl>
                                        <p:attrNameLst>
                                          <p:attrName>style.visibility</p:attrName>
                                        </p:attrNameLst>
                                      </p:cBhvr>
                                      <p:to>
                                        <p:strVal val="visible"/>
                                      </p:to>
                                    </p:set>
                                    <p:anim calcmode="lin" valueType="num">
                                      <p:cBhvr additive="base">
                                        <p:cTn id="7" dur="500" fill="hold"/>
                                        <p:tgtEl>
                                          <p:spTgt spid="13762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76259">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8" presetClass="entr" presetSubtype="16" fill="hold" nodeType="after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diamond(in)">
                                      <p:cBhvr>
                                        <p:cTn id="12" dur="2000"/>
                                        <p:tgtEl>
                                          <p:spTgt spid="94"/>
                                        </p:tgtEl>
                                      </p:cBhvr>
                                    </p:animEffect>
                                  </p:childTnLst>
                                </p:cTn>
                              </p:par>
                              <p:par>
                                <p:cTn id="13" presetID="8" presetClass="entr" presetSubtype="16" fill="hold" nodeType="with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diamond(in)">
                                      <p:cBhvr>
                                        <p:cTn id="15" dur="2000"/>
                                        <p:tgtEl>
                                          <p:spTgt spid="109"/>
                                        </p:tgtEl>
                                      </p:cBhvr>
                                    </p:animEffect>
                                  </p:childTnLst>
                                </p:cTn>
                              </p:par>
                              <p:par>
                                <p:cTn id="16" presetID="8" presetClass="entr" presetSubtype="16" fill="hold" nodeType="withEffect">
                                  <p:stCondLst>
                                    <p:cond delay="0"/>
                                  </p:stCondLst>
                                  <p:childTnLst>
                                    <p:set>
                                      <p:cBhvr>
                                        <p:cTn id="17" dur="1" fill="hold">
                                          <p:stCondLst>
                                            <p:cond delay="0"/>
                                          </p:stCondLst>
                                        </p:cTn>
                                        <p:tgtEl>
                                          <p:spTgt spid="130"/>
                                        </p:tgtEl>
                                        <p:attrNameLst>
                                          <p:attrName>style.visibility</p:attrName>
                                        </p:attrNameLst>
                                      </p:cBhvr>
                                      <p:to>
                                        <p:strVal val="visible"/>
                                      </p:to>
                                    </p:set>
                                    <p:animEffect transition="in" filter="diamond(in)">
                                      <p:cBhvr>
                                        <p:cTn id="18" dur="2000"/>
                                        <p:tgtEl>
                                          <p:spTgt spid="130"/>
                                        </p:tgtEl>
                                      </p:cBhvr>
                                    </p:animEffect>
                                  </p:childTnLst>
                                </p:cTn>
                              </p:par>
                              <p:par>
                                <p:cTn id="19" presetID="8" presetClass="entr" presetSubtype="16" fill="hold" nodeType="withEffect">
                                  <p:stCondLst>
                                    <p:cond delay="0"/>
                                  </p:stCondLst>
                                  <p:childTnLst>
                                    <p:set>
                                      <p:cBhvr>
                                        <p:cTn id="20" dur="1" fill="hold">
                                          <p:stCondLst>
                                            <p:cond delay="0"/>
                                          </p:stCondLst>
                                        </p:cTn>
                                        <p:tgtEl>
                                          <p:spTgt spid="149"/>
                                        </p:tgtEl>
                                        <p:attrNameLst>
                                          <p:attrName>style.visibility</p:attrName>
                                        </p:attrNameLst>
                                      </p:cBhvr>
                                      <p:to>
                                        <p:strVal val="visible"/>
                                      </p:to>
                                    </p:set>
                                    <p:animEffect transition="in" filter="diamond(in)">
                                      <p:cBhvr>
                                        <p:cTn id="21" dur="2000"/>
                                        <p:tgtEl>
                                          <p:spTgt spid="14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376347"/>
                                        </p:tgtEl>
                                        <p:attrNameLst>
                                          <p:attrName>style.visibility</p:attrName>
                                        </p:attrNameLst>
                                      </p:cBhvr>
                                      <p:to>
                                        <p:strVal val="visible"/>
                                      </p:to>
                                    </p:set>
                                    <p:anim calcmode="lin" valueType="num">
                                      <p:cBhvr additive="base">
                                        <p:cTn id="26" dur="500" fill="hold"/>
                                        <p:tgtEl>
                                          <p:spTgt spid="1376347"/>
                                        </p:tgtEl>
                                        <p:attrNameLst>
                                          <p:attrName>ppt_x</p:attrName>
                                        </p:attrNameLst>
                                      </p:cBhvr>
                                      <p:tavLst>
                                        <p:tav tm="0">
                                          <p:val>
                                            <p:strVal val="#ppt_x"/>
                                          </p:val>
                                        </p:tav>
                                        <p:tav tm="100000">
                                          <p:val>
                                            <p:strVal val="#ppt_x"/>
                                          </p:val>
                                        </p:tav>
                                      </p:tavLst>
                                    </p:anim>
                                    <p:anim calcmode="lin" valueType="num">
                                      <p:cBhvr additive="base">
                                        <p:cTn id="27" dur="500" fill="hold"/>
                                        <p:tgtEl>
                                          <p:spTgt spid="137634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376348"/>
                                        </p:tgtEl>
                                        <p:attrNameLst>
                                          <p:attrName>style.visibility</p:attrName>
                                        </p:attrNameLst>
                                      </p:cBhvr>
                                      <p:to>
                                        <p:strVal val="visible"/>
                                      </p:to>
                                    </p:set>
                                    <p:anim calcmode="lin" valueType="num">
                                      <p:cBhvr additive="base">
                                        <p:cTn id="32" dur="500" fill="hold"/>
                                        <p:tgtEl>
                                          <p:spTgt spid="1376348"/>
                                        </p:tgtEl>
                                        <p:attrNameLst>
                                          <p:attrName>ppt_x</p:attrName>
                                        </p:attrNameLst>
                                      </p:cBhvr>
                                      <p:tavLst>
                                        <p:tav tm="0">
                                          <p:val>
                                            <p:strVal val="#ppt_x"/>
                                          </p:val>
                                        </p:tav>
                                        <p:tav tm="100000">
                                          <p:val>
                                            <p:strVal val="#ppt_x"/>
                                          </p:val>
                                        </p:tav>
                                      </p:tavLst>
                                    </p:anim>
                                    <p:anim calcmode="lin" valueType="num">
                                      <p:cBhvr additive="base">
                                        <p:cTn id="33" dur="500" fill="hold"/>
                                        <p:tgtEl>
                                          <p:spTgt spid="1376348"/>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376349"/>
                                        </p:tgtEl>
                                        <p:attrNameLst>
                                          <p:attrName>style.visibility</p:attrName>
                                        </p:attrNameLst>
                                      </p:cBhvr>
                                      <p:to>
                                        <p:strVal val="visible"/>
                                      </p:to>
                                    </p:set>
                                    <p:anim calcmode="lin" valueType="num">
                                      <p:cBhvr additive="base">
                                        <p:cTn id="38" dur="500" fill="hold"/>
                                        <p:tgtEl>
                                          <p:spTgt spid="1376349"/>
                                        </p:tgtEl>
                                        <p:attrNameLst>
                                          <p:attrName>ppt_x</p:attrName>
                                        </p:attrNameLst>
                                      </p:cBhvr>
                                      <p:tavLst>
                                        <p:tav tm="0">
                                          <p:val>
                                            <p:strVal val="#ppt_x"/>
                                          </p:val>
                                        </p:tav>
                                        <p:tav tm="100000">
                                          <p:val>
                                            <p:strVal val="#ppt_x"/>
                                          </p:val>
                                        </p:tav>
                                      </p:tavLst>
                                    </p:anim>
                                    <p:anim calcmode="lin" valueType="num">
                                      <p:cBhvr additive="base">
                                        <p:cTn id="39" dur="500" fill="hold"/>
                                        <p:tgtEl>
                                          <p:spTgt spid="137634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376350"/>
                                        </p:tgtEl>
                                        <p:attrNameLst>
                                          <p:attrName>style.visibility</p:attrName>
                                        </p:attrNameLst>
                                      </p:cBhvr>
                                      <p:to>
                                        <p:strVal val="visible"/>
                                      </p:to>
                                    </p:set>
                                    <p:anim calcmode="lin" valueType="num">
                                      <p:cBhvr additive="base">
                                        <p:cTn id="44" dur="500" fill="hold"/>
                                        <p:tgtEl>
                                          <p:spTgt spid="1376350"/>
                                        </p:tgtEl>
                                        <p:attrNameLst>
                                          <p:attrName>ppt_x</p:attrName>
                                        </p:attrNameLst>
                                      </p:cBhvr>
                                      <p:tavLst>
                                        <p:tav tm="0">
                                          <p:val>
                                            <p:strVal val="#ppt_x"/>
                                          </p:val>
                                        </p:tav>
                                        <p:tav tm="100000">
                                          <p:val>
                                            <p:strVal val="#ppt_x"/>
                                          </p:val>
                                        </p:tav>
                                      </p:tavLst>
                                    </p:anim>
                                    <p:anim calcmode="lin" valueType="num">
                                      <p:cBhvr additive="base">
                                        <p:cTn id="45" dur="500" fill="hold"/>
                                        <p:tgtEl>
                                          <p:spTgt spid="13763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6259" grpId="0" build="p"/>
      <p:bldP spid="1376347" grpId="0"/>
      <p:bldP spid="1376348" grpId="0"/>
      <p:bldP spid="1376349" grpId="0"/>
      <p:bldP spid="137635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816870" y="297845"/>
            <a:ext cx="10755156" cy="599890"/>
          </a:xfrm>
        </p:spPr>
        <p:txBody>
          <a:bodyPr/>
          <a:lstStyle/>
          <a:p>
            <a:pPr eaLnBrk="1" hangingPunct="1"/>
            <a:r>
              <a:rPr lang="en-US" altLang="zh-CN" dirty="0"/>
              <a:t>k</a:t>
            </a:r>
            <a:r>
              <a:rPr lang="zh-CN" altLang="en-US" dirty="0"/>
              <a:t>元完全树中分支点与叶结点数目之间的关系 </a:t>
            </a:r>
          </a:p>
        </p:txBody>
      </p:sp>
      <p:sp>
        <p:nvSpPr>
          <p:cNvPr id="1377283" name="Rectangle 3"/>
          <p:cNvSpPr>
            <a:spLocks noGrp="1" noChangeArrowheads="1"/>
          </p:cNvSpPr>
          <p:nvPr>
            <p:ph type="body" idx="1"/>
          </p:nvPr>
        </p:nvSpPr>
        <p:spPr>
          <a:xfrm>
            <a:off x="816871" y="991394"/>
            <a:ext cx="8787504" cy="5710893"/>
          </a:xfrm>
        </p:spPr>
        <p:txBody>
          <a:bodyPr>
            <a:noAutofit/>
          </a:bodyPr>
          <a:lstStyle/>
          <a:p>
            <a:pPr marL="0" indent="0">
              <a:lnSpc>
                <a:spcPct val="150000"/>
              </a:lnSpc>
              <a:spcBef>
                <a:spcPts val="600"/>
              </a:spcBef>
              <a:buNone/>
            </a:pPr>
            <a:r>
              <a:rPr lang="zh-CN" altLang="en-US" dirty="0">
                <a:solidFill>
                  <a:srgbClr val="C00000"/>
                </a:solidFill>
              </a:rPr>
              <a:t>定理</a:t>
            </a:r>
            <a:r>
              <a:rPr lang="en-US" altLang="zh-CN" dirty="0">
                <a:solidFill>
                  <a:srgbClr val="C00000"/>
                </a:solidFill>
              </a:rPr>
              <a:t>7.4  </a:t>
            </a:r>
            <a:r>
              <a:rPr lang="zh-CN" altLang="en-US" dirty="0">
                <a:solidFill>
                  <a:schemeClr val="tx1"/>
                </a:solidFill>
              </a:rPr>
              <a:t>在</a:t>
            </a:r>
            <a:r>
              <a:rPr lang="en-US" altLang="zh-CN" dirty="0">
                <a:solidFill>
                  <a:srgbClr val="0000FF"/>
                </a:solidFill>
              </a:rPr>
              <a:t>k</a:t>
            </a:r>
            <a:r>
              <a:rPr lang="zh-CN" altLang="en-US" dirty="0">
                <a:solidFill>
                  <a:srgbClr val="0000FF"/>
                </a:solidFill>
              </a:rPr>
              <a:t>元完全树</a:t>
            </a:r>
            <a:r>
              <a:rPr lang="zh-CN" altLang="en-US" dirty="0">
                <a:solidFill>
                  <a:schemeClr val="tx1"/>
                </a:solidFill>
              </a:rPr>
              <a:t>中，若</a:t>
            </a:r>
            <a:r>
              <a:rPr lang="zh-CN" altLang="en-US" dirty="0">
                <a:solidFill>
                  <a:srgbClr val="009900"/>
                </a:solidFill>
              </a:rPr>
              <a:t>叶数为</a:t>
            </a:r>
            <a:r>
              <a:rPr lang="en-US" altLang="zh-CN" dirty="0">
                <a:solidFill>
                  <a:srgbClr val="009900"/>
                </a:solidFill>
              </a:rPr>
              <a:t>t</a:t>
            </a:r>
            <a:r>
              <a:rPr lang="zh-CN" altLang="en-US" dirty="0">
                <a:solidFill>
                  <a:schemeClr val="tx1"/>
                </a:solidFill>
              </a:rPr>
              <a:t>，</a:t>
            </a:r>
            <a:r>
              <a:rPr lang="zh-CN" altLang="en-US" dirty="0">
                <a:solidFill>
                  <a:srgbClr val="0070C0"/>
                </a:solidFill>
              </a:rPr>
              <a:t>分支点数为</a:t>
            </a:r>
            <a:r>
              <a:rPr lang="en-US" altLang="zh-CN" dirty="0" err="1">
                <a:solidFill>
                  <a:srgbClr val="0070C0"/>
                </a:solidFill>
              </a:rPr>
              <a:t>i</a:t>
            </a:r>
            <a:r>
              <a:rPr lang="zh-CN" altLang="en-US" dirty="0">
                <a:solidFill>
                  <a:schemeClr val="tx1"/>
                </a:solidFill>
              </a:rPr>
              <a:t>，则有：</a:t>
            </a:r>
            <a:endParaRPr lang="en-US" altLang="zh-CN" dirty="0">
              <a:solidFill>
                <a:schemeClr val="tx1"/>
              </a:solidFill>
            </a:endParaRPr>
          </a:p>
          <a:p>
            <a:pPr marL="0" indent="0" algn="ctr">
              <a:lnSpc>
                <a:spcPct val="150000"/>
              </a:lnSpc>
              <a:spcBef>
                <a:spcPts val="600"/>
              </a:spcBef>
              <a:buNone/>
            </a:pPr>
            <a:r>
              <a:rPr lang="en-US" altLang="zh-CN" dirty="0">
                <a:solidFill>
                  <a:srgbClr val="800080"/>
                </a:solidFill>
              </a:rPr>
              <a:t>(k-1)×</a:t>
            </a:r>
            <a:r>
              <a:rPr lang="en-US" altLang="zh-CN" dirty="0" err="1">
                <a:solidFill>
                  <a:srgbClr val="800080"/>
                </a:solidFill>
              </a:rPr>
              <a:t>i</a:t>
            </a:r>
            <a:r>
              <a:rPr lang="en-US" altLang="zh-CN" dirty="0">
                <a:solidFill>
                  <a:srgbClr val="800080"/>
                </a:solidFill>
              </a:rPr>
              <a:t> = t-1</a:t>
            </a:r>
          </a:p>
          <a:p>
            <a:pPr marL="0" indent="0">
              <a:lnSpc>
                <a:spcPct val="150000"/>
              </a:lnSpc>
              <a:spcBef>
                <a:spcPts val="600"/>
              </a:spcBef>
              <a:buNone/>
            </a:pPr>
            <a:r>
              <a:rPr lang="zh-CN" altLang="en-US" dirty="0">
                <a:solidFill>
                  <a:srgbClr val="C00000"/>
                </a:solidFill>
              </a:rPr>
              <a:t>证明</a:t>
            </a:r>
            <a:r>
              <a:rPr lang="zh-CN" altLang="en-US" dirty="0"/>
              <a:t>  由假设知，该树有</a:t>
            </a:r>
            <a:r>
              <a:rPr lang="en-US" altLang="zh-CN" dirty="0" err="1">
                <a:solidFill>
                  <a:srgbClr val="0000FF"/>
                </a:solidFill>
              </a:rPr>
              <a:t>i+t</a:t>
            </a:r>
            <a:r>
              <a:rPr lang="zh-CN" altLang="en-US" dirty="0">
                <a:solidFill>
                  <a:srgbClr val="0000FF"/>
                </a:solidFill>
              </a:rPr>
              <a:t>个结点</a:t>
            </a:r>
            <a:r>
              <a:rPr lang="zh-CN" altLang="en-US" dirty="0"/>
              <a:t>。</a:t>
            </a:r>
            <a:endParaRPr lang="en-US" altLang="zh-CN" dirty="0"/>
          </a:p>
          <a:p>
            <a:pPr marL="0" indent="0">
              <a:lnSpc>
                <a:spcPct val="150000"/>
              </a:lnSpc>
              <a:spcBef>
                <a:spcPts val="600"/>
              </a:spcBef>
              <a:buNone/>
            </a:pPr>
            <a:r>
              <a:rPr lang="zh-CN" altLang="en-US" kern="0" dirty="0">
                <a:ea typeface="+mj-ea"/>
              </a:rPr>
              <a:t>由定理</a:t>
            </a:r>
            <a:r>
              <a:rPr lang="en-US" altLang="zh-CN" kern="0" dirty="0">
                <a:ea typeface="+mj-ea"/>
              </a:rPr>
              <a:t>7.1</a:t>
            </a:r>
            <a:r>
              <a:rPr lang="zh-CN" altLang="en-US" kern="0" dirty="0">
                <a:ea typeface="+mj-ea"/>
              </a:rPr>
              <a:t>知，该树的</a:t>
            </a:r>
            <a:r>
              <a:rPr lang="zh-CN" altLang="en-US" kern="0" dirty="0">
                <a:solidFill>
                  <a:srgbClr val="7030A0"/>
                </a:solidFill>
                <a:ea typeface="+mj-ea"/>
              </a:rPr>
              <a:t>边数为</a:t>
            </a:r>
            <a:r>
              <a:rPr lang="en-US" altLang="zh-CN" kern="0" dirty="0">
                <a:solidFill>
                  <a:srgbClr val="7030A0"/>
                </a:solidFill>
                <a:ea typeface="+mj-ea"/>
              </a:rPr>
              <a:t>i+t-1</a:t>
            </a:r>
            <a:r>
              <a:rPr lang="zh-CN" altLang="en-US" kern="0" dirty="0">
                <a:ea typeface="+mj-ea"/>
              </a:rPr>
              <a:t>。</a:t>
            </a:r>
            <a:endParaRPr lang="en-US" altLang="zh-CN" kern="0" dirty="0">
              <a:ea typeface="+mj-ea"/>
            </a:endParaRPr>
          </a:p>
          <a:p>
            <a:pPr marL="0" indent="0">
              <a:lnSpc>
                <a:spcPct val="150000"/>
              </a:lnSpc>
              <a:spcBef>
                <a:spcPts val="600"/>
              </a:spcBef>
              <a:buNone/>
            </a:pPr>
            <a:r>
              <a:rPr lang="zh-CN" altLang="en-US" kern="0" dirty="0">
                <a:ea typeface="+mj-ea"/>
              </a:rPr>
              <a:t>由握手定理知，</a:t>
            </a:r>
            <a:r>
              <a:rPr lang="zh-CN" altLang="en-US" kern="0" dirty="0">
                <a:solidFill>
                  <a:srgbClr val="C00000"/>
                </a:solidFill>
                <a:ea typeface="+mj-ea"/>
              </a:rPr>
              <a:t>所有结点的出度之和等于边数</a:t>
            </a:r>
            <a:r>
              <a:rPr lang="zh-CN" altLang="en-US" kern="0" dirty="0">
                <a:ea typeface="+mj-ea"/>
              </a:rPr>
              <a:t>。</a:t>
            </a:r>
            <a:endParaRPr lang="en-US" altLang="zh-CN" kern="0" dirty="0">
              <a:ea typeface="+mj-ea"/>
            </a:endParaRPr>
          </a:p>
          <a:p>
            <a:pPr marL="0" indent="0">
              <a:lnSpc>
                <a:spcPct val="150000"/>
              </a:lnSpc>
              <a:spcBef>
                <a:spcPts val="600"/>
              </a:spcBef>
              <a:buNone/>
            </a:pPr>
            <a:r>
              <a:rPr lang="zh-CN" altLang="en-US" kern="0" dirty="0">
                <a:ea typeface="+mj-ea"/>
              </a:rPr>
              <a:t>而根据</a:t>
            </a:r>
            <a:r>
              <a:rPr lang="en-US" altLang="zh-CN" kern="0" dirty="0">
                <a:ea typeface="+mj-ea"/>
              </a:rPr>
              <a:t>k</a:t>
            </a:r>
            <a:r>
              <a:rPr lang="zh-CN" altLang="en-US" kern="0" dirty="0">
                <a:ea typeface="+mj-ea"/>
              </a:rPr>
              <a:t>元完全树的定义知，</a:t>
            </a:r>
            <a:r>
              <a:rPr lang="zh-CN" altLang="en-US" kern="0" dirty="0">
                <a:solidFill>
                  <a:srgbClr val="009900"/>
                </a:solidFill>
                <a:ea typeface="+mj-ea"/>
              </a:rPr>
              <a:t>所有分支点的出度为 </a:t>
            </a:r>
            <a:r>
              <a:rPr lang="en-US" altLang="zh-CN" kern="0" dirty="0" err="1">
                <a:solidFill>
                  <a:srgbClr val="009900"/>
                </a:solidFill>
                <a:ea typeface="+mj-ea"/>
              </a:rPr>
              <a:t>k×i</a:t>
            </a:r>
            <a:r>
              <a:rPr lang="en-US" altLang="zh-CN" kern="0" dirty="0">
                <a:solidFill>
                  <a:srgbClr val="009900"/>
                </a:solidFill>
                <a:ea typeface="+mj-ea"/>
              </a:rPr>
              <a:t> </a:t>
            </a:r>
            <a:r>
              <a:rPr lang="zh-CN" altLang="en-US" kern="0" dirty="0">
                <a:ea typeface="+mj-ea"/>
              </a:rPr>
              <a:t>。</a:t>
            </a:r>
            <a:endParaRPr lang="en-US" altLang="zh-CN" kern="0" dirty="0">
              <a:ea typeface="+mj-ea"/>
            </a:endParaRPr>
          </a:p>
          <a:p>
            <a:pPr marL="0" indent="0">
              <a:lnSpc>
                <a:spcPct val="150000"/>
              </a:lnSpc>
              <a:spcBef>
                <a:spcPts val="600"/>
              </a:spcBef>
              <a:buNone/>
            </a:pPr>
            <a:r>
              <a:rPr lang="zh-CN" altLang="en-US" kern="0" dirty="0">
                <a:ea typeface="+mj-ea"/>
              </a:rPr>
              <a:t>因此有</a:t>
            </a:r>
            <a:endParaRPr lang="en-US" altLang="zh-CN" kern="0" dirty="0">
              <a:ea typeface="+mj-ea"/>
            </a:endParaRPr>
          </a:p>
          <a:p>
            <a:pPr marL="0" indent="0" algn="ctr">
              <a:lnSpc>
                <a:spcPct val="150000"/>
              </a:lnSpc>
              <a:spcBef>
                <a:spcPts val="600"/>
              </a:spcBef>
              <a:buNone/>
            </a:pPr>
            <a:r>
              <a:rPr lang="en-US" altLang="zh-CN" kern="0" dirty="0" err="1">
                <a:ea typeface="+mj-ea"/>
              </a:rPr>
              <a:t>k×i</a:t>
            </a:r>
            <a:r>
              <a:rPr lang="en-US" altLang="zh-CN" kern="0" dirty="0">
                <a:ea typeface="+mj-ea"/>
              </a:rPr>
              <a:t> = i+t-1</a:t>
            </a:r>
          </a:p>
          <a:p>
            <a:pPr marL="0" indent="0">
              <a:lnSpc>
                <a:spcPct val="150000"/>
              </a:lnSpc>
              <a:spcBef>
                <a:spcPts val="600"/>
              </a:spcBef>
              <a:buNone/>
            </a:pPr>
            <a:r>
              <a:rPr lang="zh-CN" altLang="en-US" kern="0" dirty="0">
                <a:ea typeface="+mj-ea"/>
              </a:rPr>
              <a:t>即</a:t>
            </a:r>
            <a:r>
              <a:rPr lang="en-US" altLang="zh-CN" kern="0" dirty="0">
                <a:ea typeface="+mj-ea"/>
              </a:rPr>
              <a:t>		             (k-1)×</a:t>
            </a:r>
            <a:r>
              <a:rPr lang="en-US" altLang="zh-CN" kern="0" dirty="0" err="1">
                <a:ea typeface="+mj-ea"/>
              </a:rPr>
              <a:t>i</a:t>
            </a:r>
            <a:r>
              <a:rPr lang="en-US" altLang="zh-CN" kern="0" dirty="0">
                <a:ea typeface="+mj-ea"/>
              </a:rPr>
              <a:t> = t-1</a:t>
            </a:r>
            <a:endParaRPr lang="zh-CN" altLang="en-US" dirty="0"/>
          </a:p>
        </p:txBody>
      </p:sp>
    </p:spTree>
    <p:extLst>
      <p:ext uri="{BB962C8B-B14F-4D97-AF65-F5344CB8AC3E}">
        <p14:creationId xmlns:p14="http://schemas.microsoft.com/office/powerpoint/2010/main" val="40138276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77283">
                                            <p:txEl>
                                              <p:pRg st="0" end="0"/>
                                            </p:txEl>
                                          </p:spTgt>
                                        </p:tgtEl>
                                        <p:attrNameLst>
                                          <p:attrName>style.visibility</p:attrName>
                                        </p:attrNameLst>
                                      </p:cBhvr>
                                      <p:to>
                                        <p:strVal val="visible"/>
                                      </p:to>
                                    </p:set>
                                    <p:anim calcmode="lin" valueType="num">
                                      <p:cBhvr additive="base">
                                        <p:cTn id="7" dur="500" fill="hold"/>
                                        <p:tgtEl>
                                          <p:spTgt spid="13772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772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77283">
                                            <p:txEl>
                                              <p:pRg st="1" end="1"/>
                                            </p:txEl>
                                          </p:spTgt>
                                        </p:tgtEl>
                                        <p:attrNameLst>
                                          <p:attrName>style.visibility</p:attrName>
                                        </p:attrNameLst>
                                      </p:cBhvr>
                                      <p:to>
                                        <p:strVal val="visible"/>
                                      </p:to>
                                    </p:set>
                                    <p:anim calcmode="lin" valueType="num">
                                      <p:cBhvr additive="base">
                                        <p:cTn id="13" dur="500" fill="hold"/>
                                        <p:tgtEl>
                                          <p:spTgt spid="137728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7728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77283">
                                            <p:txEl>
                                              <p:pRg st="2" end="2"/>
                                            </p:txEl>
                                          </p:spTgt>
                                        </p:tgtEl>
                                        <p:attrNameLst>
                                          <p:attrName>style.visibility</p:attrName>
                                        </p:attrNameLst>
                                      </p:cBhvr>
                                      <p:to>
                                        <p:strVal val="visible"/>
                                      </p:to>
                                    </p:set>
                                    <p:anim calcmode="lin" valueType="num">
                                      <p:cBhvr additive="base">
                                        <p:cTn id="19" dur="500" fill="hold"/>
                                        <p:tgtEl>
                                          <p:spTgt spid="137728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772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77283">
                                            <p:txEl>
                                              <p:pRg st="3" end="3"/>
                                            </p:txEl>
                                          </p:spTgt>
                                        </p:tgtEl>
                                        <p:attrNameLst>
                                          <p:attrName>style.visibility</p:attrName>
                                        </p:attrNameLst>
                                      </p:cBhvr>
                                      <p:to>
                                        <p:strVal val="visible"/>
                                      </p:to>
                                    </p:set>
                                    <p:anim calcmode="lin" valueType="num">
                                      <p:cBhvr additive="base">
                                        <p:cTn id="25" dur="500" fill="hold"/>
                                        <p:tgtEl>
                                          <p:spTgt spid="137728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7728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77283">
                                            <p:txEl>
                                              <p:pRg st="4" end="4"/>
                                            </p:txEl>
                                          </p:spTgt>
                                        </p:tgtEl>
                                        <p:attrNameLst>
                                          <p:attrName>style.visibility</p:attrName>
                                        </p:attrNameLst>
                                      </p:cBhvr>
                                      <p:to>
                                        <p:strVal val="visible"/>
                                      </p:to>
                                    </p:set>
                                    <p:anim calcmode="lin" valueType="num">
                                      <p:cBhvr additive="base">
                                        <p:cTn id="31" dur="500" fill="hold"/>
                                        <p:tgtEl>
                                          <p:spTgt spid="137728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7728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77283">
                                            <p:txEl>
                                              <p:pRg st="5" end="5"/>
                                            </p:txEl>
                                          </p:spTgt>
                                        </p:tgtEl>
                                        <p:attrNameLst>
                                          <p:attrName>style.visibility</p:attrName>
                                        </p:attrNameLst>
                                      </p:cBhvr>
                                      <p:to>
                                        <p:strVal val="visible"/>
                                      </p:to>
                                    </p:set>
                                    <p:anim calcmode="lin" valueType="num">
                                      <p:cBhvr additive="base">
                                        <p:cTn id="37" dur="500" fill="hold"/>
                                        <p:tgtEl>
                                          <p:spTgt spid="137728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7728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77283">
                                            <p:txEl>
                                              <p:pRg st="6" end="6"/>
                                            </p:txEl>
                                          </p:spTgt>
                                        </p:tgtEl>
                                        <p:attrNameLst>
                                          <p:attrName>style.visibility</p:attrName>
                                        </p:attrNameLst>
                                      </p:cBhvr>
                                      <p:to>
                                        <p:strVal val="visible"/>
                                      </p:to>
                                    </p:set>
                                    <p:anim calcmode="lin" valueType="num">
                                      <p:cBhvr additive="base">
                                        <p:cTn id="43" dur="500" fill="hold"/>
                                        <p:tgtEl>
                                          <p:spTgt spid="137728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37728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77283">
                                            <p:txEl>
                                              <p:pRg st="7" end="7"/>
                                            </p:txEl>
                                          </p:spTgt>
                                        </p:tgtEl>
                                        <p:attrNameLst>
                                          <p:attrName>style.visibility</p:attrName>
                                        </p:attrNameLst>
                                      </p:cBhvr>
                                      <p:to>
                                        <p:strVal val="visible"/>
                                      </p:to>
                                    </p:set>
                                    <p:anim calcmode="lin" valueType="num">
                                      <p:cBhvr additive="base">
                                        <p:cTn id="49" dur="500" fill="hold"/>
                                        <p:tgtEl>
                                          <p:spTgt spid="137728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7728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377283">
                                            <p:txEl>
                                              <p:pRg st="8" end="8"/>
                                            </p:txEl>
                                          </p:spTgt>
                                        </p:tgtEl>
                                        <p:attrNameLst>
                                          <p:attrName>style.visibility</p:attrName>
                                        </p:attrNameLst>
                                      </p:cBhvr>
                                      <p:to>
                                        <p:strVal val="visible"/>
                                      </p:to>
                                    </p:set>
                                    <p:anim calcmode="lin" valueType="num">
                                      <p:cBhvr additive="base">
                                        <p:cTn id="55" dur="500" fill="hold"/>
                                        <p:tgtEl>
                                          <p:spTgt spid="137728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37728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728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72DB-89BB-4A48-83FB-032A780382B7}"/>
              </a:ext>
            </a:extLst>
          </p:cNvPr>
          <p:cNvSpPr>
            <a:spLocks noGrp="1"/>
          </p:cNvSpPr>
          <p:nvPr>
            <p:ph type="title"/>
          </p:nvPr>
        </p:nvSpPr>
        <p:spPr/>
        <p:txBody>
          <a:bodyPr/>
          <a:lstStyle/>
          <a:p>
            <a:r>
              <a:rPr lang="zh-CN" altLang="en-US" dirty="0"/>
              <a:t>哈密顿</a:t>
            </a:r>
          </a:p>
        </p:txBody>
      </p:sp>
      <p:sp>
        <p:nvSpPr>
          <p:cNvPr id="3" name="Content Placeholder 2">
            <a:extLst>
              <a:ext uri="{FF2B5EF4-FFF2-40B4-BE49-F238E27FC236}">
                <a16:creationId xmlns:a16="http://schemas.microsoft.com/office/drawing/2014/main" id="{82C84325-8E27-461A-9546-72307D9E5943}"/>
              </a:ext>
            </a:extLst>
          </p:cNvPr>
          <p:cNvSpPr>
            <a:spLocks noGrp="1"/>
          </p:cNvSpPr>
          <p:nvPr>
            <p:ph idx="1"/>
          </p:nvPr>
        </p:nvSpPr>
        <p:spPr>
          <a:xfrm>
            <a:off x="3441700" y="991394"/>
            <a:ext cx="8382000" cy="5638800"/>
          </a:xfrm>
        </p:spPr>
        <p:txBody>
          <a:bodyPr>
            <a:noAutofit/>
          </a:bodyPr>
          <a:lstStyle/>
          <a:p>
            <a:pPr algn="just">
              <a:lnSpc>
                <a:spcPct val="150000"/>
              </a:lnSpc>
              <a:spcBef>
                <a:spcPts val="600"/>
              </a:spcBef>
            </a:pPr>
            <a:r>
              <a:rPr lang="zh-CN" altLang="en-US" dirty="0">
                <a:latin typeface="+mn-ea"/>
              </a:rPr>
              <a:t>自幼聪明，被称为</a:t>
            </a:r>
            <a:r>
              <a:rPr lang="zh-CN" altLang="en-US" dirty="0">
                <a:solidFill>
                  <a:srgbClr val="C00000"/>
                </a:solidFill>
                <a:latin typeface="+mn-ea"/>
              </a:rPr>
              <a:t>神童</a:t>
            </a:r>
            <a:r>
              <a:rPr lang="zh-CN" altLang="en-US" dirty="0">
                <a:latin typeface="+mn-ea"/>
              </a:rPr>
              <a:t>。</a:t>
            </a:r>
            <a:endParaRPr lang="en-US" altLang="zh-CN" dirty="0">
              <a:latin typeface="+mn-ea"/>
            </a:endParaRPr>
          </a:p>
          <a:p>
            <a:pPr algn="just">
              <a:lnSpc>
                <a:spcPct val="150000"/>
              </a:lnSpc>
              <a:spcBef>
                <a:spcPts val="600"/>
              </a:spcBef>
            </a:pPr>
            <a:r>
              <a:rPr lang="en-US" altLang="zh-CN" dirty="0">
                <a:solidFill>
                  <a:srgbClr val="FF0000"/>
                </a:solidFill>
                <a:latin typeface="+mn-ea"/>
              </a:rPr>
              <a:t>3</a:t>
            </a:r>
            <a:r>
              <a:rPr lang="zh-CN" altLang="en-US" dirty="0">
                <a:solidFill>
                  <a:srgbClr val="FF0000"/>
                </a:solidFill>
                <a:latin typeface="+mn-ea"/>
              </a:rPr>
              <a:t>岁</a:t>
            </a:r>
            <a:r>
              <a:rPr lang="zh-CN" altLang="en-US" dirty="0">
                <a:latin typeface="+mn-ea"/>
              </a:rPr>
              <a:t>能读英语，会算术；</a:t>
            </a:r>
            <a:r>
              <a:rPr lang="en-US" altLang="zh-CN" dirty="0">
                <a:solidFill>
                  <a:srgbClr val="FF0000"/>
                </a:solidFill>
                <a:latin typeface="+mn-ea"/>
              </a:rPr>
              <a:t>5</a:t>
            </a:r>
            <a:r>
              <a:rPr lang="zh-CN" altLang="en-US" dirty="0">
                <a:solidFill>
                  <a:srgbClr val="FF0000"/>
                </a:solidFill>
                <a:latin typeface="+mn-ea"/>
              </a:rPr>
              <a:t>岁</a:t>
            </a:r>
            <a:r>
              <a:rPr lang="zh-CN" altLang="en-US" dirty="0">
                <a:latin typeface="+mn-ea"/>
              </a:rPr>
              <a:t>能译拉丁语、希腊语和希伯来语，并能背诵荷马史诗；</a:t>
            </a:r>
            <a:r>
              <a:rPr lang="en-US" altLang="zh-CN" dirty="0">
                <a:solidFill>
                  <a:srgbClr val="FF0000"/>
                </a:solidFill>
                <a:latin typeface="+mn-ea"/>
              </a:rPr>
              <a:t>9</a:t>
            </a:r>
            <a:r>
              <a:rPr lang="zh-CN" altLang="en-US" dirty="0">
                <a:solidFill>
                  <a:srgbClr val="FF0000"/>
                </a:solidFill>
                <a:latin typeface="+mn-ea"/>
              </a:rPr>
              <a:t>岁</a:t>
            </a:r>
            <a:r>
              <a:rPr lang="zh-CN" altLang="en-US" dirty="0">
                <a:latin typeface="+mn-ea"/>
              </a:rPr>
              <a:t>便熟悉了波斯语、阿拉伯语和印地语。他自幼喜欢算术，计算很快。</a:t>
            </a:r>
            <a:endParaRPr lang="en-US" altLang="zh-CN" dirty="0">
              <a:latin typeface="+mn-ea"/>
            </a:endParaRPr>
          </a:p>
          <a:p>
            <a:pPr algn="just">
              <a:lnSpc>
                <a:spcPct val="150000"/>
              </a:lnSpc>
              <a:spcBef>
                <a:spcPts val="600"/>
              </a:spcBef>
            </a:pPr>
            <a:r>
              <a:rPr lang="en-US" altLang="zh-CN" dirty="0">
                <a:solidFill>
                  <a:srgbClr val="0000FF"/>
                </a:solidFill>
                <a:latin typeface="+mn-ea"/>
              </a:rPr>
              <a:t>1818</a:t>
            </a:r>
            <a:r>
              <a:rPr lang="zh-CN" altLang="en-US" dirty="0">
                <a:solidFill>
                  <a:srgbClr val="0000FF"/>
                </a:solidFill>
                <a:latin typeface="+mn-ea"/>
              </a:rPr>
              <a:t>年</a:t>
            </a:r>
            <a:r>
              <a:rPr lang="zh-CN" altLang="en-US" dirty="0">
                <a:latin typeface="+mn-ea"/>
              </a:rPr>
              <a:t>遇到美国“计算神童”</a:t>
            </a:r>
            <a:r>
              <a:rPr lang="en-US" altLang="zh-CN" dirty="0">
                <a:latin typeface="+mn-ea"/>
              </a:rPr>
              <a:t>Z</a:t>
            </a:r>
            <a:r>
              <a:rPr lang="zh-CN" altLang="en-US" dirty="0">
                <a:latin typeface="+mn-ea"/>
              </a:rPr>
              <a:t>．</a:t>
            </a:r>
            <a:r>
              <a:rPr lang="zh-CN" altLang="en-US" dirty="0">
                <a:solidFill>
                  <a:srgbClr val="C00000"/>
                </a:solidFill>
                <a:latin typeface="+mn-ea"/>
              </a:rPr>
              <a:t>科耳本</a:t>
            </a:r>
            <a:r>
              <a:rPr lang="zh-CN" altLang="en-US" dirty="0">
                <a:latin typeface="+mn-ea"/>
              </a:rPr>
              <a:t>（</a:t>
            </a:r>
            <a:r>
              <a:rPr lang="en-US" altLang="zh-CN" dirty="0">
                <a:latin typeface="+mn-ea"/>
              </a:rPr>
              <a:t>Colburn</a:t>
            </a:r>
            <a:r>
              <a:rPr lang="zh-CN" altLang="en-US" dirty="0">
                <a:latin typeface="+mn-ea"/>
              </a:rPr>
              <a:t>）后对数学产生了更深厚的兴趣。</a:t>
            </a:r>
            <a:endParaRPr lang="en-US" altLang="zh-CN" dirty="0">
              <a:latin typeface="+mn-ea"/>
            </a:endParaRPr>
          </a:p>
          <a:p>
            <a:pPr algn="just">
              <a:lnSpc>
                <a:spcPct val="150000"/>
              </a:lnSpc>
              <a:spcBef>
                <a:spcPts val="600"/>
              </a:spcBef>
            </a:pPr>
            <a:r>
              <a:rPr lang="zh-CN" altLang="en-US" dirty="0">
                <a:latin typeface="+mn-ea"/>
              </a:rPr>
              <a:t>到</a:t>
            </a:r>
            <a:r>
              <a:rPr lang="en-US" altLang="zh-CN" dirty="0">
                <a:solidFill>
                  <a:srgbClr val="7030A0"/>
                </a:solidFill>
                <a:latin typeface="+mn-ea"/>
              </a:rPr>
              <a:t>1820</a:t>
            </a:r>
            <a:r>
              <a:rPr lang="zh-CN" altLang="en-US" dirty="0">
                <a:solidFill>
                  <a:srgbClr val="7030A0"/>
                </a:solidFill>
                <a:latin typeface="+mn-ea"/>
              </a:rPr>
              <a:t>年</a:t>
            </a:r>
            <a:r>
              <a:rPr lang="zh-CN" altLang="en-US" dirty="0">
                <a:latin typeface="+mn-ea"/>
              </a:rPr>
              <a:t>已阅读了</a:t>
            </a:r>
            <a:r>
              <a:rPr lang="zh-CN" altLang="en-US" dirty="0">
                <a:solidFill>
                  <a:srgbClr val="C00000"/>
                </a:solidFill>
                <a:latin typeface="+mn-ea"/>
              </a:rPr>
              <a:t>牛顿</a:t>
            </a:r>
            <a:r>
              <a:rPr lang="zh-CN" altLang="en-US" dirty="0">
                <a:latin typeface="+mn-ea"/>
              </a:rPr>
              <a:t>的</a:t>
            </a:r>
            <a:r>
              <a:rPr lang="en-US" altLang="zh-CN" dirty="0">
                <a:latin typeface="+mn-ea"/>
              </a:rPr>
              <a:t>《</a:t>
            </a:r>
            <a:r>
              <a:rPr lang="zh-CN" altLang="en-US" dirty="0">
                <a:latin typeface="+mn-ea"/>
              </a:rPr>
              <a:t>自然哲学的数学原理</a:t>
            </a:r>
            <a:r>
              <a:rPr lang="en-US" altLang="zh-CN" dirty="0">
                <a:latin typeface="+mn-ea"/>
              </a:rPr>
              <a:t>》</a:t>
            </a:r>
            <a:r>
              <a:rPr lang="zh-CN" altLang="en-US" dirty="0">
                <a:latin typeface="+mn-ea"/>
              </a:rPr>
              <a:t>，并对天文学有强烈爱好，常用自己的望远镜观测天体。</a:t>
            </a:r>
            <a:endParaRPr lang="en-US" altLang="zh-CN" dirty="0">
              <a:latin typeface="+mn-ea"/>
            </a:endParaRPr>
          </a:p>
        </p:txBody>
      </p:sp>
      <p:sp>
        <p:nvSpPr>
          <p:cNvPr id="4" name="Rectangle 3">
            <a:extLst>
              <a:ext uri="{FF2B5EF4-FFF2-40B4-BE49-F238E27FC236}">
                <a16:creationId xmlns:a16="http://schemas.microsoft.com/office/drawing/2014/main" id="{8F7A96B4-8F34-4004-9A89-1CC28D9DCEFF}"/>
              </a:ext>
            </a:extLst>
          </p:cNvPr>
          <p:cNvSpPr/>
          <p:nvPr/>
        </p:nvSpPr>
        <p:spPr>
          <a:xfrm>
            <a:off x="231775" y="3999183"/>
            <a:ext cx="3124200" cy="1688411"/>
          </a:xfrm>
          <a:prstGeom prst="rect">
            <a:avLst/>
          </a:prstGeom>
        </p:spPr>
        <p:txBody>
          <a:bodyPr wrap="square">
            <a:spAutoFit/>
          </a:bodyPr>
          <a:lstStyle/>
          <a:p>
            <a:pPr>
              <a:lnSpc>
                <a:spcPct val="150000"/>
              </a:lnSpc>
            </a:pPr>
            <a:r>
              <a:rPr lang="zh-CN" altLang="en-US" b="1" dirty="0">
                <a:solidFill>
                  <a:srgbClr val="0000FF"/>
                </a:solidFill>
                <a:cs typeface="Arial" panose="020B0604020202020204" pitchFamily="34" charset="0"/>
              </a:rPr>
              <a:t>威廉</a:t>
            </a:r>
            <a:r>
              <a:rPr lang="en-US" altLang="zh-CN" b="1" dirty="0">
                <a:solidFill>
                  <a:srgbClr val="0000FF"/>
                </a:solidFill>
                <a:cs typeface="Arial" panose="020B0604020202020204" pitchFamily="34" charset="0"/>
              </a:rPr>
              <a:t>·</a:t>
            </a:r>
            <a:r>
              <a:rPr lang="zh-CN" altLang="en-US" b="1" dirty="0">
                <a:solidFill>
                  <a:srgbClr val="0000FF"/>
                </a:solidFill>
                <a:cs typeface="Arial" panose="020B0604020202020204" pitchFamily="34" charset="0"/>
              </a:rPr>
              <a:t>哈密顿</a:t>
            </a:r>
            <a:endParaRPr lang="en-US" altLang="zh-CN" b="1" dirty="0">
              <a:solidFill>
                <a:srgbClr val="0000FF"/>
              </a:solidFill>
              <a:cs typeface="Arial" panose="020B0604020202020204" pitchFamily="34" charset="0"/>
            </a:endParaRPr>
          </a:p>
          <a:p>
            <a:pPr>
              <a:lnSpc>
                <a:spcPct val="150000"/>
              </a:lnSpc>
            </a:pPr>
            <a:r>
              <a:rPr lang="zh-CN" altLang="en-US" b="1" dirty="0">
                <a:solidFill>
                  <a:srgbClr val="333333"/>
                </a:solidFill>
                <a:cs typeface="Arial" panose="020B0604020202020204" pitchFamily="34" charset="0"/>
              </a:rPr>
              <a:t>爱尔兰数学家、物理学家、力学家</a:t>
            </a:r>
            <a:endParaRPr lang="zh-CN" altLang="en-US" b="1" dirty="0"/>
          </a:p>
        </p:txBody>
      </p:sp>
      <p:pic>
        <p:nvPicPr>
          <p:cNvPr id="9" name="图片 8">
            <a:extLst>
              <a:ext uri="{FF2B5EF4-FFF2-40B4-BE49-F238E27FC236}">
                <a16:creationId xmlns:a16="http://schemas.microsoft.com/office/drawing/2014/main" id="{C2F5A8C7-24BF-4E77-8C2D-DD751E354C8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575" y="1171993"/>
            <a:ext cx="2234871" cy="2719947"/>
          </a:xfrm>
          <a:prstGeom prst="rect">
            <a:avLst/>
          </a:prstGeom>
          <a:noFill/>
          <a:ln>
            <a:noFill/>
          </a:ln>
        </p:spPr>
      </p:pic>
    </p:spTree>
    <p:custDataLst>
      <p:tags r:id="rId1"/>
    </p:custDataLst>
    <p:extLst>
      <p:ext uri="{BB962C8B-B14F-4D97-AF65-F5344CB8AC3E}">
        <p14:creationId xmlns:p14="http://schemas.microsoft.com/office/powerpoint/2010/main" val="135009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lstStyle/>
          <a:p>
            <a:pPr eaLnBrk="1" hangingPunct="1"/>
            <a:r>
              <a:rPr lang="zh-CN" altLang="en-US" dirty="0"/>
              <a:t>例</a:t>
            </a:r>
            <a:r>
              <a:rPr lang="en-US" altLang="zh-CN" dirty="0"/>
              <a:t>7.11</a:t>
            </a:r>
            <a:endParaRPr lang="zh-CN" altLang="en-US" dirty="0"/>
          </a:p>
        </p:txBody>
      </p:sp>
      <p:sp>
        <p:nvSpPr>
          <p:cNvPr id="1378307" name="Rectangle 3"/>
          <p:cNvSpPr>
            <a:spLocks noGrp="1" noChangeArrowheads="1"/>
          </p:cNvSpPr>
          <p:nvPr>
            <p:ph type="body" idx="1"/>
          </p:nvPr>
        </p:nvSpPr>
        <p:spPr>
          <a:xfrm>
            <a:off x="754221" y="915194"/>
            <a:ext cx="10755154" cy="5181599"/>
          </a:xfrm>
        </p:spPr>
        <p:txBody>
          <a:bodyPr>
            <a:normAutofit/>
          </a:bodyPr>
          <a:lstStyle/>
          <a:p>
            <a:pPr marL="0" indent="648000">
              <a:lnSpc>
                <a:spcPct val="150000"/>
              </a:lnSpc>
              <a:spcBef>
                <a:spcPts val="600"/>
              </a:spcBef>
              <a:buNone/>
            </a:pPr>
            <a:r>
              <a:rPr lang="zh-CN" altLang="en-US" dirty="0"/>
              <a:t>假设有一台计算机，它有一条加法指令，可计算</a:t>
            </a:r>
            <a:r>
              <a:rPr lang="en-US" altLang="zh-CN" dirty="0"/>
              <a:t>4</a:t>
            </a:r>
            <a:r>
              <a:rPr lang="zh-CN" altLang="en-US" dirty="0"/>
              <a:t>个数的和。如果要求</a:t>
            </a:r>
            <a:r>
              <a:rPr lang="en-US" altLang="zh-CN" dirty="0"/>
              <a:t>16</a:t>
            </a:r>
            <a:r>
              <a:rPr lang="zh-CN" altLang="en-US" dirty="0"/>
              <a:t>个数</a:t>
            </a:r>
            <a:r>
              <a:rPr lang="en-US" altLang="zh-CN" dirty="0"/>
              <a:t>x</a:t>
            </a:r>
            <a:r>
              <a:rPr lang="en-US" altLang="zh-CN" baseline="-25000" dirty="0"/>
              <a:t>1</a:t>
            </a:r>
            <a:r>
              <a:rPr lang="en-US" altLang="zh-CN" dirty="0"/>
              <a:t>, x</a:t>
            </a:r>
            <a:r>
              <a:rPr lang="en-US" altLang="zh-CN" baseline="-25000" dirty="0"/>
              <a:t>2</a:t>
            </a:r>
            <a:r>
              <a:rPr lang="en-US" altLang="zh-CN" dirty="0"/>
              <a:t>, x</a:t>
            </a:r>
            <a:r>
              <a:rPr lang="en-US" altLang="zh-CN" baseline="-25000" dirty="0"/>
              <a:t>3</a:t>
            </a:r>
            <a:r>
              <a:rPr lang="en-US" altLang="zh-CN" dirty="0"/>
              <a:t>, x</a:t>
            </a:r>
            <a:r>
              <a:rPr lang="en-US" altLang="zh-CN" baseline="-25000" dirty="0"/>
              <a:t>4</a:t>
            </a:r>
            <a:r>
              <a:rPr lang="en-US" altLang="zh-CN" dirty="0"/>
              <a:t>, x</a:t>
            </a:r>
            <a:r>
              <a:rPr lang="en-US" altLang="zh-CN" baseline="-25000" dirty="0"/>
              <a:t>5</a:t>
            </a:r>
            <a:r>
              <a:rPr lang="en-US" altLang="zh-CN" dirty="0"/>
              <a:t>, x</a:t>
            </a:r>
            <a:r>
              <a:rPr lang="en-US" altLang="zh-CN" baseline="-25000" dirty="0"/>
              <a:t>6</a:t>
            </a:r>
            <a:r>
              <a:rPr lang="en-US" altLang="zh-CN" dirty="0"/>
              <a:t>, x</a:t>
            </a:r>
            <a:r>
              <a:rPr lang="en-US" altLang="zh-CN" baseline="-25000" dirty="0"/>
              <a:t>7</a:t>
            </a:r>
            <a:r>
              <a:rPr lang="en-US" altLang="zh-CN" dirty="0"/>
              <a:t>, x</a:t>
            </a:r>
            <a:r>
              <a:rPr lang="en-US" altLang="zh-CN" baseline="-25000" dirty="0"/>
              <a:t>8</a:t>
            </a:r>
            <a:r>
              <a:rPr lang="en-US" altLang="zh-CN" dirty="0"/>
              <a:t>, x</a:t>
            </a:r>
            <a:r>
              <a:rPr lang="en-US" altLang="zh-CN" baseline="-25000" dirty="0"/>
              <a:t>9</a:t>
            </a:r>
            <a:r>
              <a:rPr lang="en-US" altLang="zh-CN" dirty="0"/>
              <a:t>, x</a:t>
            </a:r>
            <a:r>
              <a:rPr lang="en-US" altLang="zh-CN" baseline="-25000" dirty="0"/>
              <a:t>10</a:t>
            </a:r>
            <a:r>
              <a:rPr lang="en-US" altLang="zh-CN" dirty="0"/>
              <a:t>, x</a:t>
            </a:r>
            <a:r>
              <a:rPr lang="en-US" altLang="zh-CN" baseline="-25000" dirty="0"/>
              <a:t>11</a:t>
            </a:r>
            <a:r>
              <a:rPr lang="en-US" altLang="zh-CN" dirty="0"/>
              <a:t>, x</a:t>
            </a:r>
            <a:r>
              <a:rPr lang="en-US" altLang="zh-CN" baseline="-25000" dirty="0"/>
              <a:t>12</a:t>
            </a:r>
            <a:r>
              <a:rPr lang="en-US" altLang="zh-CN" dirty="0"/>
              <a:t>, x</a:t>
            </a:r>
            <a:r>
              <a:rPr lang="en-US" altLang="zh-CN" baseline="-25000" dirty="0"/>
              <a:t>13</a:t>
            </a:r>
            <a:r>
              <a:rPr lang="en-US" altLang="zh-CN" dirty="0"/>
              <a:t>, x</a:t>
            </a:r>
            <a:r>
              <a:rPr lang="en-US" altLang="zh-CN" baseline="-25000" dirty="0"/>
              <a:t>14</a:t>
            </a:r>
            <a:r>
              <a:rPr lang="en-US" altLang="zh-CN" dirty="0"/>
              <a:t>, x</a:t>
            </a:r>
            <a:r>
              <a:rPr lang="en-US" altLang="zh-CN" baseline="-25000" dirty="0"/>
              <a:t>15</a:t>
            </a:r>
            <a:r>
              <a:rPr lang="en-US" altLang="zh-CN" dirty="0"/>
              <a:t>, x</a:t>
            </a:r>
            <a:r>
              <a:rPr lang="en-US" altLang="zh-CN" baseline="-25000" dirty="0"/>
              <a:t>16</a:t>
            </a:r>
            <a:r>
              <a:rPr lang="zh-CN" altLang="en-US" dirty="0"/>
              <a:t>之和，问至少要执行几次加法指令？</a:t>
            </a:r>
          </a:p>
          <a:p>
            <a:pPr marL="0" indent="0">
              <a:lnSpc>
                <a:spcPct val="150000"/>
              </a:lnSpc>
              <a:spcBef>
                <a:spcPts val="600"/>
              </a:spcBef>
              <a:buNone/>
            </a:pPr>
            <a:r>
              <a:rPr lang="zh-CN" altLang="en-US" dirty="0">
                <a:solidFill>
                  <a:srgbClr val="C00000"/>
                </a:solidFill>
              </a:rPr>
              <a:t>解  </a:t>
            </a:r>
            <a:r>
              <a:rPr lang="zh-CN" altLang="en-US" dirty="0"/>
              <a:t>用</a:t>
            </a:r>
            <a:r>
              <a:rPr lang="en-US" altLang="zh-CN" dirty="0"/>
              <a:t>4</a:t>
            </a:r>
            <a:r>
              <a:rPr lang="zh-CN" altLang="en-US" dirty="0"/>
              <a:t>个结点表示</a:t>
            </a:r>
            <a:r>
              <a:rPr lang="en-US" altLang="zh-CN" dirty="0"/>
              <a:t>4</a:t>
            </a:r>
            <a:r>
              <a:rPr lang="zh-CN" altLang="en-US" dirty="0"/>
              <a:t>个数，将表示</a:t>
            </a:r>
            <a:r>
              <a:rPr lang="en-US" altLang="zh-CN" dirty="0"/>
              <a:t>4</a:t>
            </a:r>
            <a:r>
              <a:rPr lang="zh-CN" altLang="en-US" dirty="0"/>
              <a:t>个数之和的结点作为它们的父结点。</a:t>
            </a:r>
            <a:endParaRPr lang="en-US" altLang="zh-CN" dirty="0"/>
          </a:p>
          <a:p>
            <a:pPr marL="0" indent="468000">
              <a:lnSpc>
                <a:spcPct val="150000"/>
              </a:lnSpc>
              <a:spcBef>
                <a:spcPts val="600"/>
              </a:spcBef>
              <a:buNone/>
            </a:pPr>
            <a:r>
              <a:rPr lang="zh-CN" altLang="en-US" dirty="0"/>
              <a:t>这样本问题可理解为求一个完全</a:t>
            </a:r>
            <a:r>
              <a:rPr lang="en-US" altLang="zh-CN" dirty="0"/>
              <a:t>4</a:t>
            </a:r>
            <a:r>
              <a:rPr lang="zh-CN" altLang="en-US" dirty="0"/>
              <a:t>元树的分支点问题。</a:t>
            </a:r>
            <a:endParaRPr lang="en-US" altLang="zh-CN" dirty="0"/>
          </a:p>
          <a:p>
            <a:pPr marL="0" indent="468000">
              <a:lnSpc>
                <a:spcPct val="150000"/>
              </a:lnSpc>
              <a:spcBef>
                <a:spcPts val="600"/>
              </a:spcBef>
              <a:buNone/>
            </a:pPr>
            <a:r>
              <a:rPr lang="zh-CN" altLang="en-US" dirty="0"/>
              <a:t>把</a:t>
            </a:r>
            <a:r>
              <a:rPr lang="en-US" altLang="zh-CN" dirty="0"/>
              <a:t>16</a:t>
            </a:r>
            <a:r>
              <a:rPr lang="zh-CN" altLang="en-US" dirty="0"/>
              <a:t>个数看成叶。</a:t>
            </a:r>
            <a:endParaRPr lang="en-US" altLang="zh-CN" dirty="0"/>
          </a:p>
          <a:p>
            <a:pPr marL="0" indent="468000">
              <a:lnSpc>
                <a:spcPct val="150000"/>
              </a:lnSpc>
              <a:spcBef>
                <a:spcPts val="600"/>
              </a:spcBef>
              <a:buNone/>
            </a:pPr>
            <a:r>
              <a:rPr lang="zh-CN" altLang="en-US" dirty="0"/>
              <a:t>由定理</a:t>
            </a:r>
            <a:r>
              <a:rPr lang="en-US" altLang="zh-CN" dirty="0"/>
              <a:t>7.4</a:t>
            </a:r>
            <a:r>
              <a:rPr lang="zh-CN" altLang="en-US" dirty="0"/>
              <a:t>知，有</a:t>
            </a:r>
            <a:r>
              <a:rPr lang="en-US" altLang="zh-CN" dirty="0"/>
              <a:t>(4-1)</a:t>
            </a:r>
            <a:r>
              <a:rPr lang="en-US" altLang="zh-CN" dirty="0" err="1"/>
              <a:t>i</a:t>
            </a:r>
            <a:r>
              <a:rPr lang="en-US" altLang="zh-CN" dirty="0"/>
              <a:t> = 16-1</a:t>
            </a:r>
            <a:r>
              <a:rPr lang="zh-CN" altLang="en-US" dirty="0"/>
              <a:t>，得</a:t>
            </a:r>
            <a:r>
              <a:rPr lang="en-US" altLang="zh-CN" dirty="0" err="1"/>
              <a:t>i</a:t>
            </a:r>
            <a:r>
              <a:rPr lang="en-US" altLang="zh-CN" dirty="0"/>
              <a:t> = 5</a:t>
            </a:r>
            <a:r>
              <a:rPr lang="zh-CN" altLang="en-US" dirty="0"/>
              <a:t>。</a:t>
            </a:r>
            <a:endParaRPr lang="en-US" altLang="zh-CN" dirty="0"/>
          </a:p>
          <a:p>
            <a:pPr marL="0" indent="468000">
              <a:lnSpc>
                <a:spcPct val="150000"/>
              </a:lnSpc>
              <a:spcBef>
                <a:spcPts val="600"/>
              </a:spcBef>
              <a:buNone/>
            </a:pPr>
            <a:r>
              <a:rPr lang="zh-CN" altLang="en-US" dirty="0"/>
              <a:t>所以至少要执行</a:t>
            </a:r>
            <a:r>
              <a:rPr lang="en-US" altLang="zh-CN" dirty="0"/>
              <a:t>5</a:t>
            </a:r>
            <a:r>
              <a:rPr lang="zh-CN" altLang="en-US" dirty="0"/>
              <a:t>次加法指令。 </a:t>
            </a:r>
          </a:p>
        </p:txBody>
      </p:sp>
    </p:spTree>
    <p:extLst>
      <p:ext uri="{BB962C8B-B14F-4D97-AF65-F5344CB8AC3E}">
        <p14:creationId xmlns:p14="http://schemas.microsoft.com/office/powerpoint/2010/main" val="7901295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78307">
                                            <p:txEl>
                                              <p:pRg st="0" end="0"/>
                                            </p:txEl>
                                          </p:spTgt>
                                        </p:tgtEl>
                                        <p:attrNameLst>
                                          <p:attrName>style.visibility</p:attrName>
                                        </p:attrNameLst>
                                      </p:cBhvr>
                                      <p:to>
                                        <p:strVal val="visible"/>
                                      </p:to>
                                    </p:set>
                                    <p:anim calcmode="lin" valueType="num">
                                      <p:cBhvr additive="base">
                                        <p:cTn id="7" dur="500" fill="hold"/>
                                        <p:tgtEl>
                                          <p:spTgt spid="13783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783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78307">
                                            <p:txEl>
                                              <p:pRg st="1" end="1"/>
                                            </p:txEl>
                                          </p:spTgt>
                                        </p:tgtEl>
                                        <p:attrNameLst>
                                          <p:attrName>style.visibility</p:attrName>
                                        </p:attrNameLst>
                                      </p:cBhvr>
                                      <p:to>
                                        <p:strVal val="visible"/>
                                      </p:to>
                                    </p:set>
                                    <p:anim calcmode="lin" valueType="num">
                                      <p:cBhvr additive="base">
                                        <p:cTn id="13" dur="500" fill="hold"/>
                                        <p:tgtEl>
                                          <p:spTgt spid="137830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7830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78307">
                                            <p:txEl>
                                              <p:pRg st="2" end="2"/>
                                            </p:txEl>
                                          </p:spTgt>
                                        </p:tgtEl>
                                        <p:attrNameLst>
                                          <p:attrName>style.visibility</p:attrName>
                                        </p:attrNameLst>
                                      </p:cBhvr>
                                      <p:to>
                                        <p:strVal val="visible"/>
                                      </p:to>
                                    </p:set>
                                    <p:anim calcmode="lin" valueType="num">
                                      <p:cBhvr additive="base">
                                        <p:cTn id="19" dur="500" fill="hold"/>
                                        <p:tgtEl>
                                          <p:spTgt spid="137830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7830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78307">
                                            <p:txEl>
                                              <p:pRg st="3" end="3"/>
                                            </p:txEl>
                                          </p:spTgt>
                                        </p:tgtEl>
                                        <p:attrNameLst>
                                          <p:attrName>style.visibility</p:attrName>
                                        </p:attrNameLst>
                                      </p:cBhvr>
                                      <p:to>
                                        <p:strVal val="visible"/>
                                      </p:to>
                                    </p:set>
                                    <p:anim calcmode="lin" valueType="num">
                                      <p:cBhvr additive="base">
                                        <p:cTn id="25" dur="500" fill="hold"/>
                                        <p:tgtEl>
                                          <p:spTgt spid="137830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7830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78307">
                                            <p:txEl>
                                              <p:pRg st="4" end="4"/>
                                            </p:txEl>
                                          </p:spTgt>
                                        </p:tgtEl>
                                        <p:attrNameLst>
                                          <p:attrName>style.visibility</p:attrName>
                                        </p:attrNameLst>
                                      </p:cBhvr>
                                      <p:to>
                                        <p:strVal val="visible"/>
                                      </p:to>
                                    </p:set>
                                    <p:anim calcmode="lin" valueType="num">
                                      <p:cBhvr additive="base">
                                        <p:cTn id="31" dur="500" fill="hold"/>
                                        <p:tgtEl>
                                          <p:spTgt spid="137830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7830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78307">
                                            <p:txEl>
                                              <p:pRg st="5" end="5"/>
                                            </p:txEl>
                                          </p:spTgt>
                                        </p:tgtEl>
                                        <p:attrNameLst>
                                          <p:attrName>style.visibility</p:attrName>
                                        </p:attrNameLst>
                                      </p:cBhvr>
                                      <p:to>
                                        <p:strVal val="visible"/>
                                      </p:to>
                                    </p:set>
                                    <p:anim calcmode="lin" valueType="num">
                                      <p:cBhvr additive="base">
                                        <p:cTn id="37" dur="500" fill="hold"/>
                                        <p:tgtEl>
                                          <p:spTgt spid="137830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7830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8307"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lstStyle/>
          <a:p>
            <a:pPr eaLnBrk="1" hangingPunct="1"/>
            <a:r>
              <a:rPr lang="zh-CN" altLang="en-US" dirty="0"/>
              <a:t>例</a:t>
            </a:r>
            <a:r>
              <a:rPr lang="en-US" altLang="zh-CN" dirty="0"/>
              <a:t>7.11</a:t>
            </a:r>
            <a:endParaRPr lang="zh-CN" altLang="en-US" dirty="0"/>
          </a:p>
        </p:txBody>
      </p:sp>
      <p:sp>
        <p:nvSpPr>
          <p:cNvPr id="1378307" name="Rectangle 3"/>
          <p:cNvSpPr>
            <a:spLocks noGrp="1" noChangeArrowheads="1"/>
          </p:cNvSpPr>
          <p:nvPr>
            <p:ph type="body" idx="1"/>
          </p:nvPr>
        </p:nvSpPr>
        <p:spPr>
          <a:xfrm>
            <a:off x="754221" y="915195"/>
            <a:ext cx="10755154" cy="838200"/>
          </a:xfrm>
        </p:spPr>
        <p:txBody>
          <a:bodyPr/>
          <a:lstStyle/>
          <a:p>
            <a:pPr marL="0" indent="0">
              <a:lnSpc>
                <a:spcPct val="150000"/>
              </a:lnSpc>
              <a:spcBef>
                <a:spcPts val="600"/>
              </a:spcBef>
              <a:buNone/>
            </a:pPr>
            <a:r>
              <a:rPr lang="zh-CN" altLang="en-US" dirty="0"/>
              <a:t>两种可能的顺序：</a:t>
            </a:r>
          </a:p>
        </p:txBody>
      </p:sp>
      <p:grpSp>
        <p:nvGrpSpPr>
          <p:cNvPr id="2" name="组合 1">
            <a:extLst>
              <a:ext uri="{FF2B5EF4-FFF2-40B4-BE49-F238E27FC236}">
                <a16:creationId xmlns:a16="http://schemas.microsoft.com/office/drawing/2014/main" id="{FFCA8E8D-5830-4AA0-A91C-BB5456F7BF4F}"/>
              </a:ext>
            </a:extLst>
          </p:cNvPr>
          <p:cNvGrpSpPr/>
          <p:nvPr/>
        </p:nvGrpSpPr>
        <p:grpSpPr>
          <a:xfrm>
            <a:off x="688975" y="2444718"/>
            <a:ext cx="6450092" cy="3225332"/>
            <a:chOff x="944483" y="2444718"/>
            <a:chExt cx="6450092" cy="3225332"/>
          </a:xfrm>
        </p:grpSpPr>
        <p:cxnSp>
          <p:nvCxnSpPr>
            <p:cNvPr id="77" name="Line 4782">
              <a:extLst>
                <a:ext uri="{FF2B5EF4-FFF2-40B4-BE49-F238E27FC236}">
                  <a16:creationId xmlns:a16="http://schemas.microsoft.com/office/drawing/2014/main" id="{5A62F62E-3CE0-49F1-82C2-2313C9539A83}"/>
                </a:ext>
              </a:extLst>
            </p:cNvPr>
            <p:cNvCxnSpPr>
              <a:cxnSpLocks noChangeShapeType="1"/>
            </p:cNvCxnSpPr>
            <p:nvPr/>
          </p:nvCxnSpPr>
          <p:spPr bwMode="auto">
            <a:xfrm>
              <a:off x="4142637" y="2526448"/>
              <a:ext cx="2313402" cy="963727"/>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8" name="Line 4785">
              <a:extLst>
                <a:ext uri="{FF2B5EF4-FFF2-40B4-BE49-F238E27FC236}">
                  <a16:creationId xmlns:a16="http://schemas.microsoft.com/office/drawing/2014/main" id="{85C1AD17-8FA3-4897-9620-0B37F430AB91}"/>
                </a:ext>
              </a:extLst>
            </p:cNvPr>
            <p:cNvCxnSpPr>
              <a:cxnSpLocks noChangeShapeType="1"/>
            </p:cNvCxnSpPr>
            <p:nvPr/>
          </p:nvCxnSpPr>
          <p:spPr bwMode="auto">
            <a:xfrm>
              <a:off x="4091981" y="2506016"/>
              <a:ext cx="797725" cy="965309"/>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9" name="Line 4788">
              <a:extLst>
                <a:ext uri="{FF2B5EF4-FFF2-40B4-BE49-F238E27FC236}">
                  <a16:creationId xmlns:a16="http://schemas.microsoft.com/office/drawing/2014/main" id="{BD9C5D3F-FD7C-43B2-B3B9-F5832090753D}"/>
                </a:ext>
              </a:extLst>
            </p:cNvPr>
            <p:cNvCxnSpPr>
              <a:cxnSpLocks noChangeShapeType="1"/>
            </p:cNvCxnSpPr>
            <p:nvPr/>
          </p:nvCxnSpPr>
          <p:spPr bwMode="auto">
            <a:xfrm flipH="1">
              <a:off x="1744942" y="2526448"/>
              <a:ext cx="2313402" cy="963727"/>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81" name="Text Box 4786">
              <a:extLst>
                <a:ext uri="{FF2B5EF4-FFF2-40B4-BE49-F238E27FC236}">
                  <a16:creationId xmlns:a16="http://schemas.microsoft.com/office/drawing/2014/main" id="{0FD4C167-28B3-442F-90E2-D8AF15B49754}"/>
                </a:ext>
              </a:extLst>
            </p:cNvPr>
            <p:cNvSpPr txBox="1">
              <a:spLocks noChangeArrowheads="1"/>
            </p:cNvSpPr>
            <p:nvPr/>
          </p:nvSpPr>
          <p:spPr bwMode="auto">
            <a:xfrm>
              <a:off x="3838702" y="5188420"/>
              <a:ext cx="717808" cy="481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zh-CN" b="1" kern="100" dirty="0">
                  <a:solidFill>
                    <a:srgbClr val="7030A0"/>
                  </a:solidFill>
                  <a:effectLst/>
                  <a:ea typeface="宋体" panose="02010600030101010101" pitchFamily="2" charset="-122"/>
                  <a:cs typeface="宋体" panose="02010600030101010101" pitchFamily="2" charset="-122"/>
                </a:rPr>
                <a:t>（</a:t>
              </a:r>
              <a:r>
                <a:rPr lang="en-US" b="1" kern="100" dirty="0">
                  <a:solidFill>
                    <a:srgbClr val="7030A0"/>
                  </a:solidFill>
                  <a:effectLst/>
                  <a:ea typeface="宋体" panose="02010600030101010101" pitchFamily="2" charset="-122"/>
                  <a:cs typeface="宋体" panose="02010600030101010101" pitchFamily="2" charset="-122"/>
                </a:rPr>
                <a:t>a</a:t>
              </a:r>
              <a:r>
                <a:rPr lang="zh-CN" b="1" kern="100" dirty="0">
                  <a:solidFill>
                    <a:srgbClr val="7030A0"/>
                  </a:solidFill>
                  <a:effectLst/>
                  <a:ea typeface="宋体" panose="02010600030101010101" pitchFamily="2" charset="-122"/>
                  <a:cs typeface="宋体" panose="02010600030101010101" pitchFamily="2" charset="-122"/>
                </a:rPr>
                <a:t>）</a:t>
              </a:r>
            </a:p>
          </p:txBody>
        </p:sp>
        <p:cxnSp>
          <p:nvCxnSpPr>
            <p:cNvPr id="82" name="Line 4789">
              <a:extLst>
                <a:ext uri="{FF2B5EF4-FFF2-40B4-BE49-F238E27FC236}">
                  <a16:creationId xmlns:a16="http://schemas.microsoft.com/office/drawing/2014/main" id="{94CE0828-2030-44EB-8565-9602F658F538}"/>
                </a:ext>
              </a:extLst>
            </p:cNvPr>
            <p:cNvCxnSpPr>
              <a:cxnSpLocks noChangeShapeType="1"/>
            </p:cNvCxnSpPr>
            <p:nvPr/>
          </p:nvCxnSpPr>
          <p:spPr bwMode="auto">
            <a:xfrm flipH="1">
              <a:off x="1508550" y="3548066"/>
              <a:ext cx="198401" cy="963727"/>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4" name="Line 4790">
              <a:extLst>
                <a:ext uri="{FF2B5EF4-FFF2-40B4-BE49-F238E27FC236}">
                  <a16:creationId xmlns:a16="http://schemas.microsoft.com/office/drawing/2014/main" id="{D9736B4E-EDFE-42FF-977D-8CB8A285A99E}"/>
                </a:ext>
              </a:extLst>
            </p:cNvPr>
            <p:cNvCxnSpPr>
              <a:cxnSpLocks noChangeShapeType="1"/>
            </p:cNvCxnSpPr>
            <p:nvPr/>
          </p:nvCxnSpPr>
          <p:spPr bwMode="auto">
            <a:xfrm>
              <a:off x="1728057" y="3548066"/>
              <a:ext cx="198401" cy="963727"/>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5" name="Line 4789">
              <a:extLst>
                <a:ext uri="{FF2B5EF4-FFF2-40B4-BE49-F238E27FC236}">
                  <a16:creationId xmlns:a16="http://schemas.microsoft.com/office/drawing/2014/main" id="{5EC28334-8B1C-4546-8ECE-27053DA4C93C}"/>
                </a:ext>
              </a:extLst>
            </p:cNvPr>
            <p:cNvCxnSpPr>
              <a:cxnSpLocks noChangeShapeType="1"/>
            </p:cNvCxnSpPr>
            <p:nvPr/>
          </p:nvCxnSpPr>
          <p:spPr bwMode="auto">
            <a:xfrm flipH="1">
              <a:off x="1086421" y="3548066"/>
              <a:ext cx="598017" cy="963727"/>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6" name="Line 4790">
              <a:extLst>
                <a:ext uri="{FF2B5EF4-FFF2-40B4-BE49-F238E27FC236}">
                  <a16:creationId xmlns:a16="http://schemas.microsoft.com/office/drawing/2014/main" id="{CF6F11A7-6E07-437A-A0DB-D3C9C319535D}"/>
                </a:ext>
              </a:extLst>
            </p:cNvPr>
            <p:cNvCxnSpPr>
              <a:cxnSpLocks noChangeShapeType="1"/>
            </p:cNvCxnSpPr>
            <p:nvPr/>
          </p:nvCxnSpPr>
          <p:spPr bwMode="auto">
            <a:xfrm>
              <a:off x="1744942" y="3548066"/>
              <a:ext cx="598017" cy="963727"/>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0" name="Text Box 4791">
              <a:extLst>
                <a:ext uri="{FF2B5EF4-FFF2-40B4-BE49-F238E27FC236}">
                  <a16:creationId xmlns:a16="http://schemas.microsoft.com/office/drawing/2014/main" id="{21BE2F17-4AC2-4BBC-A58C-5BEF875434BE}"/>
                </a:ext>
              </a:extLst>
            </p:cNvPr>
            <p:cNvSpPr txBox="1">
              <a:spLocks noChangeArrowheads="1"/>
            </p:cNvSpPr>
            <p:nvPr/>
          </p:nvSpPr>
          <p:spPr bwMode="auto">
            <a:xfrm>
              <a:off x="944483" y="4595881"/>
              <a:ext cx="318004" cy="4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en-US" sz="2000" b="1" kern="100" dirty="0">
                  <a:solidFill>
                    <a:srgbClr val="0000FF"/>
                  </a:solidFill>
                  <a:effectLst/>
                  <a:ea typeface="宋体" panose="02010600030101010101" pitchFamily="2" charset="-122"/>
                  <a:cs typeface="宋体" panose="02010600030101010101" pitchFamily="2" charset="-122"/>
                </a:rPr>
                <a:t>x</a:t>
              </a:r>
              <a:r>
                <a:rPr lang="en-US" sz="2000" b="1" kern="100" baseline="-25000" dirty="0">
                  <a:solidFill>
                    <a:srgbClr val="0000FF"/>
                  </a:solidFill>
                  <a:effectLst/>
                  <a:ea typeface="宋体" panose="02010600030101010101" pitchFamily="2" charset="-122"/>
                  <a:cs typeface="宋体" panose="02010600030101010101" pitchFamily="2" charset="-122"/>
                </a:rPr>
                <a:t>1</a:t>
              </a:r>
              <a:endParaRPr lang="zh-CN" sz="2000" b="1" kern="100" dirty="0">
                <a:solidFill>
                  <a:srgbClr val="0000FF"/>
                </a:solidFill>
                <a:effectLst/>
                <a:ea typeface="宋体" panose="02010600030101010101" pitchFamily="2" charset="-122"/>
                <a:cs typeface="宋体" panose="02010600030101010101" pitchFamily="2" charset="-122"/>
              </a:endParaRPr>
            </a:p>
          </p:txBody>
        </p:sp>
        <p:sp>
          <p:nvSpPr>
            <p:cNvPr id="91" name="Text Box 4792">
              <a:extLst>
                <a:ext uri="{FF2B5EF4-FFF2-40B4-BE49-F238E27FC236}">
                  <a16:creationId xmlns:a16="http://schemas.microsoft.com/office/drawing/2014/main" id="{1357B3D8-0E55-4271-9875-0901087CC354}"/>
                </a:ext>
              </a:extLst>
            </p:cNvPr>
            <p:cNvSpPr txBox="1">
              <a:spLocks noChangeArrowheads="1"/>
            </p:cNvSpPr>
            <p:nvPr/>
          </p:nvSpPr>
          <p:spPr bwMode="auto">
            <a:xfrm>
              <a:off x="1366612" y="4595881"/>
              <a:ext cx="318004" cy="4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en-US" sz="2000" b="1" kern="100">
                  <a:solidFill>
                    <a:srgbClr val="0000FF"/>
                  </a:solidFill>
                  <a:effectLst/>
                  <a:ea typeface="宋体" panose="02010600030101010101" pitchFamily="2" charset="-122"/>
                  <a:cs typeface="宋体" panose="02010600030101010101" pitchFamily="2" charset="-122"/>
                </a:rPr>
                <a:t>x</a:t>
              </a:r>
              <a:r>
                <a:rPr lang="en-US" sz="2000" b="1" kern="100" baseline="-25000">
                  <a:solidFill>
                    <a:srgbClr val="0000FF"/>
                  </a:solidFill>
                  <a:effectLst/>
                  <a:ea typeface="宋体" panose="02010600030101010101" pitchFamily="2" charset="-122"/>
                  <a:cs typeface="宋体" panose="02010600030101010101" pitchFamily="2" charset="-122"/>
                </a:rPr>
                <a:t>2</a:t>
              </a:r>
              <a:endParaRPr lang="zh-CN" sz="2000" b="1" kern="100">
                <a:solidFill>
                  <a:srgbClr val="0000FF"/>
                </a:solidFill>
                <a:effectLst/>
                <a:ea typeface="宋体" panose="02010600030101010101" pitchFamily="2" charset="-122"/>
                <a:cs typeface="宋体" panose="02010600030101010101" pitchFamily="2" charset="-122"/>
              </a:endParaRPr>
            </a:p>
          </p:txBody>
        </p:sp>
        <p:sp>
          <p:nvSpPr>
            <p:cNvPr id="92" name="Text Box 4793">
              <a:extLst>
                <a:ext uri="{FF2B5EF4-FFF2-40B4-BE49-F238E27FC236}">
                  <a16:creationId xmlns:a16="http://schemas.microsoft.com/office/drawing/2014/main" id="{2418A68F-4863-4C2D-9324-432FEC130427}"/>
                </a:ext>
              </a:extLst>
            </p:cNvPr>
            <p:cNvSpPr txBox="1">
              <a:spLocks noChangeArrowheads="1"/>
            </p:cNvSpPr>
            <p:nvPr/>
          </p:nvSpPr>
          <p:spPr bwMode="auto">
            <a:xfrm>
              <a:off x="1788742" y="4595881"/>
              <a:ext cx="318004" cy="4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en-US" sz="2000" b="1" kern="100">
                  <a:solidFill>
                    <a:srgbClr val="0000FF"/>
                  </a:solidFill>
                  <a:effectLst/>
                  <a:ea typeface="宋体" panose="02010600030101010101" pitchFamily="2" charset="-122"/>
                  <a:cs typeface="宋体" panose="02010600030101010101" pitchFamily="2" charset="-122"/>
                </a:rPr>
                <a:t>x</a:t>
              </a:r>
              <a:r>
                <a:rPr lang="en-US" sz="2000" b="1" kern="100" baseline="-25000">
                  <a:solidFill>
                    <a:srgbClr val="0000FF"/>
                  </a:solidFill>
                  <a:effectLst/>
                  <a:ea typeface="宋体" panose="02010600030101010101" pitchFamily="2" charset="-122"/>
                  <a:cs typeface="宋体" panose="02010600030101010101" pitchFamily="2" charset="-122"/>
                </a:rPr>
                <a:t>3</a:t>
              </a:r>
              <a:endParaRPr lang="zh-CN" sz="2000" b="1" kern="100">
                <a:solidFill>
                  <a:srgbClr val="0000FF"/>
                </a:solidFill>
                <a:effectLst/>
                <a:ea typeface="宋体" panose="02010600030101010101" pitchFamily="2" charset="-122"/>
                <a:cs typeface="宋体" panose="02010600030101010101" pitchFamily="2" charset="-122"/>
              </a:endParaRPr>
            </a:p>
          </p:txBody>
        </p:sp>
        <p:sp>
          <p:nvSpPr>
            <p:cNvPr id="94" name="Text Box 4793">
              <a:extLst>
                <a:ext uri="{FF2B5EF4-FFF2-40B4-BE49-F238E27FC236}">
                  <a16:creationId xmlns:a16="http://schemas.microsoft.com/office/drawing/2014/main" id="{56523D6D-0516-49B3-A456-8F126FBBBE66}"/>
                </a:ext>
              </a:extLst>
            </p:cNvPr>
            <p:cNvSpPr txBox="1">
              <a:spLocks noChangeArrowheads="1"/>
            </p:cNvSpPr>
            <p:nvPr/>
          </p:nvSpPr>
          <p:spPr bwMode="auto">
            <a:xfrm>
              <a:off x="2210871" y="4595881"/>
              <a:ext cx="318004" cy="4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en-US" sz="2000" b="1" kern="100">
                  <a:solidFill>
                    <a:srgbClr val="0000FF"/>
                  </a:solidFill>
                  <a:effectLst/>
                  <a:ea typeface="宋体" panose="02010600030101010101" pitchFamily="2" charset="-122"/>
                  <a:cs typeface="宋体" panose="02010600030101010101" pitchFamily="2" charset="-122"/>
                </a:rPr>
                <a:t>x</a:t>
              </a:r>
              <a:r>
                <a:rPr lang="en-US" sz="2000" b="1" kern="100" baseline="-25000">
                  <a:solidFill>
                    <a:srgbClr val="0000FF"/>
                  </a:solidFill>
                  <a:effectLst/>
                  <a:ea typeface="宋体" panose="02010600030101010101" pitchFamily="2" charset="-122"/>
                  <a:cs typeface="宋体" panose="02010600030101010101" pitchFamily="2" charset="-122"/>
                </a:rPr>
                <a:t>4</a:t>
              </a:r>
              <a:endParaRPr lang="zh-CN" sz="2000" b="1" kern="100">
                <a:solidFill>
                  <a:srgbClr val="0000FF"/>
                </a:solidFill>
                <a:effectLst/>
                <a:ea typeface="宋体" panose="02010600030101010101" pitchFamily="2" charset="-122"/>
                <a:cs typeface="宋体" panose="02010600030101010101" pitchFamily="2" charset="-122"/>
              </a:endParaRPr>
            </a:p>
          </p:txBody>
        </p:sp>
        <p:cxnSp>
          <p:nvCxnSpPr>
            <p:cNvPr id="95" name="Line 4789">
              <a:extLst>
                <a:ext uri="{FF2B5EF4-FFF2-40B4-BE49-F238E27FC236}">
                  <a16:creationId xmlns:a16="http://schemas.microsoft.com/office/drawing/2014/main" id="{42009109-C24D-4893-838C-0421002368FD}"/>
                </a:ext>
              </a:extLst>
            </p:cNvPr>
            <p:cNvCxnSpPr>
              <a:cxnSpLocks noChangeShapeType="1"/>
            </p:cNvCxnSpPr>
            <p:nvPr/>
          </p:nvCxnSpPr>
          <p:spPr bwMode="auto">
            <a:xfrm flipH="1">
              <a:off x="3095756" y="3548066"/>
              <a:ext cx="198401" cy="963727"/>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7" name="Line 4790">
              <a:extLst>
                <a:ext uri="{FF2B5EF4-FFF2-40B4-BE49-F238E27FC236}">
                  <a16:creationId xmlns:a16="http://schemas.microsoft.com/office/drawing/2014/main" id="{F51A75C2-386C-4284-ACAB-2D088259CDE2}"/>
                </a:ext>
              </a:extLst>
            </p:cNvPr>
            <p:cNvCxnSpPr>
              <a:cxnSpLocks noChangeShapeType="1"/>
            </p:cNvCxnSpPr>
            <p:nvPr/>
          </p:nvCxnSpPr>
          <p:spPr bwMode="auto">
            <a:xfrm>
              <a:off x="3315263" y="3548066"/>
              <a:ext cx="198401" cy="963727"/>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8" name="Line 4789">
              <a:extLst>
                <a:ext uri="{FF2B5EF4-FFF2-40B4-BE49-F238E27FC236}">
                  <a16:creationId xmlns:a16="http://schemas.microsoft.com/office/drawing/2014/main" id="{4C29E8A2-12C6-461A-9FBB-52017F335A6C}"/>
                </a:ext>
              </a:extLst>
            </p:cNvPr>
            <p:cNvCxnSpPr>
              <a:cxnSpLocks noChangeShapeType="1"/>
            </p:cNvCxnSpPr>
            <p:nvPr/>
          </p:nvCxnSpPr>
          <p:spPr bwMode="auto">
            <a:xfrm flipH="1">
              <a:off x="2673627" y="3548066"/>
              <a:ext cx="598017" cy="963727"/>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9" name="Line 4790">
              <a:extLst>
                <a:ext uri="{FF2B5EF4-FFF2-40B4-BE49-F238E27FC236}">
                  <a16:creationId xmlns:a16="http://schemas.microsoft.com/office/drawing/2014/main" id="{128456B7-5A49-4D0C-9960-AE5AB2354FB4}"/>
                </a:ext>
              </a:extLst>
            </p:cNvPr>
            <p:cNvCxnSpPr>
              <a:cxnSpLocks noChangeShapeType="1"/>
            </p:cNvCxnSpPr>
            <p:nvPr/>
          </p:nvCxnSpPr>
          <p:spPr bwMode="auto">
            <a:xfrm>
              <a:off x="3332149" y="3548066"/>
              <a:ext cx="598017" cy="963727"/>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03" name="Text Box 4791">
              <a:extLst>
                <a:ext uri="{FF2B5EF4-FFF2-40B4-BE49-F238E27FC236}">
                  <a16:creationId xmlns:a16="http://schemas.microsoft.com/office/drawing/2014/main" id="{B38C0C9D-D2D6-4596-9F80-37035BEA6C2A}"/>
                </a:ext>
              </a:extLst>
            </p:cNvPr>
            <p:cNvSpPr txBox="1">
              <a:spLocks noChangeArrowheads="1"/>
            </p:cNvSpPr>
            <p:nvPr/>
          </p:nvSpPr>
          <p:spPr bwMode="auto">
            <a:xfrm>
              <a:off x="2531689" y="4595881"/>
              <a:ext cx="318004" cy="4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en-US" sz="2000" b="1" kern="100">
                  <a:solidFill>
                    <a:srgbClr val="0000FF"/>
                  </a:solidFill>
                  <a:effectLst/>
                  <a:ea typeface="宋体" panose="02010600030101010101" pitchFamily="2" charset="-122"/>
                  <a:cs typeface="宋体" panose="02010600030101010101" pitchFamily="2" charset="-122"/>
                </a:rPr>
                <a:t>x</a:t>
              </a:r>
              <a:r>
                <a:rPr lang="en-US" sz="2000" b="1" kern="100" baseline="-25000">
                  <a:solidFill>
                    <a:srgbClr val="0000FF"/>
                  </a:solidFill>
                  <a:effectLst/>
                  <a:ea typeface="宋体" panose="02010600030101010101" pitchFamily="2" charset="-122"/>
                  <a:cs typeface="宋体" panose="02010600030101010101" pitchFamily="2" charset="-122"/>
                </a:rPr>
                <a:t>5</a:t>
              </a:r>
              <a:endParaRPr lang="zh-CN" sz="2000" b="1" kern="100">
                <a:solidFill>
                  <a:srgbClr val="0000FF"/>
                </a:solidFill>
                <a:effectLst/>
                <a:ea typeface="宋体" panose="02010600030101010101" pitchFamily="2" charset="-122"/>
                <a:cs typeface="宋体" panose="02010600030101010101" pitchFamily="2" charset="-122"/>
              </a:endParaRPr>
            </a:p>
          </p:txBody>
        </p:sp>
        <p:sp>
          <p:nvSpPr>
            <p:cNvPr id="104" name="Text Box 4792">
              <a:extLst>
                <a:ext uri="{FF2B5EF4-FFF2-40B4-BE49-F238E27FC236}">
                  <a16:creationId xmlns:a16="http://schemas.microsoft.com/office/drawing/2014/main" id="{62AA8004-B094-4A14-AA45-A46C039F8430}"/>
                </a:ext>
              </a:extLst>
            </p:cNvPr>
            <p:cNvSpPr txBox="1">
              <a:spLocks noChangeArrowheads="1"/>
            </p:cNvSpPr>
            <p:nvPr/>
          </p:nvSpPr>
          <p:spPr bwMode="auto">
            <a:xfrm>
              <a:off x="2953819" y="4595881"/>
              <a:ext cx="318004" cy="4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en-US" sz="2000" b="1" kern="100">
                  <a:solidFill>
                    <a:srgbClr val="0000FF"/>
                  </a:solidFill>
                  <a:effectLst/>
                  <a:ea typeface="宋体" panose="02010600030101010101" pitchFamily="2" charset="-122"/>
                  <a:cs typeface="宋体" panose="02010600030101010101" pitchFamily="2" charset="-122"/>
                </a:rPr>
                <a:t>x</a:t>
              </a:r>
              <a:r>
                <a:rPr lang="en-US" sz="2000" b="1" kern="100" baseline="-25000">
                  <a:solidFill>
                    <a:srgbClr val="0000FF"/>
                  </a:solidFill>
                  <a:effectLst/>
                  <a:ea typeface="宋体" panose="02010600030101010101" pitchFamily="2" charset="-122"/>
                  <a:cs typeface="宋体" panose="02010600030101010101" pitchFamily="2" charset="-122"/>
                </a:rPr>
                <a:t>6</a:t>
              </a:r>
              <a:endParaRPr lang="zh-CN" sz="2000" b="1" kern="100">
                <a:solidFill>
                  <a:srgbClr val="0000FF"/>
                </a:solidFill>
                <a:effectLst/>
                <a:ea typeface="宋体" panose="02010600030101010101" pitchFamily="2" charset="-122"/>
                <a:cs typeface="宋体" panose="02010600030101010101" pitchFamily="2" charset="-122"/>
              </a:endParaRPr>
            </a:p>
          </p:txBody>
        </p:sp>
        <p:sp>
          <p:nvSpPr>
            <p:cNvPr id="105" name="Text Box 4793">
              <a:extLst>
                <a:ext uri="{FF2B5EF4-FFF2-40B4-BE49-F238E27FC236}">
                  <a16:creationId xmlns:a16="http://schemas.microsoft.com/office/drawing/2014/main" id="{4B4069AD-4199-4D27-8290-53B3D5A27D5A}"/>
                </a:ext>
              </a:extLst>
            </p:cNvPr>
            <p:cNvSpPr txBox="1">
              <a:spLocks noChangeArrowheads="1"/>
            </p:cNvSpPr>
            <p:nvPr/>
          </p:nvSpPr>
          <p:spPr bwMode="auto">
            <a:xfrm>
              <a:off x="3375948" y="4595881"/>
              <a:ext cx="318004" cy="4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en-US" sz="2000" b="1" kern="100">
                  <a:solidFill>
                    <a:srgbClr val="0000FF"/>
                  </a:solidFill>
                  <a:effectLst/>
                  <a:ea typeface="宋体" panose="02010600030101010101" pitchFamily="2" charset="-122"/>
                  <a:cs typeface="宋体" panose="02010600030101010101" pitchFamily="2" charset="-122"/>
                </a:rPr>
                <a:t>x</a:t>
              </a:r>
              <a:r>
                <a:rPr lang="en-US" sz="2000" b="1" kern="100" baseline="-25000">
                  <a:solidFill>
                    <a:srgbClr val="0000FF"/>
                  </a:solidFill>
                  <a:effectLst/>
                  <a:ea typeface="宋体" panose="02010600030101010101" pitchFamily="2" charset="-122"/>
                  <a:cs typeface="宋体" panose="02010600030101010101" pitchFamily="2" charset="-122"/>
                </a:rPr>
                <a:t>7</a:t>
              </a:r>
              <a:endParaRPr lang="zh-CN" sz="2000" b="1" kern="100">
                <a:solidFill>
                  <a:srgbClr val="0000FF"/>
                </a:solidFill>
                <a:effectLst/>
                <a:ea typeface="宋体" panose="02010600030101010101" pitchFamily="2" charset="-122"/>
                <a:cs typeface="宋体" panose="02010600030101010101" pitchFamily="2" charset="-122"/>
              </a:endParaRPr>
            </a:p>
          </p:txBody>
        </p:sp>
        <p:sp>
          <p:nvSpPr>
            <p:cNvPr id="107" name="Text Box 4793">
              <a:extLst>
                <a:ext uri="{FF2B5EF4-FFF2-40B4-BE49-F238E27FC236}">
                  <a16:creationId xmlns:a16="http://schemas.microsoft.com/office/drawing/2014/main" id="{C13BA255-8B9C-48A2-A590-DB2AB309ABD6}"/>
                </a:ext>
              </a:extLst>
            </p:cNvPr>
            <p:cNvSpPr txBox="1">
              <a:spLocks noChangeArrowheads="1"/>
            </p:cNvSpPr>
            <p:nvPr/>
          </p:nvSpPr>
          <p:spPr bwMode="auto">
            <a:xfrm>
              <a:off x="3798077" y="4595881"/>
              <a:ext cx="318004" cy="4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en-US" sz="2000" b="1" kern="100">
                  <a:solidFill>
                    <a:srgbClr val="0000FF"/>
                  </a:solidFill>
                  <a:effectLst/>
                  <a:ea typeface="宋体" panose="02010600030101010101" pitchFamily="2" charset="-122"/>
                  <a:cs typeface="宋体" panose="02010600030101010101" pitchFamily="2" charset="-122"/>
                </a:rPr>
                <a:t>x</a:t>
              </a:r>
              <a:r>
                <a:rPr lang="en-US" sz="2000" b="1" kern="100" baseline="-25000">
                  <a:solidFill>
                    <a:srgbClr val="0000FF"/>
                  </a:solidFill>
                  <a:effectLst/>
                  <a:ea typeface="宋体" panose="02010600030101010101" pitchFamily="2" charset="-122"/>
                  <a:cs typeface="宋体" panose="02010600030101010101" pitchFamily="2" charset="-122"/>
                </a:rPr>
                <a:t>8</a:t>
              </a:r>
              <a:endParaRPr lang="zh-CN" sz="2000" b="1" kern="100">
                <a:solidFill>
                  <a:srgbClr val="0000FF"/>
                </a:solidFill>
                <a:effectLst/>
                <a:ea typeface="宋体" panose="02010600030101010101" pitchFamily="2" charset="-122"/>
                <a:cs typeface="宋体" panose="02010600030101010101" pitchFamily="2" charset="-122"/>
              </a:endParaRPr>
            </a:p>
          </p:txBody>
        </p:sp>
        <p:cxnSp>
          <p:nvCxnSpPr>
            <p:cNvPr id="108" name="Line 4789">
              <a:extLst>
                <a:ext uri="{FF2B5EF4-FFF2-40B4-BE49-F238E27FC236}">
                  <a16:creationId xmlns:a16="http://schemas.microsoft.com/office/drawing/2014/main" id="{57BB541D-CE83-4E5E-A968-1D98B3C33918}"/>
                </a:ext>
              </a:extLst>
            </p:cNvPr>
            <p:cNvCxnSpPr>
              <a:cxnSpLocks noChangeShapeType="1"/>
            </p:cNvCxnSpPr>
            <p:nvPr/>
          </p:nvCxnSpPr>
          <p:spPr bwMode="auto">
            <a:xfrm flipH="1">
              <a:off x="4682962" y="3548066"/>
              <a:ext cx="198401" cy="963727"/>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10" name="Line 4790">
              <a:extLst>
                <a:ext uri="{FF2B5EF4-FFF2-40B4-BE49-F238E27FC236}">
                  <a16:creationId xmlns:a16="http://schemas.microsoft.com/office/drawing/2014/main" id="{00671C07-5934-47CF-BACA-38F8F4DE8AE1}"/>
                </a:ext>
              </a:extLst>
            </p:cNvPr>
            <p:cNvCxnSpPr>
              <a:cxnSpLocks noChangeShapeType="1"/>
            </p:cNvCxnSpPr>
            <p:nvPr/>
          </p:nvCxnSpPr>
          <p:spPr bwMode="auto">
            <a:xfrm>
              <a:off x="4902470" y="3548066"/>
              <a:ext cx="198401" cy="963727"/>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11" name="Line 4789">
              <a:extLst>
                <a:ext uri="{FF2B5EF4-FFF2-40B4-BE49-F238E27FC236}">
                  <a16:creationId xmlns:a16="http://schemas.microsoft.com/office/drawing/2014/main" id="{DEF5B1A7-D1BA-4E8B-A9AD-60F582BD315A}"/>
                </a:ext>
              </a:extLst>
            </p:cNvPr>
            <p:cNvCxnSpPr>
              <a:cxnSpLocks noChangeShapeType="1"/>
            </p:cNvCxnSpPr>
            <p:nvPr/>
          </p:nvCxnSpPr>
          <p:spPr bwMode="auto">
            <a:xfrm flipH="1">
              <a:off x="4260833" y="3548066"/>
              <a:ext cx="598017" cy="963727"/>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12" name="Line 4790">
              <a:extLst>
                <a:ext uri="{FF2B5EF4-FFF2-40B4-BE49-F238E27FC236}">
                  <a16:creationId xmlns:a16="http://schemas.microsoft.com/office/drawing/2014/main" id="{D96E8C11-3085-4BB1-AE49-C2EE5DA99D30}"/>
                </a:ext>
              </a:extLst>
            </p:cNvPr>
            <p:cNvCxnSpPr>
              <a:cxnSpLocks noChangeShapeType="1"/>
            </p:cNvCxnSpPr>
            <p:nvPr/>
          </p:nvCxnSpPr>
          <p:spPr bwMode="auto">
            <a:xfrm>
              <a:off x="4919355" y="3548066"/>
              <a:ext cx="598017" cy="963727"/>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16" name="Text Box 4791">
              <a:extLst>
                <a:ext uri="{FF2B5EF4-FFF2-40B4-BE49-F238E27FC236}">
                  <a16:creationId xmlns:a16="http://schemas.microsoft.com/office/drawing/2014/main" id="{F7F6ABF6-709A-4798-B45B-23137CBE7524}"/>
                </a:ext>
              </a:extLst>
            </p:cNvPr>
            <p:cNvSpPr txBox="1">
              <a:spLocks noChangeArrowheads="1"/>
            </p:cNvSpPr>
            <p:nvPr/>
          </p:nvSpPr>
          <p:spPr bwMode="auto">
            <a:xfrm>
              <a:off x="4118895" y="4595881"/>
              <a:ext cx="318004" cy="4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en-US" sz="2000" b="1" kern="100">
                  <a:solidFill>
                    <a:srgbClr val="0000FF"/>
                  </a:solidFill>
                  <a:effectLst/>
                  <a:ea typeface="宋体" panose="02010600030101010101" pitchFamily="2" charset="-122"/>
                  <a:cs typeface="宋体" panose="02010600030101010101" pitchFamily="2" charset="-122"/>
                </a:rPr>
                <a:t>x</a:t>
              </a:r>
              <a:r>
                <a:rPr lang="en-US" sz="2000" b="1" kern="100" baseline="-25000">
                  <a:solidFill>
                    <a:srgbClr val="0000FF"/>
                  </a:solidFill>
                  <a:effectLst/>
                  <a:ea typeface="宋体" panose="02010600030101010101" pitchFamily="2" charset="-122"/>
                  <a:cs typeface="宋体" panose="02010600030101010101" pitchFamily="2" charset="-122"/>
                </a:rPr>
                <a:t>9</a:t>
              </a:r>
              <a:endParaRPr lang="zh-CN" sz="2000" b="1" kern="100">
                <a:solidFill>
                  <a:srgbClr val="0000FF"/>
                </a:solidFill>
                <a:effectLst/>
                <a:ea typeface="宋体" panose="02010600030101010101" pitchFamily="2" charset="-122"/>
                <a:cs typeface="宋体" panose="02010600030101010101" pitchFamily="2" charset="-122"/>
              </a:endParaRPr>
            </a:p>
          </p:txBody>
        </p:sp>
        <p:sp>
          <p:nvSpPr>
            <p:cNvPr id="117" name="Text Box 4792">
              <a:extLst>
                <a:ext uri="{FF2B5EF4-FFF2-40B4-BE49-F238E27FC236}">
                  <a16:creationId xmlns:a16="http://schemas.microsoft.com/office/drawing/2014/main" id="{C520AECE-12F4-4BF4-B969-5101E76E032B}"/>
                </a:ext>
              </a:extLst>
            </p:cNvPr>
            <p:cNvSpPr txBox="1">
              <a:spLocks noChangeArrowheads="1"/>
            </p:cNvSpPr>
            <p:nvPr/>
          </p:nvSpPr>
          <p:spPr bwMode="auto">
            <a:xfrm>
              <a:off x="4541025" y="4595881"/>
              <a:ext cx="398734" cy="4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en-US" sz="2000" b="1" kern="100" dirty="0">
                  <a:solidFill>
                    <a:srgbClr val="0000FF"/>
                  </a:solidFill>
                  <a:effectLst/>
                  <a:ea typeface="宋体" panose="02010600030101010101" pitchFamily="2" charset="-122"/>
                  <a:cs typeface="宋体" panose="02010600030101010101" pitchFamily="2" charset="-122"/>
                </a:rPr>
                <a:t>x</a:t>
              </a:r>
              <a:r>
                <a:rPr lang="en-US" sz="2000" b="1" kern="100" baseline="-25000" dirty="0">
                  <a:solidFill>
                    <a:srgbClr val="0000FF"/>
                  </a:solidFill>
                  <a:effectLst/>
                  <a:ea typeface="宋体" panose="02010600030101010101" pitchFamily="2" charset="-122"/>
                  <a:cs typeface="宋体" panose="02010600030101010101" pitchFamily="2" charset="-122"/>
                </a:rPr>
                <a:t>10</a:t>
              </a:r>
              <a:endParaRPr lang="zh-CN" sz="2000" b="1" kern="100" dirty="0">
                <a:solidFill>
                  <a:srgbClr val="0000FF"/>
                </a:solidFill>
                <a:effectLst/>
                <a:ea typeface="宋体" panose="02010600030101010101" pitchFamily="2" charset="-122"/>
                <a:cs typeface="宋体" panose="02010600030101010101" pitchFamily="2" charset="-122"/>
              </a:endParaRPr>
            </a:p>
          </p:txBody>
        </p:sp>
        <p:sp>
          <p:nvSpPr>
            <p:cNvPr id="118" name="Text Box 4793">
              <a:extLst>
                <a:ext uri="{FF2B5EF4-FFF2-40B4-BE49-F238E27FC236}">
                  <a16:creationId xmlns:a16="http://schemas.microsoft.com/office/drawing/2014/main" id="{08815508-2994-4C57-94EC-7489DD932ACE}"/>
                </a:ext>
              </a:extLst>
            </p:cNvPr>
            <p:cNvSpPr txBox="1">
              <a:spLocks noChangeArrowheads="1"/>
            </p:cNvSpPr>
            <p:nvPr/>
          </p:nvSpPr>
          <p:spPr bwMode="auto">
            <a:xfrm>
              <a:off x="4963154" y="4595881"/>
              <a:ext cx="398734" cy="4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en-US" sz="2000" b="1" kern="100">
                  <a:solidFill>
                    <a:srgbClr val="0000FF"/>
                  </a:solidFill>
                  <a:effectLst/>
                  <a:ea typeface="宋体" panose="02010600030101010101" pitchFamily="2" charset="-122"/>
                  <a:cs typeface="宋体" panose="02010600030101010101" pitchFamily="2" charset="-122"/>
                </a:rPr>
                <a:t>x</a:t>
              </a:r>
              <a:r>
                <a:rPr lang="en-US" sz="2000" b="1" kern="100" baseline="-25000">
                  <a:solidFill>
                    <a:srgbClr val="0000FF"/>
                  </a:solidFill>
                  <a:effectLst/>
                  <a:ea typeface="宋体" panose="02010600030101010101" pitchFamily="2" charset="-122"/>
                  <a:cs typeface="宋体" panose="02010600030101010101" pitchFamily="2" charset="-122"/>
                </a:rPr>
                <a:t>11</a:t>
              </a:r>
              <a:endParaRPr lang="zh-CN" sz="2000" b="1" kern="100">
                <a:solidFill>
                  <a:srgbClr val="0000FF"/>
                </a:solidFill>
                <a:effectLst/>
                <a:ea typeface="宋体" panose="02010600030101010101" pitchFamily="2" charset="-122"/>
                <a:cs typeface="宋体" panose="02010600030101010101" pitchFamily="2" charset="-122"/>
              </a:endParaRPr>
            </a:p>
          </p:txBody>
        </p:sp>
        <p:sp>
          <p:nvSpPr>
            <p:cNvPr id="120" name="Text Box 4793">
              <a:extLst>
                <a:ext uri="{FF2B5EF4-FFF2-40B4-BE49-F238E27FC236}">
                  <a16:creationId xmlns:a16="http://schemas.microsoft.com/office/drawing/2014/main" id="{5559D86C-CCE9-44A8-8B04-398F6A9BE36F}"/>
                </a:ext>
              </a:extLst>
            </p:cNvPr>
            <p:cNvSpPr txBox="1">
              <a:spLocks noChangeArrowheads="1"/>
            </p:cNvSpPr>
            <p:nvPr/>
          </p:nvSpPr>
          <p:spPr bwMode="auto">
            <a:xfrm>
              <a:off x="5385281" y="4595881"/>
              <a:ext cx="398734" cy="4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en-US" sz="2000" b="1" kern="100">
                  <a:solidFill>
                    <a:srgbClr val="0000FF"/>
                  </a:solidFill>
                  <a:effectLst/>
                  <a:ea typeface="宋体" panose="02010600030101010101" pitchFamily="2" charset="-122"/>
                  <a:cs typeface="宋体" panose="02010600030101010101" pitchFamily="2" charset="-122"/>
                </a:rPr>
                <a:t>x</a:t>
              </a:r>
              <a:r>
                <a:rPr lang="en-US" sz="2000" b="1" kern="100" baseline="-25000">
                  <a:solidFill>
                    <a:srgbClr val="0000FF"/>
                  </a:solidFill>
                  <a:effectLst/>
                  <a:ea typeface="宋体" panose="02010600030101010101" pitchFamily="2" charset="-122"/>
                  <a:cs typeface="宋体" panose="02010600030101010101" pitchFamily="2" charset="-122"/>
                </a:rPr>
                <a:t>12</a:t>
              </a:r>
              <a:endParaRPr lang="zh-CN" sz="2000" b="1" kern="100">
                <a:solidFill>
                  <a:srgbClr val="0000FF"/>
                </a:solidFill>
                <a:effectLst/>
                <a:ea typeface="宋体" panose="02010600030101010101" pitchFamily="2" charset="-122"/>
                <a:cs typeface="宋体" panose="02010600030101010101" pitchFamily="2" charset="-122"/>
              </a:endParaRPr>
            </a:p>
          </p:txBody>
        </p:sp>
        <p:cxnSp>
          <p:nvCxnSpPr>
            <p:cNvPr id="121" name="Line 4789">
              <a:extLst>
                <a:ext uri="{FF2B5EF4-FFF2-40B4-BE49-F238E27FC236}">
                  <a16:creationId xmlns:a16="http://schemas.microsoft.com/office/drawing/2014/main" id="{3EDA92D9-5FF0-4496-A7EE-C49D5812EEA5}"/>
                </a:ext>
              </a:extLst>
            </p:cNvPr>
            <p:cNvCxnSpPr>
              <a:cxnSpLocks noChangeShapeType="1"/>
            </p:cNvCxnSpPr>
            <p:nvPr/>
          </p:nvCxnSpPr>
          <p:spPr bwMode="auto">
            <a:xfrm flipH="1">
              <a:off x="6310406" y="3548066"/>
              <a:ext cx="198401" cy="963727"/>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3" name="Line 4790">
              <a:extLst>
                <a:ext uri="{FF2B5EF4-FFF2-40B4-BE49-F238E27FC236}">
                  <a16:creationId xmlns:a16="http://schemas.microsoft.com/office/drawing/2014/main" id="{828654FB-45A3-4DD5-AB46-5FA4F84C29CA}"/>
                </a:ext>
              </a:extLst>
            </p:cNvPr>
            <p:cNvCxnSpPr>
              <a:cxnSpLocks noChangeShapeType="1"/>
            </p:cNvCxnSpPr>
            <p:nvPr/>
          </p:nvCxnSpPr>
          <p:spPr bwMode="auto">
            <a:xfrm>
              <a:off x="6513028" y="3548066"/>
              <a:ext cx="198401" cy="963727"/>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4" name="Line 4789">
              <a:extLst>
                <a:ext uri="{FF2B5EF4-FFF2-40B4-BE49-F238E27FC236}">
                  <a16:creationId xmlns:a16="http://schemas.microsoft.com/office/drawing/2014/main" id="{87B04187-F44C-4FAA-9628-119DCD706E25}"/>
                </a:ext>
              </a:extLst>
            </p:cNvPr>
            <p:cNvCxnSpPr>
              <a:cxnSpLocks noChangeShapeType="1"/>
            </p:cNvCxnSpPr>
            <p:nvPr/>
          </p:nvCxnSpPr>
          <p:spPr bwMode="auto">
            <a:xfrm flipH="1">
              <a:off x="5888276" y="3548066"/>
              <a:ext cx="598017" cy="963727"/>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5" name="Line 4790">
              <a:extLst>
                <a:ext uri="{FF2B5EF4-FFF2-40B4-BE49-F238E27FC236}">
                  <a16:creationId xmlns:a16="http://schemas.microsoft.com/office/drawing/2014/main" id="{EFF8BD25-CB34-41F3-BDBA-9C29FF82E967}"/>
                </a:ext>
              </a:extLst>
            </p:cNvPr>
            <p:cNvCxnSpPr>
              <a:cxnSpLocks noChangeShapeType="1"/>
            </p:cNvCxnSpPr>
            <p:nvPr/>
          </p:nvCxnSpPr>
          <p:spPr bwMode="auto">
            <a:xfrm>
              <a:off x="6529913" y="3548066"/>
              <a:ext cx="598017" cy="963727"/>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29" name="Text Box 4791">
              <a:extLst>
                <a:ext uri="{FF2B5EF4-FFF2-40B4-BE49-F238E27FC236}">
                  <a16:creationId xmlns:a16="http://schemas.microsoft.com/office/drawing/2014/main" id="{9AC64A5D-7018-4C41-9AD2-9A53BF6D81D9}"/>
                </a:ext>
              </a:extLst>
            </p:cNvPr>
            <p:cNvSpPr txBox="1">
              <a:spLocks noChangeArrowheads="1"/>
            </p:cNvSpPr>
            <p:nvPr/>
          </p:nvSpPr>
          <p:spPr bwMode="auto">
            <a:xfrm>
              <a:off x="5746334" y="4595881"/>
              <a:ext cx="398734" cy="4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en-US" sz="2000" b="1" kern="100" dirty="0">
                  <a:solidFill>
                    <a:srgbClr val="0000FF"/>
                  </a:solidFill>
                  <a:effectLst/>
                  <a:ea typeface="宋体" panose="02010600030101010101" pitchFamily="2" charset="-122"/>
                  <a:cs typeface="宋体" panose="02010600030101010101" pitchFamily="2" charset="-122"/>
                </a:rPr>
                <a:t>x</a:t>
              </a:r>
              <a:r>
                <a:rPr lang="en-US" sz="2000" b="1" kern="100" baseline="-25000" dirty="0">
                  <a:solidFill>
                    <a:srgbClr val="0000FF"/>
                  </a:solidFill>
                  <a:effectLst/>
                  <a:ea typeface="宋体" panose="02010600030101010101" pitchFamily="2" charset="-122"/>
                  <a:cs typeface="宋体" panose="02010600030101010101" pitchFamily="2" charset="-122"/>
                </a:rPr>
                <a:t>13</a:t>
              </a:r>
              <a:endParaRPr lang="zh-CN" sz="2000" b="1" kern="100" dirty="0">
                <a:solidFill>
                  <a:srgbClr val="0000FF"/>
                </a:solidFill>
                <a:effectLst/>
                <a:ea typeface="宋体" panose="02010600030101010101" pitchFamily="2" charset="-122"/>
                <a:cs typeface="宋体" panose="02010600030101010101" pitchFamily="2" charset="-122"/>
              </a:endParaRPr>
            </a:p>
          </p:txBody>
        </p:sp>
        <p:sp>
          <p:nvSpPr>
            <p:cNvPr id="130" name="Text Box 4792">
              <a:extLst>
                <a:ext uri="{FF2B5EF4-FFF2-40B4-BE49-F238E27FC236}">
                  <a16:creationId xmlns:a16="http://schemas.microsoft.com/office/drawing/2014/main" id="{B1FE8B48-A546-40D8-B00B-04F0A76CCDA0}"/>
                </a:ext>
              </a:extLst>
            </p:cNvPr>
            <p:cNvSpPr txBox="1">
              <a:spLocks noChangeArrowheads="1"/>
            </p:cNvSpPr>
            <p:nvPr/>
          </p:nvSpPr>
          <p:spPr bwMode="auto">
            <a:xfrm>
              <a:off x="6168468" y="4595881"/>
              <a:ext cx="398734" cy="4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en-US" sz="2000" b="1" kern="100">
                  <a:solidFill>
                    <a:srgbClr val="0000FF"/>
                  </a:solidFill>
                  <a:effectLst/>
                  <a:ea typeface="宋体" panose="02010600030101010101" pitchFamily="2" charset="-122"/>
                  <a:cs typeface="宋体" panose="02010600030101010101" pitchFamily="2" charset="-122"/>
                </a:rPr>
                <a:t>x</a:t>
              </a:r>
              <a:r>
                <a:rPr lang="en-US" sz="2000" b="1" kern="100" baseline="-25000">
                  <a:solidFill>
                    <a:srgbClr val="0000FF"/>
                  </a:solidFill>
                  <a:effectLst/>
                  <a:ea typeface="宋体" panose="02010600030101010101" pitchFamily="2" charset="-122"/>
                  <a:cs typeface="宋体" panose="02010600030101010101" pitchFamily="2" charset="-122"/>
                </a:rPr>
                <a:t>14</a:t>
              </a:r>
              <a:endParaRPr lang="zh-CN" sz="2000" b="1" kern="100">
                <a:solidFill>
                  <a:srgbClr val="0000FF"/>
                </a:solidFill>
                <a:effectLst/>
                <a:ea typeface="宋体" panose="02010600030101010101" pitchFamily="2" charset="-122"/>
                <a:cs typeface="宋体" panose="02010600030101010101" pitchFamily="2" charset="-122"/>
              </a:endParaRPr>
            </a:p>
          </p:txBody>
        </p:sp>
        <p:sp>
          <p:nvSpPr>
            <p:cNvPr id="131" name="Text Box 4793">
              <a:extLst>
                <a:ext uri="{FF2B5EF4-FFF2-40B4-BE49-F238E27FC236}">
                  <a16:creationId xmlns:a16="http://schemas.microsoft.com/office/drawing/2014/main" id="{48BB5126-23C8-47C9-89A5-AEE8CAC9E4B4}"/>
                </a:ext>
              </a:extLst>
            </p:cNvPr>
            <p:cNvSpPr txBox="1">
              <a:spLocks noChangeArrowheads="1"/>
            </p:cNvSpPr>
            <p:nvPr/>
          </p:nvSpPr>
          <p:spPr bwMode="auto">
            <a:xfrm>
              <a:off x="6573710" y="4595881"/>
              <a:ext cx="398734" cy="4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en-US" sz="2000" b="1" kern="100">
                  <a:solidFill>
                    <a:srgbClr val="0000FF"/>
                  </a:solidFill>
                  <a:effectLst/>
                  <a:ea typeface="宋体" panose="02010600030101010101" pitchFamily="2" charset="-122"/>
                  <a:cs typeface="宋体" panose="02010600030101010101" pitchFamily="2" charset="-122"/>
                </a:rPr>
                <a:t>x</a:t>
              </a:r>
              <a:r>
                <a:rPr lang="en-US" sz="2000" b="1" kern="100" baseline="-25000">
                  <a:solidFill>
                    <a:srgbClr val="0000FF"/>
                  </a:solidFill>
                  <a:effectLst/>
                  <a:ea typeface="宋体" panose="02010600030101010101" pitchFamily="2" charset="-122"/>
                  <a:cs typeface="宋体" panose="02010600030101010101" pitchFamily="2" charset="-122"/>
                </a:rPr>
                <a:t>15</a:t>
              </a:r>
              <a:endParaRPr lang="zh-CN" sz="2000" b="1" kern="100">
                <a:solidFill>
                  <a:srgbClr val="0000FF"/>
                </a:solidFill>
                <a:effectLst/>
                <a:ea typeface="宋体" panose="02010600030101010101" pitchFamily="2" charset="-122"/>
                <a:cs typeface="宋体" panose="02010600030101010101" pitchFamily="2" charset="-122"/>
              </a:endParaRPr>
            </a:p>
          </p:txBody>
        </p:sp>
        <p:sp>
          <p:nvSpPr>
            <p:cNvPr id="133" name="Text Box 4793">
              <a:extLst>
                <a:ext uri="{FF2B5EF4-FFF2-40B4-BE49-F238E27FC236}">
                  <a16:creationId xmlns:a16="http://schemas.microsoft.com/office/drawing/2014/main" id="{B02534F6-5310-44CE-99C7-F0FE5AD62D7E}"/>
                </a:ext>
              </a:extLst>
            </p:cNvPr>
            <p:cNvSpPr txBox="1">
              <a:spLocks noChangeArrowheads="1"/>
            </p:cNvSpPr>
            <p:nvPr/>
          </p:nvSpPr>
          <p:spPr bwMode="auto">
            <a:xfrm>
              <a:off x="6995841" y="4595881"/>
              <a:ext cx="398734" cy="4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en-US" sz="2000" b="1" kern="100">
                  <a:solidFill>
                    <a:srgbClr val="0000FF"/>
                  </a:solidFill>
                  <a:effectLst/>
                  <a:ea typeface="宋体" panose="02010600030101010101" pitchFamily="2" charset="-122"/>
                  <a:cs typeface="宋体" panose="02010600030101010101" pitchFamily="2" charset="-122"/>
                </a:rPr>
                <a:t>x</a:t>
              </a:r>
              <a:r>
                <a:rPr lang="en-US" sz="2000" b="1" kern="100" baseline="-25000">
                  <a:solidFill>
                    <a:srgbClr val="0000FF"/>
                  </a:solidFill>
                  <a:effectLst/>
                  <a:ea typeface="宋体" panose="02010600030101010101" pitchFamily="2" charset="-122"/>
                  <a:cs typeface="宋体" panose="02010600030101010101" pitchFamily="2" charset="-122"/>
                </a:rPr>
                <a:t>16</a:t>
              </a:r>
              <a:endParaRPr lang="zh-CN" sz="2000" b="1" kern="100">
                <a:solidFill>
                  <a:srgbClr val="0000FF"/>
                </a:solidFill>
                <a:effectLst/>
                <a:ea typeface="宋体" panose="02010600030101010101" pitchFamily="2" charset="-122"/>
                <a:cs typeface="宋体" panose="02010600030101010101" pitchFamily="2" charset="-122"/>
              </a:endParaRPr>
            </a:p>
          </p:txBody>
        </p:sp>
        <p:cxnSp>
          <p:nvCxnSpPr>
            <p:cNvPr id="134" name="Line 4789">
              <a:extLst>
                <a:ext uri="{FF2B5EF4-FFF2-40B4-BE49-F238E27FC236}">
                  <a16:creationId xmlns:a16="http://schemas.microsoft.com/office/drawing/2014/main" id="{D35F039C-DC88-4807-88D9-4F9083EC0AAE}"/>
                </a:ext>
              </a:extLst>
            </p:cNvPr>
            <p:cNvCxnSpPr>
              <a:cxnSpLocks noChangeShapeType="1"/>
            </p:cNvCxnSpPr>
            <p:nvPr/>
          </p:nvCxnSpPr>
          <p:spPr bwMode="auto">
            <a:xfrm flipH="1">
              <a:off x="3298378" y="2506016"/>
              <a:ext cx="797725" cy="963727"/>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83" name="Oval 4787">
              <a:extLst>
                <a:ext uri="{FF2B5EF4-FFF2-40B4-BE49-F238E27FC236}">
                  <a16:creationId xmlns:a16="http://schemas.microsoft.com/office/drawing/2014/main" id="{03927C4B-F1AA-4FF6-9D56-05B186FA4F4F}"/>
                </a:ext>
              </a:extLst>
            </p:cNvPr>
            <p:cNvSpPr>
              <a:spLocks noChangeArrowheads="1"/>
            </p:cNvSpPr>
            <p:nvPr/>
          </p:nvSpPr>
          <p:spPr bwMode="auto">
            <a:xfrm>
              <a:off x="1677402" y="3466337"/>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87" name="Oval 4778">
              <a:extLst>
                <a:ext uri="{FF2B5EF4-FFF2-40B4-BE49-F238E27FC236}">
                  <a16:creationId xmlns:a16="http://schemas.microsoft.com/office/drawing/2014/main" id="{8F6A5E2E-7548-4CE8-978E-D3B653834C50}"/>
                </a:ext>
              </a:extLst>
            </p:cNvPr>
            <p:cNvSpPr>
              <a:spLocks noChangeArrowheads="1"/>
            </p:cNvSpPr>
            <p:nvPr/>
          </p:nvSpPr>
          <p:spPr bwMode="auto">
            <a:xfrm>
              <a:off x="1052650" y="4508388"/>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88" name="Oval 4781">
              <a:extLst>
                <a:ext uri="{FF2B5EF4-FFF2-40B4-BE49-F238E27FC236}">
                  <a16:creationId xmlns:a16="http://schemas.microsoft.com/office/drawing/2014/main" id="{5C79F0A8-1374-4387-B725-F10343BFB5F2}"/>
                </a:ext>
              </a:extLst>
            </p:cNvPr>
            <p:cNvSpPr>
              <a:spLocks noChangeArrowheads="1"/>
            </p:cNvSpPr>
            <p:nvPr/>
          </p:nvSpPr>
          <p:spPr bwMode="auto">
            <a:xfrm>
              <a:off x="1474780" y="4508388"/>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89" name="Oval 4783">
              <a:extLst>
                <a:ext uri="{FF2B5EF4-FFF2-40B4-BE49-F238E27FC236}">
                  <a16:creationId xmlns:a16="http://schemas.microsoft.com/office/drawing/2014/main" id="{248F3101-8AB0-4432-84DA-423F14CA006B}"/>
                </a:ext>
              </a:extLst>
            </p:cNvPr>
            <p:cNvSpPr>
              <a:spLocks noChangeArrowheads="1"/>
            </p:cNvSpPr>
            <p:nvPr/>
          </p:nvSpPr>
          <p:spPr bwMode="auto">
            <a:xfrm>
              <a:off x="1880024" y="4508388"/>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93" name="Oval 4783">
              <a:extLst>
                <a:ext uri="{FF2B5EF4-FFF2-40B4-BE49-F238E27FC236}">
                  <a16:creationId xmlns:a16="http://schemas.microsoft.com/office/drawing/2014/main" id="{264E6494-FE29-4213-8439-5309B51EF2ED}"/>
                </a:ext>
              </a:extLst>
            </p:cNvPr>
            <p:cNvSpPr>
              <a:spLocks noChangeArrowheads="1"/>
            </p:cNvSpPr>
            <p:nvPr/>
          </p:nvSpPr>
          <p:spPr bwMode="auto">
            <a:xfrm>
              <a:off x="2302153" y="4508388"/>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96" name="Oval 4787">
              <a:extLst>
                <a:ext uri="{FF2B5EF4-FFF2-40B4-BE49-F238E27FC236}">
                  <a16:creationId xmlns:a16="http://schemas.microsoft.com/office/drawing/2014/main" id="{78D76048-D8E0-4A6B-8A0C-0E0FB2DCDE91}"/>
                </a:ext>
              </a:extLst>
            </p:cNvPr>
            <p:cNvSpPr>
              <a:spLocks noChangeArrowheads="1"/>
            </p:cNvSpPr>
            <p:nvPr/>
          </p:nvSpPr>
          <p:spPr bwMode="auto">
            <a:xfrm>
              <a:off x="3264608" y="3466337"/>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100" name="Oval 4778">
              <a:extLst>
                <a:ext uri="{FF2B5EF4-FFF2-40B4-BE49-F238E27FC236}">
                  <a16:creationId xmlns:a16="http://schemas.microsoft.com/office/drawing/2014/main" id="{18D77BD3-D175-4CC0-9236-6511ED305AB3}"/>
                </a:ext>
              </a:extLst>
            </p:cNvPr>
            <p:cNvSpPr>
              <a:spLocks noChangeArrowheads="1"/>
            </p:cNvSpPr>
            <p:nvPr/>
          </p:nvSpPr>
          <p:spPr bwMode="auto">
            <a:xfrm>
              <a:off x="2639857" y="4508388"/>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101" name="Oval 4781">
              <a:extLst>
                <a:ext uri="{FF2B5EF4-FFF2-40B4-BE49-F238E27FC236}">
                  <a16:creationId xmlns:a16="http://schemas.microsoft.com/office/drawing/2014/main" id="{99B0BC49-0544-4D3C-B01B-6244B9E1453F}"/>
                </a:ext>
              </a:extLst>
            </p:cNvPr>
            <p:cNvSpPr>
              <a:spLocks noChangeArrowheads="1"/>
            </p:cNvSpPr>
            <p:nvPr/>
          </p:nvSpPr>
          <p:spPr bwMode="auto">
            <a:xfrm>
              <a:off x="3061986" y="4508388"/>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102" name="Oval 4783">
              <a:extLst>
                <a:ext uri="{FF2B5EF4-FFF2-40B4-BE49-F238E27FC236}">
                  <a16:creationId xmlns:a16="http://schemas.microsoft.com/office/drawing/2014/main" id="{2218F993-CF59-431C-9631-2336E525D844}"/>
                </a:ext>
              </a:extLst>
            </p:cNvPr>
            <p:cNvSpPr>
              <a:spLocks noChangeArrowheads="1"/>
            </p:cNvSpPr>
            <p:nvPr/>
          </p:nvSpPr>
          <p:spPr bwMode="auto">
            <a:xfrm>
              <a:off x="3467230" y="4508388"/>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106" name="Oval 4783">
              <a:extLst>
                <a:ext uri="{FF2B5EF4-FFF2-40B4-BE49-F238E27FC236}">
                  <a16:creationId xmlns:a16="http://schemas.microsoft.com/office/drawing/2014/main" id="{F0EE9FE5-ED63-441E-8660-8A1333A1A741}"/>
                </a:ext>
              </a:extLst>
            </p:cNvPr>
            <p:cNvSpPr>
              <a:spLocks noChangeArrowheads="1"/>
            </p:cNvSpPr>
            <p:nvPr/>
          </p:nvSpPr>
          <p:spPr bwMode="auto">
            <a:xfrm>
              <a:off x="3889359" y="4508388"/>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109" name="Oval 4787">
              <a:extLst>
                <a:ext uri="{FF2B5EF4-FFF2-40B4-BE49-F238E27FC236}">
                  <a16:creationId xmlns:a16="http://schemas.microsoft.com/office/drawing/2014/main" id="{D567302A-F9E6-4C06-A374-28ACB9F595A7}"/>
                </a:ext>
              </a:extLst>
            </p:cNvPr>
            <p:cNvSpPr>
              <a:spLocks noChangeArrowheads="1"/>
            </p:cNvSpPr>
            <p:nvPr/>
          </p:nvSpPr>
          <p:spPr bwMode="auto">
            <a:xfrm>
              <a:off x="4851814" y="3466337"/>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113" name="Oval 4778">
              <a:extLst>
                <a:ext uri="{FF2B5EF4-FFF2-40B4-BE49-F238E27FC236}">
                  <a16:creationId xmlns:a16="http://schemas.microsoft.com/office/drawing/2014/main" id="{FFE03EE4-E20D-4991-BFFD-550892D3A27E}"/>
                </a:ext>
              </a:extLst>
            </p:cNvPr>
            <p:cNvSpPr>
              <a:spLocks noChangeArrowheads="1"/>
            </p:cNvSpPr>
            <p:nvPr/>
          </p:nvSpPr>
          <p:spPr bwMode="auto">
            <a:xfrm>
              <a:off x="4227063" y="4508388"/>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114" name="Oval 4781">
              <a:extLst>
                <a:ext uri="{FF2B5EF4-FFF2-40B4-BE49-F238E27FC236}">
                  <a16:creationId xmlns:a16="http://schemas.microsoft.com/office/drawing/2014/main" id="{4DFD5DB3-3E17-4107-AF11-7231413522B3}"/>
                </a:ext>
              </a:extLst>
            </p:cNvPr>
            <p:cNvSpPr>
              <a:spLocks noChangeArrowheads="1"/>
            </p:cNvSpPr>
            <p:nvPr/>
          </p:nvSpPr>
          <p:spPr bwMode="auto">
            <a:xfrm>
              <a:off x="4649192" y="4508388"/>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115" name="Oval 4783">
              <a:extLst>
                <a:ext uri="{FF2B5EF4-FFF2-40B4-BE49-F238E27FC236}">
                  <a16:creationId xmlns:a16="http://schemas.microsoft.com/office/drawing/2014/main" id="{B0E2AA2B-47F5-4081-88E7-525D750E2726}"/>
                </a:ext>
              </a:extLst>
            </p:cNvPr>
            <p:cNvSpPr>
              <a:spLocks noChangeArrowheads="1"/>
            </p:cNvSpPr>
            <p:nvPr/>
          </p:nvSpPr>
          <p:spPr bwMode="auto">
            <a:xfrm>
              <a:off x="5054436" y="4508388"/>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119" name="Oval 4783">
              <a:extLst>
                <a:ext uri="{FF2B5EF4-FFF2-40B4-BE49-F238E27FC236}">
                  <a16:creationId xmlns:a16="http://schemas.microsoft.com/office/drawing/2014/main" id="{CD958DEA-8DD4-46B7-AF62-A3DAC6DEF1D9}"/>
                </a:ext>
              </a:extLst>
            </p:cNvPr>
            <p:cNvSpPr>
              <a:spLocks noChangeArrowheads="1"/>
            </p:cNvSpPr>
            <p:nvPr/>
          </p:nvSpPr>
          <p:spPr bwMode="auto">
            <a:xfrm>
              <a:off x="5476566" y="4508388"/>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122" name="Oval 4787">
              <a:extLst>
                <a:ext uri="{FF2B5EF4-FFF2-40B4-BE49-F238E27FC236}">
                  <a16:creationId xmlns:a16="http://schemas.microsoft.com/office/drawing/2014/main" id="{A51D0F7E-CFD5-4C30-AF70-FB8B88374564}"/>
                </a:ext>
              </a:extLst>
            </p:cNvPr>
            <p:cNvSpPr>
              <a:spLocks noChangeArrowheads="1"/>
            </p:cNvSpPr>
            <p:nvPr/>
          </p:nvSpPr>
          <p:spPr bwMode="auto">
            <a:xfrm>
              <a:off x="6439020" y="3466337"/>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126" name="Oval 4778">
              <a:extLst>
                <a:ext uri="{FF2B5EF4-FFF2-40B4-BE49-F238E27FC236}">
                  <a16:creationId xmlns:a16="http://schemas.microsoft.com/office/drawing/2014/main" id="{AAC396AE-3132-4A0D-B699-47E61C3B033D}"/>
                </a:ext>
              </a:extLst>
            </p:cNvPr>
            <p:cNvSpPr>
              <a:spLocks noChangeArrowheads="1"/>
            </p:cNvSpPr>
            <p:nvPr/>
          </p:nvSpPr>
          <p:spPr bwMode="auto">
            <a:xfrm>
              <a:off x="5837621" y="4508388"/>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127" name="Oval 4781">
              <a:extLst>
                <a:ext uri="{FF2B5EF4-FFF2-40B4-BE49-F238E27FC236}">
                  <a16:creationId xmlns:a16="http://schemas.microsoft.com/office/drawing/2014/main" id="{B761EB19-05D4-4327-9A7E-EAE3C5661422}"/>
                </a:ext>
              </a:extLst>
            </p:cNvPr>
            <p:cNvSpPr>
              <a:spLocks noChangeArrowheads="1"/>
            </p:cNvSpPr>
            <p:nvPr/>
          </p:nvSpPr>
          <p:spPr bwMode="auto">
            <a:xfrm>
              <a:off x="6259750" y="4508388"/>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128" name="Oval 4783">
              <a:extLst>
                <a:ext uri="{FF2B5EF4-FFF2-40B4-BE49-F238E27FC236}">
                  <a16:creationId xmlns:a16="http://schemas.microsoft.com/office/drawing/2014/main" id="{27477B48-EDB1-4555-AB9D-1C5BC2BB8DFC}"/>
                </a:ext>
              </a:extLst>
            </p:cNvPr>
            <p:cNvSpPr>
              <a:spLocks noChangeArrowheads="1"/>
            </p:cNvSpPr>
            <p:nvPr/>
          </p:nvSpPr>
          <p:spPr bwMode="auto">
            <a:xfrm>
              <a:off x="6681879" y="4508388"/>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132" name="Oval 4783">
              <a:extLst>
                <a:ext uri="{FF2B5EF4-FFF2-40B4-BE49-F238E27FC236}">
                  <a16:creationId xmlns:a16="http://schemas.microsoft.com/office/drawing/2014/main" id="{E251F12E-C29E-4E7A-BE33-2F8325099AC6}"/>
                </a:ext>
              </a:extLst>
            </p:cNvPr>
            <p:cNvSpPr>
              <a:spLocks noChangeArrowheads="1"/>
            </p:cNvSpPr>
            <p:nvPr/>
          </p:nvSpPr>
          <p:spPr bwMode="auto">
            <a:xfrm>
              <a:off x="7104009" y="4508388"/>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135" name="Oval 4784">
              <a:extLst>
                <a:ext uri="{FF2B5EF4-FFF2-40B4-BE49-F238E27FC236}">
                  <a16:creationId xmlns:a16="http://schemas.microsoft.com/office/drawing/2014/main" id="{5520E3FD-C9FE-491B-AA55-959CE1A19ECA}"/>
                </a:ext>
              </a:extLst>
            </p:cNvPr>
            <p:cNvSpPr>
              <a:spLocks noChangeArrowheads="1"/>
            </p:cNvSpPr>
            <p:nvPr/>
          </p:nvSpPr>
          <p:spPr bwMode="auto">
            <a:xfrm>
              <a:off x="4058211" y="2444718"/>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grpSp>
      <p:grpSp>
        <p:nvGrpSpPr>
          <p:cNvPr id="3" name="组合 2">
            <a:extLst>
              <a:ext uri="{FF2B5EF4-FFF2-40B4-BE49-F238E27FC236}">
                <a16:creationId xmlns:a16="http://schemas.microsoft.com/office/drawing/2014/main" id="{F0DF14D1-A80E-4584-B9DE-58A03ED7CF14}"/>
              </a:ext>
            </a:extLst>
          </p:cNvPr>
          <p:cNvGrpSpPr/>
          <p:nvPr/>
        </p:nvGrpSpPr>
        <p:grpSpPr>
          <a:xfrm>
            <a:off x="7720063" y="2362989"/>
            <a:ext cx="3771853" cy="3305592"/>
            <a:chOff x="7975571" y="2362989"/>
            <a:chExt cx="3771853" cy="3305592"/>
          </a:xfrm>
        </p:grpSpPr>
        <p:sp>
          <p:nvSpPr>
            <p:cNvPr id="80" name="Text Box 4847">
              <a:extLst>
                <a:ext uri="{FF2B5EF4-FFF2-40B4-BE49-F238E27FC236}">
                  <a16:creationId xmlns:a16="http://schemas.microsoft.com/office/drawing/2014/main" id="{8F8EF551-CA03-42CC-AB19-1F4E755509DA}"/>
                </a:ext>
              </a:extLst>
            </p:cNvPr>
            <p:cNvSpPr txBox="1">
              <a:spLocks noChangeArrowheads="1"/>
            </p:cNvSpPr>
            <p:nvPr/>
          </p:nvSpPr>
          <p:spPr bwMode="auto">
            <a:xfrm>
              <a:off x="9562777" y="5188420"/>
              <a:ext cx="717808" cy="4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zh-CN" b="1" kern="100">
                  <a:solidFill>
                    <a:srgbClr val="7030A0"/>
                  </a:solidFill>
                  <a:effectLst/>
                  <a:ea typeface="宋体" panose="02010600030101010101" pitchFamily="2" charset="-122"/>
                  <a:cs typeface="宋体" panose="02010600030101010101" pitchFamily="2" charset="-122"/>
                </a:rPr>
                <a:t>（</a:t>
              </a:r>
              <a:r>
                <a:rPr lang="en-US" b="1" kern="100">
                  <a:solidFill>
                    <a:srgbClr val="7030A0"/>
                  </a:solidFill>
                  <a:effectLst/>
                  <a:ea typeface="宋体" panose="02010600030101010101" pitchFamily="2" charset="-122"/>
                  <a:cs typeface="宋体" panose="02010600030101010101" pitchFamily="2" charset="-122"/>
                </a:rPr>
                <a:t>b</a:t>
              </a:r>
              <a:r>
                <a:rPr lang="zh-CN" b="1" kern="100">
                  <a:solidFill>
                    <a:srgbClr val="7030A0"/>
                  </a:solidFill>
                  <a:effectLst/>
                  <a:ea typeface="宋体" panose="02010600030101010101" pitchFamily="2" charset="-122"/>
                  <a:cs typeface="宋体" panose="02010600030101010101" pitchFamily="2" charset="-122"/>
                </a:rPr>
                <a:t>）</a:t>
              </a:r>
            </a:p>
          </p:txBody>
        </p:sp>
        <p:cxnSp>
          <p:nvCxnSpPr>
            <p:cNvPr id="136" name="Line 4789">
              <a:extLst>
                <a:ext uri="{FF2B5EF4-FFF2-40B4-BE49-F238E27FC236}">
                  <a16:creationId xmlns:a16="http://schemas.microsoft.com/office/drawing/2014/main" id="{33410D2D-90BE-447C-AEB6-418887BE6124}"/>
                </a:ext>
              </a:extLst>
            </p:cNvPr>
            <p:cNvCxnSpPr>
              <a:cxnSpLocks noChangeShapeType="1"/>
            </p:cNvCxnSpPr>
            <p:nvPr/>
          </p:nvCxnSpPr>
          <p:spPr bwMode="auto">
            <a:xfrm flipH="1">
              <a:off x="8566552" y="3834120"/>
              <a:ext cx="198401" cy="674268"/>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37" name="Line 4790">
              <a:extLst>
                <a:ext uri="{FF2B5EF4-FFF2-40B4-BE49-F238E27FC236}">
                  <a16:creationId xmlns:a16="http://schemas.microsoft.com/office/drawing/2014/main" id="{9CFE7C47-73A0-4383-8FF6-DE68547D16CF}"/>
                </a:ext>
              </a:extLst>
            </p:cNvPr>
            <p:cNvCxnSpPr>
              <a:cxnSpLocks noChangeShapeType="1"/>
            </p:cNvCxnSpPr>
            <p:nvPr/>
          </p:nvCxnSpPr>
          <p:spPr bwMode="auto">
            <a:xfrm>
              <a:off x="8769174" y="3834120"/>
              <a:ext cx="198401" cy="674268"/>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38" name="Line 4789">
              <a:extLst>
                <a:ext uri="{FF2B5EF4-FFF2-40B4-BE49-F238E27FC236}">
                  <a16:creationId xmlns:a16="http://schemas.microsoft.com/office/drawing/2014/main" id="{1910D73D-22E3-4930-9D70-21C5298B182A}"/>
                </a:ext>
              </a:extLst>
            </p:cNvPr>
            <p:cNvCxnSpPr>
              <a:cxnSpLocks noChangeShapeType="1"/>
            </p:cNvCxnSpPr>
            <p:nvPr/>
          </p:nvCxnSpPr>
          <p:spPr bwMode="auto">
            <a:xfrm flipH="1">
              <a:off x="8144423" y="3834120"/>
              <a:ext cx="598017" cy="674268"/>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39" name="Line 4790">
              <a:extLst>
                <a:ext uri="{FF2B5EF4-FFF2-40B4-BE49-F238E27FC236}">
                  <a16:creationId xmlns:a16="http://schemas.microsoft.com/office/drawing/2014/main" id="{A953B206-CF31-44DC-B5F7-83D49228176D}"/>
                </a:ext>
              </a:extLst>
            </p:cNvPr>
            <p:cNvCxnSpPr>
              <a:cxnSpLocks noChangeShapeType="1"/>
            </p:cNvCxnSpPr>
            <p:nvPr/>
          </p:nvCxnSpPr>
          <p:spPr bwMode="auto">
            <a:xfrm>
              <a:off x="8786059" y="3834120"/>
              <a:ext cx="598017" cy="674268"/>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43" name="Text Box 4791">
              <a:extLst>
                <a:ext uri="{FF2B5EF4-FFF2-40B4-BE49-F238E27FC236}">
                  <a16:creationId xmlns:a16="http://schemas.microsoft.com/office/drawing/2014/main" id="{3C07E9E9-E122-4578-86F3-E73B4662B4F9}"/>
                </a:ext>
              </a:extLst>
            </p:cNvPr>
            <p:cNvSpPr txBox="1">
              <a:spLocks noChangeArrowheads="1"/>
            </p:cNvSpPr>
            <p:nvPr/>
          </p:nvSpPr>
          <p:spPr bwMode="auto">
            <a:xfrm>
              <a:off x="7975571" y="4595881"/>
              <a:ext cx="318004" cy="4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en-US" sz="2000" b="1" kern="100">
                  <a:solidFill>
                    <a:srgbClr val="0000FF"/>
                  </a:solidFill>
                  <a:effectLst/>
                  <a:ea typeface="宋体" panose="02010600030101010101" pitchFamily="2" charset="-122"/>
                  <a:cs typeface="宋体" panose="02010600030101010101" pitchFamily="2" charset="-122"/>
                </a:rPr>
                <a:t>x</a:t>
              </a:r>
              <a:r>
                <a:rPr lang="en-US" sz="2000" b="1" kern="100" baseline="-25000">
                  <a:solidFill>
                    <a:srgbClr val="0000FF"/>
                  </a:solidFill>
                  <a:effectLst/>
                  <a:ea typeface="宋体" panose="02010600030101010101" pitchFamily="2" charset="-122"/>
                  <a:cs typeface="宋体" panose="02010600030101010101" pitchFamily="2" charset="-122"/>
                </a:rPr>
                <a:t>1</a:t>
              </a:r>
              <a:endParaRPr lang="zh-CN" sz="2000" b="1" kern="100">
                <a:solidFill>
                  <a:srgbClr val="0000FF"/>
                </a:solidFill>
                <a:effectLst/>
                <a:ea typeface="宋体" panose="02010600030101010101" pitchFamily="2" charset="-122"/>
                <a:cs typeface="宋体" panose="02010600030101010101" pitchFamily="2" charset="-122"/>
              </a:endParaRPr>
            </a:p>
          </p:txBody>
        </p:sp>
        <p:sp>
          <p:nvSpPr>
            <p:cNvPr id="144" name="Text Box 4792">
              <a:extLst>
                <a:ext uri="{FF2B5EF4-FFF2-40B4-BE49-F238E27FC236}">
                  <a16:creationId xmlns:a16="http://schemas.microsoft.com/office/drawing/2014/main" id="{A99975E8-2E7A-4B5D-B873-7DDF8FA8D5F6}"/>
                </a:ext>
              </a:extLst>
            </p:cNvPr>
            <p:cNvSpPr txBox="1">
              <a:spLocks noChangeArrowheads="1"/>
            </p:cNvSpPr>
            <p:nvPr/>
          </p:nvSpPr>
          <p:spPr bwMode="auto">
            <a:xfrm>
              <a:off x="8385175" y="4595881"/>
              <a:ext cx="318004" cy="4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en-US" sz="2000" b="1" kern="100" dirty="0">
                  <a:solidFill>
                    <a:srgbClr val="0000FF"/>
                  </a:solidFill>
                  <a:effectLst/>
                  <a:ea typeface="宋体" panose="02010600030101010101" pitchFamily="2" charset="-122"/>
                  <a:cs typeface="宋体" panose="02010600030101010101" pitchFamily="2" charset="-122"/>
                </a:rPr>
                <a:t>x</a:t>
              </a:r>
              <a:r>
                <a:rPr lang="en-US" sz="2000" b="1" kern="100" baseline="-25000" dirty="0">
                  <a:solidFill>
                    <a:srgbClr val="0000FF"/>
                  </a:solidFill>
                  <a:effectLst/>
                  <a:ea typeface="宋体" panose="02010600030101010101" pitchFamily="2" charset="-122"/>
                  <a:cs typeface="宋体" panose="02010600030101010101" pitchFamily="2" charset="-122"/>
                </a:rPr>
                <a:t>2</a:t>
              </a:r>
              <a:endParaRPr lang="zh-CN" sz="2000" b="1" kern="100" dirty="0">
                <a:solidFill>
                  <a:srgbClr val="0000FF"/>
                </a:solidFill>
                <a:effectLst/>
                <a:ea typeface="宋体" panose="02010600030101010101" pitchFamily="2" charset="-122"/>
                <a:cs typeface="宋体" panose="02010600030101010101" pitchFamily="2" charset="-122"/>
              </a:endParaRPr>
            </a:p>
          </p:txBody>
        </p:sp>
        <p:sp>
          <p:nvSpPr>
            <p:cNvPr id="145" name="Text Box 4793">
              <a:extLst>
                <a:ext uri="{FF2B5EF4-FFF2-40B4-BE49-F238E27FC236}">
                  <a16:creationId xmlns:a16="http://schemas.microsoft.com/office/drawing/2014/main" id="{0C51A61E-5C7A-45F0-B96F-E2A521BEEF5A}"/>
                </a:ext>
              </a:extLst>
            </p:cNvPr>
            <p:cNvSpPr txBox="1">
              <a:spLocks noChangeArrowheads="1"/>
            </p:cNvSpPr>
            <p:nvPr/>
          </p:nvSpPr>
          <p:spPr bwMode="auto">
            <a:xfrm>
              <a:off x="8829171" y="4595881"/>
              <a:ext cx="318004" cy="4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en-US" sz="2000" b="1" kern="100" dirty="0">
                  <a:solidFill>
                    <a:srgbClr val="0000FF"/>
                  </a:solidFill>
                  <a:effectLst/>
                  <a:ea typeface="宋体" panose="02010600030101010101" pitchFamily="2" charset="-122"/>
                  <a:cs typeface="宋体" panose="02010600030101010101" pitchFamily="2" charset="-122"/>
                </a:rPr>
                <a:t>x</a:t>
              </a:r>
              <a:r>
                <a:rPr lang="en-US" sz="2000" b="1" kern="100" baseline="-25000" dirty="0">
                  <a:solidFill>
                    <a:srgbClr val="0000FF"/>
                  </a:solidFill>
                  <a:effectLst/>
                  <a:ea typeface="宋体" panose="02010600030101010101" pitchFamily="2" charset="-122"/>
                  <a:cs typeface="宋体" panose="02010600030101010101" pitchFamily="2" charset="-122"/>
                </a:rPr>
                <a:t>3</a:t>
              </a:r>
              <a:endParaRPr lang="zh-CN" sz="2000" b="1" kern="100" dirty="0">
                <a:solidFill>
                  <a:srgbClr val="0000FF"/>
                </a:solidFill>
                <a:effectLst/>
                <a:ea typeface="宋体" panose="02010600030101010101" pitchFamily="2" charset="-122"/>
                <a:cs typeface="宋体" panose="02010600030101010101" pitchFamily="2" charset="-122"/>
              </a:endParaRPr>
            </a:p>
          </p:txBody>
        </p:sp>
        <p:sp>
          <p:nvSpPr>
            <p:cNvPr id="146" name="Text Box 4793">
              <a:extLst>
                <a:ext uri="{FF2B5EF4-FFF2-40B4-BE49-F238E27FC236}">
                  <a16:creationId xmlns:a16="http://schemas.microsoft.com/office/drawing/2014/main" id="{1F2D4E64-22A0-436A-8968-021ECB946B23}"/>
                </a:ext>
              </a:extLst>
            </p:cNvPr>
            <p:cNvSpPr txBox="1">
              <a:spLocks noChangeArrowheads="1"/>
            </p:cNvSpPr>
            <p:nvPr/>
          </p:nvSpPr>
          <p:spPr bwMode="auto">
            <a:xfrm>
              <a:off x="9241959" y="4595881"/>
              <a:ext cx="318004" cy="4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en-US" sz="2000" b="1" kern="100">
                  <a:solidFill>
                    <a:srgbClr val="0000FF"/>
                  </a:solidFill>
                  <a:effectLst/>
                  <a:ea typeface="宋体" panose="02010600030101010101" pitchFamily="2" charset="-122"/>
                  <a:cs typeface="宋体" panose="02010600030101010101" pitchFamily="2" charset="-122"/>
                </a:rPr>
                <a:t>x</a:t>
              </a:r>
              <a:r>
                <a:rPr lang="en-US" sz="2000" b="1" kern="100" baseline="-25000">
                  <a:solidFill>
                    <a:srgbClr val="0000FF"/>
                  </a:solidFill>
                  <a:effectLst/>
                  <a:ea typeface="宋体" panose="02010600030101010101" pitchFamily="2" charset="-122"/>
                  <a:cs typeface="宋体" panose="02010600030101010101" pitchFamily="2" charset="-122"/>
                </a:rPr>
                <a:t>4</a:t>
              </a:r>
              <a:endParaRPr lang="zh-CN" sz="2000" b="1" kern="100">
                <a:solidFill>
                  <a:srgbClr val="0000FF"/>
                </a:solidFill>
                <a:effectLst/>
                <a:ea typeface="宋体" panose="02010600030101010101" pitchFamily="2" charset="-122"/>
                <a:cs typeface="宋体" panose="02010600030101010101" pitchFamily="2" charset="-122"/>
              </a:endParaRPr>
            </a:p>
          </p:txBody>
        </p:sp>
        <p:cxnSp>
          <p:nvCxnSpPr>
            <p:cNvPr id="159" name="Line 4789">
              <a:extLst>
                <a:ext uri="{FF2B5EF4-FFF2-40B4-BE49-F238E27FC236}">
                  <a16:creationId xmlns:a16="http://schemas.microsoft.com/office/drawing/2014/main" id="{A4D501BA-5672-480D-B1DE-40EF719CBEB0}"/>
                </a:ext>
              </a:extLst>
            </p:cNvPr>
            <p:cNvCxnSpPr>
              <a:cxnSpLocks noChangeShapeType="1"/>
            </p:cNvCxnSpPr>
            <p:nvPr/>
          </p:nvCxnSpPr>
          <p:spPr bwMode="auto">
            <a:xfrm flipH="1">
              <a:off x="10153758" y="3834120"/>
              <a:ext cx="198401" cy="674268"/>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19" name="Line 4790">
              <a:extLst>
                <a:ext uri="{FF2B5EF4-FFF2-40B4-BE49-F238E27FC236}">
                  <a16:creationId xmlns:a16="http://schemas.microsoft.com/office/drawing/2014/main" id="{41ADD72E-1508-46D0-B4FF-078B2D895115}"/>
                </a:ext>
              </a:extLst>
            </p:cNvPr>
            <p:cNvCxnSpPr>
              <a:cxnSpLocks noChangeShapeType="1"/>
            </p:cNvCxnSpPr>
            <p:nvPr/>
          </p:nvCxnSpPr>
          <p:spPr bwMode="auto">
            <a:xfrm>
              <a:off x="10356380" y="3834120"/>
              <a:ext cx="198401" cy="674268"/>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20" name="Line 4789">
              <a:extLst>
                <a:ext uri="{FF2B5EF4-FFF2-40B4-BE49-F238E27FC236}">
                  <a16:creationId xmlns:a16="http://schemas.microsoft.com/office/drawing/2014/main" id="{47D9059D-ABC4-4558-9193-00AEF1F07129}"/>
                </a:ext>
              </a:extLst>
            </p:cNvPr>
            <p:cNvCxnSpPr>
              <a:cxnSpLocks noChangeShapeType="1"/>
            </p:cNvCxnSpPr>
            <p:nvPr/>
          </p:nvCxnSpPr>
          <p:spPr bwMode="auto">
            <a:xfrm flipH="1">
              <a:off x="9731629" y="3874984"/>
              <a:ext cx="598017" cy="674268"/>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21" name="Line 4790">
              <a:extLst>
                <a:ext uri="{FF2B5EF4-FFF2-40B4-BE49-F238E27FC236}">
                  <a16:creationId xmlns:a16="http://schemas.microsoft.com/office/drawing/2014/main" id="{BCBEE65F-4229-4CF2-B792-AA620071704D}"/>
                </a:ext>
              </a:extLst>
            </p:cNvPr>
            <p:cNvCxnSpPr>
              <a:cxnSpLocks noChangeShapeType="1"/>
            </p:cNvCxnSpPr>
            <p:nvPr/>
          </p:nvCxnSpPr>
          <p:spPr bwMode="auto">
            <a:xfrm>
              <a:off x="10373266" y="3834120"/>
              <a:ext cx="598017" cy="674268"/>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25" name="Text Box 4791">
              <a:extLst>
                <a:ext uri="{FF2B5EF4-FFF2-40B4-BE49-F238E27FC236}">
                  <a16:creationId xmlns:a16="http://schemas.microsoft.com/office/drawing/2014/main" id="{A4EB7EAC-3098-49EA-A709-4A9A36F017E0}"/>
                </a:ext>
              </a:extLst>
            </p:cNvPr>
            <p:cNvSpPr txBox="1">
              <a:spLocks noChangeArrowheads="1"/>
            </p:cNvSpPr>
            <p:nvPr/>
          </p:nvSpPr>
          <p:spPr bwMode="auto">
            <a:xfrm>
              <a:off x="9591171" y="4595881"/>
              <a:ext cx="318004" cy="4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en-US" sz="2000" b="1" kern="100" dirty="0">
                  <a:solidFill>
                    <a:srgbClr val="0000FF"/>
                  </a:solidFill>
                  <a:effectLst/>
                  <a:ea typeface="宋体" panose="02010600030101010101" pitchFamily="2" charset="-122"/>
                  <a:cs typeface="宋体" panose="02010600030101010101" pitchFamily="2" charset="-122"/>
                </a:rPr>
                <a:t>x</a:t>
              </a:r>
              <a:r>
                <a:rPr lang="en-US" sz="2000" b="1" kern="100" baseline="-25000" dirty="0">
                  <a:solidFill>
                    <a:srgbClr val="0000FF"/>
                  </a:solidFill>
                  <a:effectLst/>
                  <a:ea typeface="宋体" panose="02010600030101010101" pitchFamily="2" charset="-122"/>
                  <a:cs typeface="宋体" panose="02010600030101010101" pitchFamily="2" charset="-122"/>
                </a:rPr>
                <a:t>5</a:t>
              </a:r>
              <a:endParaRPr lang="zh-CN" sz="2000" b="1" kern="100" dirty="0">
                <a:solidFill>
                  <a:srgbClr val="0000FF"/>
                </a:solidFill>
                <a:effectLst/>
                <a:ea typeface="宋体" panose="02010600030101010101" pitchFamily="2" charset="-122"/>
                <a:cs typeface="宋体" panose="02010600030101010101" pitchFamily="2" charset="-122"/>
              </a:endParaRPr>
            </a:p>
          </p:txBody>
        </p:sp>
        <p:sp>
          <p:nvSpPr>
            <p:cNvPr id="226" name="Text Box 4792">
              <a:extLst>
                <a:ext uri="{FF2B5EF4-FFF2-40B4-BE49-F238E27FC236}">
                  <a16:creationId xmlns:a16="http://schemas.microsoft.com/office/drawing/2014/main" id="{0B6FFE51-7894-44EE-95CC-3ABE4E976B1F}"/>
                </a:ext>
              </a:extLst>
            </p:cNvPr>
            <p:cNvSpPr txBox="1">
              <a:spLocks noChangeArrowheads="1"/>
            </p:cNvSpPr>
            <p:nvPr/>
          </p:nvSpPr>
          <p:spPr bwMode="auto">
            <a:xfrm>
              <a:off x="10048371" y="4595881"/>
              <a:ext cx="318004" cy="4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en-US" sz="2000" b="1" kern="100" dirty="0">
                  <a:solidFill>
                    <a:srgbClr val="0000FF"/>
                  </a:solidFill>
                  <a:effectLst/>
                  <a:ea typeface="宋体" panose="02010600030101010101" pitchFamily="2" charset="-122"/>
                  <a:cs typeface="宋体" panose="02010600030101010101" pitchFamily="2" charset="-122"/>
                </a:rPr>
                <a:t>x</a:t>
              </a:r>
              <a:r>
                <a:rPr lang="en-US" sz="2000" b="1" kern="100" baseline="-25000" dirty="0">
                  <a:solidFill>
                    <a:srgbClr val="0000FF"/>
                  </a:solidFill>
                  <a:effectLst/>
                  <a:ea typeface="宋体" panose="02010600030101010101" pitchFamily="2" charset="-122"/>
                  <a:cs typeface="宋体" panose="02010600030101010101" pitchFamily="2" charset="-122"/>
                </a:rPr>
                <a:t>6</a:t>
              </a:r>
              <a:endParaRPr lang="zh-CN" sz="2000" b="1" kern="100" dirty="0">
                <a:solidFill>
                  <a:srgbClr val="0000FF"/>
                </a:solidFill>
                <a:effectLst/>
                <a:ea typeface="宋体" panose="02010600030101010101" pitchFamily="2" charset="-122"/>
                <a:cs typeface="宋体" panose="02010600030101010101" pitchFamily="2" charset="-122"/>
              </a:endParaRPr>
            </a:p>
          </p:txBody>
        </p:sp>
        <p:sp>
          <p:nvSpPr>
            <p:cNvPr id="227" name="Text Box 4793">
              <a:extLst>
                <a:ext uri="{FF2B5EF4-FFF2-40B4-BE49-F238E27FC236}">
                  <a16:creationId xmlns:a16="http://schemas.microsoft.com/office/drawing/2014/main" id="{B2E56BA6-609D-4DAA-8B4F-16947ABCE066}"/>
                </a:ext>
              </a:extLst>
            </p:cNvPr>
            <p:cNvSpPr txBox="1">
              <a:spLocks noChangeArrowheads="1"/>
            </p:cNvSpPr>
            <p:nvPr/>
          </p:nvSpPr>
          <p:spPr bwMode="auto">
            <a:xfrm>
              <a:off x="10442575" y="4595881"/>
              <a:ext cx="318004" cy="4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en-US" sz="2000" b="1" kern="100" dirty="0">
                  <a:solidFill>
                    <a:srgbClr val="0000FF"/>
                  </a:solidFill>
                  <a:effectLst/>
                  <a:ea typeface="宋体" panose="02010600030101010101" pitchFamily="2" charset="-122"/>
                  <a:cs typeface="宋体" panose="02010600030101010101" pitchFamily="2" charset="-122"/>
                </a:rPr>
                <a:t>x</a:t>
              </a:r>
              <a:r>
                <a:rPr lang="en-US" sz="2000" b="1" kern="100" baseline="-25000" dirty="0">
                  <a:solidFill>
                    <a:srgbClr val="0000FF"/>
                  </a:solidFill>
                  <a:effectLst/>
                  <a:ea typeface="宋体" panose="02010600030101010101" pitchFamily="2" charset="-122"/>
                  <a:cs typeface="宋体" panose="02010600030101010101" pitchFamily="2" charset="-122"/>
                </a:rPr>
                <a:t>7</a:t>
              </a:r>
              <a:endParaRPr lang="zh-CN" sz="2000" b="1" kern="100" dirty="0">
                <a:solidFill>
                  <a:srgbClr val="0000FF"/>
                </a:solidFill>
                <a:effectLst/>
                <a:ea typeface="宋体" panose="02010600030101010101" pitchFamily="2" charset="-122"/>
                <a:cs typeface="宋体" panose="02010600030101010101" pitchFamily="2" charset="-122"/>
              </a:endParaRPr>
            </a:p>
          </p:txBody>
        </p:sp>
        <p:sp>
          <p:nvSpPr>
            <p:cNvPr id="228" name="Text Box 4793">
              <a:extLst>
                <a:ext uri="{FF2B5EF4-FFF2-40B4-BE49-F238E27FC236}">
                  <a16:creationId xmlns:a16="http://schemas.microsoft.com/office/drawing/2014/main" id="{F7284FFA-AA56-464D-836A-5C939E9172C4}"/>
                </a:ext>
              </a:extLst>
            </p:cNvPr>
            <p:cNvSpPr txBox="1">
              <a:spLocks noChangeArrowheads="1"/>
            </p:cNvSpPr>
            <p:nvPr/>
          </p:nvSpPr>
          <p:spPr bwMode="auto">
            <a:xfrm>
              <a:off x="10886571" y="4595881"/>
              <a:ext cx="318004" cy="495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en-US" sz="2000" b="1" kern="100" dirty="0">
                  <a:solidFill>
                    <a:srgbClr val="0000FF"/>
                  </a:solidFill>
                  <a:effectLst/>
                  <a:ea typeface="宋体" panose="02010600030101010101" pitchFamily="2" charset="-122"/>
                  <a:cs typeface="宋体" panose="02010600030101010101" pitchFamily="2" charset="-122"/>
                </a:rPr>
                <a:t>x</a:t>
              </a:r>
              <a:r>
                <a:rPr lang="en-US" sz="2000" b="1" kern="100" baseline="-25000" dirty="0">
                  <a:solidFill>
                    <a:srgbClr val="0000FF"/>
                  </a:solidFill>
                  <a:effectLst/>
                  <a:ea typeface="宋体" panose="02010600030101010101" pitchFamily="2" charset="-122"/>
                  <a:cs typeface="宋体" panose="02010600030101010101" pitchFamily="2" charset="-122"/>
                </a:rPr>
                <a:t>8</a:t>
              </a:r>
              <a:endParaRPr lang="zh-CN" sz="2000" b="1" kern="100" dirty="0">
                <a:solidFill>
                  <a:srgbClr val="0000FF"/>
                </a:solidFill>
                <a:effectLst/>
                <a:ea typeface="宋体" panose="02010600030101010101" pitchFamily="2" charset="-122"/>
                <a:cs typeface="宋体" panose="02010600030101010101" pitchFamily="2" charset="-122"/>
              </a:endParaRPr>
            </a:p>
          </p:txBody>
        </p:sp>
        <p:sp>
          <p:nvSpPr>
            <p:cNvPr id="230" name="Text Box 4791">
              <a:extLst>
                <a:ext uri="{FF2B5EF4-FFF2-40B4-BE49-F238E27FC236}">
                  <a16:creationId xmlns:a16="http://schemas.microsoft.com/office/drawing/2014/main" id="{CAE5B3C7-7A2C-440F-8B9B-B4EA983A3F06}"/>
                </a:ext>
              </a:extLst>
            </p:cNvPr>
            <p:cNvSpPr txBox="1">
              <a:spLocks noChangeArrowheads="1"/>
            </p:cNvSpPr>
            <p:nvPr/>
          </p:nvSpPr>
          <p:spPr bwMode="auto">
            <a:xfrm>
              <a:off x="9050022" y="3825288"/>
              <a:ext cx="318004" cy="4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en-US" sz="2000" b="1" kern="100" dirty="0">
                  <a:solidFill>
                    <a:srgbClr val="0000FF"/>
                  </a:solidFill>
                  <a:effectLst/>
                  <a:ea typeface="宋体" panose="02010600030101010101" pitchFamily="2" charset="-122"/>
                  <a:cs typeface="宋体" panose="02010600030101010101" pitchFamily="2" charset="-122"/>
                </a:rPr>
                <a:t>x</a:t>
              </a:r>
              <a:r>
                <a:rPr lang="en-US" sz="2000" b="1" kern="100" baseline="-25000" dirty="0">
                  <a:solidFill>
                    <a:srgbClr val="0000FF"/>
                  </a:solidFill>
                  <a:effectLst/>
                  <a:ea typeface="宋体" panose="02010600030101010101" pitchFamily="2" charset="-122"/>
                  <a:cs typeface="宋体" panose="02010600030101010101" pitchFamily="2" charset="-122"/>
                </a:rPr>
                <a:t>9</a:t>
              </a:r>
              <a:endParaRPr lang="zh-CN" sz="2000" b="1" kern="100" dirty="0">
                <a:solidFill>
                  <a:srgbClr val="0000FF"/>
                </a:solidFill>
                <a:effectLst/>
                <a:ea typeface="宋体" panose="02010600030101010101" pitchFamily="2" charset="-122"/>
                <a:cs typeface="宋体" panose="02010600030101010101" pitchFamily="2" charset="-122"/>
              </a:endParaRPr>
            </a:p>
          </p:txBody>
        </p:sp>
        <p:sp>
          <p:nvSpPr>
            <p:cNvPr id="231" name="Text Box 4792">
              <a:extLst>
                <a:ext uri="{FF2B5EF4-FFF2-40B4-BE49-F238E27FC236}">
                  <a16:creationId xmlns:a16="http://schemas.microsoft.com/office/drawing/2014/main" id="{D6161F10-629F-45E0-A7F4-9B2BF6999238}"/>
                </a:ext>
              </a:extLst>
            </p:cNvPr>
            <p:cNvSpPr txBox="1">
              <a:spLocks noChangeArrowheads="1"/>
            </p:cNvSpPr>
            <p:nvPr/>
          </p:nvSpPr>
          <p:spPr bwMode="auto">
            <a:xfrm>
              <a:off x="9391397" y="3825288"/>
              <a:ext cx="398734" cy="343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en-US" sz="2000" b="1" kern="100" dirty="0">
                  <a:solidFill>
                    <a:srgbClr val="0000FF"/>
                  </a:solidFill>
                  <a:effectLst/>
                  <a:ea typeface="宋体" panose="02010600030101010101" pitchFamily="2" charset="-122"/>
                  <a:cs typeface="宋体" panose="02010600030101010101" pitchFamily="2" charset="-122"/>
                </a:rPr>
                <a:t>x</a:t>
              </a:r>
              <a:r>
                <a:rPr lang="en-US" sz="2000" b="1" kern="100" baseline="-25000" dirty="0">
                  <a:solidFill>
                    <a:srgbClr val="0000FF"/>
                  </a:solidFill>
                  <a:effectLst/>
                  <a:ea typeface="宋体" panose="02010600030101010101" pitchFamily="2" charset="-122"/>
                  <a:cs typeface="宋体" panose="02010600030101010101" pitchFamily="2" charset="-122"/>
                </a:rPr>
                <a:t>10</a:t>
              </a:r>
              <a:endParaRPr lang="zh-CN" sz="2000" b="1" kern="100" dirty="0">
                <a:solidFill>
                  <a:srgbClr val="0000FF"/>
                </a:solidFill>
                <a:effectLst/>
                <a:ea typeface="宋体" panose="02010600030101010101" pitchFamily="2" charset="-122"/>
                <a:cs typeface="宋体" panose="02010600030101010101" pitchFamily="2" charset="-122"/>
              </a:endParaRPr>
            </a:p>
          </p:txBody>
        </p:sp>
        <p:sp>
          <p:nvSpPr>
            <p:cNvPr id="232" name="Text Box 4793">
              <a:extLst>
                <a:ext uri="{FF2B5EF4-FFF2-40B4-BE49-F238E27FC236}">
                  <a16:creationId xmlns:a16="http://schemas.microsoft.com/office/drawing/2014/main" id="{FBCAA29E-F14E-44DD-A529-617DF7A69F6E}"/>
                </a:ext>
              </a:extLst>
            </p:cNvPr>
            <p:cNvSpPr txBox="1">
              <a:spLocks noChangeArrowheads="1"/>
            </p:cNvSpPr>
            <p:nvPr/>
          </p:nvSpPr>
          <p:spPr bwMode="auto">
            <a:xfrm>
              <a:off x="9764524" y="3825288"/>
              <a:ext cx="398734" cy="37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en-US" sz="2000" b="1" kern="100" dirty="0">
                  <a:solidFill>
                    <a:srgbClr val="0000FF"/>
                  </a:solidFill>
                  <a:effectLst/>
                  <a:ea typeface="宋体" panose="02010600030101010101" pitchFamily="2" charset="-122"/>
                  <a:cs typeface="宋体" panose="02010600030101010101" pitchFamily="2" charset="-122"/>
                </a:rPr>
                <a:t>x</a:t>
              </a:r>
              <a:r>
                <a:rPr lang="en-US" sz="2000" b="1" kern="100" baseline="-25000" dirty="0">
                  <a:solidFill>
                    <a:srgbClr val="0000FF"/>
                  </a:solidFill>
                  <a:effectLst/>
                  <a:ea typeface="宋体" panose="02010600030101010101" pitchFamily="2" charset="-122"/>
                  <a:cs typeface="宋体" panose="02010600030101010101" pitchFamily="2" charset="-122"/>
                </a:rPr>
                <a:t>11</a:t>
              </a:r>
              <a:endParaRPr lang="zh-CN" sz="2000" b="1" kern="100" dirty="0">
                <a:solidFill>
                  <a:srgbClr val="0000FF"/>
                </a:solidFill>
                <a:effectLst/>
                <a:ea typeface="宋体" panose="02010600030101010101" pitchFamily="2" charset="-122"/>
                <a:cs typeface="宋体" panose="02010600030101010101" pitchFamily="2" charset="-122"/>
              </a:endParaRPr>
            </a:p>
          </p:txBody>
        </p:sp>
        <p:sp>
          <p:nvSpPr>
            <p:cNvPr id="233" name="Text Box 4793">
              <a:extLst>
                <a:ext uri="{FF2B5EF4-FFF2-40B4-BE49-F238E27FC236}">
                  <a16:creationId xmlns:a16="http://schemas.microsoft.com/office/drawing/2014/main" id="{0CB617E3-398D-4961-9421-5F0D7FD98A61}"/>
                </a:ext>
              </a:extLst>
            </p:cNvPr>
            <p:cNvSpPr txBox="1">
              <a:spLocks noChangeArrowheads="1"/>
            </p:cNvSpPr>
            <p:nvPr/>
          </p:nvSpPr>
          <p:spPr bwMode="auto">
            <a:xfrm>
              <a:off x="10591632" y="3825288"/>
              <a:ext cx="398734" cy="4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en-US" sz="2000" b="1" kern="100" dirty="0">
                  <a:solidFill>
                    <a:srgbClr val="0000FF"/>
                  </a:solidFill>
                  <a:effectLst/>
                  <a:ea typeface="宋体" panose="02010600030101010101" pitchFamily="2" charset="-122"/>
                  <a:cs typeface="宋体" panose="02010600030101010101" pitchFamily="2" charset="-122"/>
                </a:rPr>
                <a:t>x</a:t>
              </a:r>
              <a:r>
                <a:rPr lang="en-US" sz="2000" b="1" kern="100" baseline="-25000" dirty="0">
                  <a:solidFill>
                    <a:srgbClr val="0000FF"/>
                  </a:solidFill>
                  <a:effectLst/>
                  <a:ea typeface="宋体" panose="02010600030101010101" pitchFamily="2" charset="-122"/>
                  <a:cs typeface="宋体" panose="02010600030101010101" pitchFamily="2" charset="-122"/>
                </a:rPr>
                <a:t>12</a:t>
              </a:r>
              <a:endParaRPr lang="zh-CN" sz="2000" b="1" kern="100" dirty="0">
                <a:solidFill>
                  <a:srgbClr val="0000FF"/>
                </a:solidFill>
                <a:effectLst/>
                <a:ea typeface="宋体" panose="02010600030101010101" pitchFamily="2" charset="-122"/>
                <a:cs typeface="宋体" panose="02010600030101010101" pitchFamily="2" charset="-122"/>
              </a:endParaRPr>
            </a:p>
          </p:txBody>
        </p:sp>
        <p:sp>
          <p:nvSpPr>
            <p:cNvPr id="234" name="Text Box 4791">
              <a:extLst>
                <a:ext uri="{FF2B5EF4-FFF2-40B4-BE49-F238E27FC236}">
                  <a16:creationId xmlns:a16="http://schemas.microsoft.com/office/drawing/2014/main" id="{E8F8971E-E0D5-400E-95DC-F36F689ACB2D}"/>
                </a:ext>
              </a:extLst>
            </p:cNvPr>
            <p:cNvSpPr txBox="1">
              <a:spLocks noChangeArrowheads="1"/>
            </p:cNvSpPr>
            <p:nvPr/>
          </p:nvSpPr>
          <p:spPr bwMode="auto">
            <a:xfrm>
              <a:off x="10988551" y="3825288"/>
              <a:ext cx="398734" cy="4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en-US" sz="2000" b="1" kern="100" dirty="0">
                  <a:solidFill>
                    <a:srgbClr val="0000FF"/>
                  </a:solidFill>
                  <a:effectLst/>
                  <a:ea typeface="宋体" panose="02010600030101010101" pitchFamily="2" charset="-122"/>
                  <a:cs typeface="宋体" panose="02010600030101010101" pitchFamily="2" charset="-122"/>
                </a:rPr>
                <a:t>x</a:t>
              </a:r>
              <a:r>
                <a:rPr lang="en-US" sz="2000" b="1" kern="100" baseline="-25000" dirty="0">
                  <a:solidFill>
                    <a:srgbClr val="0000FF"/>
                  </a:solidFill>
                  <a:effectLst/>
                  <a:ea typeface="宋体" panose="02010600030101010101" pitchFamily="2" charset="-122"/>
                  <a:cs typeface="宋体" panose="02010600030101010101" pitchFamily="2" charset="-122"/>
                </a:rPr>
                <a:t>13</a:t>
              </a:r>
              <a:endParaRPr lang="zh-CN" sz="2000" b="1" kern="100" dirty="0">
                <a:solidFill>
                  <a:srgbClr val="0000FF"/>
                </a:solidFill>
                <a:effectLst/>
                <a:ea typeface="宋体" panose="02010600030101010101" pitchFamily="2" charset="-122"/>
                <a:cs typeface="宋体" panose="02010600030101010101" pitchFamily="2" charset="-122"/>
              </a:endParaRPr>
            </a:p>
          </p:txBody>
        </p:sp>
        <p:sp>
          <p:nvSpPr>
            <p:cNvPr id="235" name="Text Box 4792">
              <a:extLst>
                <a:ext uri="{FF2B5EF4-FFF2-40B4-BE49-F238E27FC236}">
                  <a16:creationId xmlns:a16="http://schemas.microsoft.com/office/drawing/2014/main" id="{F6693854-146E-4942-BAF6-664B3A725126}"/>
                </a:ext>
              </a:extLst>
            </p:cNvPr>
            <p:cNvSpPr txBox="1">
              <a:spLocks noChangeArrowheads="1"/>
            </p:cNvSpPr>
            <p:nvPr/>
          </p:nvSpPr>
          <p:spPr bwMode="auto">
            <a:xfrm>
              <a:off x="11348690" y="3825288"/>
              <a:ext cx="398734" cy="4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en-US" sz="2000" b="1" kern="100">
                  <a:solidFill>
                    <a:srgbClr val="0000FF"/>
                  </a:solidFill>
                  <a:effectLst/>
                  <a:ea typeface="宋体" panose="02010600030101010101" pitchFamily="2" charset="-122"/>
                  <a:cs typeface="宋体" panose="02010600030101010101" pitchFamily="2" charset="-122"/>
                </a:rPr>
                <a:t>x</a:t>
              </a:r>
              <a:r>
                <a:rPr lang="en-US" sz="2000" b="1" kern="100" baseline="-25000">
                  <a:solidFill>
                    <a:srgbClr val="0000FF"/>
                  </a:solidFill>
                  <a:effectLst/>
                  <a:ea typeface="宋体" panose="02010600030101010101" pitchFamily="2" charset="-122"/>
                  <a:cs typeface="宋体" panose="02010600030101010101" pitchFamily="2" charset="-122"/>
                </a:rPr>
                <a:t>14</a:t>
              </a:r>
              <a:endParaRPr lang="zh-CN" sz="2000" b="1" kern="100">
                <a:solidFill>
                  <a:srgbClr val="0000FF"/>
                </a:solidFill>
                <a:effectLst/>
                <a:ea typeface="宋体" panose="02010600030101010101" pitchFamily="2" charset="-122"/>
                <a:cs typeface="宋体" panose="02010600030101010101" pitchFamily="2" charset="-122"/>
              </a:endParaRPr>
            </a:p>
          </p:txBody>
        </p:sp>
        <p:cxnSp>
          <p:nvCxnSpPr>
            <p:cNvPr id="236" name="Line 4789">
              <a:extLst>
                <a:ext uri="{FF2B5EF4-FFF2-40B4-BE49-F238E27FC236}">
                  <a16:creationId xmlns:a16="http://schemas.microsoft.com/office/drawing/2014/main" id="{71D678DC-0307-41A0-9923-4167274703BF}"/>
                </a:ext>
              </a:extLst>
            </p:cNvPr>
            <p:cNvCxnSpPr>
              <a:cxnSpLocks noChangeShapeType="1"/>
            </p:cNvCxnSpPr>
            <p:nvPr/>
          </p:nvCxnSpPr>
          <p:spPr bwMode="auto">
            <a:xfrm flipH="1">
              <a:off x="8769174" y="3098554"/>
              <a:ext cx="557211" cy="674268"/>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37" name="Line 4790">
              <a:extLst>
                <a:ext uri="{FF2B5EF4-FFF2-40B4-BE49-F238E27FC236}">
                  <a16:creationId xmlns:a16="http://schemas.microsoft.com/office/drawing/2014/main" id="{1DC3D922-F61C-4F34-8ACF-20D3C67B2062}"/>
                </a:ext>
              </a:extLst>
            </p:cNvPr>
            <p:cNvCxnSpPr>
              <a:cxnSpLocks noChangeShapeType="1"/>
            </p:cNvCxnSpPr>
            <p:nvPr/>
          </p:nvCxnSpPr>
          <p:spPr bwMode="auto">
            <a:xfrm>
              <a:off x="9377040" y="3098554"/>
              <a:ext cx="557211" cy="674268"/>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38" name="Line 4789">
              <a:extLst>
                <a:ext uri="{FF2B5EF4-FFF2-40B4-BE49-F238E27FC236}">
                  <a16:creationId xmlns:a16="http://schemas.microsoft.com/office/drawing/2014/main" id="{056E191A-855E-4150-B052-3EE1F1281C40}"/>
                </a:ext>
              </a:extLst>
            </p:cNvPr>
            <p:cNvCxnSpPr>
              <a:cxnSpLocks noChangeShapeType="1"/>
            </p:cNvCxnSpPr>
            <p:nvPr/>
          </p:nvCxnSpPr>
          <p:spPr bwMode="auto">
            <a:xfrm flipH="1">
              <a:off x="9140648" y="3159851"/>
              <a:ext cx="198401" cy="674268"/>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39" name="Line 4790">
              <a:extLst>
                <a:ext uri="{FF2B5EF4-FFF2-40B4-BE49-F238E27FC236}">
                  <a16:creationId xmlns:a16="http://schemas.microsoft.com/office/drawing/2014/main" id="{47A72E0C-5C16-4E83-A208-312F3BDB9BA0}"/>
                </a:ext>
              </a:extLst>
            </p:cNvPr>
            <p:cNvCxnSpPr>
              <a:cxnSpLocks noChangeShapeType="1"/>
            </p:cNvCxnSpPr>
            <p:nvPr/>
          </p:nvCxnSpPr>
          <p:spPr bwMode="auto">
            <a:xfrm>
              <a:off x="9343270" y="3139419"/>
              <a:ext cx="198401" cy="674268"/>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0" name="Line 4789">
              <a:extLst>
                <a:ext uri="{FF2B5EF4-FFF2-40B4-BE49-F238E27FC236}">
                  <a16:creationId xmlns:a16="http://schemas.microsoft.com/office/drawing/2014/main" id="{7E5ECD58-C971-43CD-B519-998F513AF54B}"/>
                </a:ext>
              </a:extLst>
            </p:cNvPr>
            <p:cNvCxnSpPr>
              <a:cxnSpLocks noChangeShapeType="1"/>
            </p:cNvCxnSpPr>
            <p:nvPr/>
          </p:nvCxnSpPr>
          <p:spPr bwMode="auto">
            <a:xfrm flipH="1">
              <a:off x="10373266" y="3118987"/>
              <a:ext cx="478413" cy="674268"/>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1" name="Line 4790">
              <a:extLst>
                <a:ext uri="{FF2B5EF4-FFF2-40B4-BE49-F238E27FC236}">
                  <a16:creationId xmlns:a16="http://schemas.microsoft.com/office/drawing/2014/main" id="{1F5EB23B-7C34-45EF-AD7B-6DE6E12D03C9}"/>
                </a:ext>
              </a:extLst>
            </p:cNvPr>
            <p:cNvCxnSpPr>
              <a:cxnSpLocks noChangeShapeType="1"/>
            </p:cNvCxnSpPr>
            <p:nvPr/>
          </p:nvCxnSpPr>
          <p:spPr bwMode="auto">
            <a:xfrm>
              <a:off x="10930476" y="3118987"/>
              <a:ext cx="517812" cy="674268"/>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2" name="Line 4789">
              <a:extLst>
                <a:ext uri="{FF2B5EF4-FFF2-40B4-BE49-F238E27FC236}">
                  <a16:creationId xmlns:a16="http://schemas.microsoft.com/office/drawing/2014/main" id="{591EE303-1CEA-4ED7-B4CB-2FC23F4E0E8D}"/>
                </a:ext>
              </a:extLst>
            </p:cNvPr>
            <p:cNvCxnSpPr>
              <a:cxnSpLocks noChangeShapeType="1"/>
            </p:cNvCxnSpPr>
            <p:nvPr/>
          </p:nvCxnSpPr>
          <p:spPr bwMode="auto">
            <a:xfrm flipH="1">
              <a:off x="10727854" y="3139419"/>
              <a:ext cx="159002" cy="674268"/>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3" name="Line 4790">
              <a:extLst>
                <a:ext uri="{FF2B5EF4-FFF2-40B4-BE49-F238E27FC236}">
                  <a16:creationId xmlns:a16="http://schemas.microsoft.com/office/drawing/2014/main" id="{B2F0FC0C-5F18-4404-9D98-ACC67E7CF2A5}"/>
                </a:ext>
              </a:extLst>
            </p:cNvPr>
            <p:cNvCxnSpPr>
              <a:cxnSpLocks noChangeShapeType="1"/>
            </p:cNvCxnSpPr>
            <p:nvPr/>
          </p:nvCxnSpPr>
          <p:spPr bwMode="auto">
            <a:xfrm>
              <a:off x="10913591" y="3139419"/>
              <a:ext cx="159002" cy="674268"/>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44" name="Text Box 4793">
              <a:extLst>
                <a:ext uri="{FF2B5EF4-FFF2-40B4-BE49-F238E27FC236}">
                  <a16:creationId xmlns:a16="http://schemas.microsoft.com/office/drawing/2014/main" id="{1FFA87F4-AFF2-4578-9410-8A096681E552}"/>
                </a:ext>
              </a:extLst>
            </p:cNvPr>
            <p:cNvSpPr txBox="1">
              <a:spLocks noChangeArrowheads="1"/>
            </p:cNvSpPr>
            <p:nvPr/>
          </p:nvSpPr>
          <p:spPr bwMode="auto">
            <a:xfrm>
              <a:off x="9845910" y="3112970"/>
              <a:ext cx="398734" cy="4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en-US" sz="2000" b="1" kern="100">
                  <a:solidFill>
                    <a:srgbClr val="0000FF"/>
                  </a:solidFill>
                  <a:effectLst/>
                  <a:ea typeface="宋体" panose="02010600030101010101" pitchFamily="2" charset="-122"/>
                  <a:cs typeface="宋体" panose="02010600030101010101" pitchFamily="2" charset="-122"/>
                </a:rPr>
                <a:t>x</a:t>
              </a:r>
              <a:r>
                <a:rPr lang="en-US" sz="2000" b="1" kern="100" baseline="-25000">
                  <a:solidFill>
                    <a:srgbClr val="0000FF"/>
                  </a:solidFill>
                  <a:effectLst/>
                  <a:ea typeface="宋体" panose="02010600030101010101" pitchFamily="2" charset="-122"/>
                  <a:cs typeface="宋体" panose="02010600030101010101" pitchFamily="2" charset="-122"/>
                </a:rPr>
                <a:t>15</a:t>
              </a:r>
              <a:endParaRPr lang="zh-CN" sz="2000" b="1" kern="100">
                <a:solidFill>
                  <a:srgbClr val="0000FF"/>
                </a:solidFill>
                <a:effectLst/>
                <a:ea typeface="宋体" panose="02010600030101010101" pitchFamily="2" charset="-122"/>
                <a:cs typeface="宋体" panose="02010600030101010101" pitchFamily="2" charset="-122"/>
              </a:endParaRPr>
            </a:p>
          </p:txBody>
        </p:sp>
        <p:sp>
          <p:nvSpPr>
            <p:cNvPr id="245" name="Text Box 4793">
              <a:extLst>
                <a:ext uri="{FF2B5EF4-FFF2-40B4-BE49-F238E27FC236}">
                  <a16:creationId xmlns:a16="http://schemas.microsoft.com/office/drawing/2014/main" id="{8FC6D10C-784B-4632-8BBC-E7340E038124}"/>
                </a:ext>
              </a:extLst>
            </p:cNvPr>
            <p:cNvSpPr txBox="1">
              <a:spLocks noChangeArrowheads="1"/>
            </p:cNvSpPr>
            <p:nvPr/>
          </p:nvSpPr>
          <p:spPr bwMode="auto">
            <a:xfrm>
              <a:off x="10284924" y="3092538"/>
              <a:ext cx="398734" cy="4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med"/>
                </a14:hiddenLine>
              </a:ext>
              <a:ext uri="{AF507438-7753-43E0-B8FC-AC1667EBCBE1}">
                <a14:hiddenEffects xmlns:a14="http://schemas.microsoft.com/office/drawing/2010/main">
                  <a:effectLst/>
                </a14:hiddenEffects>
              </a:ext>
            </a:extLst>
          </p:spPr>
          <p:txBody>
            <a:bodyPr rot="0" vert="horz" wrap="square" lIns="0" tIns="0" rIns="0" bIns="0" anchor="t" anchorCtr="0" upright="1">
              <a:noAutofit/>
            </a:bodyPr>
            <a:lstStyle/>
            <a:p>
              <a:pPr algn="ctr"/>
              <a:r>
                <a:rPr lang="en-US" sz="2000" b="1" kern="100">
                  <a:solidFill>
                    <a:srgbClr val="0000FF"/>
                  </a:solidFill>
                  <a:effectLst/>
                  <a:ea typeface="宋体" panose="02010600030101010101" pitchFamily="2" charset="-122"/>
                  <a:cs typeface="宋体" panose="02010600030101010101" pitchFamily="2" charset="-122"/>
                </a:rPr>
                <a:t>x</a:t>
              </a:r>
              <a:r>
                <a:rPr lang="en-US" sz="2000" b="1" kern="100" baseline="-25000">
                  <a:solidFill>
                    <a:srgbClr val="0000FF"/>
                  </a:solidFill>
                  <a:effectLst/>
                  <a:ea typeface="宋体" panose="02010600030101010101" pitchFamily="2" charset="-122"/>
                  <a:cs typeface="宋体" panose="02010600030101010101" pitchFamily="2" charset="-122"/>
                </a:rPr>
                <a:t>16</a:t>
              </a:r>
              <a:endParaRPr lang="zh-CN" sz="2000" b="1" kern="100">
                <a:solidFill>
                  <a:srgbClr val="0000FF"/>
                </a:solidFill>
                <a:effectLst/>
                <a:ea typeface="宋体" panose="02010600030101010101" pitchFamily="2" charset="-122"/>
                <a:cs typeface="宋体" panose="02010600030101010101" pitchFamily="2" charset="-122"/>
              </a:endParaRPr>
            </a:p>
          </p:txBody>
        </p:sp>
        <p:cxnSp>
          <p:nvCxnSpPr>
            <p:cNvPr id="246" name="Line 4789">
              <a:extLst>
                <a:ext uri="{FF2B5EF4-FFF2-40B4-BE49-F238E27FC236}">
                  <a16:creationId xmlns:a16="http://schemas.microsoft.com/office/drawing/2014/main" id="{B51CAED5-ABC9-40B4-AE74-5575555C65F5}"/>
                </a:ext>
              </a:extLst>
            </p:cNvPr>
            <p:cNvCxnSpPr>
              <a:cxnSpLocks noChangeShapeType="1"/>
            </p:cNvCxnSpPr>
            <p:nvPr/>
          </p:nvCxnSpPr>
          <p:spPr bwMode="auto">
            <a:xfrm flipH="1">
              <a:off x="9360155" y="2383421"/>
              <a:ext cx="796417" cy="674268"/>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7" name="Line 4790">
              <a:extLst>
                <a:ext uri="{FF2B5EF4-FFF2-40B4-BE49-F238E27FC236}">
                  <a16:creationId xmlns:a16="http://schemas.microsoft.com/office/drawing/2014/main" id="{717A20F4-A50D-4FFA-B5C6-B1F425F945A5}"/>
                </a:ext>
              </a:extLst>
            </p:cNvPr>
            <p:cNvCxnSpPr>
              <a:cxnSpLocks noChangeShapeType="1"/>
            </p:cNvCxnSpPr>
            <p:nvPr/>
          </p:nvCxnSpPr>
          <p:spPr bwMode="auto">
            <a:xfrm>
              <a:off x="10187529" y="2383421"/>
              <a:ext cx="717620" cy="674268"/>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8" name="Line 4789">
              <a:extLst>
                <a:ext uri="{FF2B5EF4-FFF2-40B4-BE49-F238E27FC236}">
                  <a16:creationId xmlns:a16="http://schemas.microsoft.com/office/drawing/2014/main" id="{E37BAACC-96A2-42D8-A6FE-050F6AA3EFC5}"/>
                </a:ext>
              </a:extLst>
            </p:cNvPr>
            <p:cNvCxnSpPr>
              <a:cxnSpLocks noChangeShapeType="1"/>
            </p:cNvCxnSpPr>
            <p:nvPr/>
          </p:nvCxnSpPr>
          <p:spPr bwMode="auto">
            <a:xfrm flipH="1">
              <a:off x="9951136" y="2444718"/>
              <a:ext cx="198401" cy="674268"/>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9" name="Line 4790">
              <a:extLst>
                <a:ext uri="{FF2B5EF4-FFF2-40B4-BE49-F238E27FC236}">
                  <a16:creationId xmlns:a16="http://schemas.microsoft.com/office/drawing/2014/main" id="{CB9942DD-7ED8-429A-960E-41DC4FFAB0C9}"/>
                </a:ext>
              </a:extLst>
            </p:cNvPr>
            <p:cNvCxnSpPr>
              <a:cxnSpLocks noChangeShapeType="1"/>
            </p:cNvCxnSpPr>
            <p:nvPr/>
          </p:nvCxnSpPr>
          <p:spPr bwMode="auto">
            <a:xfrm>
              <a:off x="10170643" y="2424286"/>
              <a:ext cx="198401" cy="674268"/>
            </a:xfrm>
            <a:prstGeom prst="line">
              <a:avLst/>
            </a:prstGeom>
            <a:noFill/>
            <a:ln w="25400">
              <a:solidFill>
                <a:srgbClr val="00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40" name="Oval 4778">
              <a:extLst>
                <a:ext uri="{FF2B5EF4-FFF2-40B4-BE49-F238E27FC236}">
                  <a16:creationId xmlns:a16="http://schemas.microsoft.com/office/drawing/2014/main" id="{CD116992-5D59-4B63-8B41-1F921D902394}"/>
                </a:ext>
              </a:extLst>
            </p:cNvPr>
            <p:cNvSpPr>
              <a:spLocks noChangeArrowheads="1"/>
            </p:cNvSpPr>
            <p:nvPr/>
          </p:nvSpPr>
          <p:spPr bwMode="auto">
            <a:xfrm>
              <a:off x="8093767" y="4508388"/>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141" name="Oval 4781">
              <a:extLst>
                <a:ext uri="{FF2B5EF4-FFF2-40B4-BE49-F238E27FC236}">
                  <a16:creationId xmlns:a16="http://schemas.microsoft.com/office/drawing/2014/main" id="{798BD804-BD69-4992-8BDA-37877B19C70E}"/>
                </a:ext>
              </a:extLst>
            </p:cNvPr>
            <p:cNvSpPr>
              <a:spLocks noChangeArrowheads="1"/>
            </p:cNvSpPr>
            <p:nvPr/>
          </p:nvSpPr>
          <p:spPr bwMode="auto">
            <a:xfrm>
              <a:off x="8515897" y="4508388"/>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142" name="Oval 4783">
              <a:extLst>
                <a:ext uri="{FF2B5EF4-FFF2-40B4-BE49-F238E27FC236}">
                  <a16:creationId xmlns:a16="http://schemas.microsoft.com/office/drawing/2014/main" id="{8C59CD1B-08CA-48CF-94C0-C126C8F00A1C}"/>
                </a:ext>
              </a:extLst>
            </p:cNvPr>
            <p:cNvSpPr>
              <a:spLocks noChangeArrowheads="1"/>
            </p:cNvSpPr>
            <p:nvPr/>
          </p:nvSpPr>
          <p:spPr bwMode="auto">
            <a:xfrm>
              <a:off x="8938026" y="4508388"/>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147" name="Oval 4783">
              <a:extLst>
                <a:ext uri="{FF2B5EF4-FFF2-40B4-BE49-F238E27FC236}">
                  <a16:creationId xmlns:a16="http://schemas.microsoft.com/office/drawing/2014/main" id="{C8237F60-3402-4109-BA0A-F2362D57BA70}"/>
                </a:ext>
              </a:extLst>
            </p:cNvPr>
            <p:cNvSpPr>
              <a:spLocks noChangeArrowheads="1"/>
            </p:cNvSpPr>
            <p:nvPr/>
          </p:nvSpPr>
          <p:spPr bwMode="auto">
            <a:xfrm>
              <a:off x="9360155" y="4508388"/>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222" name="Oval 4778">
              <a:extLst>
                <a:ext uri="{FF2B5EF4-FFF2-40B4-BE49-F238E27FC236}">
                  <a16:creationId xmlns:a16="http://schemas.microsoft.com/office/drawing/2014/main" id="{1EDDDCC5-DA00-4694-B800-5217D80F7845}"/>
                </a:ext>
              </a:extLst>
            </p:cNvPr>
            <p:cNvSpPr>
              <a:spLocks noChangeArrowheads="1"/>
            </p:cNvSpPr>
            <p:nvPr/>
          </p:nvSpPr>
          <p:spPr bwMode="auto">
            <a:xfrm>
              <a:off x="9680973" y="4508388"/>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223" name="Oval 4781">
              <a:extLst>
                <a:ext uri="{FF2B5EF4-FFF2-40B4-BE49-F238E27FC236}">
                  <a16:creationId xmlns:a16="http://schemas.microsoft.com/office/drawing/2014/main" id="{E13D8C09-27C2-4AA6-8DE0-D73C5C5698EC}"/>
                </a:ext>
              </a:extLst>
            </p:cNvPr>
            <p:cNvSpPr>
              <a:spLocks noChangeArrowheads="1"/>
            </p:cNvSpPr>
            <p:nvPr/>
          </p:nvSpPr>
          <p:spPr bwMode="auto">
            <a:xfrm>
              <a:off x="10103103" y="4508388"/>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224" name="Oval 4783">
              <a:extLst>
                <a:ext uri="{FF2B5EF4-FFF2-40B4-BE49-F238E27FC236}">
                  <a16:creationId xmlns:a16="http://schemas.microsoft.com/office/drawing/2014/main" id="{AC752DD3-8546-4F9A-BF67-4CA8202DA676}"/>
                </a:ext>
              </a:extLst>
            </p:cNvPr>
            <p:cNvSpPr>
              <a:spLocks noChangeArrowheads="1"/>
            </p:cNvSpPr>
            <p:nvPr/>
          </p:nvSpPr>
          <p:spPr bwMode="auto">
            <a:xfrm>
              <a:off x="10525232" y="4508388"/>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229" name="Oval 4783">
              <a:extLst>
                <a:ext uri="{FF2B5EF4-FFF2-40B4-BE49-F238E27FC236}">
                  <a16:creationId xmlns:a16="http://schemas.microsoft.com/office/drawing/2014/main" id="{4BF5C64F-9048-42D6-8698-ED514DAE1E58}"/>
                </a:ext>
              </a:extLst>
            </p:cNvPr>
            <p:cNvSpPr>
              <a:spLocks noChangeArrowheads="1"/>
            </p:cNvSpPr>
            <p:nvPr/>
          </p:nvSpPr>
          <p:spPr bwMode="auto">
            <a:xfrm>
              <a:off x="10947361" y="4508388"/>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250" name="Oval 4787">
              <a:extLst>
                <a:ext uri="{FF2B5EF4-FFF2-40B4-BE49-F238E27FC236}">
                  <a16:creationId xmlns:a16="http://schemas.microsoft.com/office/drawing/2014/main" id="{C38404DC-F07A-41D8-AAC2-354AAF24A255}"/>
                </a:ext>
              </a:extLst>
            </p:cNvPr>
            <p:cNvSpPr>
              <a:spLocks noChangeArrowheads="1"/>
            </p:cNvSpPr>
            <p:nvPr/>
          </p:nvSpPr>
          <p:spPr bwMode="auto">
            <a:xfrm>
              <a:off x="8735404" y="3772823"/>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251" name="Oval 4787">
              <a:extLst>
                <a:ext uri="{FF2B5EF4-FFF2-40B4-BE49-F238E27FC236}">
                  <a16:creationId xmlns:a16="http://schemas.microsoft.com/office/drawing/2014/main" id="{3EBAFA02-17CC-447F-8589-7A76A6F92387}"/>
                </a:ext>
              </a:extLst>
            </p:cNvPr>
            <p:cNvSpPr>
              <a:spLocks noChangeArrowheads="1"/>
            </p:cNvSpPr>
            <p:nvPr/>
          </p:nvSpPr>
          <p:spPr bwMode="auto">
            <a:xfrm>
              <a:off x="10322610" y="3772823"/>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252" name="Oval 4778">
              <a:extLst>
                <a:ext uri="{FF2B5EF4-FFF2-40B4-BE49-F238E27FC236}">
                  <a16:creationId xmlns:a16="http://schemas.microsoft.com/office/drawing/2014/main" id="{80EC9B31-2FC1-4DCE-B36E-D2C428019AE1}"/>
                </a:ext>
              </a:extLst>
            </p:cNvPr>
            <p:cNvSpPr>
              <a:spLocks noChangeArrowheads="1"/>
            </p:cNvSpPr>
            <p:nvPr/>
          </p:nvSpPr>
          <p:spPr bwMode="auto">
            <a:xfrm>
              <a:off x="9123763" y="3772823"/>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253" name="Oval 4781">
              <a:extLst>
                <a:ext uri="{FF2B5EF4-FFF2-40B4-BE49-F238E27FC236}">
                  <a16:creationId xmlns:a16="http://schemas.microsoft.com/office/drawing/2014/main" id="{65DD7B5B-0E5D-42C0-BEC1-33ABB5F253ED}"/>
                </a:ext>
              </a:extLst>
            </p:cNvPr>
            <p:cNvSpPr>
              <a:spLocks noChangeArrowheads="1"/>
            </p:cNvSpPr>
            <p:nvPr/>
          </p:nvSpPr>
          <p:spPr bwMode="auto">
            <a:xfrm>
              <a:off x="9495237" y="3772823"/>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254" name="Oval 4783">
              <a:extLst>
                <a:ext uri="{FF2B5EF4-FFF2-40B4-BE49-F238E27FC236}">
                  <a16:creationId xmlns:a16="http://schemas.microsoft.com/office/drawing/2014/main" id="{69696E75-A16E-4013-8F5E-B95812DD9D54}"/>
                </a:ext>
              </a:extLst>
            </p:cNvPr>
            <p:cNvSpPr>
              <a:spLocks noChangeArrowheads="1"/>
            </p:cNvSpPr>
            <p:nvPr/>
          </p:nvSpPr>
          <p:spPr bwMode="auto">
            <a:xfrm>
              <a:off x="9883596" y="3772823"/>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255" name="Oval 4783">
              <a:extLst>
                <a:ext uri="{FF2B5EF4-FFF2-40B4-BE49-F238E27FC236}">
                  <a16:creationId xmlns:a16="http://schemas.microsoft.com/office/drawing/2014/main" id="{E6D4EEA7-781E-40FA-86AA-513C7B791AD1}"/>
                </a:ext>
              </a:extLst>
            </p:cNvPr>
            <p:cNvSpPr>
              <a:spLocks noChangeArrowheads="1"/>
            </p:cNvSpPr>
            <p:nvPr/>
          </p:nvSpPr>
          <p:spPr bwMode="auto">
            <a:xfrm>
              <a:off x="10677199" y="3772823"/>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256" name="Oval 4778">
              <a:extLst>
                <a:ext uri="{FF2B5EF4-FFF2-40B4-BE49-F238E27FC236}">
                  <a16:creationId xmlns:a16="http://schemas.microsoft.com/office/drawing/2014/main" id="{D723D9AA-7D36-422F-A1A2-643D89844B80}"/>
                </a:ext>
              </a:extLst>
            </p:cNvPr>
            <p:cNvSpPr>
              <a:spLocks noChangeArrowheads="1"/>
            </p:cNvSpPr>
            <p:nvPr/>
          </p:nvSpPr>
          <p:spPr bwMode="auto">
            <a:xfrm>
              <a:off x="11048672" y="3772823"/>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257" name="Oval 4781">
              <a:extLst>
                <a:ext uri="{FF2B5EF4-FFF2-40B4-BE49-F238E27FC236}">
                  <a16:creationId xmlns:a16="http://schemas.microsoft.com/office/drawing/2014/main" id="{0E0F4777-016E-4AF5-AC9D-FD9F6B5A6102}"/>
                </a:ext>
              </a:extLst>
            </p:cNvPr>
            <p:cNvSpPr>
              <a:spLocks noChangeArrowheads="1"/>
            </p:cNvSpPr>
            <p:nvPr/>
          </p:nvSpPr>
          <p:spPr bwMode="auto">
            <a:xfrm>
              <a:off x="11420146" y="3772823"/>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258" name="Oval 4787">
              <a:extLst>
                <a:ext uri="{FF2B5EF4-FFF2-40B4-BE49-F238E27FC236}">
                  <a16:creationId xmlns:a16="http://schemas.microsoft.com/office/drawing/2014/main" id="{57B7F8B7-B059-453A-95F9-57811893441B}"/>
                </a:ext>
              </a:extLst>
            </p:cNvPr>
            <p:cNvSpPr>
              <a:spLocks noChangeArrowheads="1"/>
            </p:cNvSpPr>
            <p:nvPr/>
          </p:nvSpPr>
          <p:spPr bwMode="auto">
            <a:xfrm>
              <a:off x="9309500" y="3057690"/>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259" name="Oval 4787">
              <a:extLst>
                <a:ext uri="{FF2B5EF4-FFF2-40B4-BE49-F238E27FC236}">
                  <a16:creationId xmlns:a16="http://schemas.microsoft.com/office/drawing/2014/main" id="{CE5C94C0-1DC0-4C7F-A028-31B125FC14E8}"/>
                </a:ext>
              </a:extLst>
            </p:cNvPr>
            <p:cNvSpPr>
              <a:spLocks noChangeArrowheads="1"/>
            </p:cNvSpPr>
            <p:nvPr/>
          </p:nvSpPr>
          <p:spPr bwMode="auto">
            <a:xfrm>
              <a:off x="10862936" y="3037257"/>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260" name="Oval 4783">
              <a:extLst>
                <a:ext uri="{FF2B5EF4-FFF2-40B4-BE49-F238E27FC236}">
                  <a16:creationId xmlns:a16="http://schemas.microsoft.com/office/drawing/2014/main" id="{8513162E-EB21-4773-8D44-2AFD7978CC42}"/>
                </a:ext>
              </a:extLst>
            </p:cNvPr>
            <p:cNvSpPr>
              <a:spLocks noChangeArrowheads="1"/>
            </p:cNvSpPr>
            <p:nvPr/>
          </p:nvSpPr>
          <p:spPr bwMode="auto">
            <a:xfrm>
              <a:off x="9917366" y="3057690"/>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261" name="Oval 4783">
              <a:extLst>
                <a:ext uri="{FF2B5EF4-FFF2-40B4-BE49-F238E27FC236}">
                  <a16:creationId xmlns:a16="http://schemas.microsoft.com/office/drawing/2014/main" id="{38843A17-05E3-46A9-9FDD-6CB94D1C9C00}"/>
                </a:ext>
              </a:extLst>
            </p:cNvPr>
            <p:cNvSpPr>
              <a:spLocks noChangeArrowheads="1"/>
            </p:cNvSpPr>
            <p:nvPr/>
          </p:nvSpPr>
          <p:spPr bwMode="auto">
            <a:xfrm>
              <a:off x="10339495" y="3057690"/>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sp>
          <p:nvSpPr>
            <p:cNvPr id="262" name="Oval 4787">
              <a:extLst>
                <a:ext uri="{FF2B5EF4-FFF2-40B4-BE49-F238E27FC236}">
                  <a16:creationId xmlns:a16="http://schemas.microsoft.com/office/drawing/2014/main" id="{6CFE6E1D-9C23-49D9-BAD0-B572CF5228D6}"/>
                </a:ext>
              </a:extLst>
            </p:cNvPr>
            <p:cNvSpPr>
              <a:spLocks noChangeArrowheads="1"/>
            </p:cNvSpPr>
            <p:nvPr/>
          </p:nvSpPr>
          <p:spPr bwMode="auto">
            <a:xfrm>
              <a:off x="10136873" y="2362989"/>
              <a:ext cx="108000" cy="108000"/>
            </a:xfrm>
            <a:prstGeom prst="ellipse">
              <a:avLst/>
            </a:prstGeom>
            <a:solidFill>
              <a:srgbClr val="FFFFFF"/>
            </a:solidFill>
            <a:ln w="25400">
              <a:solidFill>
                <a:srgbClr val="FF0000"/>
              </a:solidFill>
              <a:round/>
              <a:headEnd/>
              <a:tailEnd/>
            </a:ln>
          </p:spPr>
          <p:txBody>
            <a:bodyPr rot="0" vert="horz" wrap="square" lIns="91440" tIns="45720" rIns="91440" bIns="45720" anchor="t" anchorCtr="0" upright="1">
              <a:noAutofit/>
            </a:bodyPr>
            <a:lstStyle/>
            <a:p>
              <a:endParaRPr lang="zh-CN" altLang="en-US" b="1"/>
            </a:p>
          </p:txBody>
        </p:sp>
      </p:grpSp>
    </p:spTree>
    <p:extLst>
      <p:ext uri="{BB962C8B-B14F-4D97-AF65-F5344CB8AC3E}">
        <p14:creationId xmlns:p14="http://schemas.microsoft.com/office/powerpoint/2010/main" val="23059756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78307">
                                            <p:txEl>
                                              <p:pRg st="0" end="0"/>
                                            </p:txEl>
                                          </p:spTgt>
                                        </p:tgtEl>
                                        <p:attrNameLst>
                                          <p:attrName>style.visibility</p:attrName>
                                        </p:attrNameLst>
                                      </p:cBhvr>
                                      <p:to>
                                        <p:strVal val="visible"/>
                                      </p:to>
                                    </p:set>
                                    <p:anim calcmode="lin" valueType="num">
                                      <p:cBhvr additive="base">
                                        <p:cTn id="7" dur="500" fill="hold"/>
                                        <p:tgtEl>
                                          <p:spTgt spid="13783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783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edge">
                                      <p:cBhvr>
                                        <p:cTn id="13" dur="2000"/>
                                        <p:tgtEl>
                                          <p:spTgt spid="2"/>
                                        </p:tgtEl>
                                      </p:cBhvr>
                                    </p:animEffect>
                                  </p:childTnLst>
                                </p:cTn>
                              </p:par>
                              <p:par>
                                <p:cTn id="14" presetID="2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edge">
                                      <p:cBhvr>
                                        <p:cTn id="1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8307"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lstStyle/>
          <a:p>
            <a:pPr eaLnBrk="1" hangingPunct="1"/>
            <a:r>
              <a:rPr lang="zh-CN" altLang="en-US" dirty="0"/>
              <a:t>例</a:t>
            </a:r>
            <a:r>
              <a:rPr lang="en-US" altLang="zh-CN" dirty="0"/>
              <a:t>7.12——</a:t>
            </a:r>
            <a:r>
              <a:rPr lang="zh-CN" altLang="en-US" dirty="0"/>
              <a:t>一题多解</a:t>
            </a:r>
          </a:p>
        </p:txBody>
      </p:sp>
      <p:sp>
        <p:nvSpPr>
          <p:cNvPr id="1378307" name="Rectangle 3"/>
          <p:cNvSpPr>
            <a:spLocks noGrp="1" noChangeArrowheads="1"/>
          </p:cNvSpPr>
          <p:nvPr>
            <p:ph type="body" idx="1"/>
          </p:nvPr>
        </p:nvSpPr>
        <p:spPr>
          <a:xfrm>
            <a:off x="754221" y="1067594"/>
            <a:ext cx="10755154" cy="4495800"/>
          </a:xfrm>
        </p:spPr>
        <p:txBody>
          <a:bodyPr>
            <a:normAutofit/>
          </a:bodyPr>
          <a:lstStyle/>
          <a:p>
            <a:pPr marL="0" indent="468000">
              <a:lnSpc>
                <a:spcPct val="150000"/>
              </a:lnSpc>
              <a:spcBef>
                <a:spcPts val="600"/>
              </a:spcBef>
              <a:buNone/>
            </a:pPr>
            <a:r>
              <a:rPr lang="zh-CN" altLang="en-US" dirty="0"/>
              <a:t>设</a:t>
            </a:r>
            <a:r>
              <a:rPr lang="en-US" altLang="zh-CN" dirty="0"/>
              <a:t>T</a:t>
            </a:r>
            <a:r>
              <a:rPr lang="zh-CN" altLang="en-US" dirty="0"/>
              <a:t>为任意一棵完全</a:t>
            </a:r>
            <a:r>
              <a:rPr lang="en-US" altLang="zh-CN" dirty="0"/>
              <a:t>2</a:t>
            </a:r>
            <a:r>
              <a:rPr lang="zh-CN" altLang="en-US" dirty="0"/>
              <a:t>元树，</a:t>
            </a:r>
            <a:r>
              <a:rPr lang="en-US" altLang="zh-CN" dirty="0"/>
              <a:t>m</a:t>
            </a:r>
            <a:r>
              <a:rPr lang="zh-CN" altLang="en-US" dirty="0"/>
              <a:t>为边数，</a:t>
            </a:r>
            <a:r>
              <a:rPr lang="en-US" altLang="zh-CN" dirty="0"/>
              <a:t>t</a:t>
            </a:r>
            <a:r>
              <a:rPr lang="zh-CN" altLang="en-US" dirty="0"/>
              <a:t>为叶数（</a:t>
            </a:r>
            <a:r>
              <a:rPr lang="en-US" altLang="zh-CN" dirty="0"/>
              <a:t>t≥2</a:t>
            </a:r>
            <a:r>
              <a:rPr lang="zh-CN" altLang="en-US" dirty="0"/>
              <a:t>），试证明：</a:t>
            </a:r>
            <a:endParaRPr lang="en-US" altLang="zh-CN" dirty="0"/>
          </a:p>
          <a:p>
            <a:pPr marL="0" indent="0" algn="ctr">
              <a:lnSpc>
                <a:spcPct val="150000"/>
              </a:lnSpc>
              <a:spcBef>
                <a:spcPts val="600"/>
              </a:spcBef>
              <a:buNone/>
            </a:pPr>
            <a:r>
              <a:rPr lang="en-US" altLang="zh-CN" dirty="0">
                <a:solidFill>
                  <a:srgbClr val="0000FF"/>
                </a:solidFill>
              </a:rPr>
              <a:t>m</a:t>
            </a:r>
            <a:r>
              <a:rPr lang="zh-CN" altLang="en-US" dirty="0">
                <a:solidFill>
                  <a:srgbClr val="0000FF"/>
                </a:solidFill>
              </a:rPr>
              <a:t>＝</a:t>
            </a:r>
            <a:r>
              <a:rPr lang="en-US" altLang="zh-CN" dirty="0">
                <a:solidFill>
                  <a:srgbClr val="0000FF"/>
                </a:solidFill>
              </a:rPr>
              <a:t>2t</a:t>
            </a:r>
            <a:r>
              <a:rPr lang="zh-CN" altLang="en-US" dirty="0">
                <a:solidFill>
                  <a:srgbClr val="0000FF"/>
                </a:solidFill>
              </a:rPr>
              <a:t>－</a:t>
            </a:r>
            <a:r>
              <a:rPr lang="en-US" altLang="zh-CN" dirty="0">
                <a:solidFill>
                  <a:srgbClr val="0000FF"/>
                </a:solidFill>
              </a:rPr>
              <a:t>2</a:t>
            </a:r>
            <a:endParaRPr lang="zh-CN" altLang="en-US" dirty="0">
              <a:solidFill>
                <a:srgbClr val="0000FF"/>
              </a:solidFill>
            </a:endParaRPr>
          </a:p>
          <a:p>
            <a:pPr marL="0" indent="0">
              <a:lnSpc>
                <a:spcPct val="150000"/>
              </a:lnSpc>
              <a:spcBef>
                <a:spcPts val="600"/>
              </a:spcBef>
              <a:buNone/>
            </a:pPr>
            <a:r>
              <a:rPr lang="zh-CN" altLang="en-US" dirty="0">
                <a:solidFill>
                  <a:srgbClr val="C00000"/>
                </a:solidFill>
              </a:rPr>
              <a:t>证明  </a:t>
            </a:r>
            <a:r>
              <a:rPr lang="zh-CN" altLang="en-US" dirty="0">
                <a:solidFill>
                  <a:srgbClr val="7030A0"/>
                </a:solidFill>
              </a:rPr>
              <a:t>方法一：</a:t>
            </a:r>
            <a:r>
              <a:rPr lang="zh-CN" altLang="en-US" dirty="0">
                <a:solidFill>
                  <a:schemeClr val="tx1"/>
                </a:solidFill>
              </a:rPr>
              <a:t>设</a:t>
            </a:r>
            <a:r>
              <a:rPr lang="en-US" altLang="zh-CN" dirty="0">
                <a:solidFill>
                  <a:schemeClr val="tx1"/>
                </a:solidFill>
              </a:rPr>
              <a:t>T</a:t>
            </a:r>
            <a:r>
              <a:rPr lang="zh-CN" altLang="en-US" dirty="0">
                <a:solidFill>
                  <a:schemeClr val="tx1"/>
                </a:solidFill>
              </a:rPr>
              <a:t>中的结点数为</a:t>
            </a:r>
            <a:r>
              <a:rPr lang="en-US" altLang="zh-CN" dirty="0">
                <a:solidFill>
                  <a:schemeClr val="tx1"/>
                </a:solidFill>
              </a:rPr>
              <a:t>n</a:t>
            </a:r>
            <a:r>
              <a:rPr lang="zh-CN" altLang="en-US" dirty="0">
                <a:solidFill>
                  <a:schemeClr val="tx1"/>
                </a:solidFill>
              </a:rPr>
              <a:t>，分支点数为</a:t>
            </a:r>
            <a:r>
              <a:rPr lang="en-US" altLang="zh-CN" dirty="0" err="1">
                <a:solidFill>
                  <a:schemeClr val="tx1"/>
                </a:solidFill>
              </a:rPr>
              <a:t>i</a:t>
            </a:r>
            <a:r>
              <a:rPr lang="zh-CN" altLang="en-US" dirty="0">
                <a:solidFill>
                  <a:schemeClr val="tx1"/>
                </a:solidFill>
              </a:rPr>
              <a:t>。</a:t>
            </a:r>
            <a:endParaRPr lang="en-US" altLang="zh-CN" dirty="0">
              <a:solidFill>
                <a:schemeClr val="tx1"/>
              </a:solidFill>
            </a:endParaRPr>
          </a:p>
          <a:p>
            <a:pPr marL="0" indent="0">
              <a:lnSpc>
                <a:spcPct val="150000"/>
              </a:lnSpc>
              <a:spcBef>
                <a:spcPts val="600"/>
              </a:spcBef>
              <a:buNone/>
            </a:pPr>
            <a:r>
              <a:rPr lang="zh-CN" altLang="en-US" dirty="0">
                <a:solidFill>
                  <a:schemeClr val="tx1"/>
                </a:solidFill>
              </a:rPr>
              <a:t>根据完全</a:t>
            </a:r>
            <a:r>
              <a:rPr lang="en-US" altLang="zh-CN" dirty="0">
                <a:solidFill>
                  <a:schemeClr val="tx1"/>
                </a:solidFill>
              </a:rPr>
              <a:t>2</a:t>
            </a:r>
            <a:r>
              <a:rPr lang="zh-CN" altLang="en-US" dirty="0">
                <a:solidFill>
                  <a:schemeClr val="tx1"/>
                </a:solidFill>
              </a:rPr>
              <a:t>元树的定义，容易知道下面等式均成立：</a:t>
            </a:r>
          </a:p>
          <a:p>
            <a:pPr marL="0" indent="0" algn="ctr">
              <a:lnSpc>
                <a:spcPct val="150000"/>
              </a:lnSpc>
              <a:spcBef>
                <a:spcPts val="600"/>
              </a:spcBef>
              <a:buNone/>
            </a:pPr>
            <a:r>
              <a:rPr lang="en-US" altLang="zh-CN" dirty="0"/>
              <a:t>n</a:t>
            </a:r>
            <a:r>
              <a:rPr lang="zh-CN" altLang="en-US" dirty="0"/>
              <a:t>＝</a:t>
            </a:r>
            <a:r>
              <a:rPr lang="en-US" altLang="zh-CN" dirty="0" err="1"/>
              <a:t>i</a:t>
            </a:r>
            <a:r>
              <a:rPr lang="zh-CN" altLang="en-US" dirty="0"/>
              <a:t>＋</a:t>
            </a:r>
            <a:r>
              <a:rPr lang="en-US" altLang="zh-CN" dirty="0"/>
              <a:t>t</a:t>
            </a:r>
            <a:r>
              <a:rPr lang="zh-CN" altLang="en-US" dirty="0"/>
              <a:t>，      </a:t>
            </a:r>
            <a:r>
              <a:rPr lang="en-US" altLang="zh-CN" dirty="0"/>
              <a:t>m</a:t>
            </a:r>
            <a:r>
              <a:rPr lang="zh-CN" altLang="en-US" dirty="0"/>
              <a:t>＝</a:t>
            </a:r>
            <a:r>
              <a:rPr lang="en-US" altLang="zh-CN" dirty="0"/>
              <a:t>2i</a:t>
            </a:r>
            <a:r>
              <a:rPr lang="zh-CN" altLang="en-US" dirty="0"/>
              <a:t>，      </a:t>
            </a:r>
            <a:r>
              <a:rPr lang="en-US" altLang="zh-CN" dirty="0"/>
              <a:t>m</a:t>
            </a:r>
            <a:r>
              <a:rPr lang="zh-CN" altLang="en-US" dirty="0"/>
              <a:t>＝</a:t>
            </a:r>
            <a:r>
              <a:rPr lang="en-US" altLang="zh-CN" dirty="0"/>
              <a:t>n</a:t>
            </a:r>
            <a:r>
              <a:rPr lang="zh-CN" altLang="en-US" dirty="0"/>
              <a:t>－</a:t>
            </a:r>
            <a:r>
              <a:rPr lang="en-US" altLang="zh-CN" dirty="0"/>
              <a:t>1</a:t>
            </a:r>
          </a:p>
          <a:p>
            <a:pPr marL="0" indent="468000">
              <a:lnSpc>
                <a:spcPct val="150000"/>
              </a:lnSpc>
              <a:spcBef>
                <a:spcPts val="600"/>
              </a:spcBef>
              <a:buNone/>
            </a:pPr>
            <a:r>
              <a:rPr lang="zh-CN" altLang="en-US" dirty="0"/>
              <a:t>解关于</a:t>
            </a:r>
            <a:r>
              <a:rPr lang="en-US" altLang="zh-CN" dirty="0"/>
              <a:t>m</a:t>
            </a:r>
            <a:r>
              <a:rPr lang="zh-CN" altLang="en-US" dirty="0"/>
              <a:t>、</a:t>
            </a:r>
            <a:r>
              <a:rPr lang="en-US" altLang="zh-CN" dirty="0"/>
              <a:t>n</a:t>
            </a:r>
            <a:r>
              <a:rPr lang="zh-CN" altLang="en-US" dirty="0"/>
              <a:t>、</a:t>
            </a:r>
            <a:r>
              <a:rPr lang="en-US" altLang="zh-CN" dirty="0" err="1"/>
              <a:t>i</a:t>
            </a:r>
            <a:r>
              <a:rPr lang="zh-CN" altLang="en-US" dirty="0"/>
              <a:t>的三元一次方程组得</a:t>
            </a:r>
          </a:p>
          <a:p>
            <a:pPr marL="0" indent="0" algn="ctr">
              <a:lnSpc>
                <a:spcPct val="150000"/>
              </a:lnSpc>
              <a:spcBef>
                <a:spcPts val="600"/>
              </a:spcBef>
              <a:buNone/>
            </a:pPr>
            <a:r>
              <a:rPr lang="en-US" altLang="zh-CN" dirty="0">
                <a:solidFill>
                  <a:srgbClr val="0000FF"/>
                </a:solidFill>
              </a:rPr>
              <a:t>m</a:t>
            </a:r>
            <a:r>
              <a:rPr lang="zh-CN" altLang="en-US" dirty="0">
                <a:solidFill>
                  <a:srgbClr val="0000FF"/>
                </a:solidFill>
              </a:rPr>
              <a:t>＝</a:t>
            </a:r>
            <a:r>
              <a:rPr lang="en-US" altLang="zh-CN" dirty="0">
                <a:solidFill>
                  <a:srgbClr val="0000FF"/>
                </a:solidFill>
              </a:rPr>
              <a:t>2t</a:t>
            </a:r>
            <a:r>
              <a:rPr lang="zh-CN" altLang="en-US" dirty="0">
                <a:solidFill>
                  <a:srgbClr val="0000FF"/>
                </a:solidFill>
              </a:rPr>
              <a:t>－</a:t>
            </a:r>
            <a:r>
              <a:rPr lang="en-US" altLang="zh-CN" dirty="0">
                <a:solidFill>
                  <a:srgbClr val="0000FF"/>
                </a:solidFill>
              </a:rPr>
              <a:t>2</a:t>
            </a:r>
            <a:r>
              <a:rPr lang="zh-CN" altLang="en-US" dirty="0"/>
              <a:t>。</a:t>
            </a:r>
          </a:p>
        </p:txBody>
      </p:sp>
    </p:spTree>
    <p:extLst>
      <p:ext uri="{BB962C8B-B14F-4D97-AF65-F5344CB8AC3E}">
        <p14:creationId xmlns:p14="http://schemas.microsoft.com/office/powerpoint/2010/main" val="37253757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78307">
                                            <p:txEl>
                                              <p:pRg st="0" end="0"/>
                                            </p:txEl>
                                          </p:spTgt>
                                        </p:tgtEl>
                                        <p:attrNameLst>
                                          <p:attrName>style.visibility</p:attrName>
                                        </p:attrNameLst>
                                      </p:cBhvr>
                                      <p:to>
                                        <p:strVal val="visible"/>
                                      </p:to>
                                    </p:set>
                                    <p:anim calcmode="lin" valueType="num">
                                      <p:cBhvr additive="base">
                                        <p:cTn id="7" dur="500" fill="hold"/>
                                        <p:tgtEl>
                                          <p:spTgt spid="13783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78307">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78307">
                                            <p:txEl>
                                              <p:pRg st="1" end="1"/>
                                            </p:txEl>
                                          </p:spTgt>
                                        </p:tgtEl>
                                        <p:attrNameLst>
                                          <p:attrName>style.visibility</p:attrName>
                                        </p:attrNameLst>
                                      </p:cBhvr>
                                      <p:to>
                                        <p:strVal val="visible"/>
                                      </p:to>
                                    </p:set>
                                    <p:anim calcmode="lin" valueType="num">
                                      <p:cBhvr additive="base">
                                        <p:cTn id="12" dur="500" fill="hold"/>
                                        <p:tgtEl>
                                          <p:spTgt spid="1378307">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378307">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378307">
                                            <p:txEl>
                                              <p:pRg st="2" end="2"/>
                                            </p:txEl>
                                          </p:spTgt>
                                        </p:tgtEl>
                                        <p:attrNameLst>
                                          <p:attrName>style.visibility</p:attrName>
                                        </p:attrNameLst>
                                      </p:cBhvr>
                                      <p:to>
                                        <p:strVal val="visible"/>
                                      </p:to>
                                    </p:set>
                                    <p:anim calcmode="lin" valueType="num">
                                      <p:cBhvr additive="base">
                                        <p:cTn id="17" dur="500" fill="hold"/>
                                        <p:tgtEl>
                                          <p:spTgt spid="137830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78307">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78307">
                                            <p:txEl>
                                              <p:pRg st="3" end="3"/>
                                            </p:txEl>
                                          </p:spTgt>
                                        </p:tgtEl>
                                        <p:attrNameLst>
                                          <p:attrName>style.visibility</p:attrName>
                                        </p:attrNameLst>
                                      </p:cBhvr>
                                      <p:to>
                                        <p:strVal val="visible"/>
                                      </p:to>
                                    </p:set>
                                    <p:anim calcmode="lin" valueType="num">
                                      <p:cBhvr additive="base">
                                        <p:cTn id="22" dur="500" fill="hold"/>
                                        <p:tgtEl>
                                          <p:spTgt spid="1378307">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378307">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378307">
                                            <p:txEl>
                                              <p:pRg st="4" end="4"/>
                                            </p:txEl>
                                          </p:spTgt>
                                        </p:tgtEl>
                                        <p:attrNameLst>
                                          <p:attrName>style.visibility</p:attrName>
                                        </p:attrNameLst>
                                      </p:cBhvr>
                                      <p:to>
                                        <p:strVal val="visible"/>
                                      </p:to>
                                    </p:set>
                                    <p:anim calcmode="lin" valueType="num">
                                      <p:cBhvr additive="base">
                                        <p:cTn id="27" dur="500" fill="hold"/>
                                        <p:tgtEl>
                                          <p:spTgt spid="137830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78307">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378307">
                                            <p:txEl>
                                              <p:pRg st="5" end="5"/>
                                            </p:txEl>
                                          </p:spTgt>
                                        </p:tgtEl>
                                        <p:attrNameLst>
                                          <p:attrName>style.visibility</p:attrName>
                                        </p:attrNameLst>
                                      </p:cBhvr>
                                      <p:to>
                                        <p:strVal val="visible"/>
                                      </p:to>
                                    </p:set>
                                    <p:anim calcmode="lin" valueType="num">
                                      <p:cBhvr additive="base">
                                        <p:cTn id="32" dur="500" fill="hold"/>
                                        <p:tgtEl>
                                          <p:spTgt spid="1378307">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378307">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378307">
                                            <p:txEl>
                                              <p:pRg st="6" end="6"/>
                                            </p:txEl>
                                          </p:spTgt>
                                        </p:tgtEl>
                                        <p:attrNameLst>
                                          <p:attrName>style.visibility</p:attrName>
                                        </p:attrNameLst>
                                      </p:cBhvr>
                                      <p:to>
                                        <p:strVal val="visible"/>
                                      </p:to>
                                    </p:set>
                                    <p:anim calcmode="lin" valueType="num">
                                      <p:cBhvr additive="base">
                                        <p:cTn id="37" dur="500" fill="hold"/>
                                        <p:tgtEl>
                                          <p:spTgt spid="1378307">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7830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8307"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lstStyle/>
          <a:p>
            <a:r>
              <a:rPr lang="zh-CN" altLang="en-US" dirty="0"/>
              <a:t>方法二：</a:t>
            </a:r>
          </a:p>
        </p:txBody>
      </p:sp>
      <p:sp>
        <p:nvSpPr>
          <p:cNvPr id="1378307" name="Rectangle 3"/>
          <p:cNvSpPr>
            <a:spLocks noGrp="1" noChangeArrowheads="1"/>
          </p:cNvSpPr>
          <p:nvPr>
            <p:ph type="body" idx="1"/>
          </p:nvPr>
        </p:nvSpPr>
        <p:spPr>
          <a:xfrm>
            <a:off x="754221" y="1067594"/>
            <a:ext cx="10755154" cy="5638800"/>
          </a:xfrm>
        </p:spPr>
        <p:txBody>
          <a:bodyPr>
            <a:normAutofit/>
          </a:bodyPr>
          <a:lstStyle/>
          <a:p>
            <a:pPr marL="0" indent="648000">
              <a:lnSpc>
                <a:spcPct val="150000"/>
              </a:lnSpc>
              <a:spcBef>
                <a:spcPts val="600"/>
              </a:spcBef>
              <a:buNone/>
            </a:pPr>
            <a:r>
              <a:rPr lang="zh-CN" altLang="zh-CN" dirty="0">
                <a:solidFill>
                  <a:schemeClr val="tx1"/>
                </a:solidFill>
              </a:rPr>
              <a:t>在完全</a:t>
            </a:r>
            <a:r>
              <a:rPr lang="en-US" altLang="zh-CN" dirty="0">
                <a:solidFill>
                  <a:schemeClr val="tx1"/>
                </a:solidFill>
              </a:rPr>
              <a:t>2</a:t>
            </a:r>
            <a:r>
              <a:rPr lang="zh-CN" altLang="zh-CN" dirty="0">
                <a:solidFill>
                  <a:schemeClr val="tx1"/>
                </a:solidFill>
              </a:rPr>
              <a:t>元树中，除叶外，每个结点的出度均为</a:t>
            </a:r>
            <a:r>
              <a:rPr lang="en-US" altLang="zh-CN" dirty="0">
                <a:solidFill>
                  <a:schemeClr val="tx1"/>
                </a:solidFill>
              </a:rPr>
              <a:t>2</a:t>
            </a:r>
            <a:r>
              <a:rPr lang="zh-CN" altLang="zh-CN" dirty="0">
                <a:solidFill>
                  <a:schemeClr val="tx1"/>
                </a:solidFill>
              </a:rPr>
              <a:t>；除根结点外，每个结点的入度均为</a:t>
            </a:r>
            <a:r>
              <a:rPr lang="en-US" altLang="zh-CN" dirty="0">
                <a:solidFill>
                  <a:schemeClr val="tx1"/>
                </a:solidFill>
              </a:rPr>
              <a:t>1</a:t>
            </a:r>
            <a:r>
              <a:rPr lang="zh-CN" altLang="zh-CN" dirty="0">
                <a:solidFill>
                  <a:schemeClr val="tx1"/>
                </a:solidFill>
              </a:rPr>
              <a:t>。</a:t>
            </a:r>
            <a:endParaRPr lang="en-US" altLang="zh-CN" dirty="0">
              <a:solidFill>
                <a:schemeClr val="tx1"/>
              </a:solidFill>
            </a:endParaRPr>
          </a:p>
          <a:p>
            <a:pPr marL="0" indent="648000">
              <a:lnSpc>
                <a:spcPct val="150000"/>
              </a:lnSpc>
              <a:spcBef>
                <a:spcPts val="600"/>
              </a:spcBef>
              <a:buNone/>
            </a:pPr>
            <a:r>
              <a:rPr lang="zh-CN" altLang="zh-CN" dirty="0">
                <a:solidFill>
                  <a:schemeClr val="tx1"/>
                </a:solidFill>
              </a:rPr>
              <a:t>设</a:t>
            </a:r>
            <a:r>
              <a:rPr lang="en-US" altLang="zh-CN" dirty="0">
                <a:solidFill>
                  <a:schemeClr val="tx1"/>
                </a:solidFill>
              </a:rPr>
              <a:t>T</a:t>
            </a:r>
            <a:r>
              <a:rPr lang="zh-CN" altLang="zh-CN" dirty="0">
                <a:solidFill>
                  <a:schemeClr val="tx1"/>
                </a:solidFill>
              </a:rPr>
              <a:t>中的结点数为</a:t>
            </a:r>
            <a:r>
              <a:rPr lang="en-US" altLang="zh-CN" dirty="0">
                <a:solidFill>
                  <a:schemeClr val="tx1"/>
                </a:solidFill>
              </a:rPr>
              <a:t>n</a:t>
            </a:r>
            <a:r>
              <a:rPr lang="zh-CN" altLang="zh-CN" dirty="0">
                <a:solidFill>
                  <a:schemeClr val="tx1"/>
                </a:solidFill>
              </a:rPr>
              <a:t>，由握手定理可知</a:t>
            </a:r>
            <a:endParaRPr lang="en-US" altLang="zh-CN" dirty="0">
              <a:solidFill>
                <a:schemeClr val="tx1"/>
              </a:solidFill>
            </a:endParaRPr>
          </a:p>
          <a:p>
            <a:pPr marL="0" indent="648000">
              <a:lnSpc>
                <a:spcPct val="150000"/>
              </a:lnSpc>
              <a:spcBef>
                <a:spcPts val="1200"/>
              </a:spcBef>
              <a:spcAft>
                <a:spcPts val="600"/>
              </a:spcAft>
              <a:buNone/>
            </a:pPr>
            <a:r>
              <a:rPr lang="fr-FR" altLang="zh-CN" kern="100" dirty="0">
                <a:latin typeface="Times New Roman" panose="02020603050405020304" pitchFamily="18" charset="0"/>
                <a:ea typeface="宋体" panose="02010600030101010101" pitchFamily="2" charset="-122"/>
              </a:rPr>
              <a:t>2m</a:t>
            </a:r>
            <a:r>
              <a:rPr lang="zh-CN" altLang="zh-CN" dirty="0"/>
              <a:t>＝</a:t>
            </a:r>
            <a:endParaRPr lang="zh-CN" altLang="zh-CN" dirty="0">
              <a:solidFill>
                <a:schemeClr val="tx1"/>
              </a:solidFill>
            </a:endParaRPr>
          </a:p>
          <a:p>
            <a:pPr marL="0" indent="1008000">
              <a:lnSpc>
                <a:spcPct val="150000"/>
              </a:lnSpc>
              <a:spcBef>
                <a:spcPts val="600"/>
              </a:spcBef>
              <a:buNone/>
            </a:pPr>
            <a:r>
              <a:rPr lang="zh-CN" altLang="zh-CN" dirty="0"/>
              <a:t>＝</a:t>
            </a:r>
            <a:r>
              <a:rPr lang="fr-FR" altLang="zh-CN" dirty="0"/>
              <a:t>2(n</a:t>
            </a:r>
            <a:r>
              <a:rPr lang="zh-CN" altLang="zh-CN" dirty="0"/>
              <a:t>－</a:t>
            </a:r>
            <a:r>
              <a:rPr lang="fr-FR" altLang="zh-CN" dirty="0"/>
              <a:t>t)</a:t>
            </a:r>
            <a:r>
              <a:rPr lang="zh-CN" altLang="zh-CN" dirty="0"/>
              <a:t>＋</a:t>
            </a:r>
            <a:r>
              <a:rPr lang="fr-FR" altLang="zh-CN" dirty="0"/>
              <a:t>n</a:t>
            </a:r>
            <a:r>
              <a:rPr lang="zh-CN" altLang="zh-CN" dirty="0"/>
              <a:t>－</a:t>
            </a:r>
            <a:r>
              <a:rPr lang="fr-FR" altLang="zh-CN" dirty="0"/>
              <a:t>1</a:t>
            </a:r>
            <a:endParaRPr lang="zh-CN" altLang="zh-CN" dirty="0"/>
          </a:p>
          <a:p>
            <a:pPr marL="0" indent="1008000">
              <a:lnSpc>
                <a:spcPct val="150000"/>
              </a:lnSpc>
              <a:spcBef>
                <a:spcPts val="600"/>
              </a:spcBef>
              <a:buNone/>
            </a:pPr>
            <a:r>
              <a:rPr lang="zh-CN" altLang="zh-CN" dirty="0"/>
              <a:t>＝</a:t>
            </a:r>
            <a:r>
              <a:rPr lang="fr-FR" altLang="zh-CN" dirty="0"/>
              <a:t>3n</a:t>
            </a:r>
            <a:r>
              <a:rPr lang="zh-CN" altLang="zh-CN" dirty="0"/>
              <a:t>－</a:t>
            </a:r>
            <a:r>
              <a:rPr lang="fr-FR" altLang="zh-CN" dirty="0"/>
              <a:t>2t</a:t>
            </a:r>
            <a:r>
              <a:rPr lang="zh-CN" altLang="zh-CN" dirty="0"/>
              <a:t>－</a:t>
            </a:r>
            <a:r>
              <a:rPr lang="fr-FR" altLang="zh-CN" dirty="0"/>
              <a:t>1</a:t>
            </a:r>
            <a:endParaRPr lang="zh-CN" altLang="zh-CN" dirty="0"/>
          </a:p>
          <a:p>
            <a:pPr marL="0" indent="1008000">
              <a:lnSpc>
                <a:spcPct val="150000"/>
              </a:lnSpc>
              <a:spcBef>
                <a:spcPts val="600"/>
              </a:spcBef>
              <a:buNone/>
            </a:pPr>
            <a:r>
              <a:rPr lang="zh-CN" altLang="zh-CN" dirty="0"/>
              <a:t>＝</a:t>
            </a:r>
            <a:r>
              <a:rPr lang="fr-FR" altLang="zh-CN" dirty="0"/>
              <a:t>3(m</a:t>
            </a:r>
            <a:r>
              <a:rPr lang="zh-CN" altLang="zh-CN" dirty="0"/>
              <a:t>＋</a:t>
            </a:r>
            <a:r>
              <a:rPr lang="fr-FR" altLang="zh-CN" dirty="0"/>
              <a:t>1)</a:t>
            </a:r>
            <a:r>
              <a:rPr lang="zh-CN" altLang="zh-CN" dirty="0"/>
              <a:t>－</a:t>
            </a:r>
            <a:r>
              <a:rPr lang="fr-FR" altLang="zh-CN" dirty="0"/>
              <a:t>2t</a:t>
            </a:r>
            <a:r>
              <a:rPr lang="zh-CN" altLang="zh-CN" dirty="0"/>
              <a:t>－</a:t>
            </a:r>
            <a:r>
              <a:rPr lang="fr-FR" altLang="zh-CN" dirty="0"/>
              <a:t>1</a:t>
            </a:r>
            <a:endParaRPr lang="zh-CN" altLang="zh-CN" dirty="0"/>
          </a:p>
          <a:p>
            <a:pPr marL="0" indent="0">
              <a:lnSpc>
                <a:spcPct val="150000"/>
              </a:lnSpc>
              <a:spcBef>
                <a:spcPts val="600"/>
              </a:spcBef>
              <a:buNone/>
            </a:pPr>
            <a:r>
              <a:rPr lang="zh-CN" altLang="zh-CN" dirty="0"/>
              <a:t>故</a:t>
            </a:r>
            <a:r>
              <a:rPr lang="en-US" altLang="zh-CN" dirty="0"/>
              <a:t>	</a:t>
            </a:r>
            <a:r>
              <a:rPr lang="en-US" altLang="zh-CN" dirty="0">
                <a:solidFill>
                  <a:srgbClr val="0000FF"/>
                </a:solidFill>
              </a:rPr>
              <a:t>m</a:t>
            </a:r>
            <a:r>
              <a:rPr lang="zh-CN" altLang="en-US" dirty="0">
                <a:solidFill>
                  <a:srgbClr val="0000FF"/>
                </a:solidFill>
              </a:rPr>
              <a:t>＝</a:t>
            </a:r>
            <a:r>
              <a:rPr lang="en-US" altLang="zh-CN" dirty="0">
                <a:solidFill>
                  <a:srgbClr val="0000FF"/>
                </a:solidFill>
              </a:rPr>
              <a:t>2t</a:t>
            </a:r>
            <a:r>
              <a:rPr lang="zh-CN" altLang="en-US" dirty="0">
                <a:solidFill>
                  <a:srgbClr val="0000FF"/>
                </a:solidFill>
              </a:rPr>
              <a:t>－</a:t>
            </a:r>
            <a:r>
              <a:rPr lang="en-US" altLang="zh-CN" dirty="0">
                <a:solidFill>
                  <a:srgbClr val="0000FF"/>
                </a:solidFill>
              </a:rPr>
              <a:t>2</a:t>
            </a:r>
            <a:endParaRPr lang="zh-CN" altLang="en-US" dirty="0">
              <a:solidFill>
                <a:srgbClr val="0000FF"/>
              </a:solidFill>
            </a:endParaRPr>
          </a:p>
        </p:txBody>
      </p:sp>
      <p:graphicFrame>
        <p:nvGraphicFramePr>
          <p:cNvPr id="3" name="对象 2">
            <a:extLst>
              <a:ext uri="{FF2B5EF4-FFF2-40B4-BE49-F238E27FC236}">
                <a16:creationId xmlns:a16="http://schemas.microsoft.com/office/drawing/2014/main" id="{160E8395-8477-433E-BF34-37086FFD5BA5}"/>
              </a:ext>
            </a:extLst>
          </p:cNvPr>
          <p:cNvGraphicFramePr>
            <a:graphicFrameLocks noChangeAspect="1"/>
          </p:cNvGraphicFramePr>
          <p:nvPr>
            <p:extLst>
              <p:ext uri="{D42A27DB-BD31-4B8C-83A1-F6EECF244321}">
                <p14:modId xmlns:p14="http://schemas.microsoft.com/office/powerpoint/2010/main" val="4134147288"/>
              </p:ext>
            </p:extLst>
          </p:nvPr>
        </p:nvGraphicFramePr>
        <p:xfrm>
          <a:off x="2232025" y="2840832"/>
          <a:ext cx="1657350" cy="969962"/>
        </p:xfrm>
        <a:graphic>
          <a:graphicData uri="http://schemas.openxmlformats.org/presentationml/2006/ole">
            <mc:AlternateContent xmlns:mc="http://schemas.openxmlformats.org/markup-compatibility/2006">
              <mc:Choice xmlns:v="urn:schemas-microsoft-com:vml" Requires="v">
                <p:oleObj spid="_x0000_s93327" name="Equation" r:id="rId3" imgW="736560" imgH="431640" progId="Equation.DSMT4">
                  <p:embed/>
                </p:oleObj>
              </mc:Choice>
              <mc:Fallback>
                <p:oleObj name="Equation" r:id="rId3" imgW="736560" imgH="431640" progId="Equation.DSMT4">
                  <p:embed/>
                  <p:pic>
                    <p:nvPicPr>
                      <p:cNvPr id="0" name="Object 1"/>
                      <p:cNvPicPr>
                        <a:picLocks noChangeAspect="1" noChangeArrowheads="1"/>
                      </p:cNvPicPr>
                      <p:nvPr/>
                    </p:nvPicPr>
                    <p:blipFill>
                      <a:blip r:embed="rId4"/>
                      <a:srcRect/>
                      <a:stretch>
                        <a:fillRect/>
                      </a:stretch>
                    </p:blipFill>
                    <p:spPr bwMode="auto">
                      <a:xfrm>
                        <a:off x="2232025" y="2840832"/>
                        <a:ext cx="1657350" cy="969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对象 3">
            <a:extLst>
              <a:ext uri="{FF2B5EF4-FFF2-40B4-BE49-F238E27FC236}">
                <a16:creationId xmlns:a16="http://schemas.microsoft.com/office/drawing/2014/main" id="{A63582E7-167A-402E-A7A8-6CCC8E0ADF40}"/>
              </a:ext>
            </a:extLst>
          </p:cNvPr>
          <p:cNvGraphicFramePr>
            <a:graphicFrameLocks noChangeAspect="1"/>
          </p:cNvGraphicFramePr>
          <p:nvPr>
            <p:extLst>
              <p:ext uri="{D42A27DB-BD31-4B8C-83A1-F6EECF244321}">
                <p14:modId xmlns:p14="http://schemas.microsoft.com/office/powerpoint/2010/main" val="1628009992"/>
              </p:ext>
            </p:extLst>
          </p:nvPr>
        </p:nvGraphicFramePr>
        <p:xfrm>
          <a:off x="4231737" y="2839244"/>
          <a:ext cx="1800225" cy="971550"/>
        </p:xfrm>
        <a:graphic>
          <a:graphicData uri="http://schemas.openxmlformats.org/presentationml/2006/ole">
            <mc:AlternateContent xmlns:mc="http://schemas.openxmlformats.org/markup-compatibility/2006">
              <mc:Choice xmlns:v="urn:schemas-microsoft-com:vml" Requires="v">
                <p:oleObj spid="_x0000_s93328" name="Equation" r:id="rId5" imgW="799920" imgH="431640" progId="Equation.DSMT4">
                  <p:embed/>
                </p:oleObj>
              </mc:Choice>
              <mc:Fallback>
                <p:oleObj name="Equation" r:id="rId5" imgW="799920" imgH="431640" progId="Equation.DSMT4">
                  <p:embed/>
                  <p:pic>
                    <p:nvPicPr>
                      <p:cNvPr id="0" name="Object 4"/>
                      <p:cNvPicPr>
                        <a:picLocks noChangeAspect="1" noChangeArrowheads="1"/>
                      </p:cNvPicPr>
                      <p:nvPr/>
                    </p:nvPicPr>
                    <p:blipFill>
                      <a:blip r:embed="rId6"/>
                      <a:srcRect/>
                      <a:stretch>
                        <a:fillRect/>
                      </a:stretch>
                    </p:blipFill>
                    <p:spPr bwMode="auto">
                      <a:xfrm>
                        <a:off x="4231737" y="2839244"/>
                        <a:ext cx="1800225" cy="971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a:extLst>
              <a:ext uri="{FF2B5EF4-FFF2-40B4-BE49-F238E27FC236}">
                <a16:creationId xmlns:a16="http://schemas.microsoft.com/office/drawing/2014/main" id="{FB4FDBAF-2C78-4BA9-BF24-AFB823B37E4F}"/>
              </a:ext>
            </a:extLst>
          </p:cNvPr>
          <p:cNvGraphicFramePr>
            <a:graphicFrameLocks noChangeAspect="1"/>
          </p:cNvGraphicFramePr>
          <p:nvPr>
            <p:extLst>
              <p:ext uri="{D42A27DB-BD31-4B8C-83A1-F6EECF244321}">
                <p14:modId xmlns:p14="http://schemas.microsoft.com/office/powerpoint/2010/main" val="108096722"/>
              </p:ext>
            </p:extLst>
          </p:nvPr>
        </p:nvGraphicFramePr>
        <p:xfrm>
          <a:off x="6327775" y="2839244"/>
          <a:ext cx="1800225" cy="971550"/>
        </p:xfrm>
        <a:graphic>
          <a:graphicData uri="http://schemas.openxmlformats.org/presentationml/2006/ole">
            <mc:AlternateContent xmlns:mc="http://schemas.openxmlformats.org/markup-compatibility/2006">
              <mc:Choice xmlns:v="urn:schemas-microsoft-com:vml" Requires="v">
                <p:oleObj spid="_x0000_s93329" name="Equation" r:id="rId7" imgW="799920" imgH="431640" progId="Equation.DSMT4">
                  <p:embed/>
                </p:oleObj>
              </mc:Choice>
              <mc:Fallback>
                <p:oleObj name="Equation" r:id="rId7" imgW="799920" imgH="431640" progId="Equation.DSMT4">
                  <p:embed/>
                  <p:pic>
                    <p:nvPicPr>
                      <p:cNvPr id="0" name="Object 3"/>
                      <p:cNvPicPr>
                        <a:picLocks noChangeAspect="1" noChangeArrowheads="1"/>
                      </p:cNvPicPr>
                      <p:nvPr/>
                    </p:nvPicPr>
                    <p:blipFill>
                      <a:blip r:embed="rId8"/>
                      <a:srcRect/>
                      <a:stretch>
                        <a:fillRect/>
                      </a:stretch>
                    </p:blipFill>
                    <p:spPr bwMode="auto">
                      <a:xfrm>
                        <a:off x="6327775" y="2839244"/>
                        <a:ext cx="1800225" cy="971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a:extLst>
              <a:ext uri="{FF2B5EF4-FFF2-40B4-BE49-F238E27FC236}">
                <a16:creationId xmlns:a16="http://schemas.microsoft.com/office/drawing/2014/main" id="{DFFD7B8D-E624-4B26-BE87-C0B197AB5DE1}"/>
              </a:ext>
            </a:extLst>
          </p:cNvPr>
          <p:cNvSpPr>
            <a:spLocks noChangeArrowheads="1"/>
          </p:cNvSpPr>
          <p:nvPr/>
        </p:nvSpPr>
        <p:spPr bwMode="auto">
          <a:xfrm>
            <a:off x="5641975" y="3894931"/>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 name="文本框 11">
            <a:extLst>
              <a:ext uri="{FF2B5EF4-FFF2-40B4-BE49-F238E27FC236}">
                <a16:creationId xmlns:a16="http://schemas.microsoft.com/office/drawing/2014/main" id="{AA516A71-AA58-4EB9-9E27-2B1B07793EBC}"/>
              </a:ext>
            </a:extLst>
          </p:cNvPr>
          <p:cNvSpPr txBox="1"/>
          <p:nvPr/>
        </p:nvSpPr>
        <p:spPr>
          <a:xfrm>
            <a:off x="3813175" y="3097940"/>
            <a:ext cx="3691084" cy="461665"/>
          </a:xfrm>
          <a:prstGeom prst="rect">
            <a:avLst/>
          </a:prstGeom>
          <a:noFill/>
        </p:spPr>
        <p:txBody>
          <a:bodyPr wrap="square">
            <a:spAutoFit/>
          </a:bodyPr>
          <a:lstStyle/>
          <a:p>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dirty="0"/>
              <a: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667822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78307">
                                            <p:txEl>
                                              <p:pRg st="0" end="0"/>
                                            </p:txEl>
                                          </p:spTgt>
                                        </p:tgtEl>
                                        <p:attrNameLst>
                                          <p:attrName>style.visibility</p:attrName>
                                        </p:attrNameLst>
                                      </p:cBhvr>
                                      <p:to>
                                        <p:strVal val="visible"/>
                                      </p:to>
                                    </p:set>
                                    <p:anim calcmode="lin" valueType="num">
                                      <p:cBhvr additive="base">
                                        <p:cTn id="7" dur="500" fill="hold"/>
                                        <p:tgtEl>
                                          <p:spTgt spid="13783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783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78307">
                                            <p:txEl>
                                              <p:pRg st="1" end="1"/>
                                            </p:txEl>
                                          </p:spTgt>
                                        </p:tgtEl>
                                        <p:attrNameLst>
                                          <p:attrName>style.visibility</p:attrName>
                                        </p:attrNameLst>
                                      </p:cBhvr>
                                      <p:to>
                                        <p:strVal val="visible"/>
                                      </p:to>
                                    </p:set>
                                    <p:anim calcmode="lin" valueType="num">
                                      <p:cBhvr additive="base">
                                        <p:cTn id="13" dur="500" fill="hold"/>
                                        <p:tgtEl>
                                          <p:spTgt spid="137830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7830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78307">
                                            <p:txEl>
                                              <p:pRg st="2" end="2"/>
                                            </p:txEl>
                                          </p:spTgt>
                                        </p:tgtEl>
                                        <p:attrNameLst>
                                          <p:attrName>style.visibility</p:attrName>
                                        </p:attrNameLst>
                                      </p:cBhvr>
                                      <p:to>
                                        <p:strVal val="visible"/>
                                      </p:to>
                                    </p:set>
                                    <p:anim calcmode="lin" valueType="num">
                                      <p:cBhvr additive="base">
                                        <p:cTn id="19" dur="500" fill="hold"/>
                                        <p:tgtEl>
                                          <p:spTgt spid="137830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78307">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78307">
                                            <p:txEl>
                                              <p:pRg st="3" end="3"/>
                                            </p:txEl>
                                          </p:spTgt>
                                        </p:tgtEl>
                                        <p:attrNameLst>
                                          <p:attrName>style.visibility</p:attrName>
                                        </p:attrNameLst>
                                      </p:cBhvr>
                                      <p:to>
                                        <p:strVal val="visible"/>
                                      </p:to>
                                    </p:set>
                                    <p:anim calcmode="lin" valueType="num">
                                      <p:cBhvr additive="base">
                                        <p:cTn id="43" dur="500" fill="hold"/>
                                        <p:tgtEl>
                                          <p:spTgt spid="1378307">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37830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78307">
                                            <p:txEl>
                                              <p:pRg st="4" end="4"/>
                                            </p:txEl>
                                          </p:spTgt>
                                        </p:tgtEl>
                                        <p:attrNameLst>
                                          <p:attrName>style.visibility</p:attrName>
                                        </p:attrNameLst>
                                      </p:cBhvr>
                                      <p:to>
                                        <p:strVal val="visible"/>
                                      </p:to>
                                    </p:set>
                                    <p:anim calcmode="lin" valueType="num">
                                      <p:cBhvr additive="base">
                                        <p:cTn id="49" dur="500" fill="hold"/>
                                        <p:tgtEl>
                                          <p:spTgt spid="1378307">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7830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378307">
                                            <p:txEl>
                                              <p:pRg st="5" end="5"/>
                                            </p:txEl>
                                          </p:spTgt>
                                        </p:tgtEl>
                                        <p:attrNameLst>
                                          <p:attrName>style.visibility</p:attrName>
                                        </p:attrNameLst>
                                      </p:cBhvr>
                                      <p:to>
                                        <p:strVal val="visible"/>
                                      </p:to>
                                    </p:set>
                                    <p:anim calcmode="lin" valueType="num">
                                      <p:cBhvr additive="base">
                                        <p:cTn id="55" dur="500" fill="hold"/>
                                        <p:tgtEl>
                                          <p:spTgt spid="1378307">
                                            <p:txEl>
                                              <p:pRg st="5" end="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37830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378307">
                                            <p:txEl>
                                              <p:pRg st="6" end="6"/>
                                            </p:txEl>
                                          </p:spTgt>
                                        </p:tgtEl>
                                        <p:attrNameLst>
                                          <p:attrName>style.visibility</p:attrName>
                                        </p:attrNameLst>
                                      </p:cBhvr>
                                      <p:to>
                                        <p:strVal val="visible"/>
                                      </p:to>
                                    </p:set>
                                    <p:anim calcmode="lin" valueType="num">
                                      <p:cBhvr additive="base">
                                        <p:cTn id="61" dur="500" fill="hold"/>
                                        <p:tgtEl>
                                          <p:spTgt spid="1378307">
                                            <p:txEl>
                                              <p:pRg st="6" end="6"/>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37830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8307" grpId="0" uiExpand="1" build="p"/>
      <p:bldP spid="1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a:extLst>
              <a:ext uri="{FF2B5EF4-FFF2-40B4-BE49-F238E27FC236}">
                <a16:creationId xmlns:a16="http://schemas.microsoft.com/office/drawing/2014/main" id="{B8AE5CE7-392B-4F91-8F4F-8F6BF5943956}"/>
              </a:ext>
            </a:extLst>
          </p:cNvPr>
          <p:cNvSpPr>
            <a:spLocks noGrp="1" noChangeArrowheads="1"/>
          </p:cNvSpPr>
          <p:nvPr>
            <p:ph type="title"/>
          </p:nvPr>
        </p:nvSpPr>
        <p:spPr/>
        <p:txBody>
          <a:bodyPr/>
          <a:lstStyle/>
          <a:p>
            <a:pPr eaLnBrk="1" hangingPunct="1"/>
            <a:r>
              <a:rPr lang="zh-CN" altLang="en-US" dirty="0"/>
              <a:t>方法三： </a:t>
            </a:r>
          </a:p>
        </p:txBody>
      </p:sp>
      <p:sp>
        <p:nvSpPr>
          <p:cNvPr id="1381379" name="Rectangle 3">
            <a:extLst>
              <a:ext uri="{FF2B5EF4-FFF2-40B4-BE49-F238E27FC236}">
                <a16:creationId xmlns:a16="http://schemas.microsoft.com/office/drawing/2014/main" id="{096A4854-E356-4AEF-837C-BFB19DB52C30}"/>
              </a:ext>
            </a:extLst>
          </p:cNvPr>
          <p:cNvSpPr>
            <a:spLocks noGrp="1" noChangeArrowheads="1"/>
          </p:cNvSpPr>
          <p:nvPr>
            <p:ph type="body" idx="1"/>
          </p:nvPr>
        </p:nvSpPr>
        <p:spPr>
          <a:xfrm>
            <a:off x="460375" y="1019252"/>
            <a:ext cx="10972799" cy="5458542"/>
          </a:xfrm>
        </p:spPr>
        <p:txBody>
          <a:bodyPr>
            <a:normAutofit/>
          </a:bodyPr>
          <a:lstStyle/>
          <a:p>
            <a:pPr marL="0" indent="648000">
              <a:lnSpc>
                <a:spcPct val="150000"/>
              </a:lnSpc>
              <a:spcBef>
                <a:spcPts val="600"/>
              </a:spcBef>
              <a:buNone/>
            </a:pPr>
            <a:r>
              <a:rPr lang="zh-CN" altLang="en-US" dirty="0"/>
              <a:t>    对树叶数</a:t>
            </a:r>
            <a:r>
              <a:rPr lang="en-US" altLang="zh-CN" dirty="0"/>
              <a:t>t</a:t>
            </a:r>
            <a:r>
              <a:rPr lang="zh-CN" altLang="en-US" dirty="0"/>
              <a:t>作归纳法。</a:t>
            </a:r>
          </a:p>
          <a:p>
            <a:pPr marL="0" indent="648000">
              <a:lnSpc>
                <a:spcPct val="150000"/>
              </a:lnSpc>
              <a:spcBef>
                <a:spcPts val="600"/>
              </a:spcBef>
              <a:buNone/>
            </a:pPr>
            <a:r>
              <a:rPr lang="zh-CN" altLang="en-US" dirty="0"/>
              <a:t>    当</a:t>
            </a:r>
            <a:r>
              <a:rPr lang="en-US" altLang="zh-CN" dirty="0"/>
              <a:t>t = 2</a:t>
            </a:r>
            <a:r>
              <a:rPr lang="zh-CN" altLang="en-US" dirty="0"/>
              <a:t>时，结点数为</a:t>
            </a:r>
            <a:r>
              <a:rPr lang="en-US" altLang="zh-CN" dirty="0"/>
              <a:t>3</a:t>
            </a:r>
            <a:r>
              <a:rPr lang="zh-CN" altLang="en-US" dirty="0"/>
              <a:t>，边数</a:t>
            </a:r>
            <a:r>
              <a:rPr lang="en-US" altLang="zh-CN" dirty="0"/>
              <a:t>m = 2</a:t>
            </a:r>
            <a:r>
              <a:rPr lang="zh-CN" altLang="en-US" dirty="0"/>
              <a:t>，故</a:t>
            </a:r>
            <a:r>
              <a:rPr lang="en-US" altLang="zh-CN" dirty="0"/>
              <a:t>m = 2t-2</a:t>
            </a:r>
            <a:r>
              <a:rPr lang="zh-CN" altLang="en-US" dirty="0"/>
              <a:t>成立。</a:t>
            </a:r>
          </a:p>
          <a:p>
            <a:pPr marL="0" indent="648000">
              <a:lnSpc>
                <a:spcPct val="150000"/>
              </a:lnSpc>
              <a:spcBef>
                <a:spcPts val="600"/>
              </a:spcBef>
              <a:buNone/>
            </a:pPr>
            <a:r>
              <a:rPr lang="zh-CN" altLang="en-US" dirty="0"/>
              <a:t>    假设</a:t>
            </a:r>
            <a:r>
              <a:rPr lang="en-US" altLang="zh-CN" dirty="0"/>
              <a:t>t = k</a:t>
            </a:r>
            <a:r>
              <a:rPr lang="zh-CN" altLang="en-US" dirty="0"/>
              <a:t>（</a:t>
            </a:r>
            <a:r>
              <a:rPr lang="en-US" altLang="zh-CN" dirty="0"/>
              <a:t>k≥2</a:t>
            </a:r>
            <a:r>
              <a:rPr lang="zh-CN" altLang="en-US" dirty="0"/>
              <a:t>）时，结论成立，下面证明</a:t>
            </a:r>
            <a:r>
              <a:rPr lang="en-US" altLang="zh-CN" dirty="0"/>
              <a:t>t = k+1</a:t>
            </a:r>
            <a:r>
              <a:rPr lang="zh-CN" altLang="en-US" dirty="0"/>
              <a:t>时结论也成立。</a:t>
            </a:r>
          </a:p>
          <a:p>
            <a:pPr marL="0" indent="648000">
              <a:lnSpc>
                <a:spcPct val="150000"/>
              </a:lnSpc>
              <a:spcBef>
                <a:spcPts val="600"/>
              </a:spcBef>
              <a:buNone/>
            </a:pPr>
            <a:r>
              <a:rPr lang="zh-CN" altLang="en-US" dirty="0"/>
              <a:t>    由于</a:t>
            </a:r>
            <a:r>
              <a:rPr lang="en-US" altLang="zh-CN" dirty="0"/>
              <a:t>T</a:t>
            </a:r>
            <a:r>
              <a:rPr lang="zh-CN" altLang="en-US" dirty="0"/>
              <a:t>是完全</a:t>
            </a:r>
            <a:r>
              <a:rPr lang="en-US" altLang="zh-CN" dirty="0"/>
              <a:t>2</a:t>
            </a:r>
            <a:r>
              <a:rPr lang="zh-CN" altLang="en-US" dirty="0"/>
              <a:t>元树，因此</a:t>
            </a:r>
            <a:r>
              <a:rPr lang="en-US" altLang="zh-CN" dirty="0"/>
              <a:t>T</a:t>
            </a:r>
            <a:r>
              <a:rPr lang="zh-CN" altLang="en-US" dirty="0"/>
              <a:t>中一定存在都是树叶的两个兄弟结点</a:t>
            </a:r>
            <a:r>
              <a:rPr lang="en-US" altLang="zh-CN" dirty="0"/>
              <a:t>v</a:t>
            </a:r>
            <a:r>
              <a:rPr lang="en-US" altLang="zh-CN" baseline="-25000" dirty="0"/>
              <a:t>1</a:t>
            </a:r>
            <a:r>
              <a:rPr lang="en-US" altLang="zh-CN" dirty="0"/>
              <a:t>, v</a:t>
            </a:r>
            <a:r>
              <a:rPr lang="en-US" altLang="zh-CN" baseline="-25000" dirty="0"/>
              <a:t>2</a:t>
            </a:r>
            <a:r>
              <a:rPr lang="zh-CN" altLang="en-US" dirty="0"/>
              <a:t>，设</a:t>
            </a:r>
            <a:r>
              <a:rPr lang="en-US" altLang="zh-CN" dirty="0"/>
              <a:t>v</a:t>
            </a:r>
            <a:r>
              <a:rPr lang="zh-CN" altLang="en-US" dirty="0"/>
              <a:t>是</a:t>
            </a:r>
            <a:r>
              <a:rPr lang="en-US" altLang="zh-CN" dirty="0"/>
              <a:t>v</a:t>
            </a:r>
            <a:r>
              <a:rPr lang="en-US" altLang="zh-CN" baseline="-25000" dirty="0"/>
              <a:t>1</a:t>
            </a:r>
            <a:r>
              <a:rPr lang="en-US" altLang="zh-CN" dirty="0"/>
              <a:t>, v</a:t>
            </a:r>
            <a:r>
              <a:rPr lang="en-US" altLang="zh-CN" baseline="-25000" dirty="0"/>
              <a:t>2</a:t>
            </a:r>
            <a:r>
              <a:rPr lang="zh-CN" altLang="en-US" dirty="0"/>
              <a:t>的父亲。</a:t>
            </a:r>
            <a:endParaRPr lang="en-US" altLang="zh-CN" dirty="0"/>
          </a:p>
          <a:p>
            <a:pPr marL="0" indent="648000">
              <a:lnSpc>
                <a:spcPct val="150000"/>
              </a:lnSpc>
              <a:spcBef>
                <a:spcPts val="600"/>
              </a:spcBef>
              <a:buNone/>
            </a:pPr>
            <a:r>
              <a:rPr lang="zh-CN" altLang="en-US" dirty="0"/>
              <a:t>在</a:t>
            </a:r>
            <a:r>
              <a:rPr lang="en-US" altLang="zh-CN" dirty="0"/>
              <a:t>T</a:t>
            </a:r>
            <a:r>
              <a:rPr lang="zh-CN" altLang="en-US" dirty="0"/>
              <a:t>中删除</a:t>
            </a:r>
            <a:r>
              <a:rPr lang="en-US" altLang="zh-CN" dirty="0"/>
              <a:t>v</a:t>
            </a:r>
            <a:r>
              <a:rPr lang="en-US" altLang="zh-CN" baseline="-25000" dirty="0"/>
              <a:t>1</a:t>
            </a:r>
            <a:r>
              <a:rPr lang="en-US" altLang="zh-CN" dirty="0"/>
              <a:t>, v</a:t>
            </a:r>
            <a:r>
              <a:rPr lang="en-US" altLang="zh-CN" baseline="-25000" dirty="0"/>
              <a:t>2</a:t>
            </a:r>
            <a:r>
              <a:rPr lang="zh-CN" altLang="en-US" dirty="0"/>
              <a:t>，得树</a:t>
            </a:r>
            <a:r>
              <a:rPr lang="en-US" altLang="zh-CN" dirty="0"/>
              <a:t>T’</a:t>
            </a:r>
            <a:r>
              <a:rPr lang="zh-CN" altLang="en-US" dirty="0"/>
              <a:t>，</a:t>
            </a:r>
            <a:r>
              <a:rPr lang="en-US" altLang="zh-CN" dirty="0"/>
              <a:t>T’</a:t>
            </a:r>
            <a:r>
              <a:rPr lang="zh-CN" altLang="en-US" dirty="0"/>
              <a:t>仍为完全</a:t>
            </a:r>
            <a:r>
              <a:rPr lang="en-US" altLang="zh-CN" dirty="0"/>
              <a:t>2</a:t>
            </a:r>
            <a:r>
              <a:rPr lang="zh-CN" altLang="en-US" dirty="0"/>
              <a:t>元树，这时结点</a:t>
            </a:r>
            <a:r>
              <a:rPr lang="en-US" altLang="zh-CN" dirty="0"/>
              <a:t>v</a:t>
            </a:r>
            <a:r>
              <a:rPr lang="zh-CN" altLang="en-US" dirty="0"/>
              <a:t>成为树叶，树叶数</a:t>
            </a:r>
            <a:r>
              <a:rPr lang="en-US" altLang="zh-CN" dirty="0"/>
              <a:t>t’= t-2+1 = k+1-1 = k</a:t>
            </a:r>
            <a:r>
              <a:rPr lang="zh-CN" altLang="en-US" dirty="0"/>
              <a:t>，边数</a:t>
            </a:r>
            <a:r>
              <a:rPr lang="en-US" altLang="zh-CN" dirty="0"/>
              <a:t>m’= m-2</a:t>
            </a:r>
            <a:r>
              <a:rPr lang="zh-CN" altLang="en-US" dirty="0"/>
              <a:t>，由归纳假设知，</a:t>
            </a:r>
            <a:r>
              <a:rPr lang="en-US" altLang="zh-CN" dirty="0"/>
              <a:t>m’= 2t’-2</a:t>
            </a:r>
            <a:r>
              <a:rPr lang="zh-CN" altLang="en-US" dirty="0"/>
              <a:t>。</a:t>
            </a:r>
            <a:endParaRPr lang="en-US" altLang="zh-CN" dirty="0"/>
          </a:p>
          <a:p>
            <a:pPr marL="0" indent="648000">
              <a:lnSpc>
                <a:spcPct val="150000"/>
              </a:lnSpc>
              <a:spcBef>
                <a:spcPts val="600"/>
              </a:spcBef>
              <a:buNone/>
            </a:pPr>
            <a:r>
              <a:rPr lang="zh-CN" altLang="en-US" dirty="0"/>
              <a:t>所以  </a:t>
            </a:r>
            <a:r>
              <a:rPr lang="en-US" altLang="zh-CN" dirty="0"/>
              <a:t>m-2 = 2(t-2+1)-2</a:t>
            </a:r>
            <a:r>
              <a:rPr lang="zh-CN" altLang="en-US" dirty="0"/>
              <a:t>，</a:t>
            </a:r>
            <a:endParaRPr lang="en-US" altLang="zh-CN" dirty="0"/>
          </a:p>
          <a:p>
            <a:pPr marL="0" indent="648000">
              <a:lnSpc>
                <a:spcPct val="150000"/>
              </a:lnSpc>
              <a:spcBef>
                <a:spcPts val="600"/>
              </a:spcBef>
              <a:buNone/>
            </a:pPr>
            <a:r>
              <a:rPr lang="zh-CN" altLang="en-US" dirty="0"/>
              <a:t>故  </a:t>
            </a:r>
            <a:r>
              <a:rPr lang="en-US" altLang="zh-CN" dirty="0">
                <a:solidFill>
                  <a:srgbClr val="0000FF"/>
                </a:solidFill>
              </a:rPr>
              <a:t>m = 2t-2</a:t>
            </a:r>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81379">
                                            <p:txEl>
                                              <p:pRg st="0" end="0"/>
                                            </p:txEl>
                                          </p:spTgt>
                                        </p:tgtEl>
                                        <p:attrNameLst>
                                          <p:attrName>style.visibility</p:attrName>
                                        </p:attrNameLst>
                                      </p:cBhvr>
                                      <p:to>
                                        <p:strVal val="visible"/>
                                      </p:to>
                                    </p:set>
                                    <p:anim calcmode="lin" valueType="num">
                                      <p:cBhvr additive="base">
                                        <p:cTn id="7" dur="500" fill="hold"/>
                                        <p:tgtEl>
                                          <p:spTgt spid="13813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13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81379">
                                            <p:txEl>
                                              <p:pRg st="1" end="1"/>
                                            </p:txEl>
                                          </p:spTgt>
                                        </p:tgtEl>
                                        <p:attrNameLst>
                                          <p:attrName>style.visibility</p:attrName>
                                        </p:attrNameLst>
                                      </p:cBhvr>
                                      <p:to>
                                        <p:strVal val="visible"/>
                                      </p:to>
                                    </p:set>
                                    <p:anim calcmode="lin" valueType="num">
                                      <p:cBhvr additive="base">
                                        <p:cTn id="13" dur="500" fill="hold"/>
                                        <p:tgtEl>
                                          <p:spTgt spid="138137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813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81379">
                                            <p:txEl>
                                              <p:pRg st="2" end="2"/>
                                            </p:txEl>
                                          </p:spTgt>
                                        </p:tgtEl>
                                        <p:attrNameLst>
                                          <p:attrName>style.visibility</p:attrName>
                                        </p:attrNameLst>
                                      </p:cBhvr>
                                      <p:to>
                                        <p:strVal val="visible"/>
                                      </p:to>
                                    </p:set>
                                    <p:anim calcmode="lin" valueType="num">
                                      <p:cBhvr additive="base">
                                        <p:cTn id="19" dur="500" fill="hold"/>
                                        <p:tgtEl>
                                          <p:spTgt spid="138137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8137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81379">
                                            <p:txEl>
                                              <p:pRg st="3" end="3"/>
                                            </p:txEl>
                                          </p:spTgt>
                                        </p:tgtEl>
                                        <p:attrNameLst>
                                          <p:attrName>style.visibility</p:attrName>
                                        </p:attrNameLst>
                                      </p:cBhvr>
                                      <p:to>
                                        <p:strVal val="visible"/>
                                      </p:to>
                                    </p:set>
                                    <p:anim calcmode="lin" valueType="num">
                                      <p:cBhvr additive="base">
                                        <p:cTn id="25" dur="500" fill="hold"/>
                                        <p:tgtEl>
                                          <p:spTgt spid="138137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8137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81379">
                                            <p:txEl>
                                              <p:pRg st="4" end="4"/>
                                            </p:txEl>
                                          </p:spTgt>
                                        </p:tgtEl>
                                        <p:attrNameLst>
                                          <p:attrName>style.visibility</p:attrName>
                                        </p:attrNameLst>
                                      </p:cBhvr>
                                      <p:to>
                                        <p:strVal val="visible"/>
                                      </p:to>
                                    </p:set>
                                    <p:anim calcmode="lin" valueType="num">
                                      <p:cBhvr additive="base">
                                        <p:cTn id="31" dur="500" fill="hold"/>
                                        <p:tgtEl>
                                          <p:spTgt spid="138137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8137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81379">
                                            <p:txEl>
                                              <p:pRg st="5" end="5"/>
                                            </p:txEl>
                                          </p:spTgt>
                                        </p:tgtEl>
                                        <p:attrNameLst>
                                          <p:attrName>style.visibility</p:attrName>
                                        </p:attrNameLst>
                                      </p:cBhvr>
                                      <p:to>
                                        <p:strVal val="visible"/>
                                      </p:to>
                                    </p:set>
                                    <p:anim calcmode="lin" valueType="num">
                                      <p:cBhvr additive="base">
                                        <p:cTn id="37" dur="500" fill="hold"/>
                                        <p:tgtEl>
                                          <p:spTgt spid="138137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8137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81379">
                                            <p:txEl>
                                              <p:pRg st="6" end="6"/>
                                            </p:txEl>
                                          </p:spTgt>
                                        </p:tgtEl>
                                        <p:attrNameLst>
                                          <p:attrName>style.visibility</p:attrName>
                                        </p:attrNameLst>
                                      </p:cBhvr>
                                      <p:to>
                                        <p:strVal val="visible"/>
                                      </p:to>
                                    </p:set>
                                    <p:anim calcmode="lin" valueType="num">
                                      <p:cBhvr additive="base">
                                        <p:cTn id="43" dur="500" fill="hold"/>
                                        <p:tgtEl>
                                          <p:spTgt spid="138137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38137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1379"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a:extLst>
              <a:ext uri="{FF2B5EF4-FFF2-40B4-BE49-F238E27FC236}">
                <a16:creationId xmlns:a16="http://schemas.microsoft.com/office/drawing/2014/main" id="{A2B9FDA6-2058-44DA-953F-5B543719CB4C}"/>
              </a:ext>
            </a:extLst>
          </p:cNvPr>
          <p:cNvSpPr>
            <a:spLocks noGrp="1" noChangeArrowheads="1"/>
          </p:cNvSpPr>
          <p:nvPr>
            <p:ph type="title"/>
          </p:nvPr>
        </p:nvSpPr>
        <p:spPr/>
        <p:txBody>
          <a:bodyPr/>
          <a:lstStyle/>
          <a:p>
            <a:pPr eaLnBrk="1" hangingPunct="1"/>
            <a:r>
              <a:rPr lang="zh-CN" altLang="en-US"/>
              <a:t>方法四：</a:t>
            </a:r>
          </a:p>
        </p:txBody>
      </p:sp>
      <p:sp>
        <p:nvSpPr>
          <p:cNvPr id="1382403" name="Rectangle 3">
            <a:extLst>
              <a:ext uri="{FF2B5EF4-FFF2-40B4-BE49-F238E27FC236}">
                <a16:creationId xmlns:a16="http://schemas.microsoft.com/office/drawing/2014/main" id="{C28FD190-6C23-4835-BA24-6B628C369273}"/>
              </a:ext>
            </a:extLst>
          </p:cNvPr>
          <p:cNvSpPr>
            <a:spLocks noGrp="1" noChangeArrowheads="1"/>
          </p:cNvSpPr>
          <p:nvPr>
            <p:ph type="body" idx="1"/>
          </p:nvPr>
        </p:nvSpPr>
        <p:spPr>
          <a:xfrm>
            <a:off x="536575" y="915195"/>
            <a:ext cx="10899458" cy="5683984"/>
          </a:xfrm>
        </p:spPr>
        <p:txBody>
          <a:bodyPr>
            <a:noAutofit/>
          </a:bodyPr>
          <a:lstStyle/>
          <a:p>
            <a:pPr marL="0" indent="648000">
              <a:lnSpc>
                <a:spcPct val="150000"/>
              </a:lnSpc>
              <a:spcBef>
                <a:spcPts val="600"/>
              </a:spcBef>
              <a:buNone/>
            </a:pPr>
            <a:r>
              <a:rPr lang="zh-CN" altLang="en-US" dirty="0"/>
              <a:t>对分支点数</a:t>
            </a:r>
            <a:r>
              <a:rPr lang="en-US" altLang="zh-CN" dirty="0" err="1"/>
              <a:t>i</a:t>
            </a:r>
            <a:r>
              <a:rPr lang="zh-CN" altLang="en-US" dirty="0"/>
              <a:t>作归纳法。</a:t>
            </a:r>
          </a:p>
          <a:p>
            <a:pPr marL="0" indent="648000">
              <a:lnSpc>
                <a:spcPct val="150000"/>
              </a:lnSpc>
              <a:spcBef>
                <a:spcPts val="600"/>
              </a:spcBef>
              <a:buNone/>
            </a:pPr>
            <a:r>
              <a:rPr lang="zh-CN" altLang="en-US" dirty="0"/>
              <a:t>当</a:t>
            </a:r>
            <a:r>
              <a:rPr lang="en-US" altLang="zh-CN" dirty="0" err="1"/>
              <a:t>i</a:t>
            </a:r>
            <a:r>
              <a:rPr lang="en-US" altLang="zh-CN" dirty="0"/>
              <a:t>=1</a:t>
            </a:r>
            <a:r>
              <a:rPr lang="zh-CN" altLang="en-US" dirty="0"/>
              <a:t>时，边数</a:t>
            </a:r>
            <a:r>
              <a:rPr lang="en-US" altLang="zh-CN" dirty="0"/>
              <a:t>m=2</a:t>
            </a:r>
            <a:r>
              <a:rPr lang="zh-CN" altLang="en-US" dirty="0"/>
              <a:t>，树叶数</a:t>
            </a:r>
            <a:r>
              <a:rPr lang="en-US" altLang="zh-CN" dirty="0"/>
              <a:t>t=2</a:t>
            </a:r>
            <a:r>
              <a:rPr lang="zh-CN" altLang="en-US" dirty="0"/>
              <a:t>，故</a:t>
            </a:r>
            <a:r>
              <a:rPr lang="en-US" altLang="zh-CN" dirty="0"/>
              <a:t>m=2t-2</a:t>
            </a:r>
            <a:r>
              <a:rPr lang="zh-CN" altLang="en-US" dirty="0"/>
              <a:t>成立。</a:t>
            </a:r>
          </a:p>
          <a:p>
            <a:pPr marL="0" indent="648000">
              <a:lnSpc>
                <a:spcPct val="150000"/>
              </a:lnSpc>
              <a:spcBef>
                <a:spcPts val="600"/>
              </a:spcBef>
              <a:buNone/>
            </a:pPr>
            <a:r>
              <a:rPr lang="zh-CN" altLang="en-US" dirty="0"/>
              <a:t>假设</a:t>
            </a:r>
            <a:r>
              <a:rPr lang="en-US" altLang="zh-CN" dirty="0" err="1"/>
              <a:t>i</a:t>
            </a:r>
            <a:r>
              <a:rPr lang="en-US" altLang="zh-CN" dirty="0"/>
              <a:t> = k(k≥1)</a:t>
            </a:r>
            <a:r>
              <a:rPr lang="zh-CN" altLang="en-US" dirty="0"/>
              <a:t>时，结论成立，下面证明</a:t>
            </a:r>
            <a:r>
              <a:rPr lang="en-US" altLang="zh-CN" dirty="0" err="1"/>
              <a:t>i</a:t>
            </a:r>
            <a:r>
              <a:rPr lang="en-US" altLang="zh-CN" dirty="0"/>
              <a:t> = k+1</a:t>
            </a:r>
            <a:r>
              <a:rPr lang="zh-CN" altLang="en-US" dirty="0"/>
              <a:t>时结论也成立。</a:t>
            </a:r>
          </a:p>
          <a:p>
            <a:pPr marL="0" indent="648000">
              <a:lnSpc>
                <a:spcPct val="150000"/>
              </a:lnSpc>
              <a:spcBef>
                <a:spcPts val="600"/>
              </a:spcBef>
              <a:buNone/>
            </a:pPr>
            <a:r>
              <a:rPr lang="zh-CN" altLang="en-US" dirty="0"/>
              <a:t>由于</a:t>
            </a:r>
            <a:r>
              <a:rPr lang="en-US" altLang="zh-CN" dirty="0"/>
              <a:t>T</a:t>
            </a:r>
            <a:r>
              <a:rPr lang="zh-CN" altLang="en-US" dirty="0"/>
              <a:t>是完全</a:t>
            </a:r>
            <a:r>
              <a:rPr lang="en-US" altLang="zh-CN" dirty="0"/>
              <a:t>2</a:t>
            </a:r>
            <a:r>
              <a:rPr lang="zh-CN" altLang="en-US" dirty="0"/>
              <a:t>元树，因此</a:t>
            </a:r>
            <a:r>
              <a:rPr lang="en-US" altLang="zh-CN" dirty="0"/>
              <a:t>T</a:t>
            </a:r>
            <a:r>
              <a:rPr lang="zh-CN" altLang="en-US" dirty="0"/>
              <a:t>中一定存在两个儿子都是树叶的分支点，设</a:t>
            </a:r>
            <a:r>
              <a:rPr lang="en-US" altLang="zh-CN" dirty="0"/>
              <a:t>v</a:t>
            </a:r>
            <a:r>
              <a:rPr lang="zh-CN" altLang="en-US" dirty="0"/>
              <a:t>就是这样一个分支点，设它的两个儿子为</a:t>
            </a:r>
            <a:r>
              <a:rPr lang="en-US" altLang="zh-CN" dirty="0"/>
              <a:t>v</a:t>
            </a:r>
            <a:r>
              <a:rPr lang="en-US" altLang="zh-CN" baseline="-25000" dirty="0"/>
              <a:t>1</a:t>
            </a:r>
            <a:r>
              <a:rPr lang="en-US" altLang="zh-CN" dirty="0"/>
              <a:t>,v</a:t>
            </a:r>
            <a:r>
              <a:rPr lang="en-US" altLang="zh-CN" baseline="-25000" dirty="0"/>
              <a:t>2</a:t>
            </a:r>
            <a:r>
              <a:rPr lang="en-US" altLang="zh-CN" dirty="0"/>
              <a:t> </a:t>
            </a:r>
            <a:r>
              <a:rPr lang="zh-CN" altLang="en-US" dirty="0"/>
              <a:t>。</a:t>
            </a:r>
            <a:endParaRPr lang="en-US" altLang="zh-CN" dirty="0"/>
          </a:p>
          <a:p>
            <a:pPr marL="0" indent="648000">
              <a:lnSpc>
                <a:spcPct val="150000"/>
              </a:lnSpc>
              <a:spcBef>
                <a:spcPts val="600"/>
              </a:spcBef>
              <a:buNone/>
            </a:pPr>
            <a:r>
              <a:rPr lang="zh-CN" altLang="en-US" dirty="0"/>
              <a:t>在</a:t>
            </a:r>
            <a:r>
              <a:rPr lang="en-US" altLang="zh-CN" dirty="0"/>
              <a:t>T</a:t>
            </a:r>
            <a:r>
              <a:rPr lang="zh-CN" altLang="en-US" dirty="0"/>
              <a:t>中删除</a:t>
            </a:r>
            <a:r>
              <a:rPr lang="en-US" altLang="zh-CN" dirty="0"/>
              <a:t>v</a:t>
            </a:r>
            <a:r>
              <a:rPr lang="en-US" altLang="zh-CN" baseline="-25000" dirty="0"/>
              <a:t>1</a:t>
            </a:r>
            <a:r>
              <a:rPr lang="en-US" altLang="zh-CN" dirty="0"/>
              <a:t>,v</a:t>
            </a:r>
            <a:r>
              <a:rPr lang="en-US" altLang="zh-CN" baseline="-25000" dirty="0"/>
              <a:t>2</a:t>
            </a:r>
            <a:r>
              <a:rPr lang="zh-CN" altLang="en-US" dirty="0"/>
              <a:t>，得树</a:t>
            </a:r>
            <a:r>
              <a:rPr lang="en-US" altLang="zh-CN" dirty="0"/>
              <a:t>T’</a:t>
            </a:r>
            <a:r>
              <a:rPr lang="zh-CN" altLang="en-US" dirty="0"/>
              <a:t>，</a:t>
            </a:r>
            <a:r>
              <a:rPr lang="en-US" altLang="zh-CN" dirty="0"/>
              <a:t>T’</a:t>
            </a:r>
            <a:r>
              <a:rPr lang="zh-CN" altLang="en-US" dirty="0"/>
              <a:t>仍为完全</a:t>
            </a:r>
            <a:r>
              <a:rPr lang="en-US" altLang="zh-CN" dirty="0"/>
              <a:t>2</a:t>
            </a:r>
            <a:r>
              <a:rPr lang="zh-CN" altLang="en-US" dirty="0"/>
              <a:t>元树，这时结点</a:t>
            </a:r>
            <a:r>
              <a:rPr lang="en-US" altLang="zh-CN" dirty="0"/>
              <a:t>v</a:t>
            </a:r>
            <a:r>
              <a:rPr lang="zh-CN" altLang="en-US" dirty="0"/>
              <a:t>成为树叶，分支点数</a:t>
            </a:r>
            <a:r>
              <a:rPr lang="en-US" altLang="zh-CN" dirty="0" err="1"/>
              <a:t>i</a:t>
            </a:r>
            <a:r>
              <a:rPr lang="en-US" altLang="zh-CN" dirty="0"/>
              <a:t>’=i-1=k+1-1= k</a:t>
            </a:r>
            <a:r>
              <a:rPr lang="zh-CN" altLang="en-US" dirty="0"/>
              <a:t>，树叶数</a:t>
            </a:r>
            <a:r>
              <a:rPr lang="en-US" altLang="zh-CN" dirty="0"/>
              <a:t>t’= t-2+1</a:t>
            </a:r>
            <a:r>
              <a:rPr lang="zh-CN" altLang="en-US" dirty="0"/>
              <a:t>，边数</a:t>
            </a:r>
            <a:r>
              <a:rPr lang="en-US" altLang="zh-CN" dirty="0"/>
              <a:t>m’= m-2</a:t>
            </a:r>
            <a:r>
              <a:rPr lang="zh-CN" altLang="en-US" dirty="0"/>
              <a:t>，由归纳假设知，</a:t>
            </a:r>
            <a:r>
              <a:rPr lang="en-US" altLang="zh-CN" dirty="0"/>
              <a:t>m’= 2t’-2</a:t>
            </a:r>
            <a:r>
              <a:rPr lang="zh-CN" altLang="en-US" dirty="0"/>
              <a:t>。</a:t>
            </a:r>
            <a:endParaRPr lang="en-US" altLang="zh-CN" dirty="0"/>
          </a:p>
          <a:p>
            <a:pPr marL="0" indent="648000">
              <a:lnSpc>
                <a:spcPct val="150000"/>
              </a:lnSpc>
              <a:spcBef>
                <a:spcPts val="600"/>
              </a:spcBef>
              <a:buNone/>
            </a:pPr>
            <a:r>
              <a:rPr lang="zh-CN" altLang="en-US" dirty="0"/>
              <a:t>所以  </a:t>
            </a:r>
            <a:r>
              <a:rPr lang="en-US" altLang="zh-CN" dirty="0"/>
              <a:t>m-2=2(t-2+1)-2</a:t>
            </a:r>
            <a:r>
              <a:rPr lang="zh-CN" altLang="en-US" dirty="0"/>
              <a:t>，</a:t>
            </a:r>
            <a:endParaRPr lang="en-US" altLang="zh-CN" dirty="0"/>
          </a:p>
          <a:p>
            <a:pPr marL="0" indent="648000">
              <a:lnSpc>
                <a:spcPct val="150000"/>
              </a:lnSpc>
              <a:spcBef>
                <a:spcPts val="600"/>
              </a:spcBef>
              <a:buNone/>
            </a:pPr>
            <a:r>
              <a:rPr lang="zh-CN" altLang="en-US" dirty="0"/>
              <a:t>故  </a:t>
            </a:r>
            <a:r>
              <a:rPr lang="en-US" altLang="zh-CN" dirty="0">
                <a:solidFill>
                  <a:srgbClr val="0000FF"/>
                </a:solidFill>
              </a:rPr>
              <a:t>m=2t-2</a:t>
            </a:r>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82403">
                                            <p:txEl>
                                              <p:pRg st="0" end="0"/>
                                            </p:txEl>
                                          </p:spTgt>
                                        </p:tgtEl>
                                        <p:attrNameLst>
                                          <p:attrName>style.visibility</p:attrName>
                                        </p:attrNameLst>
                                      </p:cBhvr>
                                      <p:to>
                                        <p:strVal val="visible"/>
                                      </p:to>
                                    </p:set>
                                    <p:anim calcmode="lin" valueType="num">
                                      <p:cBhvr additive="base">
                                        <p:cTn id="7" dur="500" fill="hold"/>
                                        <p:tgtEl>
                                          <p:spTgt spid="13824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24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82403">
                                            <p:txEl>
                                              <p:pRg st="1" end="1"/>
                                            </p:txEl>
                                          </p:spTgt>
                                        </p:tgtEl>
                                        <p:attrNameLst>
                                          <p:attrName>style.visibility</p:attrName>
                                        </p:attrNameLst>
                                      </p:cBhvr>
                                      <p:to>
                                        <p:strVal val="visible"/>
                                      </p:to>
                                    </p:set>
                                    <p:anim calcmode="lin" valueType="num">
                                      <p:cBhvr additive="base">
                                        <p:cTn id="13" dur="500" fill="hold"/>
                                        <p:tgtEl>
                                          <p:spTgt spid="138240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824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82403">
                                            <p:txEl>
                                              <p:pRg st="2" end="2"/>
                                            </p:txEl>
                                          </p:spTgt>
                                        </p:tgtEl>
                                        <p:attrNameLst>
                                          <p:attrName>style.visibility</p:attrName>
                                        </p:attrNameLst>
                                      </p:cBhvr>
                                      <p:to>
                                        <p:strVal val="visible"/>
                                      </p:to>
                                    </p:set>
                                    <p:anim calcmode="lin" valueType="num">
                                      <p:cBhvr additive="base">
                                        <p:cTn id="19" dur="500" fill="hold"/>
                                        <p:tgtEl>
                                          <p:spTgt spid="138240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824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82403">
                                            <p:txEl>
                                              <p:pRg st="3" end="3"/>
                                            </p:txEl>
                                          </p:spTgt>
                                        </p:tgtEl>
                                        <p:attrNameLst>
                                          <p:attrName>style.visibility</p:attrName>
                                        </p:attrNameLst>
                                      </p:cBhvr>
                                      <p:to>
                                        <p:strVal val="visible"/>
                                      </p:to>
                                    </p:set>
                                    <p:anim calcmode="lin" valueType="num">
                                      <p:cBhvr additive="base">
                                        <p:cTn id="25" dur="500" fill="hold"/>
                                        <p:tgtEl>
                                          <p:spTgt spid="138240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8240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82403">
                                            <p:txEl>
                                              <p:pRg st="4" end="4"/>
                                            </p:txEl>
                                          </p:spTgt>
                                        </p:tgtEl>
                                        <p:attrNameLst>
                                          <p:attrName>style.visibility</p:attrName>
                                        </p:attrNameLst>
                                      </p:cBhvr>
                                      <p:to>
                                        <p:strVal val="visible"/>
                                      </p:to>
                                    </p:set>
                                    <p:anim calcmode="lin" valueType="num">
                                      <p:cBhvr additive="base">
                                        <p:cTn id="31" dur="500" fill="hold"/>
                                        <p:tgtEl>
                                          <p:spTgt spid="138240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8240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82403">
                                            <p:txEl>
                                              <p:pRg st="5" end="5"/>
                                            </p:txEl>
                                          </p:spTgt>
                                        </p:tgtEl>
                                        <p:attrNameLst>
                                          <p:attrName>style.visibility</p:attrName>
                                        </p:attrNameLst>
                                      </p:cBhvr>
                                      <p:to>
                                        <p:strVal val="visible"/>
                                      </p:to>
                                    </p:set>
                                    <p:anim calcmode="lin" valueType="num">
                                      <p:cBhvr additive="base">
                                        <p:cTn id="37" dur="500" fill="hold"/>
                                        <p:tgtEl>
                                          <p:spTgt spid="138240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8240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82403">
                                            <p:txEl>
                                              <p:pRg st="6" end="6"/>
                                            </p:txEl>
                                          </p:spTgt>
                                        </p:tgtEl>
                                        <p:attrNameLst>
                                          <p:attrName>style.visibility</p:attrName>
                                        </p:attrNameLst>
                                      </p:cBhvr>
                                      <p:to>
                                        <p:strVal val="visible"/>
                                      </p:to>
                                    </p:set>
                                    <p:anim calcmode="lin" valueType="num">
                                      <p:cBhvr additive="base">
                                        <p:cTn id="43" dur="500" fill="hold"/>
                                        <p:tgtEl>
                                          <p:spTgt spid="138240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38240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0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D9C679-FE7E-4D3D-8669-977A18B1E3F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78409A6-22C5-4E0B-B870-C57D577C60D5}"/>
              </a:ext>
            </a:extLst>
          </p:cNvPr>
          <p:cNvSpPr>
            <a:spLocks noGrp="1"/>
          </p:cNvSpPr>
          <p:nvPr>
            <p:ph idx="1"/>
          </p:nvPr>
        </p:nvSpPr>
        <p:spPr/>
        <p:txBody>
          <a:bodyPr>
            <a:normAutofit lnSpcReduction="10000"/>
          </a:bodyPr>
          <a:lstStyle/>
          <a:p>
            <a:r>
              <a:rPr lang="zh-CN" altLang="en-US" dirty="0"/>
              <a:t>数学家的文学修养：华罗庚、苏步青、谷超豪等。谷超豪院士为母校温州中学</a:t>
            </a:r>
            <a:r>
              <a:rPr lang="en-US" altLang="zh-CN" dirty="0"/>
              <a:t>90</a:t>
            </a:r>
            <a:r>
              <a:rPr lang="zh-CN" altLang="en-US" dirty="0"/>
              <a:t>周年校庆做诗一首，抒发了自己对数学的眷恋之情：</a:t>
            </a:r>
          </a:p>
          <a:p>
            <a:r>
              <a:rPr lang="zh-CN" altLang="en-US" dirty="0"/>
              <a:t>人言数无味，我道味无穷。</a:t>
            </a:r>
          </a:p>
          <a:p>
            <a:r>
              <a:rPr lang="zh-CN" altLang="en-US" dirty="0"/>
              <a:t>良师多启发，珍本富精蕴。</a:t>
            </a:r>
          </a:p>
          <a:p>
            <a:r>
              <a:rPr lang="zh-CN" altLang="en-US" dirty="0"/>
              <a:t>解题岂一法，寻思求万通。</a:t>
            </a:r>
          </a:p>
          <a:p>
            <a:r>
              <a:rPr lang="zh-CN" altLang="en-US" dirty="0"/>
              <a:t>幸得桑梓教，终生为动容。</a:t>
            </a:r>
            <a:endParaRPr lang="en-US" altLang="zh-CN" dirty="0"/>
          </a:p>
          <a:p>
            <a:endParaRPr lang="en-US" altLang="zh-CN" dirty="0"/>
          </a:p>
          <a:p>
            <a:r>
              <a:rPr lang="zh-CN" altLang="en-US" sz="2000" b="0" dirty="0"/>
              <a:t>谷超豪，</a:t>
            </a:r>
            <a:r>
              <a:rPr lang="en-US" altLang="zh-CN" sz="2000" b="0" dirty="0"/>
              <a:t>1948</a:t>
            </a:r>
            <a:r>
              <a:rPr lang="zh-CN" altLang="en-US" sz="2000" b="0" dirty="0"/>
              <a:t>年毕业于浙江大学数学系；</a:t>
            </a:r>
            <a:r>
              <a:rPr lang="en-US" altLang="zh-CN" sz="2000" b="0" dirty="0"/>
              <a:t>1959</a:t>
            </a:r>
            <a:r>
              <a:rPr lang="zh-CN" altLang="en-US" sz="2000" b="0" dirty="0"/>
              <a:t>年</a:t>
            </a:r>
            <a:r>
              <a:rPr lang="en-US" altLang="zh-CN" sz="2000" b="0" dirty="0"/>
              <a:t>6</a:t>
            </a:r>
            <a:r>
              <a:rPr lang="zh-CN" altLang="en-US" sz="2000" b="0" dirty="0"/>
              <a:t>月，获莫斯科大学物理－数学科学博士学位；</a:t>
            </a:r>
            <a:r>
              <a:rPr lang="zh-CN" altLang="en-US" sz="2000" b="0" baseline="30000" dirty="0"/>
              <a:t> </a:t>
            </a:r>
            <a:r>
              <a:rPr lang="en-US" altLang="zh-CN" sz="2000" b="0" dirty="0"/>
              <a:t>1980</a:t>
            </a:r>
            <a:r>
              <a:rPr lang="zh-CN" altLang="en-US" sz="2000" b="0" dirty="0"/>
              <a:t>年，当选中国科学院学部委员（院士）；</a:t>
            </a:r>
            <a:r>
              <a:rPr lang="en-US" altLang="zh-CN" sz="2000" b="0" dirty="0"/>
              <a:t>1982</a:t>
            </a:r>
            <a:r>
              <a:rPr lang="zh-CN" altLang="en-US" sz="2000" b="0" dirty="0"/>
              <a:t>年</a:t>
            </a:r>
            <a:r>
              <a:rPr lang="en-US" altLang="zh-CN" sz="2000" b="0" dirty="0"/>
              <a:t>1</a:t>
            </a:r>
            <a:r>
              <a:rPr lang="zh-CN" altLang="en-US" sz="2000" b="0" dirty="0"/>
              <a:t>月，任复旦大学副校长；</a:t>
            </a:r>
            <a:r>
              <a:rPr lang="en-US" altLang="zh-CN" sz="2000" b="0" dirty="0"/>
              <a:t>1988</a:t>
            </a:r>
            <a:r>
              <a:rPr lang="zh-CN" altLang="en-US" sz="2000" b="0" dirty="0"/>
              <a:t>年</a:t>
            </a:r>
            <a:r>
              <a:rPr lang="en-US" altLang="zh-CN" sz="2000" b="0" dirty="0"/>
              <a:t>2</a:t>
            </a:r>
            <a:r>
              <a:rPr lang="zh-CN" altLang="en-US" sz="2000" b="0" dirty="0"/>
              <a:t>月，任中国科学技术大学校长；</a:t>
            </a:r>
            <a:r>
              <a:rPr lang="en-US" altLang="zh-CN" sz="2000" b="0" dirty="0"/>
              <a:t>1999</a:t>
            </a:r>
            <a:r>
              <a:rPr lang="zh-CN" altLang="en-US" sz="2000" b="0" dirty="0"/>
              <a:t>年</a:t>
            </a:r>
            <a:r>
              <a:rPr lang="en-US" altLang="zh-CN" sz="2000" b="0" dirty="0"/>
              <a:t>8</a:t>
            </a:r>
            <a:r>
              <a:rPr lang="zh-CN" altLang="en-US" sz="2000" b="0" dirty="0"/>
              <a:t>月，担任温州大学校长。</a:t>
            </a:r>
            <a:endParaRPr lang="en-US" altLang="zh-CN" sz="2000" b="0" dirty="0"/>
          </a:p>
          <a:p>
            <a:r>
              <a:rPr lang="zh-CN" altLang="en-US" b="0" dirty="0"/>
              <a:t>“一是做革命者，救国救民；二是做科学家，改变世界。”</a:t>
            </a:r>
            <a:endParaRPr lang="zh-CN" altLang="en-US" sz="2000" dirty="0"/>
          </a:p>
        </p:txBody>
      </p:sp>
    </p:spTree>
    <p:extLst>
      <p:ext uri="{BB962C8B-B14F-4D97-AF65-F5344CB8AC3E}">
        <p14:creationId xmlns:p14="http://schemas.microsoft.com/office/powerpoint/2010/main" val="212471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a:extLst>
              <a:ext uri="{FF2B5EF4-FFF2-40B4-BE49-F238E27FC236}">
                <a16:creationId xmlns:a16="http://schemas.microsoft.com/office/drawing/2014/main" id="{F05D5990-F05C-4F9E-8AE0-20AE9635E65C}"/>
              </a:ext>
            </a:extLst>
          </p:cNvPr>
          <p:cNvSpPr>
            <a:spLocks noGrp="1" noChangeArrowheads="1"/>
          </p:cNvSpPr>
          <p:nvPr>
            <p:ph type="title"/>
          </p:nvPr>
        </p:nvSpPr>
        <p:spPr/>
        <p:txBody>
          <a:bodyPr/>
          <a:lstStyle/>
          <a:p>
            <a:pPr eaLnBrk="1" hangingPunct="1"/>
            <a:r>
              <a:rPr lang="en-US" altLang="zh-CN" dirty="0"/>
              <a:t>7.2.2 </a:t>
            </a:r>
            <a:r>
              <a:rPr lang="zh-CN" altLang="en-US" dirty="0"/>
              <a:t>根树的遍历 </a:t>
            </a:r>
          </a:p>
        </p:txBody>
      </p:sp>
      <p:sp>
        <p:nvSpPr>
          <p:cNvPr id="1383427" name="Rectangle 3">
            <a:extLst>
              <a:ext uri="{FF2B5EF4-FFF2-40B4-BE49-F238E27FC236}">
                <a16:creationId xmlns:a16="http://schemas.microsoft.com/office/drawing/2014/main" id="{41436C4A-48B2-4834-B5ED-9DC7FB159278}"/>
              </a:ext>
            </a:extLst>
          </p:cNvPr>
          <p:cNvSpPr>
            <a:spLocks noGrp="1" noChangeArrowheads="1"/>
          </p:cNvSpPr>
          <p:nvPr>
            <p:ph type="body" idx="1"/>
          </p:nvPr>
        </p:nvSpPr>
        <p:spPr>
          <a:xfrm>
            <a:off x="774700" y="1222658"/>
            <a:ext cx="10506075" cy="3273936"/>
          </a:xfrm>
        </p:spPr>
        <p:txBody>
          <a:bodyPr/>
          <a:lstStyle/>
          <a:p>
            <a:pPr marL="0" indent="648000">
              <a:lnSpc>
                <a:spcPct val="150000"/>
              </a:lnSpc>
              <a:spcBef>
                <a:spcPts val="600"/>
              </a:spcBef>
              <a:buNone/>
            </a:pPr>
            <a:r>
              <a:rPr lang="zh-CN" altLang="en-US" dirty="0"/>
              <a:t>    对于根树，一个十分重要的问题是要找到一些方法，能系统地</a:t>
            </a:r>
            <a:r>
              <a:rPr lang="zh-CN" altLang="en-US" dirty="0">
                <a:solidFill>
                  <a:srgbClr val="0000FF"/>
                </a:solidFill>
              </a:rPr>
              <a:t>访问树的结点</a:t>
            </a:r>
            <a:r>
              <a:rPr lang="zh-CN" altLang="en-US" dirty="0"/>
              <a:t>，使得</a:t>
            </a:r>
            <a:r>
              <a:rPr lang="zh-CN" altLang="en-US" dirty="0">
                <a:solidFill>
                  <a:srgbClr val="0000FF"/>
                </a:solidFill>
              </a:rPr>
              <a:t>每个结点恰好访问一次</a:t>
            </a:r>
            <a:r>
              <a:rPr lang="zh-CN" altLang="en-US" dirty="0"/>
              <a:t>，这就是根树的</a:t>
            </a:r>
            <a:r>
              <a:rPr lang="zh-CN" altLang="en-US" dirty="0">
                <a:solidFill>
                  <a:srgbClr val="FF0000"/>
                </a:solidFill>
              </a:rPr>
              <a:t>遍历</a:t>
            </a:r>
            <a:r>
              <a:rPr lang="en-US" altLang="zh-CN" dirty="0"/>
              <a:t>(</a:t>
            </a:r>
            <a:r>
              <a:rPr lang="en-US" altLang="zh-CN" dirty="0" err="1"/>
              <a:t>Ergode</a:t>
            </a:r>
            <a:r>
              <a:rPr lang="en-US" altLang="zh-CN" dirty="0"/>
              <a:t>)</a:t>
            </a:r>
            <a:r>
              <a:rPr lang="zh-CN" altLang="en-US" dirty="0">
                <a:solidFill>
                  <a:srgbClr val="FF0000"/>
                </a:solidFill>
              </a:rPr>
              <a:t>问题</a:t>
            </a:r>
            <a:r>
              <a:rPr lang="zh-CN" altLang="en-US" dirty="0"/>
              <a:t>。</a:t>
            </a:r>
          </a:p>
          <a:p>
            <a:pPr marL="0" indent="648000">
              <a:lnSpc>
                <a:spcPct val="150000"/>
              </a:lnSpc>
              <a:spcBef>
                <a:spcPts val="600"/>
              </a:spcBef>
              <a:buNone/>
            </a:pPr>
            <a:r>
              <a:rPr lang="en-US" altLang="zh-CN" dirty="0"/>
              <a:t>    k</a:t>
            </a:r>
            <a:r>
              <a:rPr lang="zh-CN" altLang="en-US" dirty="0"/>
              <a:t>元树中，应用最广泛的是</a:t>
            </a:r>
            <a:r>
              <a:rPr lang="en-US" altLang="zh-CN" dirty="0">
                <a:solidFill>
                  <a:srgbClr val="800080"/>
                </a:solidFill>
              </a:rPr>
              <a:t>2</a:t>
            </a:r>
            <a:r>
              <a:rPr lang="zh-CN" altLang="en-US" dirty="0">
                <a:solidFill>
                  <a:srgbClr val="800080"/>
                </a:solidFill>
              </a:rPr>
              <a:t>元树</a:t>
            </a:r>
            <a:r>
              <a:rPr lang="zh-CN" altLang="en-US" dirty="0"/>
              <a:t>。由于</a:t>
            </a:r>
            <a:r>
              <a:rPr lang="en-US" altLang="zh-CN" dirty="0"/>
              <a:t>2</a:t>
            </a:r>
            <a:r>
              <a:rPr lang="zh-CN" altLang="en-US" dirty="0"/>
              <a:t>元树在计算机中最易处理，下面先介绍二元树的</a:t>
            </a:r>
            <a:r>
              <a:rPr lang="en-US" altLang="zh-CN" dirty="0"/>
              <a:t>3</a:t>
            </a:r>
            <a:r>
              <a:rPr lang="zh-CN" altLang="en-US" dirty="0"/>
              <a:t>种常用的</a:t>
            </a:r>
            <a:r>
              <a:rPr lang="zh-CN" altLang="en-US" dirty="0">
                <a:solidFill>
                  <a:srgbClr val="800080"/>
                </a:solidFill>
              </a:rPr>
              <a:t>遍历方法</a:t>
            </a:r>
            <a:r>
              <a:rPr lang="zh-CN" altLang="en-US" dirty="0"/>
              <a:t>，然后再介绍</a:t>
            </a:r>
            <a:r>
              <a:rPr lang="zh-CN" altLang="en-US" dirty="0">
                <a:solidFill>
                  <a:srgbClr val="0000FF"/>
                </a:solidFill>
              </a:rPr>
              <a:t>将任意根树转化为二元树</a:t>
            </a:r>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83427">
                                            <p:txEl>
                                              <p:pRg st="0" end="0"/>
                                            </p:txEl>
                                          </p:spTgt>
                                        </p:tgtEl>
                                        <p:attrNameLst>
                                          <p:attrName>style.visibility</p:attrName>
                                        </p:attrNameLst>
                                      </p:cBhvr>
                                      <p:to>
                                        <p:strVal val="visible"/>
                                      </p:to>
                                    </p:set>
                                    <p:anim calcmode="lin" valueType="num">
                                      <p:cBhvr additive="base">
                                        <p:cTn id="7" dur="500" fill="hold"/>
                                        <p:tgtEl>
                                          <p:spTgt spid="13834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3427">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with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83427">
                                            <p:txEl>
                                              <p:pRg st="1" end="1"/>
                                            </p:txEl>
                                          </p:spTgt>
                                        </p:tgtEl>
                                        <p:attrNameLst>
                                          <p:attrName>style.visibility</p:attrName>
                                        </p:attrNameLst>
                                      </p:cBhvr>
                                      <p:to>
                                        <p:strVal val="visible"/>
                                      </p:to>
                                    </p:set>
                                    <p:anim calcmode="lin" valueType="num">
                                      <p:cBhvr additive="base">
                                        <p:cTn id="12" dur="500" fill="hold"/>
                                        <p:tgtEl>
                                          <p:spTgt spid="1383427">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38342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3427"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a:extLst>
              <a:ext uri="{FF2B5EF4-FFF2-40B4-BE49-F238E27FC236}">
                <a16:creationId xmlns:a16="http://schemas.microsoft.com/office/drawing/2014/main" id="{F5A4D093-50D4-47D7-907D-D0E0264713D9}"/>
              </a:ext>
            </a:extLst>
          </p:cNvPr>
          <p:cNvSpPr>
            <a:spLocks noGrp="1" noChangeArrowheads="1"/>
          </p:cNvSpPr>
          <p:nvPr>
            <p:ph type="title"/>
          </p:nvPr>
        </p:nvSpPr>
        <p:spPr/>
        <p:txBody>
          <a:bodyPr/>
          <a:lstStyle/>
          <a:p>
            <a:pPr eaLnBrk="1" hangingPunct="1"/>
            <a:r>
              <a:rPr lang="en-US" altLang="zh-CN" dirty="0"/>
              <a:t>2</a:t>
            </a:r>
            <a:r>
              <a:rPr lang="zh-CN" altLang="en-US" dirty="0"/>
              <a:t>元树的</a:t>
            </a:r>
            <a:r>
              <a:rPr lang="en-US" altLang="zh-CN" dirty="0"/>
              <a:t>3</a:t>
            </a:r>
            <a:r>
              <a:rPr lang="zh-CN" altLang="en-US" dirty="0"/>
              <a:t>种常用遍历方法</a:t>
            </a:r>
          </a:p>
        </p:txBody>
      </p:sp>
      <p:sp>
        <p:nvSpPr>
          <p:cNvPr id="53252" name="Rectangle 3">
            <a:extLst>
              <a:ext uri="{FF2B5EF4-FFF2-40B4-BE49-F238E27FC236}">
                <a16:creationId xmlns:a16="http://schemas.microsoft.com/office/drawing/2014/main" id="{30F3E26A-784F-4CAE-A01A-F50961A8123A}"/>
              </a:ext>
            </a:extLst>
          </p:cNvPr>
          <p:cNvSpPr>
            <a:spLocks noGrp="1" noChangeArrowheads="1"/>
          </p:cNvSpPr>
          <p:nvPr>
            <p:ph type="body" idx="1"/>
          </p:nvPr>
        </p:nvSpPr>
        <p:spPr>
          <a:xfrm>
            <a:off x="536575" y="1067594"/>
            <a:ext cx="5638800" cy="2667000"/>
          </a:xfrm>
          <a:ln w="12700">
            <a:solidFill>
              <a:srgbClr val="00B050"/>
            </a:solidFill>
          </a:ln>
        </p:spPr>
        <p:txBody>
          <a:bodyPr>
            <a:noAutofit/>
          </a:bodyPr>
          <a:lstStyle/>
          <a:p>
            <a:pPr>
              <a:lnSpc>
                <a:spcPct val="150000"/>
              </a:lnSpc>
              <a:buClr>
                <a:srgbClr val="7030A0"/>
              </a:buClr>
              <a:buFont typeface="Wingdings" panose="05000000000000000000" pitchFamily="2" charset="2"/>
              <a:buChar char="n"/>
            </a:pPr>
            <a:r>
              <a:rPr lang="zh-CN" altLang="en-US" dirty="0">
                <a:solidFill>
                  <a:srgbClr val="7030A0"/>
                </a:solidFill>
              </a:rPr>
              <a:t>算法</a:t>
            </a:r>
            <a:r>
              <a:rPr lang="en-US" altLang="zh-CN" dirty="0">
                <a:solidFill>
                  <a:srgbClr val="7030A0"/>
                </a:solidFill>
              </a:rPr>
              <a:t>7.6  </a:t>
            </a:r>
            <a:r>
              <a:rPr lang="en-US" altLang="zh-CN" dirty="0"/>
              <a:t>2</a:t>
            </a:r>
            <a:r>
              <a:rPr lang="zh-CN" altLang="en-US" dirty="0"/>
              <a:t>元树的</a:t>
            </a:r>
            <a:r>
              <a:rPr lang="zh-CN" altLang="en-US" dirty="0">
                <a:solidFill>
                  <a:srgbClr val="FF0000"/>
                </a:solidFill>
              </a:rPr>
              <a:t>先根次序遍历</a:t>
            </a:r>
            <a:r>
              <a:rPr lang="zh-CN" altLang="en-US" dirty="0"/>
              <a:t>算法：</a:t>
            </a:r>
          </a:p>
          <a:p>
            <a:pPr marL="1067094" lvl="1" indent="-533507">
              <a:lnSpc>
                <a:spcPct val="150000"/>
              </a:lnSpc>
              <a:buClr>
                <a:srgbClr val="C00000"/>
              </a:buClr>
              <a:buFont typeface="Wingdings" panose="05000000000000000000" pitchFamily="2" charset="2"/>
              <a:buAutoNum type="arabicPeriod"/>
            </a:pPr>
            <a:r>
              <a:rPr lang="zh-CN" altLang="en-US" sz="2400" dirty="0">
                <a:solidFill>
                  <a:srgbClr val="0000FF"/>
                </a:solidFill>
              </a:rPr>
              <a:t>访问根</a:t>
            </a:r>
          </a:p>
          <a:p>
            <a:pPr marL="1067094" lvl="1" indent="-533507">
              <a:lnSpc>
                <a:spcPct val="150000"/>
              </a:lnSpc>
              <a:buClr>
                <a:srgbClr val="C00000"/>
              </a:buClr>
              <a:buFont typeface="Wingdings" panose="05000000000000000000" pitchFamily="2" charset="2"/>
              <a:buAutoNum type="arabicPeriod"/>
            </a:pPr>
            <a:r>
              <a:rPr lang="zh-CN" altLang="en-US" sz="2400" dirty="0">
                <a:solidFill>
                  <a:srgbClr val="0000FF"/>
                </a:solidFill>
              </a:rPr>
              <a:t>按先根次序遍历根的左子树</a:t>
            </a:r>
          </a:p>
          <a:p>
            <a:pPr marL="1067094" lvl="1" indent="-533507">
              <a:lnSpc>
                <a:spcPct val="150000"/>
              </a:lnSpc>
              <a:buClr>
                <a:srgbClr val="C00000"/>
              </a:buClr>
              <a:buFont typeface="Wingdings" panose="05000000000000000000" pitchFamily="2" charset="2"/>
              <a:buAutoNum type="arabicPeriod"/>
            </a:pPr>
            <a:r>
              <a:rPr lang="zh-CN" altLang="en-US" sz="2400" dirty="0">
                <a:solidFill>
                  <a:srgbClr val="0000FF"/>
                </a:solidFill>
              </a:rPr>
              <a:t>按先根次序遍历根的右子树</a:t>
            </a:r>
            <a:endParaRPr lang="zh-CN" altLang="en-US" dirty="0">
              <a:solidFill>
                <a:srgbClr val="0000FF"/>
              </a:solidFill>
            </a:endParaRPr>
          </a:p>
        </p:txBody>
      </p:sp>
      <p:sp>
        <p:nvSpPr>
          <p:cNvPr id="5" name="Rectangle 3">
            <a:extLst>
              <a:ext uri="{FF2B5EF4-FFF2-40B4-BE49-F238E27FC236}">
                <a16:creationId xmlns:a16="http://schemas.microsoft.com/office/drawing/2014/main" id="{3058A109-D2CC-477E-8B10-D05778148DD1}"/>
              </a:ext>
            </a:extLst>
          </p:cNvPr>
          <p:cNvSpPr txBox="1">
            <a:spLocks noChangeArrowheads="1"/>
          </p:cNvSpPr>
          <p:nvPr/>
        </p:nvSpPr>
        <p:spPr>
          <a:xfrm>
            <a:off x="6347741" y="1076137"/>
            <a:ext cx="5638800" cy="2667000"/>
          </a:xfrm>
          <a:prstGeom prst="rect">
            <a:avLst/>
          </a:prstGeom>
          <a:ln w="12700">
            <a:solidFill>
              <a:srgbClr val="00B050"/>
            </a:solidFill>
          </a:ln>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400" b="1"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2200" b="1"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0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50000"/>
              </a:lnSpc>
              <a:buClr>
                <a:srgbClr val="7030A0"/>
              </a:buClr>
              <a:buFont typeface="Wingdings" panose="05000000000000000000" pitchFamily="2" charset="2"/>
              <a:buChar char="n"/>
            </a:pPr>
            <a:r>
              <a:rPr lang="zh-CN" altLang="zh-CN" kern="100" dirty="0">
                <a:solidFill>
                  <a:srgbClr val="7030A0"/>
                </a:solidFill>
              </a:rPr>
              <a:t>算法</a:t>
            </a:r>
            <a:r>
              <a:rPr lang="en-US" altLang="zh-CN" kern="100" dirty="0">
                <a:solidFill>
                  <a:srgbClr val="7030A0"/>
                </a:solidFill>
              </a:rPr>
              <a:t>7.8  </a:t>
            </a:r>
            <a:r>
              <a:rPr lang="en-US" altLang="zh-CN" kern="100" dirty="0"/>
              <a:t>2</a:t>
            </a:r>
            <a:r>
              <a:rPr lang="zh-CN" altLang="zh-CN" kern="100" dirty="0"/>
              <a:t>元树的</a:t>
            </a:r>
            <a:r>
              <a:rPr lang="zh-CN" altLang="zh-CN" kern="100" dirty="0">
                <a:solidFill>
                  <a:srgbClr val="FF0000"/>
                </a:solidFill>
              </a:rPr>
              <a:t>后根次序遍历</a:t>
            </a:r>
            <a:r>
              <a:rPr lang="zh-CN" altLang="zh-CN" kern="100" dirty="0"/>
              <a:t>算法</a:t>
            </a:r>
          </a:p>
          <a:p>
            <a:pPr marL="1067094" lvl="1" indent="-533507">
              <a:lnSpc>
                <a:spcPct val="150000"/>
              </a:lnSpc>
              <a:buClr>
                <a:srgbClr val="C00000"/>
              </a:buClr>
              <a:buFont typeface="Wingdings" panose="05000000000000000000" pitchFamily="2" charset="2"/>
              <a:buAutoNum type="arabicPeriod"/>
            </a:pPr>
            <a:r>
              <a:rPr lang="zh-CN" altLang="en-US" sz="2400" dirty="0">
                <a:solidFill>
                  <a:srgbClr val="0000FF"/>
                </a:solidFill>
              </a:rPr>
              <a:t>按后根次序遍历根的左子树</a:t>
            </a:r>
          </a:p>
          <a:p>
            <a:pPr marL="1067094" lvl="1" indent="-533507">
              <a:lnSpc>
                <a:spcPct val="150000"/>
              </a:lnSpc>
              <a:buClr>
                <a:srgbClr val="C00000"/>
              </a:buClr>
              <a:buFont typeface="Wingdings" panose="05000000000000000000" pitchFamily="2" charset="2"/>
              <a:buAutoNum type="arabicPeriod"/>
            </a:pPr>
            <a:r>
              <a:rPr lang="zh-CN" altLang="en-US" sz="2400" dirty="0">
                <a:solidFill>
                  <a:srgbClr val="0000FF"/>
                </a:solidFill>
              </a:rPr>
              <a:t>按后根次序遍历根的右子树</a:t>
            </a:r>
            <a:endParaRPr lang="en-US" altLang="zh-CN" sz="2400" dirty="0">
              <a:solidFill>
                <a:srgbClr val="0000FF"/>
              </a:solidFill>
            </a:endParaRPr>
          </a:p>
          <a:p>
            <a:pPr marL="1067094" lvl="1" indent="-533507">
              <a:lnSpc>
                <a:spcPct val="150000"/>
              </a:lnSpc>
              <a:buClr>
                <a:srgbClr val="C00000"/>
              </a:buClr>
              <a:buFont typeface="Wingdings" panose="05000000000000000000" pitchFamily="2" charset="2"/>
              <a:buAutoNum type="arabicPeriod"/>
            </a:pPr>
            <a:r>
              <a:rPr lang="zh-CN" altLang="en-US" sz="2400" dirty="0">
                <a:solidFill>
                  <a:srgbClr val="0000FF"/>
                </a:solidFill>
              </a:rPr>
              <a:t>访问根</a:t>
            </a:r>
            <a:endParaRPr lang="zh-CN" altLang="en-US" dirty="0">
              <a:solidFill>
                <a:srgbClr val="0000FF"/>
              </a:solidFill>
            </a:endParaRPr>
          </a:p>
        </p:txBody>
      </p:sp>
      <p:sp>
        <p:nvSpPr>
          <p:cNvPr id="6" name="Rectangle 3">
            <a:extLst>
              <a:ext uri="{FF2B5EF4-FFF2-40B4-BE49-F238E27FC236}">
                <a16:creationId xmlns:a16="http://schemas.microsoft.com/office/drawing/2014/main" id="{304A10E8-DDD8-42EE-8302-DCD48D0BE7EB}"/>
              </a:ext>
            </a:extLst>
          </p:cNvPr>
          <p:cNvSpPr txBox="1">
            <a:spLocks noChangeArrowheads="1"/>
          </p:cNvSpPr>
          <p:nvPr/>
        </p:nvSpPr>
        <p:spPr>
          <a:xfrm>
            <a:off x="536575" y="3963194"/>
            <a:ext cx="5638800" cy="2603889"/>
          </a:xfrm>
          <a:prstGeom prst="rect">
            <a:avLst/>
          </a:prstGeom>
          <a:ln w="12700">
            <a:solidFill>
              <a:srgbClr val="00B050"/>
            </a:solidFill>
          </a:ln>
        </p:spPr>
        <p:txBody>
          <a:bodyPr vert="horz" lIns="121917" tIns="60958" rIns="121917" bIns="60958" rtlCol="0">
            <a:noAutofit/>
          </a:bodyPr>
          <a:lstStyle>
            <a:lvl1pPr marL="457360" indent="-457360" algn="l" defTabSz="1219627" rtl="0" eaLnBrk="1" latinLnBrk="0" hangingPunct="1">
              <a:lnSpc>
                <a:spcPct val="120000"/>
              </a:lnSpc>
              <a:spcBef>
                <a:spcPct val="20000"/>
              </a:spcBef>
              <a:buSzPct val="80000"/>
              <a:buFont typeface="Wingdings" pitchFamily="2" charset="2"/>
              <a:buChar char="l"/>
              <a:defRPr sz="2400" b="1"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2200" b="1"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0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50000"/>
              </a:lnSpc>
              <a:buClr>
                <a:srgbClr val="7030A0"/>
              </a:buClr>
              <a:buFont typeface="Wingdings" panose="05000000000000000000" pitchFamily="2" charset="2"/>
              <a:buChar char="n"/>
            </a:pPr>
            <a:r>
              <a:rPr lang="zh-CN" altLang="zh-CN" kern="100" dirty="0">
                <a:solidFill>
                  <a:srgbClr val="7030A0"/>
                </a:solidFill>
              </a:rPr>
              <a:t>算法</a:t>
            </a:r>
            <a:r>
              <a:rPr lang="en-US" altLang="zh-CN" kern="100" dirty="0">
                <a:solidFill>
                  <a:srgbClr val="7030A0"/>
                </a:solidFill>
              </a:rPr>
              <a:t>7.7  </a:t>
            </a:r>
            <a:r>
              <a:rPr lang="en-US" altLang="zh-CN" kern="100" dirty="0"/>
              <a:t>2</a:t>
            </a:r>
            <a:r>
              <a:rPr lang="zh-CN" altLang="zh-CN" kern="100" dirty="0"/>
              <a:t>元树的</a:t>
            </a:r>
            <a:r>
              <a:rPr lang="zh-CN" altLang="zh-CN" kern="100" dirty="0">
                <a:solidFill>
                  <a:srgbClr val="FF0000"/>
                </a:solidFill>
              </a:rPr>
              <a:t>中根次序遍历</a:t>
            </a:r>
            <a:r>
              <a:rPr lang="zh-CN" altLang="zh-CN" kern="100" dirty="0"/>
              <a:t>算法</a:t>
            </a:r>
            <a:r>
              <a:rPr lang="zh-CN" altLang="en-US" dirty="0"/>
              <a:t>：</a:t>
            </a:r>
          </a:p>
          <a:p>
            <a:pPr marL="1067094" lvl="1" indent="-533507">
              <a:lnSpc>
                <a:spcPct val="150000"/>
              </a:lnSpc>
              <a:buClr>
                <a:srgbClr val="C00000"/>
              </a:buClr>
              <a:buFont typeface="Wingdings" panose="05000000000000000000" pitchFamily="2" charset="2"/>
              <a:buAutoNum type="arabicPeriod"/>
            </a:pPr>
            <a:r>
              <a:rPr lang="zh-CN" altLang="en-US" sz="2400" dirty="0">
                <a:solidFill>
                  <a:srgbClr val="0000FF"/>
                </a:solidFill>
              </a:rPr>
              <a:t>按中根次序遍历根的左子树</a:t>
            </a:r>
          </a:p>
          <a:p>
            <a:pPr marL="1067094" lvl="1" indent="-533507">
              <a:lnSpc>
                <a:spcPct val="150000"/>
              </a:lnSpc>
              <a:buClr>
                <a:srgbClr val="C00000"/>
              </a:buClr>
              <a:buFont typeface="Wingdings" panose="05000000000000000000" pitchFamily="2" charset="2"/>
              <a:buAutoNum type="arabicPeriod"/>
            </a:pPr>
            <a:r>
              <a:rPr lang="zh-CN" altLang="en-US" sz="2400" dirty="0">
                <a:solidFill>
                  <a:srgbClr val="0000FF"/>
                </a:solidFill>
              </a:rPr>
              <a:t>访问根</a:t>
            </a:r>
          </a:p>
          <a:p>
            <a:pPr marL="1067094" lvl="1" indent="-533507">
              <a:lnSpc>
                <a:spcPct val="150000"/>
              </a:lnSpc>
              <a:buClr>
                <a:srgbClr val="C00000"/>
              </a:buClr>
              <a:buFont typeface="Wingdings" panose="05000000000000000000" pitchFamily="2" charset="2"/>
              <a:buAutoNum type="arabicPeriod"/>
            </a:pPr>
            <a:r>
              <a:rPr lang="zh-CN" altLang="en-US" sz="2400" dirty="0">
                <a:solidFill>
                  <a:srgbClr val="0000FF"/>
                </a:solidFill>
              </a:rPr>
              <a:t>按中根次序遍历根的右子树</a:t>
            </a:r>
            <a:endParaRPr lang="zh-CN" altLang="en-US" dirty="0">
              <a:solidFill>
                <a:srgbClr val="0000FF"/>
              </a:solidFill>
            </a:endParaRPr>
          </a:p>
        </p:txBody>
      </p:sp>
      <p:sp>
        <p:nvSpPr>
          <p:cNvPr id="7" name="Text Box 371">
            <a:extLst>
              <a:ext uri="{FF2B5EF4-FFF2-40B4-BE49-F238E27FC236}">
                <a16:creationId xmlns:a16="http://schemas.microsoft.com/office/drawing/2014/main" id="{D1E460CB-ACEE-4887-8558-94BB1AC490BA}"/>
              </a:ext>
            </a:extLst>
          </p:cNvPr>
          <p:cNvSpPr txBox="1">
            <a:spLocks noChangeArrowheads="1"/>
          </p:cNvSpPr>
          <p:nvPr/>
        </p:nvSpPr>
        <p:spPr bwMode="auto">
          <a:xfrm>
            <a:off x="6347741" y="3963194"/>
            <a:ext cx="5638800" cy="2603888"/>
          </a:xfrm>
          <a:prstGeom prst="rect">
            <a:avLst/>
          </a:prstGeom>
          <a:solidFill>
            <a:sysClr val="window" lastClr="FFFFFF">
              <a:lumMod val="85000"/>
              <a:lumOff val="0"/>
            </a:sysClr>
          </a:solidFill>
          <a:ln w="9525">
            <a:solidFill>
              <a:srgbClr val="000000"/>
            </a:solidFill>
            <a:miter lim="800000"/>
            <a:headEnd/>
            <a:tailEnd/>
          </a:ln>
        </p:spPr>
        <p:txBody>
          <a:bodyPr rot="0" vert="horz" wrap="square" lIns="91440" tIns="45720" rIns="91440" bIns="45720" anchor="t" anchorCtr="0" upright="1">
            <a:noAutofit/>
          </a:bodyPr>
          <a:lstStyle/>
          <a:p>
            <a:pPr algn="just">
              <a:lnSpc>
                <a:spcPct val="150000"/>
              </a:lnSpc>
              <a:spcBef>
                <a:spcPts val="600"/>
              </a:spcBef>
            </a:pPr>
            <a:r>
              <a:rPr lang="zh-CN" b="1" kern="100" dirty="0">
                <a:solidFill>
                  <a:srgbClr val="7030A0"/>
                </a:solidFill>
                <a:effectLst/>
                <a:cs typeface="宋体" panose="02010600030101010101" pitchFamily="2" charset="-122"/>
              </a:rPr>
              <a:t>解题小贴士</a:t>
            </a:r>
            <a:r>
              <a:rPr lang="en-US" altLang="zh-CN" b="1" kern="100" dirty="0">
                <a:solidFill>
                  <a:srgbClr val="7030A0"/>
                </a:solidFill>
                <a:cs typeface="宋体" panose="02010600030101010101" pitchFamily="2" charset="-122"/>
              </a:rPr>
              <a:t>——</a:t>
            </a:r>
            <a:r>
              <a:rPr lang="en-US" b="1" kern="100" dirty="0">
                <a:solidFill>
                  <a:srgbClr val="7030A0"/>
                </a:solidFill>
                <a:effectLst/>
                <a:cs typeface="宋体" panose="02010600030101010101" pitchFamily="2" charset="-122"/>
              </a:rPr>
              <a:t>2</a:t>
            </a:r>
            <a:r>
              <a:rPr lang="zh-CN" b="1" kern="100" dirty="0">
                <a:solidFill>
                  <a:srgbClr val="7030A0"/>
                </a:solidFill>
                <a:effectLst/>
                <a:cs typeface="宋体" panose="02010600030101010101" pitchFamily="2" charset="-122"/>
              </a:rPr>
              <a:t>元树的遍历</a:t>
            </a:r>
          </a:p>
          <a:p>
            <a:pPr algn="just">
              <a:lnSpc>
                <a:spcPct val="150000"/>
              </a:lnSpc>
              <a:spcBef>
                <a:spcPts val="600"/>
              </a:spcBef>
            </a:pPr>
            <a:r>
              <a:rPr lang="zh-CN" b="1" kern="100" dirty="0">
                <a:effectLst/>
                <a:cs typeface="宋体" panose="02010600030101010101" pitchFamily="2" charset="-122"/>
              </a:rPr>
              <a:t>按照</a:t>
            </a:r>
            <a:r>
              <a:rPr lang="zh-CN" b="1" kern="100" dirty="0">
                <a:solidFill>
                  <a:srgbClr val="0000FF"/>
                </a:solidFill>
                <a:effectLst/>
                <a:cs typeface="宋体" panose="02010600030101010101" pitchFamily="2" charset="-122"/>
              </a:rPr>
              <a:t>根</a:t>
            </a:r>
            <a:r>
              <a:rPr lang="zh-CN" b="1" kern="100" dirty="0">
                <a:effectLst/>
                <a:cs typeface="宋体" panose="02010600030101010101" pitchFamily="2" charset="-122"/>
              </a:rPr>
              <a:t>、</a:t>
            </a:r>
            <a:r>
              <a:rPr lang="zh-CN" b="1" kern="100" dirty="0">
                <a:solidFill>
                  <a:srgbClr val="0000FF"/>
                </a:solidFill>
                <a:effectLst/>
                <a:cs typeface="宋体" panose="02010600030101010101" pitchFamily="2" charset="-122"/>
              </a:rPr>
              <a:t>左子树</a:t>
            </a:r>
            <a:r>
              <a:rPr lang="zh-CN" b="1" kern="100" dirty="0">
                <a:effectLst/>
                <a:cs typeface="宋体" panose="02010600030101010101" pitchFamily="2" charset="-122"/>
              </a:rPr>
              <a:t>、</a:t>
            </a:r>
            <a:r>
              <a:rPr lang="zh-CN" b="1" kern="100" dirty="0">
                <a:solidFill>
                  <a:srgbClr val="0000FF"/>
                </a:solidFill>
                <a:effectLst/>
                <a:cs typeface="宋体" panose="02010600030101010101" pitchFamily="2" charset="-122"/>
              </a:rPr>
              <a:t>右子树</a:t>
            </a:r>
            <a:r>
              <a:rPr lang="zh-CN" b="1" kern="100" dirty="0">
                <a:effectLst/>
                <a:cs typeface="宋体" panose="02010600030101010101" pitchFamily="2" charset="-122"/>
              </a:rPr>
              <a:t>的不同次序，有</a:t>
            </a:r>
            <a:r>
              <a:rPr lang="en-US" b="1" kern="100" dirty="0">
                <a:effectLst/>
                <a:cs typeface="宋体" panose="02010600030101010101" pitchFamily="2" charset="-122"/>
              </a:rPr>
              <a:t>3</a:t>
            </a:r>
            <a:r>
              <a:rPr lang="zh-CN" b="1" kern="100" dirty="0">
                <a:effectLst/>
                <a:cs typeface="宋体" panose="02010600030101010101" pitchFamily="2" charset="-122"/>
              </a:rPr>
              <a:t>种不同的遍历方法，注意对左子树、右子树的遍历顺序都是一致的。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252">
                                            <p:bg/>
                                          </p:spTgt>
                                        </p:tgtEl>
                                        <p:attrNameLst>
                                          <p:attrName>style.visibility</p:attrName>
                                        </p:attrNameLst>
                                      </p:cBhvr>
                                      <p:to>
                                        <p:strVal val="visible"/>
                                      </p:to>
                                    </p:set>
                                    <p:anim calcmode="lin" valueType="num">
                                      <p:cBhvr additive="base">
                                        <p:cTn id="7" dur="500" fill="hold"/>
                                        <p:tgtEl>
                                          <p:spTgt spid="53252">
                                            <p:bg/>
                                          </p:spTgt>
                                        </p:tgtEl>
                                        <p:attrNameLst>
                                          <p:attrName>ppt_x</p:attrName>
                                        </p:attrNameLst>
                                      </p:cBhvr>
                                      <p:tavLst>
                                        <p:tav tm="0">
                                          <p:val>
                                            <p:strVal val="#ppt_x"/>
                                          </p:val>
                                        </p:tav>
                                        <p:tav tm="100000">
                                          <p:val>
                                            <p:strVal val="#ppt_x"/>
                                          </p:val>
                                        </p:tav>
                                      </p:tavLst>
                                    </p:anim>
                                    <p:anim calcmode="lin" valueType="num">
                                      <p:cBhvr additive="base">
                                        <p:cTn id="8" dur="500" fill="hold"/>
                                        <p:tgtEl>
                                          <p:spTgt spid="53252">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3252">
                                            <p:txEl>
                                              <p:pRg st="0" end="0"/>
                                            </p:txEl>
                                          </p:spTgt>
                                        </p:tgtEl>
                                        <p:attrNameLst>
                                          <p:attrName>style.visibility</p:attrName>
                                        </p:attrNameLst>
                                      </p:cBhvr>
                                      <p:to>
                                        <p:strVal val="visible"/>
                                      </p:to>
                                    </p:set>
                                    <p:anim calcmode="lin" valueType="num">
                                      <p:cBhvr additive="base">
                                        <p:cTn id="11" dur="500" fill="hold"/>
                                        <p:tgtEl>
                                          <p:spTgt spid="5325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3252">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53252">
                                            <p:txEl>
                                              <p:pRg st="1" end="1"/>
                                            </p:txEl>
                                          </p:spTgt>
                                        </p:tgtEl>
                                        <p:attrNameLst>
                                          <p:attrName>style.visibility</p:attrName>
                                        </p:attrNameLst>
                                      </p:cBhvr>
                                      <p:to>
                                        <p:strVal val="visible"/>
                                      </p:to>
                                    </p:set>
                                    <p:anim calcmode="lin" valueType="num">
                                      <p:cBhvr additive="base">
                                        <p:cTn id="16" dur="500" fill="hold"/>
                                        <p:tgtEl>
                                          <p:spTgt spid="53252">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3252">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53252">
                                            <p:txEl>
                                              <p:pRg st="2" end="2"/>
                                            </p:txEl>
                                          </p:spTgt>
                                        </p:tgtEl>
                                        <p:attrNameLst>
                                          <p:attrName>style.visibility</p:attrName>
                                        </p:attrNameLst>
                                      </p:cBhvr>
                                      <p:to>
                                        <p:strVal val="visible"/>
                                      </p:to>
                                    </p:set>
                                    <p:anim calcmode="lin" valueType="num">
                                      <p:cBhvr additive="base">
                                        <p:cTn id="21" dur="500" fill="hold"/>
                                        <p:tgtEl>
                                          <p:spTgt spid="53252">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3252">
                                            <p:txEl>
                                              <p:pRg st="2" end="2"/>
                                            </p:txEl>
                                          </p:spTgt>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grpId="0" nodeType="afterEffect">
                                  <p:stCondLst>
                                    <p:cond delay="0"/>
                                  </p:stCondLst>
                                  <p:childTnLst>
                                    <p:set>
                                      <p:cBhvr>
                                        <p:cTn id="25" dur="1" fill="hold">
                                          <p:stCondLst>
                                            <p:cond delay="0"/>
                                          </p:stCondLst>
                                        </p:cTn>
                                        <p:tgtEl>
                                          <p:spTgt spid="53252">
                                            <p:txEl>
                                              <p:pRg st="3" end="3"/>
                                            </p:txEl>
                                          </p:spTgt>
                                        </p:tgtEl>
                                        <p:attrNameLst>
                                          <p:attrName>style.visibility</p:attrName>
                                        </p:attrNameLst>
                                      </p:cBhvr>
                                      <p:to>
                                        <p:strVal val="visible"/>
                                      </p:to>
                                    </p:set>
                                    <p:anim calcmode="lin" valueType="num">
                                      <p:cBhvr additive="base">
                                        <p:cTn id="26" dur="500" fill="hold"/>
                                        <p:tgtEl>
                                          <p:spTgt spid="53252">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5325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6">
                                            <p:bg/>
                                          </p:spTgt>
                                        </p:tgtEl>
                                        <p:attrNameLst>
                                          <p:attrName>style.visibility</p:attrName>
                                        </p:attrNameLst>
                                      </p:cBhvr>
                                      <p:to>
                                        <p:strVal val="visible"/>
                                      </p:to>
                                    </p:set>
                                    <p:anim calcmode="lin" valueType="num">
                                      <p:cBhvr additive="base">
                                        <p:cTn id="32" dur="500" fill="hold"/>
                                        <p:tgtEl>
                                          <p:spTgt spid="6">
                                            <p:bg/>
                                          </p:spTgt>
                                        </p:tgtEl>
                                        <p:attrNameLst>
                                          <p:attrName>ppt_x</p:attrName>
                                        </p:attrNameLst>
                                      </p:cBhvr>
                                      <p:tavLst>
                                        <p:tav tm="0">
                                          <p:val>
                                            <p:strVal val="#ppt_x"/>
                                          </p:val>
                                        </p:tav>
                                        <p:tav tm="100000">
                                          <p:val>
                                            <p:strVal val="#ppt_x"/>
                                          </p:val>
                                        </p:tav>
                                      </p:tavLst>
                                    </p:anim>
                                    <p:anim calcmode="lin" valueType="num">
                                      <p:cBhvr additive="base">
                                        <p:cTn id="33" dur="500" fill="hold"/>
                                        <p:tgtEl>
                                          <p:spTgt spid="6">
                                            <p:bg/>
                                          </p:spTgt>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6">
                                            <p:txEl>
                                              <p:pRg st="0" end="0"/>
                                            </p:txEl>
                                          </p:spTgt>
                                        </p:tgtEl>
                                        <p:attrNameLst>
                                          <p:attrName>style.visibility</p:attrName>
                                        </p:attrNameLst>
                                      </p:cBhvr>
                                      <p:to>
                                        <p:strVal val="visible"/>
                                      </p:to>
                                    </p:set>
                                    <p:anim calcmode="lin" valueType="num">
                                      <p:cBhvr additive="base">
                                        <p:cTn id="3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2" presetClass="entr" presetSubtype="4" fill="hold" grpId="0" nodeType="afterEffect">
                                  <p:stCondLst>
                                    <p:cond delay="0"/>
                                  </p:stCondLst>
                                  <p:childTnLst>
                                    <p:set>
                                      <p:cBhvr>
                                        <p:cTn id="40" dur="1" fill="hold">
                                          <p:stCondLst>
                                            <p:cond delay="0"/>
                                          </p:stCondLst>
                                        </p:cTn>
                                        <p:tgtEl>
                                          <p:spTgt spid="6">
                                            <p:txEl>
                                              <p:pRg st="1" end="1"/>
                                            </p:txEl>
                                          </p:spTgt>
                                        </p:tgtEl>
                                        <p:attrNameLst>
                                          <p:attrName>style.visibility</p:attrName>
                                        </p:attrNameLst>
                                      </p:cBhvr>
                                      <p:to>
                                        <p:strVal val="visible"/>
                                      </p:to>
                                    </p:set>
                                    <p:anim calcmode="lin" valueType="num">
                                      <p:cBhvr additive="base">
                                        <p:cTn id="4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par>
                          <p:cTn id="43" fill="hold">
                            <p:stCondLst>
                              <p:cond delay="1000"/>
                            </p:stCondLst>
                            <p:childTnLst>
                              <p:par>
                                <p:cTn id="44" presetID="2" presetClass="entr" presetSubtype="4" fill="hold" grpId="0" nodeType="afterEffect">
                                  <p:stCondLst>
                                    <p:cond delay="0"/>
                                  </p:stCondLst>
                                  <p:childTnLst>
                                    <p:set>
                                      <p:cBhvr>
                                        <p:cTn id="45" dur="1" fill="hold">
                                          <p:stCondLst>
                                            <p:cond delay="0"/>
                                          </p:stCondLst>
                                        </p:cTn>
                                        <p:tgtEl>
                                          <p:spTgt spid="6">
                                            <p:txEl>
                                              <p:pRg st="2" end="2"/>
                                            </p:txEl>
                                          </p:spTgt>
                                        </p:tgtEl>
                                        <p:attrNameLst>
                                          <p:attrName>style.visibility</p:attrName>
                                        </p:attrNameLst>
                                      </p:cBhvr>
                                      <p:to>
                                        <p:strVal val="visible"/>
                                      </p:to>
                                    </p:set>
                                    <p:anim calcmode="lin" valueType="num">
                                      <p:cBhvr additive="base">
                                        <p:cTn id="46"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par>
                          <p:cTn id="48" fill="hold">
                            <p:stCondLst>
                              <p:cond delay="1500"/>
                            </p:stCondLst>
                            <p:childTnLst>
                              <p:par>
                                <p:cTn id="49" presetID="2" presetClass="entr" presetSubtype="4" fill="hold" grpId="0" nodeType="afterEffect">
                                  <p:stCondLst>
                                    <p:cond delay="0"/>
                                  </p:stCondLst>
                                  <p:childTnLst>
                                    <p:set>
                                      <p:cBhvr>
                                        <p:cTn id="50" dur="1" fill="hold">
                                          <p:stCondLst>
                                            <p:cond delay="0"/>
                                          </p:stCondLst>
                                        </p:cTn>
                                        <p:tgtEl>
                                          <p:spTgt spid="6">
                                            <p:txEl>
                                              <p:pRg st="3" end="3"/>
                                            </p:txEl>
                                          </p:spTgt>
                                        </p:tgtEl>
                                        <p:attrNameLst>
                                          <p:attrName>style.visibility</p:attrName>
                                        </p:attrNameLst>
                                      </p:cBhvr>
                                      <p:to>
                                        <p:strVal val="visible"/>
                                      </p:to>
                                    </p:set>
                                    <p:anim calcmode="lin" valueType="num">
                                      <p:cBhvr additive="base">
                                        <p:cTn id="5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5">
                                            <p:bg/>
                                          </p:spTgt>
                                        </p:tgtEl>
                                        <p:attrNameLst>
                                          <p:attrName>style.visibility</p:attrName>
                                        </p:attrNameLst>
                                      </p:cBhvr>
                                      <p:to>
                                        <p:strVal val="visible"/>
                                      </p:to>
                                    </p:set>
                                    <p:anim calcmode="lin" valueType="num">
                                      <p:cBhvr additive="base">
                                        <p:cTn id="57" dur="500" fill="hold"/>
                                        <p:tgtEl>
                                          <p:spTgt spid="5">
                                            <p:bg/>
                                          </p:spTgt>
                                        </p:tgtEl>
                                        <p:attrNameLst>
                                          <p:attrName>ppt_x</p:attrName>
                                        </p:attrNameLst>
                                      </p:cBhvr>
                                      <p:tavLst>
                                        <p:tav tm="0">
                                          <p:val>
                                            <p:strVal val="#ppt_x"/>
                                          </p:val>
                                        </p:tav>
                                        <p:tav tm="100000">
                                          <p:val>
                                            <p:strVal val="#ppt_x"/>
                                          </p:val>
                                        </p:tav>
                                      </p:tavLst>
                                    </p:anim>
                                    <p:anim calcmode="lin" valueType="num">
                                      <p:cBhvr additive="base">
                                        <p:cTn id="58" dur="500" fill="hold"/>
                                        <p:tgtEl>
                                          <p:spTgt spid="5">
                                            <p:bg/>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5">
                                            <p:txEl>
                                              <p:pRg st="0" end="0"/>
                                            </p:txEl>
                                          </p:spTgt>
                                        </p:tgtEl>
                                        <p:attrNameLst>
                                          <p:attrName>style.visibility</p:attrName>
                                        </p:attrNameLst>
                                      </p:cBhvr>
                                      <p:to>
                                        <p:strVal val="visible"/>
                                      </p:to>
                                    </p:set>
                                    <p:anim calcmode="lin" valueType="num">
                                      <p:cBhvr additive="base">
                                        <p:cTn id="6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63" fill="hold">
                            <p:stCondLst>
                              <p:cond delay="500"/>
                            </p:stCondLst>
                            <p:childTnLst>
                              <p:par>
                                <p:cTn id="64" presetID="2" presetClass="entr" presetSubtype="4" fill="hold" grpId="0" nodeType="afterEffect">
                                  <p:stCondLst>
                                    <p:cond delay="0"/>
                                  </p:stCondLst>
                                  <p:childTnLst>
                                    <p:set>
                                      <p:cBhvr>
                                        <p:cTn id="65" dur="1" fill="hold">
                                          <p:stCondLst>
                                            <p:cond delay="0"/>
                                          </p:stCondLst>
                                        </p:cTn>
                                        <p:tgtEl>
                                          <p:spTgt spid="5">
                                            <p:txEl>
                                              <p:pRg st="1" end="1"/>
                                            </p:txEl>
                                          </p:spTgt>
                                        </p:tgtEl>
                                        <p:attrNameLst>
                                          <p:attrName>style.visibility</p:attrName>
                                        </p:attrNameLst>
                                      </p:cBhvr>
                                      <p:to>
                                        <p:strVal val="visible"/>
                                      </p:to>
                                    </p:set>
                                    <p:anim calcmode="lin" valueType="num">
                                      <p:cBhvr additive="base">
                                        <p:cTn id="66"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par>
                          <p:cTn id="68" fill="hold">
                            <p:stCondLst>
                              <p:cond delay="1000"/>
                            </p:stCondLst>
                            <p:childTnLst>
                              <p:par>
                                <p:cTn id="69" presetID="2" presetClass="entr" presetSubtype="4" fill="hold" grpId="0" nodeType="afterEffect">
                                  <p:stCondLst>
                                    <p:cond delay="0"/>
                                  </p:stCondLst>
                                  <p:childTnLst>
                                    <p:set>
                                      <p:cBhvr>
                                        <p:cTn id="70" dur="1" fill="hold">
                                          <p:stCondLst>
                                            <p:cond delay="0"/>
                                          </p:stCondLst>
                                        </p:cTn>
                                        <p:tgtEl>
                                          <p:spTgt spid="5">
                                            <p:txEl>
                                              <p:pRg st="2" end="2"/>
                                            </p:txEl>
                                          </p:spTgt>
                                        </p:tgtEl>
                                        <p:attrNameLst>
                                          <p:attrName>style.visibility</p:attrName>
                                        </p:attrNameLst>
                                      </p:cBhvr>
                                      <p:to>
                                        <p:strVal val="visible"/>
                                      </p:to>
                                    </p:set>
                                    <p:anim calcmode="lin" valueType="num">
                                      <p:cBhvr additive="base">
                                        <p:cTn id="7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par>
                          <p:cTn id="73" fill="hold">
                            <p:stCondLst>
                              <p:cond delay="1500"/>
                            </p:stCondLst>
                            <p:childTnLst>
                              <p:par>
                                <p:cTn id="74" presetID="2" presetClass="entr" presetSubtype="4" fill="hold" grpId="0" nodeType="afterEffect">
                                  <p:stCondLst>
                                    <p:cond delay="0"/>
                                  </p:stCondLst>
                                  <p:childTnLst>
                                    <p:set>
                                      <p:cBhvr>
                                        <p:cTn id="75" dur="1" fill="hold">
                                          <p:stCondLst>
                                            <p:cond delay="0"/>
                                          </p:stCondLst>
                                        </p:cTn>
                                        <p:tgtEl>
                                          <p:spTgt spid="5">
                                            <p:txEl>
                                              <p:pRg st="3" end="3"/>
                                            </p:txEl>
                                          </p:spTgt>
                                        </p:tgtEl>
                                        <p:attrNameLst>
                                          <p:attrName>style.visibility</p:attrName>
                                        </p:attrNameLst>
                                      </p:cBhvr>
                                      <p:to>
                                        <p:strVal val="visible"/>
                                      </p:to>
                                    </p:set>
                                    <p:anim calcmode="lin" valueType="num">
                                      <p:cBhvr additive="base">
                                        <p:cTn id="76"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7"/>
                                        </p:tgtEl>
                                        <p:attrNameLst>
                                          <p:attrName>style.visibility</p:attrName>
                                        </p:attrNameLst>
                                      </p:cBhvr>
                                      <p:to>
                                        <p:strVal val="visible"/>
                                      </p:to>
                                    </p:set>
                                    <p:anim calcmode="lin" valueType="num">
                                      <p:cBhvr additive="base">
                                        <p:cTn id="82" dur="500" fill="hold"/>
                                        <p:tgtEl>
                                          <p:spTgt spid="7"/>
                                        </p:tgtEl>
                                        <p:attrNameLst>
                                          <p:attrName>ppt_x</p:attrName>
                                        </p:attrNameLst>
                                      </p:cBhvr>
                                      <p:tavLst>
                                        <p:tav tm="0">
                                          <p:val>
                                            <p:strVal val="#ppt_x"/>
                                          </p:val>
                                        </p:tav>
                                        <p:tav tm="100000">
                                          <p:val>
                                            <p:strVal val="#ppt_x"/>
                                          </p:val>
                                        </p:tav>
                                      </p:tavLst>
                                    </p:anim>
                                    <p:anim calcmode="lin" valueType="num">
                                      <p:cBhvr additive="base">
                                        <p:cTn id="8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uiExpand="1" build="p" animBg="1"/>
      <p:bldP spid="5" grpId="0" uiExpand="1" build="p" animBg="1"/>
      <p:bldP spid="6" grpId="0" uiExpand="1" build="p" animBg="1"/>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a:extLst>
              <a:ext uri="{FF2B5EF4-FFF2-40B4-BE49-F238E27FC236}">
                <a16:creationId xmlns:a16="http://schemas.microsoft.com/office/drawing/2014/main" id="{7E42BE07-D878-45A7-88E5-9A6353E55FA5}"/>
              </a:ext>
            </a:extLst>
          </p:cNvPr>
          <p:cNvSpPr>
            <a:spLocks noGrp="1" noChangeArrowheads="1"/>
          </p:cNvSpPr>
          <p:nvPr>
            <p:ph type="title"/>
          </p:nvPr>
        </p:nvSpPr>
        <p:spPr/>
        <p:txBody>
          <a:bodyPr/>
          <a:lstStyle/>
          <a:p>
            <a:pPr eaLnBrk="1" hangingPunct="1"/>
            <a:r>
              <a:rPr lang="zh-CN" altLang="en-US" dirty="0"/>
              <a:t>例</a:t>
            </a:r>
            <a:r>
              <a:rPr lang="en-US" altLang="zh-CN" dirty="0"/>
              <a:t>7.13</a:t>
            </a:r>
            <a:endParaRPr lang="zh-CN" altLang="en-US" dirty="0"/>
          </a:p>
        </p:txBody>
      </p:sp>
      <p:sp>
        <p:nvSpPr>
          <p:cNvPr id="1387523" name="Rectangle 3">
            <a:extLst>
              <a:ext uri="{FF2B5EF4-FFF2-40B4-BE49-F238E27FC236}">
                <a16:creationId xmlns:a16="http://schemas.microsoft.com/office/drawing/2014/main" id="{B136A1F4-3C8D-4607-87A1-2AF585EF78F0}"/>
              </a:ext>
            </a:extLst>
          </p:cNvPr>
          <p:cNvSpPr>
            <a:spLocks noGrp="1" noChangeArrowheads="1"/>
          </p:cNvSpPr>
          <p:nvPr>
            <p:ph type="body" idx="1"/>
          </p:nvPr>
        </p:nvSpPr>
        <p:spPr>
          <a:xfrm>
            <a:off x="827455" y="915194"/>
            <a:ext cx="8066367" cy="604977"/>
          </a:xfrm>
        </p:spPr>
        <p:txBody>
          <a:bodyPr/>
          <a:lstStyle/>
          <a:p>
            <a:pPr marL="0" indent="0">
              <a:buNone/>
            </a:pPr>
            <a:r>
              <a:rPr lang="zh-CN" altLang="en-US" dirty="0"/>
              <a:t>写出对图中</a:t>
            </a:r>
            <a:r>
              <a:rPr lang="en-US" altLang="zh-CN" dirty="0"/>
              <a:t>2</a:t>
            </a:r>
            <a:r>
              <a:rPr lang="zh-CN" altLang="en-US" dirty="0"/>
              <a:t>元树的</a:t>
            </a:r>
            <a:r>
              <a:rPr lang="en-US" altLang="zh-CN" dirty="0"/>
              <a:t>3</a:t>
            </a:r>
            <a:r>
              <a:rPr lang="zh-CN" altLang="en-US" dirty="0"/>
              <a:t>种遍历方法得到的结果。</a:t>
            </a:r>
          </a:p>
        </p:txBody>
      </p:sp>
      <p:grpSp>
        <p:nvGrpSpPr>
          <p:cNvPr id="2" name="Group 44">
            <a:extLst>
              <a:ext uri="{FF2B5EF4-FFF2-40B4-BE49-F238E27FC236}">
                <a16:creationId xmlns:a16="http://schemas.microsoft.com/office/drawing/2014/main" id="{F5F0E0C2-20B3-4F5D-B373-0CC1BE0EFD7D}"/>
              </a:ext>
            </a:extLst>
          </p:cNvPr>
          <p:cNvGrpSpPr>
            <a:grpSpLocks/>
          </p:cNvGrpSpPr>
          <p:nvPr/>
        </p:nvGrpSpPr>
        <p:grpSpPr bwMode="auto">
          <a:xfrm>
            <a:off x="1679575" y="1450928"/>
            <a:ext cx="4079231" cy="3431382"/>
            <a:chOff x="1383" y="1296"/>
            <a:chExt cx="2569" cy="2161"/>
          </a:xfrm>
        </p:grpSpPr>
        <p:sp>
          <p:nvSpPr>
            <p:cNvPr id="56328" name="Line 5">
              <a:extLst>
                <a:ext uri="{FF2B5EF4-FFF2-40B4-BE49-F238E27FC236}">
                  <a16:creationId xmlns:a16="http://schemas.microsoft.com/office/drawing/2014/main" id="{D0300F60-41CA-4055-B090-665859807A96}"/>
                </a:ext>
              </a:extLst>
            </p:cNvPr>
            <p:cNvSpPr>
              <a:spLocks noChangeAspect="1" noChangeShapeType="1"/>
            </p:cNvSpPr>
            <p:nvPr/>
          </p:nvSpPr>
          <p:spPr bwMode="auto">
            <a:xfrm flipH="1">
              <a:off x="1874" y="2046"/>
              <a:ext cx="340" cy="408"/>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6329" name="Line 6">
              <a:extLst>
                <a:ext uri="{FF2B5EF4-FFF2-40B4-BE49-F238E27FC236}">
                  <a16:creationId xmlns:a16="http://schemas.microsoft.com/office/drawing/2014/main" id="{1F1B48DE-CCAA-4AA8-881E-1196A3FC61E9}"/>
                </a:ext>
              </a:extLst>
            </p:cNvPr>
            <p:cNvSpPr>
              <a:spLocks noChangeAspect="1" noChangeShapeType="1"/>
            </p:cNvSpPr>
            <p:nvPr/>
          </p:nvSpPr>
          <p:spPr bwMode="auto">
            <a:xfrm flipH="1">
              <a:off x="2607" y="2287"/>
              <a:ext cx="340" cy="40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6330" name="Line 8">
              <a:extLst>
                <a:ext uri="{FF2B5EF4-FFF2-40B4-BE49-F238E27FC236}">
                  <a16:creationId xmlns:a16="http://schemas.microsoft.com/office/drawing/2014/main" id="{9A873A92-9679-41AC-B9BE-173300604AD9}"/>
                </a:ext>
              </a:extLst>
            </p:cNvPr>
            <p:cNvSpPr>
              <a:spLocks noChangeAspect="1" noChangeShapeType="1"/>
            </p:cNvSpPr>
            <p:nvPr/>
          </p:nvSpPr>
          <p:spPr bwMode="auto">
            <a:xfrm flipH="1">
              <a:off x="3139" y="2559"/>
              <a:ext cx="204" cy="204"/>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6331" name="Oval 9">
              <a:extLst>
                <a:ext uri="{FF2B5EF4-FFF2-40B4-BE49-F238E27FC236}">
                  <a16:creationId xmlns:a16="http://schemas.microsoft.com/office/drawing/2014/main" id="{D2343A65-017F-4C41-BBEB-7E3F2DFAE453}"/>
                </a:ext>
              </a:extLst>
            </p:cNvPr>
            <p:cNvSpPr>
              <a:spLocks noChangeArrowheads="1"/>
            </p:cNvSpPr>
            <p:nvPr/>
          </p:nvSpPr>
          <p:spPr bwMode="auto">
            <a:xfrm>
              <a:off x="1814" y="2460"/>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6332" name="Oval 10">
              <a:extLst>
                <a:ext uri="{FF2B5EF4-FFF2-40B4-BE49-F238E27FC236}">
                  <a16:creationId xmlns:a16="http://schemas.microsoft.com/office/drawing/2014/main" id="{9C1B4CD9-6A30-46D9-9CAB-D4DBD0852B85}"/>
                </a:ext>
              </a:extLst>
            </p:cNvPr>
            <p:cNvSpPr>
              <a:spLocks noChangeArrowheads="1"/>
            </p:cNvSpPr>
            <p:nvPr/>
          </p:nvSpPr>
          <p:spPr bwMode="auto">
            <a:xfrm>
              <a:off x="2935" y="2233"/>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6333" name="Line 11">
              <a:extLst>
                <a:ext uri="{FF2B5EF4-FFF2-40B4-BE49-F238E27FC236}">
                  <a16:creationId xmlns:a16="http://schemas.microsoft.com/office/drawing/2014/main" id="{4498FD96-CFEB-435F-949E-5464F0553E93}"/>
                </a:ext>
              </a:extLst>
            </p:cNvPr>
            <p:cNvSpPr>
              <a:spLocks noChangeAspect="1" noChangeShapeType="1"/>
            </p:cNvSpPr>
            <p:nvPr/>
          </p:nvSpPr>
          <p:spPr bwMode="auto">
            <a:xfrm>
              <a:off x="1873" y="2538"/>
              <a:ext cx="272" cy="40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6334" name="Oval 12">
              <a:extLst>
                <a:ext uri="{FF2B5EF4-FFF2-40B4-BE49-F238E27FC236}">
                  <a16:creationId xmlns:a16="http://schemas.microsoft.com/office/drawing/2014/main" id="{E32624D2-10CC-4766-9416-24DA4272C417}"/>
                </a:ext>
              </a:extLst>
            </p:cNvPr>
            <p:cNvSpPr>
              <a:spLocks noChangeArrowheads="1"/>
            </p:cNvSpPr>
            <p:nvPr/>
          </p:nvSpPr>
          <p:spPr bwMode="auto">
            <a:xfrm>
              <a:off x="2557" y="2703"/>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6335" name="Line 13">
              <a:extLst>
                <a:ext uri="{FF2B5EF4-FFF2-40B4-BE49-F238E27FC236}">
                  <a16:creationId xmlns:a16="http://schemas.microsoft.com/office/drawing/2014/main" id="{F7E373D7-AA19-4122-A231-B617F7E84856}"/>
                </a:ext>
              </a:extLst>
            </p:cNvPr>
            <p:cNvSpPr>
              <a:spLocks noChangeAspect="1" noChangeShapeType="1"/>
            </p:cNvSpPr>
            <p:nvPr/>
          </p:nvSpPr>
          <p:spPr bwMode="auto">
            <a:xfrm>
              <a:off x="2880" y="1588"/>
              <a:ext cx="545" cy="40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6336" name="Oval 14">
              <a:extLst>
                <a:ext uri="{FF2B5EF4-FFF2-40B4-BE49-F238E27FC236}">
                  <a16:creationId xmlns:a16="http://schemas.microsoft.com/office/drawing/2014/main" id="{584CB0CA-A973-416D-8974-5BCAB8C3BE72}"/>
                </a:ext>
              </a:extLst>
            </p:cNvPr>
            <p:cNvSpPr>
              <a:spLocks noChangeArrowheads="1"/>
            </p:cNvSpPr>
            <p:nvPr/>
          </p:nvSpPr>
          <p:spPr bwMode="auto">
            <a:xfrm>
              <a:off x="2851" y="3168"/>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6337" name="Oval 15">
              <a:extLst>
                <a:ext uri="{FF2B5EF4-FFF2-40B4-BE49-F238E27FC236}">
                  <a16:creationId xmlns:a16="http://schemas.microsoft.com/office/drawing/2014/main" id="{A30F0E22-57AE-4E08-8AD4-C3CFD69694AA}"/>
                </a:ext>
              </a:extLst>
            </p:cNvPr>
            <p:cNvSpPr>
              <a:spLocks noChangeArrowheads="1"/>
            </p:cNvSpPr>
            <p:nvPr/>
          </p:nvSpPr>
          <p:spPr bwMode="auto">
            <a:xfrm>
              <a:off x="2121" y="2942"/>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6338" name="Oval 16">
              <a:extLst>
                <a:ext uri="{FF2B5EF4-FFF2-40B4-BE49-F238E27FC236}">
                  <a16:creationId xmlns:a16="http://schemas.microsoft.com/office/drawing/2014/main" id="{A494A94F-B5A4-4DA6-9175-875CC30B6398}"/>
                </a:ext>
              </a:extLst>
            </p:cNvPr>
            <p:cNvSpPr>
              <a:spLocks noChangeArrowheads="1"/>
            </p:cNvSpPr>
            <p:nvPr/>
          </p:nvSpPr>
          <p:spPr bwMode="auto">
            <a:xfrm>
              <a:off x="2812" y="1547"/>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6339" name="Oval 17">
              <a:extLst>
                <a:ext uri="{FF2B5EF4-FFF2-40B4-BE49-F238E27FC236}">
                  <a16:creationId xmlns:a16="http://schemas.microsoft.com/office/drawing/2014/main" id="{2F588892-3AF5-429F-A9E2-762E97C4461D}"/>
                </a:ext>
              </a:extLst>
            </p:cNvPr>
            <p:cNvSpPr>
              <a:spLocks noChangeArrowheads="1"/>
            </p:cNvSpPr>
            <p:nvPr/>
          </p:nvSpPr>
          <p:spPr bwMode="auto">
            <a:xfrm>
              <a:off x="2202" y="1979"/>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6340" name="Line 18">
              <a:extLst>
                <a:ext uri="{FF2B5EF4-FFF2-40B4-BE49-F238E27FC236}">
                  <a16:creationId xmlns:a16="http://schemas.microsoft.com/office/drawing/2014/main" id="{97C413B5-C169-4AC0-8170-8649CFCD1D1B}"/>
                </a:ext>
              </a:extLst>
            </p:cNvPr>
            <p:cNvSpPr>
              <a:spLocks noChangeAspect="1" noChangeShapeType="1"/>
            </p:cNvSpPr>
            <p:nvPr/>
          </p:nvSpPr>
          <p:spPr bwMode="auto">
            <a:xfrm flipH="1">
              <a:off x="2258" y="1588"/>
              <a:ext cx="545" cy="40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6341" name="Line 19">
              <a:extLst>
                <a:ext uri="{FF2B5EF4-FFF2-40B4-BE49-F238E27FC236}">
                  <a16:creationId xmlns:a16="http://schemas.microsoft.com/office/drawing/2014/main" id="{1245583F-66B0-4D74-943C-D9F737BCCD2A}"/>
                </a:ext>
              </a:extLst>
            </p:cNvPr>
            <p:cNvSpPr>
              <a:spLocks noChangeAspect="1" noChangeShapeType="1"/>
            </p:cNvSpPr>
            <p:nvPr/>
          </p:nvSpPr>
          <p:spPr bwMode="auto">
            <a:xfrm flipH="1">
              <a:off x="2899" y="2840"/>
              <a:ext cx="204" cy="34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6342" name="Text Box 20">
              <a:extLst>
                <a:ext uri="{FF2B5EF4-FFF2-40B4-BE49-F238E27FC236}">
                  <a16:creationId xmlns:a16="http://schemas.microsoft.com/office/drawing/2014/main" id="{9CE52724-D83E-473E-A9FD-8FBD3B98FB7D}"/>
                </a:ext>
              </a:extLst>
            </p:cNvPr>
            <p:cNvSpPr txBox="1">
              <a:spLocks noChangeAspect="1" noChangeArrowheads="1"/>
            </p:cNvSpPr>
            <p:nvPr/>
          </p:nvSpPr>
          <p:spPr bwMode="auto">
            <a:xfrm>
              <a:off x="2719" y="1296"/>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a</a:t>
              </a:r>
            </a:p>
          </p:txBody>
        </p:sp>
        <p:sp>
          <p:nvSpPr>
            <p:cNvPr id="56343" name="Text Box 21">
              <a:extLst>
                <a:ext uri="{FF2B5EF4-FFF2-40B4-BE49-F238E27FC236}">
                  <a16:creationId xmlns:a16="http://schemas.microsoft.com/office/drawing/2014/main" id="{56811E93-923F-494B-85E1-1798F059F14D}"/>
                </a:ext>
              </a:extLst>
            </p:cNvPr>
            <p:cNvSpPr txBox="1">
              <a:spLocks noChangeAspect="1" noChangeArrowheads="1"/>
            </p:cNvSpPr>
            <p:nvPr/>
          </p:nvSpPr>
          <p:spPr bwMode="auto">
            <a:xfrm>
              <a:off x="2038" y="1774"/>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b</a:t>
              </a:r>
            </a:p>
          </p:txBody>
        </p:sp>
        <p:sp>
          <p:nvSpPr>
            <p:cNvPr id="56344" name="Text Box 22">
              <a:extLst>
                <a:ext uri="{FF2B5EF4-FFF2-40B4-BE49-F238E27FC236}">
                  <a16:creationId xmlns:a16="http://schemas.microsoft.com/office/drawing/2014/main" id="{393C3A0F-69B9-40C2-91BD-75F71D0B2917}"/>
                </a:ext>
              </a:extLst>
            </p:cNvPr>
            <p:cNvSpPr txBox="1">
              <a:spLocks noChangeAspect="1" noChangeArrowheads="1"/>
            </p:cNvSpPr>
            <p:nvPr/>
          </p:nvSpPr>
          <p:spPr bwMode="auto">
            <a:xfrm>
              <a:off x="2779" y="1979"/>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e</a:t>
              </a:r>
            </a:p>
          </p:txBody>
        </p:sp>
        <p:sp>
          <p:nvSpPr>
            <p:cNvPr id="56345" name="Text Box 23">
              <a:extLst>
                <a:ext uri="{FF2B5EF4-FFF2-40B4-BE49-F238E27FC236}">
                  <a16:creationId xmlns:a16="http://schemas.microsoft.com/office/drawing/2014/main" id="{FFB20F8B-8F1C-46DE-B947-7F1A61B03D2A}"/>
                </a:ext>
              </a:extLst>
            </p:cNvPr>
            <p:cNvSpPr txBox="1">
              <a:spLocks noChangeAspect="1" noChangeArrowheads="1"/>
            </p:cNvSpPr>
            <p:nvPr/>
          </p:nvSpPr>
          <p:spPr bwMode="auto">
            <a:xfrm>
              <a:off x="1574" y="2293"/>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d</a:t>
              </a:r>
            </a:p>
          </p:txBody>
        </p:sp>
        <p:sp>
          <p:nvSpPr>
            <p:cNvPr id="56346" name="Text Box 24">
              <a:extLst>
                <a:ext uri="{FF2B5EF4-FFF2-40B4-BE49-F238E27FC236}">
                  <a16:creationId xmlns:a16="http://schemas.microsoft.com/office/drawing/2014/main" id="{13444C16-D6FD-4C55-81EA-13E86CC4B8E9}"/>
                </a:ext>
              </a:extLst>
            </p:cNvPr>
            <p:cNvSpPr txBox="1">
              <a:spLocks noChangeAspect="1" noChangeArrowheads="1"/>
            </p:cNvSpPr>
            <p:nvPr/>
          </p:nvSpPr>
          <p:spPr bwMode="auto">
            <a:xfrm>
              <a:off x="1383" y="2967"/>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g</a:t>
              </a:r>
            </a:p>
          </p:txBody>
        </p:sp>
        <p:sp>
          <p:nvSpPr>
            <p:cNvPr id="56347" name="Text Box 25">
              <a:extLst>
                <a:ext uri="{FF2B5EF4-FFF2-40B4-BE49-F238E27FC236}">
                  <a16:creationId xmlns:a16="http://schemas.microsoft.com/office/drawing/2014/main" id="{9ED97508-367C-425A-BF7E-62FA60B0B117}"/>
                </a:ext>
              </a:extLst>
            </p:cNvPr>
            <p:cNvSpPr txBox="1">
              <a:spLocks noChangeAspect="1" noChangeArrowheads="1"/>
            </p:cNvSpPr>
            <p:nvPr/>
          </p:nvSpPr>
          <p:spPr bwMode="auto">
            <a:xfrm>
              <a:off x="2014" y="3020"/>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h</a:t>
              </a:r>
            </a:p>
          </p:txBody>
        </p:sp>
        <p:sp>
          <p:nvSpPr>
            <p:cNvPr id="56348" name="Text Box 26">
              <a:extLst>
                <a:ext uri="{FF2B5EF4-FFF2-40B4-BE49-F238E27FC236}">
                  <a16:creationId xmlns:a16="http://schemas.microsoft.com/office/drawing/2014/main" id="{96C2CCAA-4ECE-40CD-9457-0DD643E3EAB1}"/>
                </a:ext>
              </a:extLst>
            </p:cNvPr>
            <p:cNvSpPr txBox="1">
              <a:spLocks noChangeAspect="1" noChangeArrowheads="1"/>
            </p:cNvSpPr>
            <p:nvPr/>
          </p:nvSpPr>
          <p:spPr bwMode="auto">
            <a:xfrm>
              <a:off x="2879" y="2611"/>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k</a:t>
              </a:r>
            </a:p>
          </p:txBody>
        </p:sp>
        <p:sp>
          <p:nvSpPr>
            <p:cNvPr id="56349" name="Text Box 27">
              <a:extLst>
                <a:ext uri="{FF2B5EF4-FFF2-40B4-BE49-F238E27FC236}">
                  <a16:creationId xmlns:a16="http://schemas.microsoft.com/office/drawing/2014/main" id="{C5686386-EC97-4154-A859-D7DB3BD8C891}"/>
                </a:ext>
              </a:extLst>
            </p:cNvPr>
            <p:cNvSpPr txBox="1">
              <a:spLocks noChangeAspect="1" noChangeArrowheads="1"/>
            </p:cNvSpPr>
            <p:nvPr/>
          </p:nvSpPr>
          <p:spPr bwMode="auto">
            <a:xfrm>
              <a:off x="2740" y="3224"/>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l</a:t>
              </a:r>
            </a:p>
          </p:txBody>
        </p:sp>
        <p:sp>
          <p:nvSpPr>
            <p:cNvPr id="56350" name="Text Box 28">
              <a:extLst>
                <a:ext uri="{FF2B5EF4-FFF2-40B4-BE49-F238E27FC236}">
                  <a16:creationId xmlns:a16="http://schemas.microsoft.com/office/drawing/2014/main" id="{30D5D5C1-8CCC-456A-A6E2-F48B76C1B9EF}"/>
                </a:ext>
              </a:extLst>
            </p:cNvPr>
            <p:cNvSpPr txBox="1">
              <a:spLocks noChangeAspect="1" noChangeArrowheads="1"/>
            </p:cNvSpPr>
            <p:nvPr/>
          </p:nvSpPr>
          <p:spPr bwMode="auto">
            <a:xfrm>
              <a:off x="3235" y="3173"/>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m</a:t>
              </a:r>
            </a:p>
          </p:txBody>
        </p:sp>
        <p:sp>
          <p:nvSpPr>
            <p:cNvPr id="56351" name="Text Box 29">
              <a:extLst>
                <a:ext uri="{FF2B5EF4-FFF2-40B4-BE49-F238E27FC236}">
                  <a16:creationId xmlns:a16="http://schemas.microsoft.com/office/drawing/2014/main" id="{F409D23A-9F9A-4FB1-B6B6-AEA0259D8F31}"/>
                </a:ext>
              </a:extLst>
            </p:cNvPr>
            <p:cNvSpPr txBox="1">
              <a:spLocks noChangeAspect="1" noChangeArrowheads="1"/>
            </p:cNvSpPr>
            <p:nvPr/>
          </p:nvSpPr>
          <p:spPr bwMode="auto">
            <a:xfrm>
              <a:off x="2455" y="2746"/>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i</a:t>
              </a:r>
            </a:p>
          </p:txBody>
        </p:sp>
        <p:sp>
          <p:nvSpPr>
            <p:cNvPr id="56352" name="Oval 30">
              <a:extLst>
                <a:ext uri="{FF2B5EF4-FFF2-40B4-BE49-F238E27FC236}">
                  <a16:creationId xmlns:a16="http://schemas.microsoft.com/office/drawing/2014/main" id="{ED4C6F34-542E-4B7F-86E6-08844F49ACA2}"/>
                </a:ext>
              </a:extLst>
            </p:cNvPr>
            <p:cNvSpPr>
              <a:spLocks noChangeArrowheads="1"/>
            </p:cNvSpPr>
            <p:nvPr/>
          </p:nvSpPr>
          <p:spPr bwMode="auto">
            <a:xfrm>
              <a:off x="3095" y="2771"/>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6353" name="Line 31">
              <a:extLst>
                <a:ext uri="{FF2B5EF4-FFF2-40B4-BE49-F238E27FC236}">
                  <a16:creationId xmlns:a16="http://schemas.microsoft.com/office/drawing/2014/main" id="{742AD7DB-F55D-4105-A972-5B516EF9B009}"/>
                </a:ext>
              </a:extLst>
            </p:cNvPr>
            <p:cNvSpPr>
              <a:spLocks noChangeAspect="1" noChangeShapeType="1"/>
            </p:cNvSpPr>
            <p:nvPr/>
          </p:nvSpPr>
          <p:spPr bwMode="auto">
            <a:xfrm>
              <a:off x="3011" y="2275"/>
              <a:ext cx="306" cy="2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6354" name="Oval 32">
              <a:extLst>
                <a:ext uri="{FF2B5EF4-FFF2-40B4-BE49-F238E27FC236}">
                  <a16:creationId xmlns:a16="http://schemas.microsoft.com/office/drawing/2014/main" id="{5D1446E6-88D4-4959-A0E8-36AE3B7DD5E0}"/>
                </a:ext>
              </a:extLst>
            </p:cNvPr>
            <p:cNvSpPr>
              <a:spLocks noChangeArrowheads="1"/>
            </p:cNvSpPr>
            <p:nvPr/>
          </p:nvSpPr>
          <p:spPr bwMode="auto">
            <a:xfrm>
              <a:off x="3391" y="1979"/>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6355" name="Text Box 33">
              <a:extLst>
                <a:ext uri="{FF2B5EF4-FFF2-40B4-BE49-F238E27FC236}">
                  <a16:creationId xmlns:a16="http://schemas.microsoft.com/office/drawing/2014/main" id="{61D5C3CE-A7B8-4F53-AF5F-589A98737400}"/>
                </a:ext>
              </a:extLst>
            </p:cNvPr>
            <p:cNvSpPr txBox="1">
              <a:spLocks noChangeAspect="1" noChangeArrowheads="1"/>
            </p:cNvSpPr>
            <p:nvPr/>
          </p:nvSpPr>
          <p:spPr bwMode="auto">
            <a:xfrm>
              <a:off x="3307" y="1750"/>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c</a:t>
              </a:r>
            </a:p>
          </p:txBody>
        </p:sp>
        <p:sp>
          <p:nvSpPr>
            <p:cNvPr id="56356" name="Oval 34">
              <a:extLst>
                <a:ext uri="{FF2B5EF4-FFF2-40B4-BE49-F238E27FC236}">
                  <a16:creationId xmlns:a16="http://schemas.microsoft.com/office/drawing/2014/main" id="{193F59B2-2B6E-4FC0-82A6-5180E22C8CB0}"/>
                </a:ext>
              </a:extLst>
            </p:cNvPr>
            <p:cNvSpPr>
              <a:spLocks noChangeArrowheads="1"/>
            </p:cNvSpPr>
            <p:nvPr/>
          </p:nvSpPr>
          <p:spPr bwMode="auto">
            <a:xfrm>
              <a:off x="1493" y="2942"/>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6357" name="Oval 35">
              <a:extLst>
                <a:ext uri="{FF2B5EF4-FFF2-40B4-BE49-F238E27FC236}">
                  <a16:creationId xmlns:a16="http://schemas.microsoft.com/office/drawing/2014/main" id="{497257DD-334B-4135-9C5D-57421ADE3B90}"/>
                </a:ext>
              </a:extLst>
            </p:cNvPr>
            <p:cNvSpPr>
              <a:spLocks noChangeArrowheads="1"/>
            </p:cNvSpPr>
            <p:nvPr/>
          </p:nvSpPr>
          <p:spPr bwMode="auto">
            <a:xfrm>
              <a:off x="3335" y="3162"/>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6358" name="Text Box 36">
              <a:extLst>
                <a:ext uri="{FF2B5EF4-FFF2-40B4-BE49-F238E27FC236}">
                  <a16:creationId xmlns:a16="http://schemas.microsoft.com/office/drawing/2014/main" id="{38A5E9E8-5954-4CE4-8A0E-4EC04CFA7C4C}"/>
                </a:ext>
              </a:extLst>
            </p:cNvPr>
            <p:cNvSpPr txBox="1">
              <a:spLocks noChangeAspect="1" noChangeArrowheads="1"/>
            </p:cNvSpPr>
            <p:nvPr/>
          </p:nvSpPr>
          <p:spPr bwMode="auto">
            <a:xfrm>
              <a:off x="3333" y="2385"/>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j</a:t>
              </a:r>
            </a:p>
          </p:txBody>
        </p:sp>
        <p:sp>
          <p:nvSpPr>
            <p:cNvPr id="56359" name="Oval 37">
              <a:extLst>
                <a:ext uri="{FF2B5EF4-FFF2-40B4-BE49-F238E27FC236}">
                  <a16:creationId xmlns:a16="http://schemas.microsoft.com/office/drawing/2014/main" id="{3203FEB4-45FB-4F60-8575-FFDE5C278AFB}"/>
                </a:ext>
              </a:extLst>
            </p:cNvPr>
            <p:cNvSpPr>
              <a:spLocks noChangeArrowheads="1"/>
            </p:cNvSpPr>
            <p:nvPr/>
          </p:nvSpPr>
          <p:spPr bwMode="auto">
            <a:xfrm>
              <a:off x="3319" y="2493"/>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6360" name="Line 38">
              <a:extLst>
                <a:ext uri="{FF2B5EF4-FFF2-40B4-BE49-F238E27FC236}">
                  <a16:creationId xmlns:a16="http://schemas.microsoft.com/office/drawing/2014/main" id="{263F9ECC-8B9F-47D1-A064-7F16DEDA2B4E}"/>
                </a:ext>
              </a:extLst>
            </p:cNvPr>
            <p:cNvSpPr>
              <a:spLocks noChangeAspect="1" noChangeShapeType="1"/>
            </p:cNvSpPr>
            <p:nvPr/>
          </p:nvSpPr>
          <p:spPr bwMode="auto">
            <a:xfrm>
              <a:off x="3155" y="2840"/>
              <a:ext cx="204" cy="34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6361" name="Line 39">
              <a:extLst>
                <a:ext uri="{FF2B5EF4-FFF2-40B4-BE49-F238E27FC236}">
                  <a16:creationId xmlns:a16="http://schemas.microsoft.com/office/drawing/2014/main" id="{72026ACC-76F9-49AC-81BA-6F8FA71DC036}"/>
                </a:ext>
              </a:extLst>
            </p:cNvPr>
            <p:cNvSpPr>
              <a:spLocks noChangeAspect="1" noChangeShapeType="1"/>
            </p:cNvSpPr>
            <p:nvPr/>
          </p:nvSpPr>
          <p:spPr bwMode="auto">
            <a:xfrm flipH="1">
              <a:off x="1551" y="2538"/>
              <a:ext cx="273" cy="40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6362" name="Line 40">
              <a:extLst>
                <a:ext uri="{FF2B5EF4-FFF2-40B4-BE49-F238E27FC236}">
                  <a16:creationId xmlns:a16="http://schemas.microsoft.com/office/drawing/2014/main" id="{CBC410E6-CABD-45FF-8D40-EB13CE0F88F0}"/>
                </a:ext>
              </a:extLst>
            </p:cNvPr>
            <p:cNvSpPr>
              <a:spLocks noChangeAspect="1" noChangeShapeType="1"/>
            </p:cNvSpPr>
            <p:nvPr/>
          </p:nvSpPr>
          <p:spPr bwMode="auto">
            <a:xfrm>
              <a:off x="3451" y="2046"/>
              <a:ext cx="340" cy="40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6363" name="Text Box 41">
              <a:extLst>
                <a:ext uri="{FF2B5EF4-FFF2-40B4-BE49-F238E27FC236}">
                  <a16:creationId xmlns:a16="http://schemas.microsoft.com/office/drawing/2014/main" id="{911249D0-7635-4CFF-AB98-12010B863E10}"/>
                </a:ext>
              </a:extLst>
            </p:cNvPr>
            <p:cNvSpPr txBox="1">
              <a:spLocks noChangeAspect="1" noChangeArrowheads="1"/>
            </p:cNvSpPr>
            <p:nvPr/>
          </p:nvSpPr>
          <p:spPr bwMode="auto">
            <a:xfrm>
              <a:off x="3679" y="2519"/>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f</a:t>
              </a:r>
            </a:p>
          </p:txBody>
        </p:sp>
        <p:sp>
          <p:nvSpPr>
            <p:cNvPr id="56364" name="Oval 42">
              <a:extLst>
                <a:ext uri="{FF2B5EF4-FFF2-40B4-BE49-F238E27FC236}">
                  <a16:creationId xmlns:a16="http://schemas.microsoft.com/office/drawing/2014/main" id="{C868DF62-4A99-4B7B-A5C8-F574C9AABA64}"/>
                </a:ext>
              </a:extLst>
            </p:cNvPr>
            <p:cNvSpPr>
              <a:spLocks noChangeArrowheads="1"/>
            </p:cNvSpPr>
            <p:nvPr/>
          </p:nvSpPr>
          <p:spPr bwMode="auto">
            <a:xfrm>
              <a:off x="3788" y="2460"/>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6365" name="Line 43">
              <a:extLst>
                <a:ext uri="{FF2B5EF4-FFF2-40B4-BE49-F238E27FC236}">
                  <a16:creationId xmlns:a16="http://schemas.microsoft.com/office/drawing/2014/main" id="{D76A6B07-D227-4350-A071-389E8785B6EC}"/>
                </a:ext>
              </a:extLst>
            </p:cNvPr>
            <p:cNvSpPr>
              <a:spLocks noChangeAspect="1" noChangeShapeType="1"/>
            </p:cNvSpPr>
            <p:nvPr/>
          </p:nvSpPr>
          <p:spPr bwMode="auto">
            <a:xfrm flipH="1">
              <a:off x="2987" y="2034"/>
              <a:ext cx="408" cy="204"/>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grpSp>
      <p:sp>
        <p:nvSpPr>
          <p:cNvPr id="1387566" name="Rectangle 46">
            <a:extLst>
              <a:ext uri="{FF2B5EF4-FFF2-40B4-BE49-F238E27FC236}">
                <a16:creationId xmlns:a16="http://schemas.microsoft.com/office/drawing/2014/main" id="{56E76509-521A-42A1-BBBD-89385A311A6A}"/>
              </a:ext>
            </a:extLst>
          </p:cNvPr>
          <p:cNvSpPr>
            <a:spLocks noChangeArrowheads="1"/>
          </p:cNvSpPr>
          <p:nvPr/>
        </p:nvSpPr>
        <p:spPr bwMode="auto">
          <a:xfrm>
            <a:off x="827455" y="4798024"/>
            <a:ext cx="8066367" cy="183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just" eaLnBrk="1" hangingPunct="1">
              <a:lnSpc>
                <a:spcPct val="150000"/>
              </a:lnSpc>
              <a:spcBef>
                <a:spcPct val="20000"/>
              </a:spcBef>
              <a:buClr>
                <a:srgbClr val="FF3300"/>
              </a:buClr>
              <a:buFont typeface="Wingdings" panose="05000000000000000000" pitchFamily="2" charset="2"/>
              <a:buNone/>
            </a:pPr>
            <a:r>
              <a:rPr lang="zh-CN" altLang="en-US" sz="2400" b="1" dirty="0">
                <a:solidFill>
                  <a:srgbClr val="C00000"/>
                </a:solidFill>
                <a:latin typeface="+mn-lt"/>
                <a:ea typeface="+mn-ea"/>
              </a:rPr>
              <a:t>解   </a:t>
            </a:r>
            <a:r>
              <a:rPr lang="zh-CN" altLang="en-US" sz="2400" b="1" dirty="0">
                <a:solidFill>
                  <a:srgbClr val="000000"/>
                </a:solidFill>
                <a:latin typeface="+mn-lt"/>
                <a:ea typeface="+mn-ea"/>
              </a:rPr>
              <a:t>先根遍历次序为</a:t>
            </a:r>
            <a:r>
              <a:rPr lang="en-US" altLang="zh-CN" sz="2400" b="1" dirty="0" err="1">
                <a:solidFill>
                  <a:srgbClr val="000000"/>
                </a:solidFill>
                <a:latin typeface="+mn-lt"/>
                <a:ea typeface="+mn-ea"/>
              </a:rPr>
              <a:t>abdghceijklmf</a:t>
            </a:r>
            <a:endParaRPr lang="zh-CN" altLang="en-US" sz="2400" b="1" dirty="0">
              <a:solidFill>
                <a:srgbClr val="000000"/>
              </a:solidFill>
              <a:latin typeface="+mn-lt"/>
              <a:ea typeface="+mn-ea"/>
            </a:endParaRPr>
          </a:p>
          <a:p>
            <a:pPr indent="576000" algn="just" eaLnBrk="1" hangingPunct="1">
              <a:lnSpc>
                <a:spcPct val="150000"/>
              </a:lnSpc>
              <a:spcBef>
                <a:spcPct val="20000"/>
              </a:spcBef>
              <a:buClr>
                <a:srgbClr val="FF3300"/>
              </a:buClr>
              <a:buFont typeface="Wingdings" panose="05000000000000000000" pitchFamily="2" charset="2"/>
              <a:buNone/>
            </a:pPr>
            <a:r>
              <a:rPr lang="zh-CN" altLang="en-US" sz="2400" b="1" dirty="0">
                <a:solidFill>
                  <a:srgbClr val="000000"/>
                </a:solidFill>
                <a:latin typeface="+mn-lt"/>
                <a:ea typeface="+mn-ea"/>
              </a:rPr>
              <a:t>中根遍历次序为</a:t>
            </a:r>
            <a:r>
              <a:rPr lang="en-US" altLang="zh-CN" sz="2400" b="1" dirty="0" err="1">
                <a:solidFill>
                  <a:srgbClr val="000000"/>
                </a:solidFill>
                <a:latin typeface="+mn-lt"/>
                <a:ea typeface="+mn-ea"/>
              </a:rPr>
              <a:t>gdhbaielkmjcf</a:t>
            </a:r>
            <a:endParaRPr lang="zh-CN" altLang="en-US" sz="2400" b="1" dirty="0">
              <a:solidFill>
                <a:srgbClr val="000000"/>
              </a:solidFill>
              <a:latin typeface="+mn-lt"/>
              <a:ea typeface="+mn-ea"/>
            </a:endParaRPr>
          </a:p>
          <a:p>
            <a:pPr indent="576000" algn="just" eaLnBrk="1" hangingPunct="1">
              <a:lnSpc>
                <a:spcPct val="150000"/>
              </a:lnSpc>
              <a:spcBef>
                <a:spcPct val="20000"/>
              </a:spcBef>
              <a:buClr>
                <a:srgbClr val="FF3300"/>
              </a:buClr>
              <a:buFont typeface="Wingdings" panose="05000000000000000000" pitchFamily="2" charset="2"/>
              <a:buNone/>
            </a:pPr>
            <a:r>
              <a:rPr lang="zh-CN" altLang="en-US" sz="2400" b="1" dirty="0">
                <a:solidFill>
                  <a:srgbClr val="000000"/>
                </a:solidFill>
                <a:latin typeface="+mn-lt"/>
                <a:ea typeface="+mn-ea"/>
              </a:rPr>
              <a:t>后根遍历次序为</a:t>
            </a:r>
            <a:r>
              <a:rPr lang="en-US" altLang="zh-CN" sz="2400" b="1" dirty="0" err="1">
                <a:solidFill>
                  <a:srgbClr val="000000"/>
                </a:solidFill>
                <a:latin typeface="+mn-lt"/>
                <a:ea typeface="+mn-ea"/>
              </a:rPr>
              <a:t>ghdbilmkjefca</a:t>
            </a:r>
            <a:endParaRPr lang="zh-CN" altLang="en-US" sz="2400" b="1" dirty="0">
              <a:solidFill>
                <a:srgbClr val="000000"/>
              </a:solidFill>
              <a:latin typeface="+mn-lt"/>
              <a:ea typeface="+mn-ea"/>
            </a:endParaRPr>
          </a:p>
        </p:txBody>
      </p:sp>
      <p:sp>
        <p:nvSpPr>
          <p:cNvPr id="3" name="对话气泡: 圆角矩形 2">
            <a:extLst>
              <a:ext uri="{FF2B5EF4-FFF2-40B4-BE49-F238E27FC236}">
                <a16:creationId xmlns:a16="http://schemas.microsoft.com/office/drawing/2014/main" id="{70E4F7B5-CCD2-46AC-B969-7B2B67CD4274}"/>
              </a:ext>
            </a:extLst>
          </p:cNvPr>
          <p:cNvSpPr/>
          <p:nvPr/>
        </p:nvSpPr>
        <p:spPr>
          <a:xfrm>
            <a:off x="7643632" y="1243275"/>
            <a:ext cx="4191000" cy="2468716"/>
          </a:xfrm>
          <a:prstGeom prst="wedgeRoundRectCallout">
            <a:avLst>
              <a:gd name="adj1" fmla="val -87358"/>
              <a:gd name="adj2" fmla="val -6062"/>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108000" tIns="36000" rIns="108000" bIns="72000" rtlCol="0" anchor="ctr"/>
          <a:lstStyle/>
          <a:p>
            <a:pPr algn="just">
              <a:lnSpc>
                <a:spcPct val="150000"/>
              </a:lnSpc>
            </a:pPr>
            <a:r>
              <a:rPr lang="zh-CN" altLang="en-US" sz="2400" b="1" dirty="0">
                <a:solidFill>
                  <a:srgbClr val="000000"/>
                </a:solidFill>
                <a:latin typeface="+mn-lt"/>
                <a:ea typeface="+mn-ea"/>
              </a:rPr>
              <a:t>按遍历方法容易写出，只要</a:t>
            </a:r>
            <a:r>
              <a:rPr lang="zh-CN" altLang="en-US" sz="2400" b="1" dirty="0">
                <a:solidFill>
                  <a:srgbClr val="0000FF"/>
                </a:solidFill>
                <a:latin typeface="+mn-lt"/>
                <a:ea typeface="+mn-ea"/>
              </a:rPr>
              <a:t>先</a:t>
            </a:r>
            <a:r>
              <a:rPr lang="zh-CN" altLang="en-US" sz="2400" b="1" dirty="0">
                <a:solidFill>
                  <a:srgbClr val="000000"/>
                </a:solidFill>
                <a:latin typeface="+mn-lt"/>
                <a:ea typeface="+mn-ea"/>
              </a:rPr>
              <a:t>将该树</a:t>
            </a:r>
            <a:r>
              <a:rPr lang="zh-CN" altLang="en-US" sz="2400" b="1" dirty="0">
                <a:solidFill>
                  <a:srgbClr val="800080"/>
                </a:solidFill>
                <a:latin typeface="+mn-lt"/>
                <a:ea typeface="+mn-ea"/>
              </a:rPr>
              <a:t>分解</a:t>
            </a:r>
            <a:r>
              <a:rPr lang="zh-CN" altLang="en-US" sz="2400" b="1" dirty="0">
                <a:solidFill>
                  <a:srgbClr val="000000"/>
                </a:solidFill>
                <a:latin typeface="+mn-lt"/>
                <a:ea typeface="+mn-ea"/>
              </a:rPr>
              <a:t>为</a:t>
            </a:r>
            <a:r>
              <a:rPr lang="zh-CN" altLang="en-US" sz="2400" b="1" dirty="0">
                <a:solidFill>
                  <a:srgbClr val="FF0000"/>
                </a:solidFill>
                <a:latin typeface="+mn-lt"/>
                <a:ea typeface="+mn-ea"/>
              </a:rPr>
              <a:t>根</a:t>
            </a:r>
            <a:r>
              <a:rPr lang="zh-CN" altLang="en-US" sz="2400" b="1" dirty="0">
                <a:solidFill>
                  <a:srgbClr val="000000"/>
                </a:solidFill>
                <a:latin typeface="+mn-lt"/>
                <a:ea typeface="+mn-ea"/>
              </a:rPr>
              <a:t>、</a:t>
            </a:r>
            <a:r>
              <a:rPr lang="zh-CN" altLang="en-US" sz="2400" b="1" dirty="0">
                <a:solidFill>
                  <a:srgbClr val="FF0000"/>
                </a:solidFill>
                <a:latin typeface="+mn-lt"/>
                <a:ea typeface="+mn-ea"/>
              </a:rPr>
              <a:t>左子树</a:t>
            </a:r>
            <a:r>
              <a:rPr lang="zh-CN" altLang="en-US" sz="2400" b="1" dirty="0">
                <a:solidFill>
                  <a:srgbClr val="000000"/>
                </a:solidFill>
                <a:latin typeface="+mn-lt"/>
                <a:ea typeface="+mn-ea"/>
              </a:rPr>
              <a:t>、</a:t>
            </a:r>
            <a:r>
              <a:rPr lang="zh-CN" altLang="en-US" sz="2400" b="1" dirty="0">
                <a:solidFill>
                  <a:srgbClr val="FF0000"/>
                </a:solidFill>
                <a:latin typeface="+mn-lt"/>
                <a:ea typeface="+mn-ea"/>
              </a:rPr>
              <a:t>右子树</a:t>
            </a:r>
            <a:r>
              <a:rPr lang="zh-CN" altLang="en-US" sz="2400" b="1" dirty="0">
                <a:solidFill>
                  <a:srgbClr val="000000"/>
                </a:solidFill>
                <a:latin typeface="+mn-lt"/>
                <a:ea typeface="+mn-ea"/>
              </a:rPr>
              <a:t>三部分，然后</a:t>
            </a:r>
            <a:r>
              <a:rPr lang="zh-CN" altLang="en-US" sz="2400" b="1" dirty="0">
                <a:solidFill>
                  <a:srgbClr val="800080"/>
                </a:solidFill>
                <a:latin typeface="+mn-lt"/>
                <a:ea typeface="+mn-ea"/>
              </a:rPr>
              <a:t>再</a:t>
            </a:r>
            <a:r>
              <a:rPr lang="zh-CN" altLang="en-US" sz="2400" b="1" dirty="0">
                <a:solidFill>
                  <a:srgbClr val="000000"/>
                </a:solidFill>
                <a:latin typeface="+mn-lt"/>
                <a:ea typeface="+mn-ea"/>
              </a:rPr>
              <a:t>对子树作</a:t>
            </a:r>
            <a:r>
              <a:rPr lang="zh-CN" altLang="en-US" sz="2400" b="1" dirty="0">
                <a:solidFill>
                  <a:srgbClr val="800080"/>
                </a:solidFill>
                <a:latin typeface="+mn-lt"/>
                <a:ea typeface="+mn-ea"/>
              </a:rPr>
              <a:t>分解</a:t>
            </a:r>
            <a:r>
              <a:rPr lang="zh-CN" altLang="en-US" sz="2400" b="1" dirty="0">
                <a:solidFill>
                  <a:srgbClr val="000000"/>
                </a:solidFill>
                <a:latin typeface="+mn-lt"/>
                <a:ea typeface="+mn-ea"/>
              </a:rPr>
              <a:t>，</a:t>
            </a:r>
            <a:r>
              <a:rPr lang="zh-CN" altLang="en-US" sz="2400" b="1" dirty="0">
                <a:solidFill>
                  <a:schemeClr val="accent1"/>
                </a:solidFill>
                <a:latin typeface="+mn-lt"/>
                <a:ea typeface="+mn-ea"/>
              </a:rPr>
              <a:t>直到叶为止</a:t>
            </a:r>
            <a:r>
              <a:rPr lang="zh-CN" altLang="en-US" sz="2400" b="1" dirty="0">
                <a:solidFill>
                  <a:srgbClr val="000000"/>
                </a:solidFill>
                <a:latin typeface="+mn-lt"/>
                <a:ea typeface="+mn-ea"/>
              </a:rPr>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87523">
                                            <p:txEl>
                                              <p:pRg st="0" end="0"/>
                                            </p:txEl>
                                          </p:spTgt>
                                        </p:tgtEl>
                                        <p:attrNameLst>
                                          <p:attrName>style.visibility</p:attrName>
                                        </p:attrNameLst>
                                      </p:cBhvr>
                                      <p:to>
                                        <p:strVal val="visible"/>
                                      </p:to>
                                    </p:set>
                                    <p:anim calcmode="lin" valueType="num">
                                      <p:cBhvr additive="base">
                                        <p:cTn id="7" dur="500" fill="hold"/>
                                        <p:tgtEl>
                                          <p:spTgt spid="13875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75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5"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4"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5"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6" dur="1000" fill="hold"/>
                                        <p:tgtEl>
                                          <p:spTgt spid="2"/>
                                        </p:tgtEl>
                                        <p:attrNameLst>
                                          <p:attrName>ppt_h</p:attrName>
                                        </p:attrNameLst>
                                      </p:cBhvr>
                                      <p:tavLst>
                                        <p:tav tm="0">
                                          <p:val>
                                            <p:strVal val="#ppt_h"/>
                                          </p:val>
                                        </p:tav>
                                        <p:tav tm="100000">
                                          <p:val>
                                            <p:strVal val="#ppt_h"/>
                                          </p:val>
                                        </p:tav>
                                      </p:tavLst>
                                    </p:anim>
                                    <p:anim calcmode="lin" valueType="num">
                                      <p:cBhvr>
                                        <p:cTn id="17"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8"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9"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20" dur="1000" decel="50000">
                                          <p:stCondLst>
                                            <p:cond delay="0"/>
                                          </p:stCondLst>
                                        </p:cTn>
                                        <p:tgtEl>
                                          <p:spTgt spid="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87566">
                                            <p:txEl>
                                              <p:pRg st="0" end="0"/>
                                            </p:txEl>
                                          </p:spTgt>
                                        </p:tgtEl>
                                        <p:attrNameLst>
                                          <p:attrName>style.visibility</p:attrName>
                                        </p:attrNameLst>
                                      </p:cBhvr>
                                      <p:to>
                                        <p:strVal val="visible"/>
                                      </p:to>
                                    </p:set>
                                    <p:anim calcmode="lin" valueType="num">
                                      <p:cBhvr additive="base">
                                        <p:cTn id="25" dur="500" fill="hold"/>
                                        <p:tgtEl>
                                          <p:spTgt spid="138756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8756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87566">
                                            <p:txEl>
                                              <p:pRg st="1" end="1"/>
                                            </p:txEl>
                                          </p:spTgt>
                                        </p:tgtEl>
                                        <p:attrNameLst>
                                          <p:attrName>style.visibility</p:attrName>
                                        </p:attrNameLst>
                                      </p:cBhvr>
                                      <p:to>
                                        <p:strVal val="visible"/>
                                      </p:to>
                                    </p:set>
                                    <p:anim calcmode="lin" valueType="num">
                                      <p:cBhvr additive="base">
                                        <p:cTn id="31" dur="500" fill="hold"/>
                                        <p:tgtEl>
                                          <p:spTgt spid="1387566">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8756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87566">
                                            <p:txEl>
                                              <p:pRg st="2" end="2"/>
                                            </p:txEl>
                                          </p:spTgt>
                                        </p:tgtEl>
                                        <p:attrNameLst>
                                          <p:attrName>style.visibility</p:attrName>
                                        </p:attrNameLst>
                                      </p:cBhvr>
                                      <p:to>
                                        <p:strVal val="visible"/>
                                      </p:to>
                                    </p:set>
                                    <p:anim calcmode="lin" valueType="num">
                                      <p:cBhvr additive="base">
                                        <p:cTn id="37" dur="500" fill="hold"/>
                                        <p:tgtEl>
                                          <p:spTgt spid="1387566">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8756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7523" grpId="0" build="p"/>
      <p:bldP spid="138756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72DB-89BB-4A48-83FB-032A780382B7}"/>
              </a:ext>
            </a:extLst>
          </p:cNvPr>
          <p:cNvSpPr>
            <a:spLocks noGrp="1"/>
          </p:cNvSpPr>
          <p:nvPr>
            <p:ph type="title"/>
          </p:nvPr>
        </p:nvSpPr>
        <p:spPr/>
        <p:txBody>
          <a:bodyPr/>
          <a:lstStyle/>
          <a:p>
            <a:r>
              <a:rPr lang="zh-CN" altLang="en-US" dirty="0"/>
              <a:t>哈密顿</a:t>
            </a:r>
          </a:p>
        </p:txBody>
      </p:sp>
      <p:sp>
        <p:nvSpPr>
          <p:cNvPr id="3" name="Content Placeholder 2">
            <a:extLst>
              <a:ext uri="{FF2B5EF4-FFF2-40B4-BE49-F238E27FC236}">
                <a16:creationId xmlns:a16="http://schemas.microsoft.com/office/drawing/2014/main" id="{82C84325-8E27-461A-9546-72307D9E5943}"/>
              </a:ext>
            </a:extLst>
          </p:cNvPr>
          <p:cNvSpPr>
            <a:spLocks noGrp="1"/>
          </p:cNvSpPr>
          <p:nvPr>
            <p:ph idx="1"/>
          </p:nvPr>
        </p:nvSpPr>
        <p:spPr>
          <a:xfrm>
            <a:off x="3441700" y="915194"/>
            <a:ext cx="8382000" cy="5910976"/>
          </a:xfrm>
        </p:spPr>
        <p:txBody>
          <a:bodyPr>
            <a:noAutofit/>
          </a:bodyPr>
          <a:lstStyle/>
          <a:p>
            <a:pPr algn="just">
              <a:lnSpc>
                <a:spcPct val="135000"/>
              </a:lnSpc>
              <a:spcBef>
                <a:spcPts val="576"/>
              </a:spcBef>
            </a:pPr>
            <a:r>
              <a:rPr lang="en-US" altLang="zh-CN" dirty="0">
                <a:solidFill>
                  <a:srgbClr val="7030A0"/>
                </a:solidFill>
                <a:latin typeface="+mn-ea"/>
              </a:rPr>
              <a:t>1820</a:t>
            </a:r>
            <a:r>
              <a:rPr lang="zh-CN" altLang="en-US" dirty="0">
                <a:solidFill>
                  <a:srgbClr val="7030A0"/>
                </a:solidFill>
                <a:latin typeface="+mn-ea"/>
              </a:rPr>
              <a:t>年</a:t>
            </a:r>
            <a:r>
              <a:rPr lang="zh-CN" altLang="en-US" dirty="0">
                <a:latin typeface="+mn-ea"/>
              </a:rPr>
              <a:t>开始读</a:t>
            </a:r>
            <a:r>
              <a:rPr lang="en-US" altLang="zh-CN" dirty="0">
                <a:latin typeface="+mn-ea"/>
              </a:rPr>
              <a:t>P</a:t>
            </a:r>
            <a:r>
              <a:rPr lang="zh-CN" altLang="en-US" dirty="0">
                <a:latin typeface="+mn-ea"/>
              </a:rPr>
              <a:t>．</a:t>
            </a:r>
            <a:r>
              <a:rPr lang="en-US" altLang="zh-CN" dirty="0">
                <a:latin typeface="+mn-ea"/>
              </a:rPr>
              <a:t>S</a:t>
            </a:r>
            <a:r>
              <a:rPr lang="zh-CN" altLang="en-US" dirty="0">
                <a:latin typeface="+mn-ea"/>
              </a:rPr>
              <a:t>．</a:t>
            </a:r>
            <a:r>
              <a:rPr lang="zh-CN" altLang="en-US" dirty="0">
                <a:solidFill>
                  <a:srgbClr val="C00000"/>
                </a:solidFill>
                <a:latin typeface="+mn-ea"/>
              </a:rPr>
              <a:t>拉普拉斯</a:t>
            </a:r>
            <a:r>
              <a:rPr lang="zh-CN" altLang="en-US" dirty="0">
                <a:latin typeface="+mn-ea"/>
              </a:rPr>
              <a:t>（</a:t>
            </a:r>
            <a:r>
              <a:rPr lang="en-US" altLang="zh-CN" dirty="0">
                <a:latin typeface="+mn-ea"/>
              </a:rPr>
              <a:t>Laplace</a:t>
            </a:r>
            <a:r>
              <a:rPr lang="zh-CN" altLang="en-US" dirty="0">
                <a:latin typeface="+mn-ea"/>
              </a:rPr>
              <a:t>）的著作</a:t>
            </a:r>
            <a:r>
              <a:rPr lang="en-US" altLang="zh-CN" dirty="0">
                <a:latin typeface="+mn-ea"/>
              </a:rPr>
              <a:t>《</a:t>
            </a:r>
            <a:r>
              <a:rPr lang="zh-CN" altLang="en-US" dirty="0">
                <a:latin typeface="+mn-ea"/>
              </a:rPr>
              <a:t>天体力学</a:t>
            </a:r>
            <a:r>
              <a:rPr lang="en-US" altLang="zh-CN" dirty="0">
                <a:latin typeface="+mn-ea"/>
              </a:rPr>
              <a:t>》</a:t>
            </a:r>
            <a:r>
              <a:rPr lang="zh-CN" altLang="en-US" dirty="0">
                <a:latin typeface="+mn-ea"/>
              </a:rPr>
              <a:t>，</a:t>
            </a:r>
            <a:r>
              <a:rPr lang="en-US" altLang="zh-CN" dirty="0">
                <a:latin typeface="+mn-ea"/>
              </a:rPr>
              <a:t>1822</a:t>
            </a:r>
            <a:r>
              <a:rPr lang="zh-CN" altLang="en-US" dirty="0">
                <a:latin typeface="+mn-ea"/>
              </a:rPr>
              <a:t>年指出了此书中的一个错误；同年他开始进行科学研究工作，对</a:t>
            </a:r>
            <a:r>
              <a:rPr lang="zh-CN" altLang="en-US" dirty="0">
                <a:solidFill>
                  <a:srgbClr val="7030A0"/>
                </a:solidFill>
                <a:latin typeface="+mn-ea"/>
              </a:rPr>
              <a:t>曲线</a:t>
            </a:r>
            <a:r>
              <a:rPr lang="zh-CN" altLang="en-US" dirty="0">
                <a:latin typeface="+mn-ea"/>
              </a:rPr>
              <a:t>和</a:t>
            </a:r>
            <a:r>
              <a:rPr lang="zh-CN" altLang="en-US" dirty="0">
                <a:solidFill>
                  <a:srgbClr val="7030A0"/>
                </a:solidFill>
                <a:latin typeface="+mn-ea"/>
              </a:rPr>
              <a:t>曲面</a:t>
            </a:r>
            <a:r>
              <a:rPr lang="zh-CN" altLang="en-US" dirty="0">
                <a:latin typeface="+mn-ea"/>
              </a:rPr>
              <a:t>的性质进行了系列研究，并用于</a:t>
            </a:r>
            <a:r>
              <a:rPr lang="zh-CN" altLang="en-US" dirty="0">
                <a:solidFill>
                  <a:srgbClr val="7030A0"/>
                </a:solidFill>
                <a:latin typeface="+mn-ea"/>
              </a:rPr>
              <a:t>几何光学</a:t>
            </a:r>
            <a:r>
              <a:rPr lang="zh-CN" altLang="en-US" dirty="0">
                <a:latin typeface="+mn-ea"/>
              </a:rPr>
              <a:t>。</a:t>
            </a:r>
            <a:endParaRPr lang="en-US" altLang="zh-CN" dirty="0">
              <a:latin typeface="+mn-ea"/>
            </a:endParaRPr>
          </a:p>
          <a:p>
            <a:pPr algn="just">
              <a:lnSpc>
                <a:spcPct val="135000"/>
              </a:lnSpc>
              <a:spcBef>
                <a:spcPts val="576"/>
              </a:spcBef>
            </a:pPr>
            <a:r>
              <a:rPr lang="zh-CN" altLang="en-US" dirty="0">
                <a:latin typeface="+mn-ea"/>
              </a:rPr>
              <a:t>爱尔兰科学院院士</a:t>
            </a:r>
            <a:r>
              <a:rPr lang="en-US" altLang="zh-CN" dirty="0">
                <a:latin typeface="+mn-ea"/>
              </a:rPr>
              <a:t>R</a:t>
            </a:r>
            <a:r>
              <a:rPr lang="zh-CN" altLang="en-US" dirty="0">
                <a:latin typeface="+mn-ea"/>
              </a:rPr>
              <a:t>．</a:t>
            </a:r>
            <a:r>
              <a:rPr lang="en-US" altLang="zh-CN" dirty="0">
                <a:latin typeface="+mn-ea"/>
              </a:rPr>
              <a:t>J</a:t>
            </a:r>
            <a:r>
              <a:rPr lang="zh-CN" altLang="en-US" dirty="0">
                <a:latin typeface="+mn-ea"/>
              </a:rPr>
              <a:t>．</a:t>
            </a:r>
            <a:r>
              <a:rPr lang="zh-CN" altLang="en-US" dirty="0">
                <a:solidFill>
                  <a:srgbClr val="C00000"/>
                </a:solidFill>
                <a:latin typeface="+mn-ea"/>
              </a:rPr>
              <a:t>布林克莱</a:t>
            </a:r>
            <a:r>
              <a:rPr lang="zh-CN" altLang="en-US" dirty="0">
                <a:latin typeface="+mn-ea"/>
              </a:rPr>
              <a:t>（</a:t>
            </a:r>
            <a:r>
              <a:rPr lang="en-US" altLang="zh-CN" dirty="0">
                <a:latin typeface="+mn-ea"/>
              </a:rPr>
              <a:t>Brinkley</a:t>
            </a:r>
            <a:r>
              <a:rPr lang="zh-CN" altLang="en-US" dirty="0">
                <a:latin typeface="+mn-ea"/>
              </a:rPr>
              <a:t>）称他是“这个年龄（</a:t>
            </a:r>
            <a:r>
              <a:rPr lang="en-US" altLang="zh-CN" dirty="0">
                <a:latin typeface="+mn-ea"/>
              </a:rPr>
              <a:t>17</a:t>
            </a:r>
            <a:r>
              <a:rPr lang="zh-CN" altLang="en-US" dirty="0">
                <a:latin typeface="+mn-ea"/>
              </a:rPr>
              <a:t>岁）的第一数学家”。</a:t>
            </a:r>
            <a:endParaRPr lang="en-US" altLang="zh-CN" dirty="0">
              <a:latin typeface="+mn-ea"/>
            </a:endParaRPr>
          </a:p>
          <a:p>
            <a:pPr algn="just">
              <a:lnSpc>
                <a:spcPct val="135000"/>
              </a:lnSpc>
              <a:spcBef>
                <a:spcPts val="576"/>
              </a:spcBef>
            </a:pPr>
            <a:r>
              <a:rPr lang="zh-CN" altLang="en-US" dirty="0">
                <a:latin typeface="+mn-ea"/>
              </a:rPr>
              <a:t>首先建立了</a:t>
            </a:r>
            <a:r>
              <a:rPr lang="zh-CN" altLang="en-US" dirty="0">
                <a:solidFill>
                  <a:srgbClr val="0000FF"/>
                </a:solidFill>
                <a:latin typeface="+mn-ea"/>
              </a:rPr>
              <a:t>光学的数学理论</a:t>
            </a:r>
            <a:r>
              <a:rPr lang="zh-CN" altLang="en-US" dirty="0">
                <a:latin typeface="+mn-ea"/>
              </a:rPr>
              <a:t>，并把这种理论移植到</a:t>
            </a:r>
            <a:r>
              <a:rPr lang="zh-CN" altLang="en-US" dirty="0">
                <a:solidFill>
                  <a:srgbClr val="0000FF"/>
                </a:solidFill>
                <a:latin typeface="+mn-ea"/>
              </a:rPr>
              <a:t>动力学</a:t>
            </a:r>
            <a:r>
              <a:rPr lang="zh-CN" altLang="en-US" dirty="0">
                <a:latin typeface="+mn-ea"/>
              </a:rPr>
              <a:t>中去，提出了著名的“</a:t>
            </a:r>
            <a:r>
              <a:rPr lang="zh-CN" altLang="en-US" dirty="0">
                <a:solidFill>
                  <a:srgbClr val="7030A0"/>
                </a:solidFill>
                <a:latin typeface="+mn-ea"/>
              </a:rPr>
              <a:t>哈密顿最小作用原理</a:t>
            </a:r>
            <a:r>
              <a:rPr lang="zh-CN" altLang="en-US" dirty="0">
                <a:latin typeface="+mn-ea"/>
              </a:rPr>
              <a:t>”，即用一个变分式推出各种动力学定律。</a:t>
            </a:r>
            <a:endParaRPr lang="en-US" altLang="zh-CN" dirty="0">
              <a:latin typeface="+mn-ea"/>
            </a:endParaRPr>
          </a:p>
          <a:p>
            <a:pPr algn="just">
              <a:lnSpc>
                <a:spcPct val="135000"/>
              </a:lnSpc>
              <a:spcBef>
                <a:spcPts val="576"/>
              </a:spcBef>
            </a:pPr>
            <a:r>
              <a:rPr lang="zh-CN" altLang="en-US" dirty="0">
                <a:latin typeface="+mn-ea"/>
              </a:rPr>
              <a:t>还把广义坐标和广义动量作为典型变量来建立动力学方程──</a:t>
            </a:r>
            <a:r>
              <a:rPr lang="zh-CN" altLang="en-US" dirty="0">
                <a:solidFill>
                  <a:srgbClr val="C00000"/>
                </a:solidFill>
                <a:latin typeface="+mn-ea"/>
              </a:rPr>
              <a:t>哈密顿典型方程</a:t>
            </a:r>
            <a:r>
              <a:rPr lang="zh-CN" altLang="en-US" dirty="0">
                <a:latin typeface="+mn-ea"/>
              </a:rPr>
              <a:t>。</a:t>
            </a:r>
            <a:endParaRPr lang="en-US" altLang="zh-CN" dirty="0">
              <a:latin typeface="+mn-ea"/>
            </a:endParaRPr>
          </a:p>
        </p:txBody>
      </p:sp>
      <p:sp>
        <p:nvSpPr>
          <p:cNvPr id="9" name="Rectangle 3">
            <a:extLst>
              <a:ext uri="{FF2B5EF4-FFF2-40B4-BE49-F238E27FC236}">
                <a16:creationId xmlns:a16="http://schemas.microsoft.com/office/drawing/2014/main" id="{D1E47624-B624-450A-B1C5-8DDCF4EE26C8}"/>
              </a:ext>
            </a:extLst>
          </p:cNvPr>
          <p:cNvSpPr/>
          <p:nvPr/>
        </p:nvSpPr>
        <p:spPr>
          <a:xfrm>
            <a:off x="307975" y="4818753"/>
            <a:ext cx="3124200" cy="1688411"/>
          </a:xfrm>
          <a:prstGeom prst="rect">
            <a:avLst/>
          </a:prstGeom>
        </p:spPr>
        <p:txBody>
          <a:bodyPr wrap="square">
            <a:spAutoFit/>
          </a:bodyPr>
          <a:lstStyle/>
          <a:p>
            <a:pPr>
              <a:lnSpc>
                <a:spcPct val="150000"/>
              </a:lnSpc>
            </a:pPr>
            <a:r>
              <a:rPr lang="zh-CN" altLang="en-US" b="1" dirty="0">
                <a:solidFill>
                  <a:srgbClr val="0000FF"/>
                </a:solidFill>
                <a:cs typeface="Arial" panose="020B0604020202020204" pitchFamily="34" charset="0"/>
              </a:rPr>
              <a:t>威廉</a:t>
            </a:r>
            <a:r>
              <a:rPr lang="en-US" altLang="zh-CN" b="1" dirty="0">
                <a:solidFill>
                  <a:srgbClr val="0000FF"/>
                </a:solidFill>
                <a:cs typeface="Arial" panose="020B0604020202020204" pitchFamily="34" charset="0"/>
              </a:rPr>
              <a:t>·</a:t>
            </a:r>
            <a:r>
              <a:rPr lang="zh-CN" altLang="en-US" b="1" dirty="0">
                <a:solidFill>
                  <a:srgbClr val="0000FF"/>
                </a:solidFill>
                <a:cs typeface="Arial" panose="020B0604020202020204" pitchFamily="34" charset="0"/>
              </a:rPr>
              <a:t>哈密顿</a:t>
            </a:r>
            <a:endParaRPr lang="en-US" altLang="zh-CN" b="1" dirty="0">
              <a:solidFill>
                <a:srgbClr val="0000FF"/>
              </a:solidFill>
              <a:cs typeface="Arial" panose="020B0604020202020204" pitchFamily="34" charset="0"/>
            </a:endParaRPr>
          </a:p>
          <a:p>
            <a:pPr>
              <a:lnSpc>
                <a:spcPct val="150000"/>
              </a:lnSpc>
            </a:pPr>
            <a:r>
              <a:rPr lang="zh-CN" altLang="en-US" b="1" dirty="0">
                <a:solidFill>
                  <a:srgbClr val="333333"/>
                </a:solidFill>
                <a:cs typeface="Arial" panose="020B0604020202020204" pitchFamily="34" charset="0"/>
              </a:rPr>
              <a:t>爱尔兰数学家、物理学家、力学家</a:t>
            </a:r>
            <a:endParaRPr lang="zh-CN" altLang="en-US" b="1" dirty="0"/>
          </a:p>
        </p:txBody>
      </p:sp>
      <p:pic>
        <p:nvPicPr>
          <p:cNvPr id="10" name="图片 9">
            <a:extLst>
              <a:ext uri="{FF2B5EF4-FFF2-40B4-BE49-F238E27FC236}">
                <a16:creationId xmlns:a16="http://schemas.microsoft.com/office/drawing/2014/main" id="{5AFCB45A-3D3F-4B2D-B0E3-5269D501768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975" y="1219994"/>
            <a:ext cx="2606469" cy="3400800"/>
          </a:xfrm>
          <a:prstGeom prst="rect">
            <a:avLst/>
          </a:prstGeom>
          <a:noFill/>
          <a:ln>
            <a:noFill/>
          </a:ln>
        </p:spPr>
      </p:pic>
    </p:spTree>
    <p:custDataLst>
      <p:tags r:id="rId1"/>
    </p:custDataLst>
    <p:extLst>
      <p:ext uri="{BB962C8B-B14F-4D97-AF65-F5344CB8AC3E}">
        <p14:creationId xmlns:p14="http://schemas.microsoft.com/office/powerpoint/2010/main" val="1649806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a:extLst>
              <a:ext uri="{FF2B5EF4-FFF2-40B4-BE49-F238E27FC236}">
                <a16:creationId xmlns:a16="http://schemas.microsoft.com/office/drawing/2014/main" id="{9D5DD019-5E6D-4495-96D4-70BB0F52707F}"/>
              </a:ext>
            </a:extLst>
          </p:cNvPr>
          <p:cNvSpPr>
            <a:spLocks noGrp="1" noChangeArrowheads="1"/>
          </p:cNvSpPr>
          <p:nvPr>
            <p:ph type="title"/>
          </p:nvPr>
        </p:nvSpPr>
        <p:spPr/>
        <p:txBody>
          <a:bodyPr/>
          <a:lstStyle/>
          <a:p>
            <a:r>
              <a:rPr lang="zh-CN" altLang="en-US" dirty="0"/>
              <a:t>算法</a:t>
            </a:r>
            <a:r>
              <a:rPr lang="en-US" altLang="zh-CN" dirty="0"/>
              <a:t>7.9  </a:t>
            </a:r>
            <a:r>
              <a:rPr lang="zh-CN" altLang="en-US" dirty="0">
                <a:solidFill>
                  <a:srgbClr val="C00000"/>
                </a:solidFill>
              </a:rPr>
              <a:t>根树转化为二元树</a:t>
            </a:r>
            <a:r>
              <a:rPr lang="zh-CN" altLang="en-US" dirty="0"/>
              <a:t>算法：</a:t>
            </a:r>
          </a:p>
        </p:txBody>
      </p:sp>
      <p:sp>
        <p:nvSpPr>
          <p:cNvPr id="1388547" name="Rectangle 3">
            <a:extLst>
              <a:ext uri="{FF2B5EF4-FFF2-40B4-BE49-F238E27FC236}">
                <a16:creationId xmlns:a16="http://schemas.microsoft.com/office/drawing/2014/main" id="{0171FD2C-9C69-4D5A-BE6F-4E26F10A3551}"/>
              </a:ext>
            </a:extLst>
          </p:cNvPr>
          <p:cNvSpPr>
            <a:spLocks noGrp="1" noChangeArrowheads="1"/>
          </p:cNvSpPr>
          <p:nvPr>
            <p:ph type="body" idx="1"/>
          </p:nvPr>
        </p:nvSpPr>
        <p:spPr>
          <a:xfrm>
            <a:off x="917576" y="1067594"/>
            <a:ext cx="9829799" cy="3863283"/>
          </a:xfrm>
        </p:spPr>
        <p:txBody>
          <a:bodyPr/>
          <a:lstStyle/>
          <a:p>
            <a:pPr marL="533507" indent="-533507" algn="just">
              <a:lnSpc>
                <a:spcPct val="150000"/>
              </a:lnSpc>
              <a:buClr>
                <a:srgbClr val="FF0000"/>
              </a:buClr>
              <a:buSzPct val="100000"/>
              <a:buFont typeface="Wingdings" panose="05000000000000000000" pitchFamily="2" charset="2"/>
              <a:buAutoNum type="arabicPeriod"/>
            </a:pPr>
            <a:r>
              <a:rPr lang="zh-CN" altLang="en-US" dirty="0"/>
              <a:t>从</a:t>
            </a:r>
            <a:r>
              <a:rPr lang="zh-CN" altLang="en-US" dirty="0">
                <a:solidFill>
                  <a:srgbClr val="0000FF"/>
                </a:solidFill>
              </a:rPr>
              <a:t>根</a:t>
            </a:r>
            <a:r>
              <a:rPr lang="zh-CN" altLang="en-US" dirty="0"/>
              <a:t>开始，</a:t>
            </a:r>
            <a:r>
              <a:rPr lang="zh-CN" altLang="en-US" dirty="0">
                <a:solidFill>
                  <a:srgbClr val="0000FF"/>
                </a:solidFill>
              </a:rPr>
              <a:t>保留</a:t>
            </a:r>
            <a:r>
              <a:rPr lang="zh-CN" altLang="en-US" dirty="0"/>
              <a:t>每个</a:t>
            </a:r>
            <a:r>
              <a:rPr lang="zh-CN" altLang="en-US" dirty="0">
                <a:solidFill>
                  <a:srgbClr val="0000FF"/>
                </a:solidFill>
              </a:rPr>
              <a:t>父亲同其最左边儿子</a:t>
            </a:r>
            <a:r>
              <a:rPr lang="zh-CN" altLang="en-US" dirty="0"/>
              <a:t>的</a:t>
            </a:r>
            <a:r>
              <a:rPr lang="zh-CN" altLang="en-US" dirty="0">
                <a:solidFill>
                  <a:schemeClr val="accent2"/>
                </a:solidFill>
              </a:rPr>
              <a:t>连线</a:t>
            </a:r>
            <a:r>
              <a:rPr lang="zh-CN" altLang="en-US" dirty="0"/>
              <a:t>，</a:t>
            </a:r>
            <a:r>
              <a:rPr lang="zh-CN" altLang="en-US" dirty="0">
                <a:solidFill>
                  <a:srgbClr val="800080"/>
                </a:solidFill>
              </a:rPr>
              <a:t>撤销与别的儿子</a:t>
            </a:r>
            <a:r>
              <a:rPr lang="zh-CN" altLang="en-US" dirty="0"/>
              <a:t>的</a:t>
            </a:r>
            <a:r>
              <a:rPr lang="zh-CN" altLang="en-US" dirty="0">
                <a:solidFill>
                  <a:schemeClr val="accent2"/>
                </a:solidFill>
              </a:rPr>
              <a:t>连线</a:t>
            </a:r>
            <a:r>
              <a:rPr lang="zh-CN" altLang="en-US" dirty="0"/>
              <a:t>。</a:t>
            </a:r>
          </a:p>
          <a:p>
            <a:pPr marL="533507" indent="-533507" algn="just">
              <a:lnSpc>
                <a:spcPct val="150000"/>
              </a:lnSpc>
              <a:buClr>
                <a:srgbClr val="FF0000"/>
              </a:buClr>
              <a:buSzPct val="100000"/>
              <a:buFont typeface="Wingdings" panose="05000000000000000000" pitchFamily="2" charset="2"/>
              <a:buAutoNum type="arabicPeriod"/>
            </a:pPr>
            <a:r>
              <a:rPr lang="zh-CN" altLang="en-US" dirty="0">
                <a:solidFill>
                  <a:srgbClr val="0000FF"/>
                </a:solidFill>
              </a:rPr>
              <a:t>兄弟间</a:t>
            </a:r>
            <a:r>
              <a:rPr lang="zh-CN" altLang="en-US" dirty="0"/>
              <a:t>用</a:t>
            </a:r>
            <a:r>
              <a:rPr lang="zh-CN" altLang="en-US" dirty="0">
                <a:solidFill>
                  <a:srgbClr val="0000FF"/>
                </a:solidFill>
              </a:rPr>
              <a:t>从左向右的有向边</a:t>
            </a:r>
            <a:r>
              <a:rPr lang="zh-CN" altLang="en-US" dirty="0"/>
              <a:t>连接。</a:t>
            </a:r>
          </a:p>
          <a:p>
            <a:pPr marL="533507" indent="-533507" algn="just">
              <a:lnSpc>
                <a:spcPct val="150000"/>
              </a:lnSpc>
              <a:buClr>
                <a:srgbClr val="FF0000"/>
              </a:buClr>
              <a:buSzPct val="100000"/>
              <a:buFont typeface="Wingdings" panose="05000000000000000000" pitchFamily="2" charset="2"/>
              <a:buAutoNum type="arabicPeriod"/>
            </a:pPr>
            <a:r>
              <a:rPr lang="zh-CN" altLang="en-US" dirty="0"/>
              <a:t>按如下方法确定</a:t>
            </a:r>
            <a:r>
              <a:rPr lang="en-US" altLang="zh-CN" dirty="0"/>
              <a:t>2</a:t>
            </a:r>
            <a:r>
              <a:rPr lang="zh-CN" altLang="en-US" dirty="0"/>
              <a:t>元树中结点的左儿子和右儿子：</a:t>
            </a:r>
            <a:r>
              <a:rPr lang="zh-CN" altLang="en-US" dirty="0">
                <a:solidFill>
                  <a:srgbClr val="0000FF"/>
                </a:solidFill>
              </a:rPr>
              <a:t>直接位于给定结点下面的结点，作为左儿子</a:t>
            </a:r>
            <a:r>
              <a:rPr lang="zh-CN" altLang="en-US" dirty="0"/>
              <a:t>，</a:t>
            </a:r>
            <a:r>
              <a:rPr lang="zh-CN" altLang="en-US" dirty="0">
                <a:solidFill>
                  <a:srgbClr val="800080"/>
                </a:solidFill>
              </a:rPr>
              <a:t>对于同一水平线上与给定结点右邻的结点，作为右儿子</a:t>
            </a:r>
            <a:r>
              <a:rPr lang="zh-CN" altLang="en-US" dirty="0"/>
              <a:t>，依此类推。</a:t>
            </a:r>
          </a:p>
        </p:txBody>
      </p:sp>
      <p:sp>
        <p:nvSpPr>
          <p:cNvPr id="1388549" name="AutoShape 5">
            <a:extLst>
              <a:ext uri="{FF2B5EF4-FFF2-40B4-BE49-F238E27FC236}">
                <a16:creationId xmlns:a16="http://schemas.microsoft.com/office/drawing/2014/main" id="{7E5D465A-C878-4ADA-873E-E3CC2DC8B482}"/>
              </a:ext>
            </a:extLst>
          </p:cNvPr>
          <p:cNvSpPr>
            <a:spLocks noChangeArrowheads="1"/>
          </p:cNvSpPr>
          <p:nvPr/>
        </p:nvSpPr>
        <p:spPr bwMode="auto">
          <a:xfrm>
            <a:off x="1641475" y="4655286"/>
            <a:ext cx="8382000" cy="1974908"/>
          </a:xfrm>
          <a:prstGeom prst="horizontalScroll">
            <a:avLst>
              <a:gd name="adj" fmla="val 12500"/>
            </a:avLst>
          </a:prstGeom>
          <a:gradFill rotWithShape="1">
            <a:gsLst>
              <a:gs pos="0">
                <a:srgbClr val="765E00"/>
              </a:gs>
              <a:gs pos="50000">
                <a:srgbClr val="FFCC00"/>
              </a:gs>
              <a:gs pos="100000">
                <a:srgbClr val="765E00"/>
              </a:gs>
            </a:gsLst>
            <a:lin ang="5400000" scaled="1"/>
          </a:gradFill>
          <a:ln w="12700">
            <a:solidFill>
              <a:srgbClr val="003300"/>
            </a:solidFill>
            <a:round/>
            <a:headEnd/>
            <a:tailEnd/>
          </a:ln>
        </p:spPr>
        <p:txBody>
          <a:bodyPr anchor="ct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nSpc>
                <a:spcPct val="150000"/>
              </a:lnSpc>
              <a:spcBef>
                <a:spcPts val="600"/>
              </a:spcBef>
            </a:pPr>
            <a:r>
              <a:rPr lang="zh-CN" altLang="zh-CN" sz="2400" b="1" dirty="0">
                <a:solidFill>
                  <a:srgbClr val="7030A0"/>
                </a:solidFill>
                <a:latin typeface="+mn-lt"/>
                <a:ea typeface="+mn-ea"/>
              </a:rPr>
              <a:t>解题小贴士</a:t>
            </a:r>
            <a:r>
              <a:rPr lang="en-US" altLang="zh-CN" sz="2400" b="1" dirty="0">
                <a:solidFill>
                  <a:srgbClr val="7030A0"/>
                </a:solidFill>
                <a:latin typeface="+mn-lt"/>
                <a:ea typeface="+mn-ea"/>
              </a:rPr>
              <a:t>——</a:t>
            </a:r>
            <a:r>
              <a:rPr lang="zh-CN" altLang="zh-CN" sz="2400" b="1" dirty="0">
                <a:solidFill>
                  <a:srgbClr val="7030A0"/>
                </a:solidFill>
                <a:latin typeface="+mn-lt"/>
                <a:ea typeface="+mn-ea"/>
              </a:rPr>
              <a:t>根树转化为</a:t>
            </a:r>
            <a:r>
              <a:rPr lang="en-US" altLang="zh-CN" sz="2400" b="1" dirty="0">
                <a:solidFill>
                  <a:srgbClr val="7030A0"/>
                </a:solidFill>
                <a:latin typeface="+mn-lt"/>
                <a:ea typeface="+mn-ea"/>
              </a:rPr>
              <a:t>2</a:t>
            </a:r>
            <a:r>
              <a:rPr lang="zh-CN" altLang="zh-CN" sz="2400" b="1" dirty="0">
                <a:solidFill>
                  <a:srgbClr val="7030A0"/>
                </a:solidFill>
                <a:latin typeface="+mn-lt"/>
                <a:ea typeface="+mn-ea"/>
              </a:rPr>
              <a:t>元树</a:t>
            </a:r>
          </a:p>
          <a:p>
            <a:pPr>
              <a:lnSpc>
                <a:spcPct val="150000"/>
              </a:lnSpc>
              <a:spcBef>
                <a:spcPts val="600"/>
              </a:spcBef>
            </a:pPr>
            <a:r>
              <a:rPr lang="zh-CN" altLang="zh-CN" sz="2400" b="1" dirty="0">
                <a:solidFill>
                  <a:srgbClr val="0000FF"/>
                </a:solidFill>
                <a:latin typeface="+mn-lt"/>
                <a:ea typeface="+mn-ea"/>
              </a:rPr>
              <a:t>从根开始，只保留最左边儿子，</a:t>
            </a:r>
            <a:r>
              <a:rPr lang="zh-CN" altLang="zh-CN" sz="2400" b="1" dirty="0">
                <a:latin typeface="+mn-lt"/>
                <a:ea typeface="+mn-ea"/>
              </a:rPr>
              <a:t>相邻的弟弟变为右儿子。</a:t>
            </a:r>
            <a:endParaRPr lang="en-US" altLang="zh-CN" sz="2400" b="1" dirty="0">
              <a:latin typeface="+mn-lt"/>
              <a:ea typeface="+mn-ea"/>
            </a:endParaRPr>
          </a:p>
          <a:p>
            <a:endParaRPr lang="zh-CN" altLang="en-US" sz="1100" b="1" dirty="0">
              <a:solidFill>
                <a:srgbClr val="C00000"/>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88547">
                                            <p:txEl>
                                              <p:pRg st="0" end="0"/>
                                            </p:txEl>
                                          </p:spTgt>
                                        </p:tgtEl>
                                        <p:attrNameLst>
                                          <p:attrName>style.visibility</p:attrName>
                                        </p:attrNameLst>
                                      </p:cBhvr>
                                      <p:to>
                                        <p:strVal val="visible"/>
                                      </p:to>
                                    </p:set>
                                    <p:anim calcmode="lin" valueType="num">
                                      <p:cBhvr additive="base">
                                        <p:cTn id="7" dur="500" fill="hold"/>
                                        <p:tgtEl>
                                          <p:spTgt spid="13885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8547">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88547">
                                            <p:txEl>
                                              <p:pRg st="1" end="1"/>
                                            </p:txEl>
                                          </p:spTgt>
                                        </p:tgtEl>
                                        <p:attrNameLst>
                                          <p:attrName>style.visibility</p:attrName>
                                        </p:attrNameLst>
                                      </p:cBhvr>
                                      <p:to>
                                        <p:strVal val="visible"/>
                                      </p:to>
                                    </p:set>
                                    <p:anim calcmode="lin" valueType="num">
                                      <p:cBhvr additive="base">
                                        <p:cTn id="12" dur="500" fill="hold"/>
                                        <p:tgtEl>
                                          <p:spTgt spid="1388547">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388547">
                                            <p:txEl>
                                              <p:pRg st="1" end="1"/>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388547">
                                            <p:txEl>
                                              <p:pRg st="2" end="2"/>
                                            </p:txEl>
                                          </p:spTgt>
                                        </p:tgtEl>
                                        <p:attrNameLst>
                                          <p:attrName>style.visibility</p:attrName>
                                        </p:attrNameLst>
                                      </p:cBhvr>
                                      <p:to>
                                        <p:strVal val="visible"/>
                                      </p:to>
                                    </p:set>
                                    <p:anim calcmode="lin" valueType="num">
                                      <p:cBhvr additive="base">
                                        <p:cTn id="17" dur="500" fill="hold"/>
                                        <p:tgtEl>
                                          <p:spTgt spid="138854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885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88549"/>
                                        </p:tgtEl>
                                        <p:attrNameLst>
                                          <p:attrName>style.visibility</p:attrName>
                                        </p:attrNameLst>
                                      </p:cBhvr>
                                      <p:to>
                                        <p:strVal val="visible"/>
                                      </p:to>
                                    </p:set>
                                    <p:anim calcmode="lin" valueType="num">
                                      <p:cBhvr additive="base">
                                        <p:cTn id="23" dur="500" fill="hold"/>
                                        <p:tgtEl>
                                          <p:spTgt spid="1388549"/>
                                        </p:tgtEl>
                                        <p:attrNameLst>
                                          <p:attrName>ppt_x</p:attrName>
                                        </p:attrNameLst>
                                      </p:cBhvr>
                                      <p:tavLst>
                                        <p:tav tm="0">
                                          <p:val>
                                            <p:strVal val="#ppt_x"/>
                                          </p:val>
                                        </p:tav>
                                        <p:tav tm="100000">
                                          <p:val>
                                            <p:strVal val="#ppt_x"/>
                                          </p:val>
                                        </p:tav>
                                      </p:tavLst>
                                    </p:anim>
                                    <p:anim calcmode="lin" valueType="num">
                                      <p:cBhvr additive="base">
                                        <p:cTn id="24" dur="500" fill="hold"/>
                                        <p:tgtEl>
                                          <p:spTgt spid="13885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8547" grpId="0" uiExpand="1" build="p"/>
      <p:bldP spid="138854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a:extLst>
              <a:ext uri="{FF2B5EF4-FFF2-40B4-BE49-F238E27FC236}">
                <a16:creationId xmlns:a16="http://schemas.microsoft.com/office/drawing/2014/main" id="{CEDB3CA5-3618-474C-BFA7-19F98572796B}"/>
              </a:ext>
            </a:extLst>
          </p:cNvPr>
          <p:cNvSpPr>
            <a:spLocks noGrp="1" noChangeArrowheads="1"/>
          </p:cNvSpPr>
          <p:nvPr>
            <p:ph type="title"/>
          </p:nvPr>
        </p:nvSpPr>
        <p:spPr/>
        <p:txBody>
          <a:bodyPr/>
          <a:lstStyle/>
          <a:p>
            <a:pPr eaLnBrk="1" hangingPunct="1"/>
            <a:r>
              <a:rPr lang="zh-CN" altLang="en-US" dirty="0"/>
              <a:t>例</a:t>
            </a:r>
            <a:r>
              <a:rPr lang="en-US" altLang="zh-CN" dirty="0"/>
              <a:t>7.14</a:t>
            </a:r>
            <a:endParaRPr lang="zh-CN" altLang="en-US" dirty="0"/>
          </a:p>
        </p:txBody>
      </p:sp>
      <p:sp>
        <p:nvSpPr>
          <p:cNvPr id="1389571" name="Rectangle 3">
            <a:extLst>
              <a:ext uri="{FF2B5EF4-FFF2-40B4-BE49-F238E27FC236}">
                <a16:creationId xmlns:a16="http://schemas.microsoft.com/office/drawing/2014/main" id="{70ACE01C-E0C6-46EB-907C-D94030A02570}"/>
              </a:ext>
            </a:extLst>
          </p:cNvPr>
          <p:cNvSpPr>
            <a:spLocks noGrp="1" noChangeArrowheads="1"/>
          </p:cNvSpPr>
          <p:nvPr>
            <p:ph type="body" idx="1"/>
          </p:nvPr>
        </p:nvSpPr>
        <p:spPr>
          <a:xfrm>
            <a:off x="805286" y="996016"/>
            <a:ext cx="8066367" cy="604978"/>
          </a:xfrm>
        </p:spPr>
        <p:txBody>
          <a:bodyPr/>
          <a:lstStyle/>
          <a:p>
            <a:pPr marL="0" indent="0">
              <a:buNone/>
            </a:pPr>
            <a:r>
              <a:rPr lang="zh-CN" altLang="en-US" dirty="0"/>
              <a:t>将下图转化为一棵二元树。</a:t>
            </a:r>
          </a:p>
        </p:txBody>
      </p:sp>
      <p:grpSp>
        <p:nvGrpSpPr>
          <p:cNvPr id="2" name="Group 105">
            <a:extLst>
              <a:ext uri="{FF2B5EF4-FFF2-40B4-BE49-F238E27FC236}">
                <a16:creationId xmlns:a16="http://schemas.microsoft.com/office/drawing/2014/main" id="{33201E8F-C7C1-49C0-A214-C4C0F4D8A2D9}"/>
              </a:ext>
            </a:extLst>
          </p:cNvPr>
          <p:cNvGrpSpPr>
            <a:grpSpLocks/>
          </p:cNvGrpSpPr>
          <p:nvPr/>
        </p:nvGrpSpPr>
        <p:grpSpPr bwMode="auto">
          <a:xfrm>
            <a:off x="4011130" y="1600994"/>
            <a:ext cx="3922033" cy="3775948"/>
            <a:chOff x="1565" y="1162"/>
            <a:chExt cx="2470" cy="2378"/>
          </a:xfrm>
        </p:grpSpPr>
        <p:sp>
          <p:nvSpPr>
            <p:cNvPr id="58437" name="Oval 40">
              <a:extLst>
                <a:ext uri="{FF2B5EF4-FFF2-40B4-BE49-F238E27FC236}">
                  <a16:creationId xmlns:a16="http://schemas.microsoft.com/office/drawing/2014/main" id="{CBA8A22F-6DDC-43A0-9163-4561343B0CD1}"/>
                </a:ext>
              </a:extLst>
            </p:cNvPr>
            <p:cNvSpPr>
              <a:spLocks noChangeArrowheads="1"/>
            </p:cNvSpPr>
            <p:nvPr/>
          </p:nvSpPr>
          <p:spPr bwMode="auto">
            <a:xfrm>
              <a:off x="1651" y="2707"/>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8438" name="Oval 41">
              <a:extLst>
                <a:ext uri="{FF2B5EF4-FFF2-40B4-BE49-F238E27FC236}">
                  <a16:creationId xmlns:a16="http://schemas.microsoft.com/office/drawing/2014/main" id="{6B24A6B0-C91A-4176-A89B-D0ABC572E7C0}"/>
                </a:ext>
              </a:extLst>
            </p:cNvPr>
            <p:cNvSpPr>
              <a:spLocks noChangeArrowheads="1"/>
            </p:cNvSpPr>
            <p:nvPr/>
          </p:nvSpPr>
          <p:spPr bwMode="auto">
            <a:xfrm>
              <a:off x="3416" y="2083"/>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8439" name="Oval 42">
              <a:extLst>
                <a:ext uri="{FF2B5EF4-FFF2-40B4-BE49-F238E27FC236}">
                  <a16:creationId xmlns:a16="http://schemas.microsoft.com/office/drawing/2014/main" id="{0E1274F5-F5A2-4FF3-A646-53655B89705B}"/>
                </a:ext>
              </a:extLst>
            </p:cNvPr>
            <p:cNvSpPr>
              <a:spLocks noChangeArrowheads="1"/>
            </p:cNvSpPr>
            <p:nvPr/>
          </p:nvSpPr>
          <p:spPr bwMode="auto">
            <a:xfrm>
              <a:off x="2626" y="2113"/>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8440" name="Oval 43">
              <a:extLst>
                <a:ext uri="{FF2B5EF4-FFF2-40B4-BE49-F238E27FC236}">
                  <a16:creationId xmlns:a16="http://schemas.microsoft.com/office/drawing/2014/main" id="{76EB3DE3-A639-4FD2-9489-209D0CF16A6F}"/>
                </a:ext>
              </a:extLst>
            </p:cNvPr>
            <p:cNvSpPr>
              <a:spLocks noChangeArrowheads="1"/>
            </p:cNvSpPr>
            <p:nvPr/>
          </p:nvSpPr>
          <p:spPr bwMode="auto">
            <a:xfrm>
              <a:off x="2153" y="2707"/>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8441" name="Line 44">
              <a:extLst>
                <a:ext uri="{FF2B5EF4-FFF2-40B4-BE49-F238E27FC236}">
                  <a16:creationId xmlns:a16="http://schemas.microsoft.com/office/drawing/2014/main" id="{30570E04-48AF-4F38-AC17-D69249C2A84C}"/>
                </a:ext>
              </a:extLst>
            </p:cNvPr>
            <p:cNvSpPr>
              <a:spLocks noChangeAspect="1" noChangeShapeType="1"/>
            </p:cNvSpPr>
            <p:nvPr/>
          </p:nvSpPr>
          <p:spPr bwMode="auto">
            <a:xfrm>
              <a:off x="1939" y="2153"/>
              <a:ext cx="236" cy="543"/>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8442" name="Line 45">
              <a:extLst>
                <a:ext uri="{FF2B5EF4-FFF2-40B4-BE49-F238E27FC236}">
                  <a16:creationId xmlns:a16="http://schemas.microsoft.com/office/drawing/2014/main" id="{95F0CE68-7B3F-4315-BD45-07ECF3763178}"/>
                </a:ext>
              </a:extLst>
            </p:cNvPr>
            <p:cNvSpPr>
              <a:spLocks noChangeAspect="1" noChangeShapeType="1"/>
            </p:cNvSpPr>
            <p:nvPr/>
          </p:nvSpPr>
          <p:spPr bwMode="auto">
            <a:xfrm flipH="1">
              <a:off x="2319" y="2702"/>
              <a:ext cx="708" cy="566"/>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8443" name="Oval 46">
              <a:extLst>
                <a:ext uri="{FF2B5EF4-FFF2-40B4-BE49-F238E27FC236}">
                  <a16:creationId xmlns:a16="http://schemas.microsoft.com/office/drawing/2014/main" id="{BD1CD1E5-5000-4171-8EE3-A656E678B9FB}"/>
                </a:ext>
              </a:extLst>
            </p:cNvPr>
            <p:cNvSpPr>
              <a:spLocks noChangeArrowheads="1"/>
            </p:cNvSpPr>
            <p:nvPr/>
          </p:nvSpPr>
          <p:spPr bwMode="auto">
            <a:xfrm>
              <a:off x="2254" y="3250"/>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8444" name="Line 47">
              <a:extLst>
                <a:ext uri="{FF2B5EF4-FFF2-40B4-BE49-F238E27FC236}">
                  <a16:creationId xmlns:a16="http://schemas.microsoft.com/office/drawing/2014/main" id="{F9CB2951-4C12-4F89-9E11-C927D108127F}"/>
                </a:ext>
              </a:extLst>
            </p:cNvPr>
            <p:cNvSpPr>
              <a:spLocks noChangeAspect="1" noChangeShapeType="1"/>
            </p:cNvSpPr>
            <p:nvPr/>
          </p:nvSpPr>
          <p:spPr bwMode="auto">
            <a:xfrm>
              <a:off x="2685" y="1504"/>
              <a:ext cx="744" cy="595"/>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8445" name="Oval 48">
              <a:extLst>
                <a:ext uri="{FF2B5EF4-FFF2-40B4-BE49-F238E27FC236}">
                  <a16:creationId xmlns:a16="http://schemas.microsoft.com/office/drawing/2014/main" id="{11974C7A-11E2-46F8-9049-06CDC517710C}"/>
                </a:ext>
              </a:extLst>
            </p:cNvPr>
            <p:cNvSpPr>
              <a:spLocks noChangeArrowheads="1"/>
            </p:cNvSpPr>
            <p:nvPr/>
          </p:nvSpPr>
          <p:spPr bwMode="auto">
            <a:xfrm>
              <a:off x="3758" y="3262"/>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8446" name="Line 49">
              <a:extLst>
                <a:ext uri="{FF2B5EF4-FFF2-40B4-BE49-F238E27FC236}">
                  <a16:creationId xmlns:a16="http://schemas.microsoft.com/office/drawing/2014/main" id="{7681A475-7374-4EFB-8BA8-2FB585C15620}"/>
                </a:ext>
              </a:extLst>
            </p:cNvPr>
            <p:cNvSpPr>
              <a:spLocks noChangeAspect="1" noChangeShapeType="1"/>
            </p:cNvSpPr>
            <p:nvPr/>
          </p:nvSpPr>
          <p:spPr bwMode="auto">
            <a:xfrm flipH="1">
              <a:off x="3024" y="2137"/>
              <a:ext cx="425" cy="566"/>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8447" name="Oval 50">
              <a:extLst>
                <a:ext uri="{FF2B5EF4-FFF2-40B4-BE49-F238E27FC236}">
                  <a16:creationId xmlns:a16="http://schemas.microsoft.com/office/drawing/2014/main" id="{E76BD13B-DB66-466F-84C6-49C35A397A5A}"/>
                </a:ext>
              </a:extLst>
            </p:cNvPr>
            <p:cNvSpPr>
              <a:spLocks noChangeArrowheads="1"/>
            </p:cNvSpPr>
            <p:nvPr/>
          </p:nvSpPr>
          <p:spPr bwMode="auto">
            <a:xfrm>
              <a:off x="2992" y="2647"/>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8448" name="Oval 51">
              <a:extLst>
                <a:ext uri="{FF2B5EF4-FFF2-40B4-BE49-F238E27FC236}">
                  <a16:creationId xmlns:a16="http://schemas.microsoft.com/office/drawing/2014/main" id="{9A6730B8-A3F1-4F00-984D-6CA693FAE244}"/>
                </a:ext>
              </a:extLst>
            </p:cNvPr>
            <p:cNvSpPr>
              <a:spLocks noChangeArrowheads="1"/>
            </p:cNvSpPr>
            <p:nvPr/>
          </p:nvSpPr>
          <p:spPr bwMode="auto">
            <a:xfrm>
              <a:off x="2642" y="1477"/>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8449" name="Line 52">
              <a:extLst>
                <a:ext uri="{FF2B5EF4-FFF2-40B4-BE49-F238E27FC236}">
                  <a16:creationId xmlns:a16="http://schemas.microsoft.com/office/drawing/2014/main" id="{F3B60F70-2AD7-4E2E-9C55-36C77C04563D}"/>
                </a:ext>
              </a:extLst>
            </p:cNvPr>
            <p:cNvSpPr>
              <a:spLocks noChangeAspect="1" noChangeShapeType="1"/>
            </p:cNvSpPr>
            <p:nvPr/>
          </p:nvSpPr>
          <p:spPr bwMode="auto">
            <a:xfrm>
              <a:off x="2673" y="1545"/>
              <a:ext cx="0" cy="566"/>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8450" name="Oval 54">
              <a:extLst>
                <a:ext uri="{FF2B5EF4-FFF2-40B4-BE49-F238E27FC236}">
                  <a16:creationId xmlns:a16="http://schemas.microsoft.com/office/drawing/2014/main" id="{CE2A39E7-9F4F-4C35-A7AB-AD5E2324798E}"/>
                </a:ext>
              </a:extLst>
            </p:cNvPr>
            <p:cNvSpPr>
              <a:spLocks noChangeArrowheads="1"/>
            </p:cNvSpPr>
            <p:nvPr/>
          </p:nvSpPr>
          <p:spPr bwMode="auto">
            <a:xfrm>
              <a:off x="1895" y="2088"/>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8451" name="Line 55">
              <a:extLst>
                <a:ext uri="{FF2B5EF4-FFF2-40B4-BE49-F238E27FC236}">
                  <a16:creationId xmlns:a16="http://schemas.microsoft.com/office/drawing/2014/main" id="{D8892F62-E742-4F2A-AD10-354CF6314EC3}"/>
                </a:ext>
              </a:extLst>
            </p:cNvPr>
            <p:cNvSpPr>
              <a:spLocks noChangeAspect="1" noChangeShapeType="1"/>
            </p:cNvSpPr>
            <p:nvPr/>
          </p:nvSpPr>
          <p:spPr bwMode="auto">
            <a:xfrm flipH="1">
              <a:off x="1943" y="1532"/>
              <a:ext cx="708" cy="566"/>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8452" name="Line 56">
              <a:extLst>
                <a:ext uri="{FF2B5EF4-FFF2-40B4-BE49-F238E27FC236}">
                  <a16:creationId xmlns:a16="http://schemas.microsoft.com/office/drawing/2014/main" id="{D612F5E9-ED70-4E1D-9371-4EAED2862A91}"/>
                </a:ext>
              </a:extLst>
            </p:cNvPr>
            <p:cNvSpPr>
              <a:spLocks noChangeAspect="1" noChangeShapeType="1"/>
            </p:cNvSpPr>
            <p:nvPr/>
          </p:nvSpPr>
          <p:spPr bwMode="auto">
            <a:xfrm flipH="1">
              <a:off x="1681" y="2132"/>
              <a:ext cx="225" cy="566"/>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8453" name="Line 57">
              <a:extLst>
                <a:ext uri="{FF2B5EF4-FFF2-40B4-BE49-F238E27FC236}">
                  <a16:creationId xmlns:a16="http://schemas.microsoft.com/office/drawing/2014/main" id="{77466C18-3DF9-40F1-8F30-3C53AB274752}"/>
                </a:ext>
              </a:extLst>
            </p:cNvPr>
            <p:cNvSpPr>
              <a:spLocks noChangeAspect="1" noChangeShapeType="1"/>
            </p:cNvSpPr>
            <p:nvPr/>
          </p:nvSpPr>
          <p:spPr bwMode="auto">
            <a:xfrm>
              <a:off x="3042" y="2696"/>
              <a:ext cx="708" cy="566"/>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8454" name="Oval 58">
              <a:extLst>
                <a:ext uri="{FF2B5EF4-FFF2-40B4-BE49-F238E27FC236}">
                  <a16:creationId xmlns:a16="http://schemas.microsoft.com/office/drawing/2014/main" id="{4CEADF0F-96E1-41D1-8362-65E1537EDF86}"/>
                </a:ext>
              </a:extLst>
            </p:cNvPr>
            <p:cNvSpPr>
              <a:spLocks noChangeArrowheads="1"/>
            </p:cNvSpPr>
            <p:nvPr/>
          </p:nvSpPr>
          <p:spPr bwMode="auto">
            <a:xfrm>
              <a:off x="2992" y="3250"/>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8455" name="Line 59">
              <a:extLst>
                <a:ext uri="{FF2B5EF4-FFF2-40B4-BE49-F238E27FC236}">
                  <a16:creationId xmlns:a16="http://schemas.microsoft.com/office/drawing/2014/main" id="{58CA77C2-3020-4061-AA51-C7F97A26FF9C}"/>
                </a:ext>
              </a:extLst>
            </p:cNvPr>
            <p:cNvSpPr>
              <a:spLocks noChangeAspect="1" noChangeShapeType="1"/>
            </p:cNvSpPr>
            <p:nvPr/>
          </p:nvSpPr>
          <p:spPr bwMode="auto">
            <a:xfrm>
              <a:off x="3027" y="2702"/>
              <a:ext cx="0" cy="566"/>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8456" name="Text Box 60">
              <a:extLst>
                <a:ext uri="{FF2B5EF4-FFF2-40B4-BE49-F238E27FC236}">
                  <a16:creationId xmlns:a16="http://schemas.microsoft.com/office/drawing/2014/main" id="{866D4874-BF65-4024-A9A0-80B3AD622921}"/>
                </a:ext>
              </a:extLst>
            </p:cNvPr>
            <p:cNvSpPr txBox="1">
              <a:spLocks noChangeAspect="1" noChangeArrowheads="1"/>
            </p:cNvSpPr>
            <p:nvPr/>
          </p:nvSpPr>
          <p:spPr bwMode="auto">
            <a:xfrm>
              <a:off x="2547" y="1162"/>
              <a:ext cx="2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1</a:t>
              </a:r>
              <a:endParaRPr lang="en-US" altLang="zh-CN" sz="2400" b="1">
                <a:latin typeface="+mn-lt"/>
                <a:ea typeface="+mn-ea"/>
              </a:endParaRPr>
            </a:p>
          </p:txBody>
        </p:sp>
        <p:sp>
          <p:nvSpPr>
            <p:cNvPr id="58457" name="Text Box 61">
              <a:extLst>
                <a:ext uri="{FF2B5EF4-FFF2-40B4-BE49-F238E27FC236}">
                  <a16:creationId xmlns:a16="http://schemas.microsoft.com/office/drawing/2014/main" id="{D3BE9B67-A0ED-4D6E-8459-858FAF0AC953}"/>
                </a:ext>
              </a:extLst>
            </p:cNvPr>
            <p:cNvSpPr txBox="1">
              <a:spLocks noChangeAspect="1" noChangeArrowheads="1"/>
            </p:cNvSpPr>
            <p:nvPr/>
          </p:nvSpPr>
          <p:spPr bwMode="auto">
            <a:xfrm>
              <a:off x="1612" y="1945"/>
              <a:ext cx="2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2</a:t>
              </a:r>
              <a:endParaRPr lang="en-US" altLang="zh-CN" sz="2400" b="1">
                <a:latin typeface="+mn-lt"/>
                <a:ea typeface="+mn-ea"/>
              </a:endParaRPr>
            </a:p>
          </p:txBody>
        </p:sp>
        <p:sp>
          <p:nvSpPr>
            <p:cNvPr id="58458" name="Text Box 62">
              <a:extLst>
                <a:ext uri="{FF2B5EF4-FFF2-40B4-BE49-F238E27FC236}">
                  <a16:creationId xmlns:a16="http://schemas.microsoft.com/office/drawing/2014/main" id="{ABCDF0FE-063F-43D8-B6F4-AD12E4F2802C}"/>
                </a:ext>
              </a:extLst>
            </p:cNvPr>
            <p:cNvSpPr txBox="1">
              <a:spLocks noChangeAspect="1" noChangeArrowheads="1"/>
            </p:cNvSpPr>
            <p:nvPr/>
          </p:nvSpPr>
          <p:spPr bwMode="auto">
            <a:xfrm>
              <a:off x="2515" y="2101"/>
              <a:ext cx="2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3</a:t>
              </a:r>
              <a:endParaRPr lang="en-US" altLang="zh-CN" sz="2400" b="1">
                <a:latin typeface="+mn-lt"/>
                <a:ea typeface="+mn-ea"/>
              </a:endParaRPr>
            </a:p>
          </p:txBody>
        </p:sp>
        <p:sp>
          <p:nvSpPr>
            <p:cNvPr id="58459" name="Text Box 63">
              <a:extLst>
                <a:ext uri="{FF2B5EF4-FFF2-40B4-BE49-F238E27FC236}">
                  <a16:creationId xmlns:a16="http://schemas.microsoft.com/office/drawing/2014/main" id="{7AF91260-EE8B-4FF4-A5FE-DE2EAA6ED345}"/>
                </a:ext>
              </a:extLst>
            </p:cNvPr>
            <p:cNvSpPr txBox="1">
              <a:spLocks noChangeAspect="1" noChangeArrowheads="1"/>
            </p:cNvSpPr>
            <p:nvPr/>
          </p:nvSpPr>
          <p:spPr bwMode="auto">
            <a:xfrm>
              <a:off x="3510" y="1945"/>
              <a:ext cx="2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4</a:t>
              </a:r>
              <a:endParaRPr lang="en-US" altLang="zh-CN" sz="2400" b="1">
                <a:latin typeface="+mn-lt"/>
                <a:ea typeface="+mn-ea"/>
              </a:endParaRPr>
            </a:p>
          </p:txBody>
        </p:sp>
        <p:sp>
          <p:nvSpPr>
            <p:cNvPr id="58460" name="Text Box 64">
              <a:extLst>
                <a:ext uri="{FF2B5EF4-FFF2-40B4-BE49-F238E27FC236}">
                  <a16:creationId xmlns:a16="http://schemas.microsoft.com/office/drawing/2014/main" id="{95AFE373-E204-4005-BE0E-A07028096DAA}"/>
                </a:ext>
              </a:extLst>
            </p:cNvPr>
            <p:cNvSpPr txBox="1">
              <a:spLocks noChangeAspect="1" noChangeArrowheads="1"/>
            </p:cNvSpPr>
            <p:nvPr/>
          </p:nvSpPr>
          <p:spPr bwMode="auto">
            <a:xfrm>
              <a:off x="1565" y="2725"/>
              <a:ext cx="28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5</a:t>
              </a:r>
              <a:endParaRPr lang="en-US" altLang="zh-CN" sz="2400" b="1">
                <a:latin typeface="+mn-lt"/>
                <a:ea typeface="+mn-ea"/>
              </a:endParaRPr>
            </a:p>
          </p:txBody>
        </p:sp>
        <p:sp>
          <p:nvSpPr>
            <p:cNvPr id="58461" name="Text Box 65">
              <a:extLst>
                <a:ext uri="{FF2B5EF4-FFF2-40B4-BE49-F238E27FC236}">
                  <a16:creationId xmlns:a16="http://schemas.microsoft.com/office/drawing/2014/main" id="{752D6470-D918-41A5-A300-0B47A114F992}"/>
                </a:ext>
              </a:extLst>
            </p:cNvPr>
            <p:cNvSpPr txBox="1">
              <a:spLocks noChangeAspect="1" noChangeArrowheads="1"/>
            </p:cNvSpPr>
            <p:nvPr/>
          </p:nvSpPr>
          <p:spPr bwMode="auto">
            <a:xfrm>
              <a:off x="2093" y="2725"/>
              <a:ext cx="28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6</a:t>
              </a:r>
              <a:endParaRPr lang="en-US" altLang="zh-CN" sz="2400" b="1">
                <a:latin typeface="+mn-lt"/>
                <a:ea typeface="+mn-ea"/>
              </a:endParaRPr>
            </a:p>
          </p:txBody>
        </p:sp>
        <p:sp>
          <p:nvSpPr>
            <p:cNvPr id="58462" name="Text Box 66">
              <a:extLst>
                <a:ext uri="{FF2B5EF4-FFF2-40B4-BE49-F238E27FC236}">
                  <a16:creationId xmlns:a16="http://schemas.microsoft.com/office/drawing/2014/main" id="{594497FB-29A5-45FB-8E8C-C119423BFBFA}"/>
                </a:ext>
              </a:extLst>
            </p:cNvPr>
            <p:cNvSpPr txBox="1">
              <a:spLocks noChangeAspect="1" noChangeArrowheads="1"/>
            </p:cNvSpPr>
            <p:nvPr/>
          </p:nvSpPr>
          <p:spPr bwMode="auto">
            <a:xfrm>
              <a:off x="2727" y="2452"/>
              <a:ext cx="2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7</a:t>
              </a:r>
              <a:endParaRPr lang="en-US" altLang="zh-CN" sz="2400" b="1">
                <a:latin typeface="+mn-lt"/>
                <a:ea typeface="+mn-ea"/>
              </a:endParaRPr>
            </a:p>
          </p:txBody>
        </p:sp>
        <p:sp>
          <p:nvSpPr>
            <p:cNvPr id="58463" name="Text Box 67">
              <a:extLst>
                <a:ext uri="{FF2B5EF4-FFF2-40B4-BE49-F238E27FC236}">
                  <a16:creationId xmlns:a16="http://schemas.microsoft.com/office/drawing/2014/main" id="{1A1124D8-D691-49C2-A7F0-B9C8AC34973A}"/>
                </a:ext>
              </a:extLst>
            </p:cNvPr>
            <p:cNvSpPr txBox="1">
              <a:spLocks noChangeAspect="1" noChangeArrowheads="1"/>
            </p:cNvSpPr>
            <p:nvPr/>
          </p:nvSpPr>
          <p:spPr bwMode="auto">
            <a:xfrm>
              <a:off x="3750" y="2725"/>
              <a:ext cx="28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8464" name="Text Box 68">
              <a:extLst>
                <a:ext uri="{FF2B5EF4-FFF2-40B4-BE49-F238E27FC236}">
                  <a16:creationId xmlns:a16="http://schemas.microsoft.com/office/drawing/2014/main" id="{3C95A5A6-9A74-4E73-98BB-513AE76353F1}"/>
                </a:ext>
              </a:extLst>
            </p:cNvPr>
            <p:cNvSpPr txBox="1">
              <a:spLocks noChangeAspect="1" noChangeArrowheads="1"/>
            </p:cNvSpPr>
            <p:nvPr/>
          </p:nvSpPr>
          <p:spPr bwMode="auto">
            <a:xfrm>
              <a:off x="2898" y="3307"/>
              <a:ext cx="28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10</a:t>
              </a:r>
              <a:endParaRPr lang="en-US" altLang="zh-CN" sz="2400" b="1">
                <a:latin typeface="+mn-lt"/>
                <a:ea typeface="+mn-ea"/>
              </a:endParaRPr>
            </a:p>
          </p:txBody>
        </p:sp>
        <p:sp>
          <p:nvSpPr>
            <p:cNvPr id="58465" name="Text Box 69">
              <a:extLst>
                <a:ext uri="{FF2B5EF4-FFF2-40B4-BE49-F238E27FC236}">
                  <a16:creationId xmlns:a16="http://schemas.microsoft.com/office/drawing/2014/main" id="{11BAD0A4-8551-4C8F-B21A-6001076289A9}"/>
                </a:ext>
              </a:extLst>
            </p:cNvPr>
            <p:cNvSpPr txBox="1">
              <a:spLocks noChangeAspect="1" noChangeArrowheads="1"/>
            </p:cNvSpPr>
            <p:nvPr/>
          </p:nvSpPr>
          <p:spPr bwMode="auto">
            <a:xfrm>
              <a:off x="3718" y="3307"/>
              <a:ext cx="2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11</a:t>
              </a:r>
              <a:endParaRPr lang="en-US" altLang="zh-CN" sz="2400" b="1">
                <a:latin typeface="+mn-lt"/>
                <a:ea typeface="+mn-ea"/>
              </a:endParaRPr>
            </a:p>
          </p:txBody>
        </p:sp>
        <p:sp>
          <p:nvSpPr>
            <p:cNvPr id="58466" name="Text Box 70">
              <a:extLst>
                <a:ext uri="{FF2B5EF4-FFF2-40B4-BE49-F238E27FC236}">
                  <a16:creationId xmlns:a16="http://schemas.microsoft.com/office/drawing/2014/main" id="{EF1C6A43-AB01-422F-B7EF-34077A65203A}"/>
                </a:ext>
              </a:extLst>
            </p:cNvPr>
            <p:cNvSpPr txBox="1">
              <a:spLocks noChangeAspect="1" noChangeArrowheads="1"/>
            </p:cNvSpPr>
            <p:nvPr/>
          </p:nvSpPr>
          <p:spPr bwMode="auto">
            <a:xfrm>
              <a:off x="2143" y="3307"/>
              <a:ext cx="2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9</a:t>
              </a:r>
              <a:endParaRPr lang="en-US" altLang="zh-CN" sz="2400" b="1">
                <a:latin typeface="+mn-lt"/>
                <a:ea typeface="+mn-ea"/>
              </a:endParaRPr>
            </a:p>
          </p:txBody>
        </p:sp>
        <p:sp>
          <p:nvSpPr>
            <p:cNvPr id="58467" name="Line 71">
              <a:extLst>
                <a:ext uri="{FF2B5EF4-FFF2-40B4-BE49-F238E27FC236}">
                  <a16:creationId xmlns:a16="http://schemas.microsoft.com/office/drawing/2014/main" id="{8D67799E-2E53-4456-8788-31747CEDA38E}"/>
                </a:ext>
              </a:extLst>
            </p:cNvPr>
            <p:cNvSpPr>
              <a:spLocks noChangeAspect="1" noChangeShapeType="1"/>
            </p:cNvSpPr>
            <p:nvPr/>
          </p:nvSpPr>
          <p:spPr bwMode="auto">
            <a:xfrm>
              <a:off x="3461" y="2137"/>
              <a:ext cx="354" cy="566"/>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8468" name="Oval 72">
              <a:extLst>
                <a:ext uri="{FF2B5EF4-FFF2-40B4-BE49-F238E27FC236}">
                  <a16:creationId xmlns:a16="http://schemas.microsoft.com/office/drawing/2014/main" id="{8CCFB586-C521-4A3F-A600-5C08F7763861}"/>
                </a:ext>
              </a:extLst>
            </p:cNvPr>
            <p:cNvSpPr>
              <a:spLocks noChangeArrowheads="1"/>
            </p:cNvSpPr>
            <p:nvPr/>
          </p:nvSpPr>
          <p:spPr bwMode="auto">
            <a:xfrm>
              <a:off x="3799" y="2682"/>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grpSp>
      <p:grpSp>
        <p:nvGrpSpPr>
          <p:cNvPr id="3" name="Group 106">
            <a:extLst>
              <a:ext uri="{FF2B5EF4-FFF2-40B4-BE49-F238E27FC236}">
                <a16:creationId xmlns:a16="http://schemas.microsoft.com/office/drawing/2014/main" id="{1F1D6772-B602-49F7-A6F5-358A4F97D610}"/>
              </a:ext>
            </a:extLst>
          </p:cNvPr>
          <p:cNvGrpSpPr>
            <a:grpSpLocks/>
          </p:cNvGrpSpPr>
          <p:nvPr/>
        </p:nvGrpSpPr>
        <p:grpSpPr bwMode="auto">
          <a:xfrm>
            <a:off x="6708775" y="1600994"/>
            <a:ext cx="3868045" cy="3775948"/>
            <a:chOff x="2971" y="798"/>
            <a:chExt cx="2436" cy="2378"/>
          </a:xfrm>
        </p:grpSpPr>
        <p:sp>
          <p:nvSpPr>
            <p:cNvPr id="58407" name="Line 74">
              <a:extLst>
                <a:ext uri="{FF2B5EF4-FFF2-40B4-BE49-F238E27FC236}">
                  <a16:creationId xmlns:a16="http://schemas.microsoft.com/office/drawing/2014/main" id="{46BADBC2-760E-4838-BBC3-63812EA7170B}"/>
                </a:ext>
              </a:extLst>
            </p:cNvPr>
            <p:cNvSpPr>
              <a:spLocks noChangeAspect="1" noChangeShapeType="1"/>
            </p:cNvSpPr>
            <p:nvPr/>
          </p:nvSpPr>
          <p:spPr bwMode="auto">
            <a:xfrm>
              <a:off x="3699" y="2917"/>
              <a:ext cx="1489"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8408" name="Line 75">
              <a:extLst>
                <a:ext uri="{FF2B5EF4-FFF2-40B4-BE49-F238E27FC236}">
                  <a16:creationId xmlns:a16="http://schemas.microsoft.com/office/drawing/2014/main" id="{C2E313B9-267D-4EA5-ACA7-68ADD00A3FCD}"/>
                </a:ext>
              </a:extLst>
            </p:cNvPr>
            <p:cNvSpPr>
              <a:spLocks noChangeAspect="1" noChangeShapeType="1"/>
            </p:cNvSpPr>
            <p:nvPr/>
          </p:nvSpPr>
          <p:spPr bwMode="auto">
            <a:xfrm>
              <a:off x="3099" y="2361"/>
              <a:ext cx="49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8409" name="Line 76">
              <a:extLst>
                <a:ext uri="{FF2B5EF4-FFF2-40B4-BE49-F238E27FC236}">
                  <a16:creationId xmlns:a16="http://schemas.microsoft.com/office/drawing/2014/main" id="{FACF2B1F-95B8-43A0-A955-4D6F547CBFF4}"/>
                </a:ext>
              </a:extLst>
            </p:cNvPr>
            <p:cNvSpPr>
              <a:spLocks noChangeAspect="1" noChangeShapeType="1"/>
            </p:cNvSpPr>
            <p:nvPr/>
          </p:nvSpPr>
          <p:spPr bwMode="auto">
            <a:xfrm>
              <a:off x="3355" y="1763"/>
              <a:ext cx="1489"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8410" name="Oval 77">
              <a:extLst>
                <a:ext uri="{FF2B5EF4-FFF2-40B4-BE49-F238E27FC236}">
                  <a16:creationId xmlns:a16="http://schemas.microsoft.com/office/drawing/2014/main" id="{92954931-B9EF-4588-9485-6457D465F1E3}"/>
                </a:ext>
              </a:extLst>
            </p:cNvPr>
            <p:cNvSpPr>
              <a:spLocks noChangeArrowheads="1"/>
            </p:cNvSpPr>
            <p:nvPr/>
          </p:nvSpPr>
          <p:spPr bwMode="auto">
            <a:xfrm>
              <a:off x="3057" y="2343"/>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8411" name="Oval 78">
              <a:extLst>
                <a:ext uri="{FF2B5EF4-FFF2-40B4-BE49-F238E27FC236}">
                  <a16:creationId xmlns:a16="http://schemas.microsoft.com/office/drawing/2014/main" id="{05732291-A7DF-4A9F-8736-5DA659D3377C}"/>
                </a:ext>
              </a:extLst>
            </p:cNvPr>
            <p:cNvSpPr>
              <a:spLocks noChangeArrowheads="1"/>
            </p:cNvSpPr>
            <p:nvPr/>
          </p:nvSpPr>
          <p:spPr bwMode="auto">
            <a:xfrm>
              <a:off x="4821" y="1719"/>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8412" name="Oval 79">
              <a:extLst>
                <a:ext uri="{FF2B5EF4-FFF2-40B4-BE49-F238E27FC236}">
                  <a16:creationId xmlns:a16="http://schemas.microsoft.com/office/drawing/2014/main" id="{20531D92-5658-4E74-9FFF-01F8D934035B}"/>
                </a:ext>
              </a:extLst>
            </p:cNvPr>
            <p:cNvSpPr>
              <a:spLocks noChangeArrowheads="1"/>
            </p:cNvSpPr>
            <p:nvPr/>
          </p:nvSpPr>
          <p:spPr bwMode="auto">
            <a:xfrm>
              <a:off x="4032" y="1737"/>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8413" name="Oval 80">
              <a:extLst>
                <a:ext uri="{FF2B5EF4-FFF2-40B4-BE49-F238E27FC236}">
                  <a16:creationId xmlns:a16="http://schemas.microsoft.com/office/drawing/2014/main" id="{60CADF9E-92A1-4605-B4C4-557DDAC4B646}"/>
                </a:ext>
              </a:extLst>
            </p:cNvPr>
            <p:cNvSpPr>
              <a:spLocks noChangeArrowheads="1"/>
            </p:cNvSpPr>
            <p:nvPr/>
          </p:nvSpPr>
          <p:spPr bwMode="auto">
            <a:xfrm>
              <a:off x="3559" y="2343"/>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8414" name="Line 81">
              <a:extLst>
                <a:ext uri="{FF2B5EF4-FFF2-40B4-BE49-F238E27FC236}">
                  <a16:creationId xmlns:a16="http://schemas.microsoft.com/office/drawing/2014/main" id="{16F205BE-991F-497D-BAA9-A73391C6A140}"/>
                </a:ext>
              </a:extLst>
            </p:cNvPr>
            <p:cNvSpPr>
              <a:spLocks noChangeAspect="1" noChangeShapeType="1"/>
            </p:cNvSpPr>
            <p:nvPr/>
          </p:nvSpPr>
          <p:spPr bwMode="auto">
            <a:xfrm flipH="1">
              <a:off x="3724" y="2338"/>
              <a:ext cx="708" cy="566"/>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8415" name="Oval 82">
              <a:extLst>
                <a:ext uri="{FF2B5EF4-FFF2-40B4-BE49-F238E27FC236}">
                  <a16:creationId xmlns:a16="http://schemas.microsoft.com/office/drawing/2014/main" id="{746648DA-B2F5-47FB-AC0E-F711E11FAA65}"/>
                </a:ext>
              </a:extLst>
            </p:cNvPr>
            <p:cNvSpPr>
              <a:spLocks noChangeArrowheads="1"/>
            </p:cNvSpPr>
            <p:nvPr/>
          </p:nvSpPr>
          <p:spPr bwMode="auto">
            <a:xfrm>
              <a:off x="3660" y="2886"/>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8416" name="Oval 83">
              <a:extLst>
                <a:ext uri="{FF2B5EF4-FFF2-40B4-BE49-F238E27FC236}">
                  <a16:creationId xmlns:a16="http://schemas.microsoft.com/office/drawing/2014/main" id="{C5403A6A-958F-4B38-ABCC-0F0CF06089D0}"/>
                </a:ext>
              </a:extLst>
            </p:cNvPr>
            <p:cNvSpPr>
              <a:spLocks noChangeArrowheads="1"/>
            </p:cNvSpPr>
            <p:nvPr/>
          </p:nvSpPr>
          <p:spPr bwMode="auto">
            <a:xfrm>
              <a:off x="5163" y="2898"/>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8417" name="Line 84">
              <a:extLst>
                <a:ext uri="{FF2B5EF4-FFF2-40B4-BE49-F238E27FC236}">
                  <a16:creationId xmlns:a16="http://schemas.microsoft.com/office/drawing/2014/main" id="{1A375387-BCFA-479B-9153-C0BBEDAB51F7}"/>
                </a:ext>
              </a:extLst>
            </p:cNvPr>
            <p:cNvSpPr>
              <a:spLocks noChangeAspect="1" noChangeShapeType="1"/>
            </p:cNvSpPr>
            <p:nvPr/>
          </p:nvSpPr>
          <p:spPr bwMode="auto">
            <a:xfrm flipH="1">
              <a:off x="4429" y="1773"/>
              <a:ext cx="425" cy="566"/>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8418" name="Oval 85">
              <a:extLst>
                <a:ext uri="{FF2B5EF4-FFF2-40B4-BE49-F238E27FC236}">
                  <a16:creationId xmlns:a16="http://schemas.microsoft.com/office/drawing/2014/main" id="{E0C9F8E8-E4A0-4C28-A8EB-17266D6DA762}"/>
                </a:ext>
              </a:extLst>
            </p:cNvPr>
            <p:cNvSpPr>
              <a:spLocks noChangeArrowheads="1"/>
            </p:cNvSpPr>
            <p:nvPr/>
          </p:nvSpPr>
          <p:spPr bwMode="auto">
            <a:xfrm>
              <a:off x="4398" y="2283"/>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8419" name="Oval 86">
              <a:extLst>
                <a:ext uri="{FF2B5EF4-FFF2-40B4-BE49-F238E27FC236}">
                  <a16:creationId xmlns:a16="http://schemas.microsoft.com/office/drawing/2014/main" id="{715853E6-A23A-43C9-836B-4A9C4A1EDB9F}"/>
                </a:ext>
              </a:extLst>
            </p:cNvPr>
            <p:cNvSpPr>
              <a:spLocks noChangeArrowheads="1"/>
            </p:cNvSpPr>
            <p:nvPr/>
          </p:nvSpPr>
          <p:spPr bwMode="auto">
            <a:xfrm>
              <a:off x="4049" y="1113"/>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8420" name="Oval 88">
              <a:extLst>
                <a:ext uri="{FF2B5EF4-FFF2-40B4-BE49-F238E27FC236}">
                  <a16:creationId xmlns:a16="http://schemas.microsoft.com/office/drawing/2014/main" id="{5640341C-98F5-4D92-BAB1-A12F15D741BF}"/>
                </a:ext>
              </a:extLst>
            </p:cNvPr>
            <p:cNvSpPr>
              <a:spLocks noChangeArrowheads="1"/>
            </p:cNvSpPr>
            <p:nvPr/>
          </p:nvSpPr>
          <p:spPr bwMode="auto">
            <a:xfrm>
              <a:off x="3301" y="1724"/>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8421" name="Line 89">
              <a:extLst>
                <a:ext uri="{FF2B5EF4-FFF2-40B4-BE49-F238E27FC236}">
                  <a16:creationId xmlns:a16="http://schemas.microsoft.com/office/drawing/2014/main" id="{BB8B39DF-0B01-4B38-A82F-8A83A5AC7D08}"/>
                </a:ext>
              </a:extLst>
            </p:cNvPr>
            <p:cNvSpPr>
              <a:spLocks noChangeAspect="1" noChangeShapeType="1"/>
            </p:cNvSpPr>
            <p:nvPr/>
          </p:nvSpPr>
          <p:spPr bwMode="auto">
            <a:xfrm flipH="1">
              <a:off x="3349" y="1168"/>
              <a:ext cx="708" cy="566"/>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8422" name="Line 90">
              <a:extLst>
                <a:ext uri="{FF2B5EF4-FFF2-40B4-BE49-F238E27FC236}">
                  <a16:creationId xmlns:a16="http://schemas.microsoft.com/office/drawing/2014/main" id="{4787020C-256A-4702-8632-41F7D0DF16C8}"/>
                </a:ext>
              </a:extLst>
            </p:cNvPr>
            <p:cNvSpPr>
              <a:spLocks noChangeAspect="1" noChangeShapeType="1"/>
            </p:cNvSpPr>
            <p:nvPr/>
          </p:nvSpPr>
          <p:spPr bwMode="auto">
            <a:xfrm flipH="1">
              <a:off x="3087" y="1768"/>
              <a:ext cx="225" cy="566"/>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8423" name="Oval 91">
              <a:extLst>
                <a:ext uri="{FF2B5EF4-FFF2-40B4-BE49-F238E27FC236}">
                  <a16:creationId xmlns:a16="http://schemas.microsoft.com/office/drawing/2014/main" id="{46733001-BE93-48D5-8CF9-8CF620117F51}"/>
                </a:ext>
              </a:extLst>
            </p:cNvPr>
            <p:cNvSpPr>
              <a:spLocks noChangeArrowheads="1"/>
            </p:cNvSpPr>
            <p:nvPr/>
          </p:nvSpPr>
          <p:spPr bwMode="auto">
            <a:xfrm>
              <a:off x="4398" y="2886"/>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8424" name="Text Box 92">
              <a:extLst>
                <a:ext uri="{FF2B5EF4-FFF2-40B4-BE49-F238E27FC236}">
                  <a16:creationId xmlns:a16="http://schemas.microsoft.com/office/drawing/2014/main" id="{D720D851-EAC3-4BE1-B80E-86D685FA66C0}"/>
                </a:ext>
              </a:extLst>
            </p:cNvPr>
            <p:cNvSpPr txBox="1">
              <a:spLocks noChangeAspect="1" noChangeArrowheads="1"/>
            </p:cNvSpPr>
            <p:nvPr/>
          </p:nvSpPr>
          <p:spPr bwMode="auto">
            <a:xfrm>
              <a:off x="3952" y="798"/>
              <a:ext cx="2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1</a:t>
              </a:r>
              <a:endParaRPr lang="en-US" altLang="zh-CN" sz="2400" b="1">
                <a:latin typeface="+mn-lt"/>
                <a:ea typeface="+mn-ea"/>
              </a:endParaRPr>
            </a:p>
          </p:txBody>
        </p:sp>
        <p:sp>
          <p:nvSpPr>
            <p:cNvPr id="58425" name="Text Box 93">
              <a:extLst>
                <a:ext uri="{FF2B5EF4-FFF2-40B4-BE49-F238E27FC236}">
                  <a16:creationId xmlns:a16="http://schemas.microsoft.com/office/drawing/2014/main" id="{098E59B8-CBA2-4D1C-9168-435E6B94E425}"/>
                </a:ext>
              </a:extLst>
            </p:cNvPr>
            <p:cNvSpPr txBox="1">
              <a:spLocks noChangeAspect="1" noChangeArrowheads="1"/>
            </p:cNvSpPr>
            <p:nvPr/>
          </p:nvSpPr>
          <p:spPr bwMode="auto">
            <a:xfrm>
              <a:off x="3018" y="1581"/>
              <a:ext cx="2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2</a:t>
              </a:r>
              <a:endParaRPr lang="en-US" altLang="zh-CN" sz="2400" b="1">
                <a:latin typeface="+mn-lt"/>
                <a:ea typeface="+mn-ea"/>
              </a:endParaRPr>
            </a:p>
          </p:txBody>
        </p:sp>
        <p:sp>
          <p:nvSpPr>
            <p:cNvPr id="58426" name="Text Box 94">
              <a:extLst>
                <a:ext uri="{FF2B5EF4-FFF2-40B4-BE49-F238E27FC236}">
                  <a16:creationId xmlns:a16="http://schemas.microsoft.com/office/drawing/2014/main" id="{295785AF-D905-4E5F-B987-0EC69B58EE26}"/>
                </a:ext>
              </a:extLst>
            </p:cNvPr>
            <p:cNvSpPr txBox="1">
              <a:spLocks noChangeAspect="1" noChangeArrowheads="1"/>
            </p:cNvSpPr>
            <p:nvPr/>
          </p:nvSpPr>
          <p:spPr bwMode="auto">
            <a:xfrm>
              <a:off x="3924" y="1763"/>
              <a:ext cx="2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3</a:t>
              </a:r>
              <a:endParaRPr lang="en-US" altLang="zh-CN" sz="2400" b="1">
                <a:latin typeface="+mn-lt"/>
                <a:ea typeface="+mn-ea"/>
              </a:endParaRPr>
            </a:p>
          </p:txBody>
        </p:sp>
        <p:sp>
          <p:nvSpPr>
            <p:cNvPr id="58427" name="Text Box 95">
              <a:extLst>
                <a:ext uri="{FF2B5EF4-FFF2-40B4-BE49-F238E27FC236}">
                  <a16:creationId xmlns:a16="http://schemas.microsoft.com/office/drawing/2014/main" id="{453EB953-3BB8-4718-9C02-0A386AC29A12}"/>
                </a:ext>
              </a:extLst>
            </p:cNvPr>
            <p:cNvSpPr txBox="1">
              <a:spLocks noChangeAspect="1" noChangeArrowheads="1"/>
            </p:cNvSpPr>
            <p:nvPr/>
          </p:nvSpPr>
          <p:spPr bwMode="auto">
            <a:xfrm>
              <a:off x="4915" y="1581"/>
              <a:ext cx="2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4</a:t>
              </a:r>
              <a:endParaRPr lang="en-US" altLang="zh-CN" sz="2400" b="1">
                <a:latin typeface="+mn-lt"/>
                <a:ea typeface="+mn-ea"/>
              </a:endParaRPr>
            </a:p>
          </p:txBody>
        </p:sp>
        <p:sp>
          <p:nvSpPr>
            <p:cNvPr id="58428" name="Text Box 96">
              <a:extLst>
                <a:ext uri="{FF2B5EF4-FFF2-40B4-BE49-F238E27FC236}">
                  <a16:creationId xmlns:a16="http://schemas.microsoft.com/office/drawing/2014/main" id="{F1832EC7-6C6D-484C-A3D2-DD081F7B9B59}"/>
                </a:ext>
              </a:extLst>
            </p:cNvPr>
            <p:cNvSpPr txBox="1">
              <a:spLocks noChangeAspect="1" noChangeArrowheads="1"/>
            </p:cNvSpPr>
            <p:nvPr/>
          </p:nvSpPr>
          <p:spPr bwMode="auto">
            <a:xfrm>
              <a:off x="2971" y="2361"/>
              <a:ext cx="2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5</a:t>
              </a:r>
              <a:endParaRPr lang="en-US" altLang="zh-CN" sz="2400" b="1">
                <a:latin typeface="+mn-lt"/>
                <a:ea typeface="+mn-ea"/>
              </a:endParaRPr>
            </a:p>
          </p:txBody>
        </p:sp>
        <p:sp>
          <p:nvSpPr>
            <p:cNvPr id="58429" name="Text Box 97">
              <a:extLst>
                <a:ext uri="{FF2B5EF4-FFF2-40B4-BE49-F238E27FC236}">
                  <a16:creationId xmlns:a16="http://schemas.microsoft.com/office/drawing/2014/main" id="{DA2D981A-5DFA-42ED-93AA-683B1990BF04}"/>
                </a:ext>
              </a:extLst>
            </p:cNvPr>
            <p:cNvSpPr txBox="1">
              <a:spLocks noChangeAspect="1" noChangeArrowheads="1"/>
            </p:cNvSpPr>
            <p:nvPr/>
          </p:nvSpPr>
          <p:spPr bwMode="auto">
            <a:xfrm>
              <a:off x="3499" y="2361"/>
              <a:ext cx="28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6</a:t>
              </a:r>
              <a:endParaRPr lang="en-US" altLang="zh-CN" sz="2400" b="1">
                <a:latin typeface="+mn-lt"/>
                <a:ea typeface="+mn-ea"/>
              </a:endParaRPr>
            </a:p>
          </p:txBody>
        </p:sp>
        <p:sp>
          <p:nvSpPr>
            <p:cNvPr id="58430" name="Text Box 98">
              <a:extLst>
                <a:ext uri="{FF2B5EF4-FFF2-40B4-BE49-F238E27FC236}">
                  <a16:creationId xmlns:a16="http://schemas.microsoft.com/office/drawing/2014/main" id="{7BCDEC94-5DDF-4C85-A725-71B1B1F95B2C}"/>
                </a:ext>
              </a:extLst>
            </p:cNvPr>
            <p:cNvSpPr txBox="1">
              <a:spLocks noChangeAspect="1" noChangeArrowheads="1"/>
            </p:cNvSpPr>
            <p:nvPr/>
          </p:nvSpPr>
          <p:spPr bwMode="auto">
            <a:xfrm>
              <a:off x="4132" y="2088"/>
              <a:ext cx="2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7</a:t>
              </a:r>
              <a:endParaRPr lang="en-US" altLang="zh-CN" sz="2400" b="1">
                <a:latin typeface="+mn-lt"/>
                <a:ea typeface="+mn-ea"/>
              </a:endParaRPr>
            </a:p>
          </p:txBody>
        </p:sp>
        <p:sp>
          <p:nvSpPr>
            <p:cNvPr id="58431" name="Text Box 99">
              <a:extLst>
                <a:ext uri="{FF2B5EF4-FFF2-40B4-BE49-F238E27FC236}">
                  <a16:creationId xmlns:a16="http://schemas.microsoft.com/office/drawing/2014/main" id="{88457327-F2E4-4A92-87C8-CC7097F3068E}"/>
                </a:ext>
              </a:extLst>
            </p:cNvPr>
            <p:cNvSpPr txBox="1">
              <a:spLocks noChangeAspect="1" noChangeArrowheads="1"/>
            </p:cNvSpPr>
            <p:nvPr/>
          </p:nvSpPr>
          <p:spPr bwMode="auto">
            <a:xfrm>
              <a:off x="5123" y="2336"/>
              <a:ext cx="2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8</a:t>
              </a:r>
              <a:endParaRPr lang="en-US" altLang="zh-CN" sz="2400" b="1">
                <a:latin typeface="+mn-lt"/>
                <a:ea typeface="+mn-ea"/>
              </a:endParaRPr>
            </a:p>
          </p:txBody>
        </p:sp>
        <p:sp>
          <p:nvSpPr>
            <p:cNvPr id="58432" name="Text Box 100">
              <a:extLst>
                <a:ext uri="{FF2B5EF4-FFF2-40B4-BE49-F238E27FC236}">
                  <a16:creationId xmlns:a16="http://schemas.microsoft.com/office/drawing/2014/main" id="{FAB9E64D-CFF9-4C9C-BBF0-004D46F67A67}"/>
                </a:ext>
              </a:extLst>
            </p:cNvPr>
            <p:cNvSpPr txBox="1">
              <a:spLocks noChangeAspect="1" noChangeArrowheads="1"/>
            </p:cNvSpPr>
            <p:nvPr/>
          </p:nvSpPr>
          <p:spPr bwMode="auto">
            <a:xfrm>
              <a:off x="4304" y="2943"/>
              <a:ext cx="2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10</a:t>
              </a:r>
              <a:endParaRPr lang="en-US" altLang="zh-CN" sz="2400" b="1">
                <a:latin typeface="+mn-lt"/>
                <a:ea typeface="+mn-ea"/>
              </a:endParaRPr>
            </a:p>
          </p:txBody>
        </p:sp>
        <p:sp>
          <p:nvSpPr>
            <p:cNvPr id="58433" name="Text Box 101">
              <a:extLst>
                <a:ext uri="{FF2B5EF4-FFF2-40B4-BE49-F238E27FC236}">
                  <a16:creationId xmlns:a16="http://schemas.microsoft.com/office/drawing/2014/main" id="{483E08A5-DA0F-4C05-95BB-C23A538A447A}"/>
                </a:ext>
              </a:extLst>
            </p:cNvPr>
            <p:cNvSpPr txBox="1">
              <a:spLocks noChangeAspect="1" noChangeArrowheads="1"/>
            </p:cNvSpPr>
            <p:nvPr/>
          </p:nvSpPr>
          <p:spPr bwMode="auto">
            <a:xfrm>
              <a:off x="5123" y="2943"/>
              <a:ext cx="2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11</a:t>
              </a:r>
              <a:endParaRPr lang="en-US" altLang="zh-CN" sz="2400" b="1">
                <a:latin typeface="+mn-lt"/>
                <a:ea typeface="+mn-ea"/>
              </a:endParaRPr>
            </a:p>
          </p:txBody>
        </p:sp>
        <p:sp>
          <p:nvSpPr>
            <p:cNvPr id="58434" name="Text Box 102">
              <a:extLst>
                <a:ext uri="{FF2B5EF4-FFF2-40B4-BE49-F238E27FC236}">
                  <a16:creationId xmlns:a16="http://schemas.microsoft.com/office/drawing/2014/main" id="{9C28BA86-112E-41EB-B3B7-A646263767C2}"/>
                </a:ext>
              </a:extLst>
            </p:cNvPr>
            <p:cNvSpPr txBox="1">
              <a:spLocks noChangeAspect="1" noChangeArrowheads="1"/>
            </p:cNvSpPr>
            <p:nvPr/>
          </p:nvSpPr>
          <p:spPr bwMode="auto">
            <a:xfrm>
              <a:off x="3549" y="2943"/>
              <a:ext cx="2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9</a:t>
              </a:r>
              <a:endParaRPr lang="en-US" altLang="zh-CN" sz="2400" b="1">
                <a:latin typeface="+mn-lt"/>
                <a:ea typeface="+mn-ea"/>
              </a:endParaRPr>
            </a:p>
          </p:txBody>
        </p:sp>
        <p:sp>
          <p:nvSpPr>
            <p:cNvPr id="58435" name="Oval 103">
              <a:extLst>
                <a:ext uri="{FF2B5EF4-FFF2-40B4-BE49-F238E27FC236}">
                  <a16:creationId xmlns:a16="http://schemas.microsoft.com/office/drawing/2014/main" id="{14DBF7E8-059D-4E23-AEA7-E3163A8C92C3}"/>
                </a:ext>
              </a:extLst>
            </p:cNvPr>
            <p:cNvSpPr>
              <a:spLocks noChangeArrowheads="1"/>
            </p:cNvSpPr>
            <p:nvPr/>
          </p:nvSpPr>
          <p:spPr bwMode="auto">
            <a:xfrm>
              <a:off x="5173" y="2293"/>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8436" name="Line 104">
              <a:extLst>
                <a:ext uri="{FF2B5EF4-FFF2-40B4-BE49-F238E27FC236}">
                  <a16:creationId xmlns:a16="http://schemas.microsoft.com/office/drawing/2014/main" id="{0DA4A815-61FF-4A03-A75E-1761D9D28FD0}"/>
                </a:ext>
              </a:extLst>
            </p:cNvPr>
            <p:cNvSpPr>
              <a:spLocks noChangeAspect="1" noChangeShapeType="1"/>
            </p:cNvSpPr>
            <p:nvPr/>
          </p:nvSpPr>
          <p:spPr bwMode="auto">
            <a:xfrm>
              <a:off x="4480" y="2322"/>
              <a:ext cx="71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grpSp>
      <p:grpSp>
        <p:nvGrpSpPr>
          <p:cNvPr id="4" name="Group 107">
            <a:extLst>
              <a:ext uri="{FF2B5EF4-FFF2-40B4-BE49-F238E27FC236}">
                <a16:creationId xmlns:a16="http://schemas.microsoft.com/office/drawing/2014/main" id="{D9CC58C0-70F4-4312-B57F-F06458F65F46}"/>
              </a:ext>
            </a:extLst>
          </p:cNvPr>
          <p:cNvGrpSpPr>
            <a:grpSpLocks/>
          </p:cNvGrpSpPr>
          <p:nvPr/>
        </p:nvGrpSpPr>
        <p:grpSpPr bwMode="auto">
          <a:xfrm>
            <a:off x="7546975" y="1600994"/>
            <a:ext cx="3868045" cy="3775947"/>
            <a:chOff x="1429" y="1344"/>
            <a:chExt cx="2436" cy="2378"/>
          </a:xfrm>
        </p:grpSpPr>
        <p:sp>
          <p:nvSpPr>
            <p:cNvPr id="58377" name="Line 108">
              <a:extLst>
                <a:ext uri="{FF2B5EF4-FFF2-40B4-BE49-F238E27FC236}">
                  <a16:creationId xmlns:a16="http://schemas.microsoft.com/office/drawing/2014/main" id="{FB3F928D-A935-412B-BA0E-D4E747458AFA}"/>
                </a:ext>
              </a:extLst>
            </p:cNvPr>
            <p:cNvSpPr>
              <a:spLocks noChangeAspect="1" noChangeShapeType="1"/>
            </p:cNvSpPr>
            <p:nvPr/>
          </p:nvSpPr>
          <p:spPr bwMode="auto">
            <a:xfrm>
              <a:off x="2157" y="3177"/>
              <a:ext cx="1489" cy="28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8378" name="Line 109">
              <a:extLst>
                <a:ext uri="{FF2B5EF4-FFF2-40B4-BE49-F238E27FC236}">
                  <a16:creationId xmlns:a16="http://schemas.microsoft.com/office/drawing/2014/main" id="{9A7C6E54-D6C4-453A-832B-5796A6F020F9}"/>
                </a:ext>
              </a:extLst>
            </p:cNvPr>
            <p:cNvSpPr>
              <a:spLocks noChangeAspect="1" noChangeShapeType="1"/>
            </p:cNvSpPr>
            <p:nvPr/>
          </p:nvSpPr>
          <p:spPr bwMode="auto">
            <a:xfrm>
              <a:off x="1557" y="2618"/>
              <a:ext cx="495" cy="17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8379" name="Line 110">
              <a:extLst>
                <a:ext uri="{FF2B5EF4-FFF2-40B4-BE49-F238E27FC236}">
                  <a16:creationId xmlns:a16="http://schemas.microsoft.com/office/drawing/2014/main" id="{43196CC2-9796-49EB-B8F6-225A50D21E9E}"/>
                </a:ext>
              </a:extLst>
            </p:cNvPr>
            <p:cNvSpPr>
              <a:spLocks noChangeAspect="1" noChangeShapeType="1"/>
            </p:cNvSpPr>
            <p:nvPr/>
          </p:nvSpPr>
          <p:spPr bwMode="auto">
            <a:xfrm>
              <a:off x="1813" y="2007"/>
              <a:ext cx="1489" cy="28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8380" name="Oval 111">
              <a:extLst>
                <a:ext uri="{FF2B5EF4-FFF2-40B4-BE49-F238E27FC236}">
                  <a16:creationId xmlns:a16="http://schemas.microsoft.com/office/drawing/2014/main" id="{38885D10-0D21-442C-8810-FAF3E48A245F}"/>
                </a:ext>
              </a:extLst>
            </p:cNvPr>
            <p:cNvSpPr>
              <a:spLocks noChangeArrowheads="1"/>
            </p:cNvSpPr>
            <p:nvPr/>
          </p:nvSpPr>
          <p:spPr bwMode="auto">
            <a:xfrm>
              <a:off x="1515" y="2599"/>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8382" name="Oval 113">
              <a:extLst>
                <a:ext uri="{FF2B5EF4-FFF2-40B4-BE49-F238E27FC236}">
                  <a16:creationId xmlns:a16="http://schemas.microsoft.com/office/drawing/2014/main" id="{2D02F9D1-03C9-4B04-8556-02BA071DCE22}"/>
                </a:ext>
              </a:extLst>
            </p:cNvPr>
            <p:cNvSpPr>
              <a:spLocks noChangeArrowheads="1"/>
            </p:cNvSpPr>
            <p:nvPr/>
          </p:nvSpPr>
          <p:spPr bwMode="auto">
            <a:xfrm>
              <a:off x="2490" y="2110"/>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8383" name="Oval 114">
              <a:extLst>
                <a:ext uri="{FF2B5EF4-FFF2-40B4-BE49-F238E27FC236}">
                  <a16:creationId xmlns:a16="http://schemas.microsoft.com/office/drawing/2014/main" id="{AF4E8268-9614-4F5F-9EE8-5A267713D8E1}"/>
                </a:ext>
              </a:extLst>
            </p:cNvPr>
            <p:cNvSpPr>
              <a:spLocks noChangeArrowheads="1"/>
            </p:cNvSpPr>
            <p:nvPr/>
          </p:nvSpPr>
          <p:spPr bwMode="auto">
            <a:xfrm>
              <a:off x="2017" y="2772"/>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8384" name="Line 115">
              <a:extLst>
                <a:ext uri="{FF2B5EF4-FFF2-40B4-BE49-F238E27FC236}">
                  <a16:creationId xmlns:a16="http://schemas.microsoft.com/office/drawing/2014/main" id="{72BCA7C1-55DD-4455-8824-DD870A5F2148}"/>
                </a:ext>
              </a:extLst>
            </p:cNvPr>
            <p:cNvSpPr>
              <a:spLocks noChangeAspect="1" noChangeShapeType="1"/>
            </p:cNvSpPr>
            <p:nvPr/>
          </p:nvSpPr>
          <p:spPr bwMode="auto">
            <a:xfrm flipH="1">
              <a:off x="2165" y="2870"/>
              <a:ext cx="709" cy="284"/>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8385" name="Oval 116">
              <a:extLst>
                <a:ext uri="{FF2B5EF4-FFF2-40B4-BE49-F238E27FC236}">
                  <a16:creationId xmlns:a16="http://schemas.microsoft.com/office/drawing/2014/main" id="{683BD006-8A5A-42B8-BD08-3AAFD0AF9EFB}"/>
                </a:ext>
              </a:extLst>
            </p:cNvPr>
            <p:cNvSpPr>
              <a:spLocks noChangeArrowheads="1"/>
            </p:cNvSpPr>
            <p:nvPr/>
          </p:nvSpPr>
          <p:spPr bwMode="auto">
            <a:xfrm>
              <a:off x="2118" y="3138"/>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8386" name="Oval 117">
              <a:extLst>
                <a:ext uri="{FF2B5EF4-FFF2-40B4-BE49-F238E27FC236}">
                  <a16:creationId xmlns:a16="http://schemas.microsoft.com/office/drawing/2014/main" id="{9035B14F-C4F9-4CEA-BF9B-7E66B3C8086C}"/>
                </a:ext>
              </a:extLst>
            </p:cNvPr>
            <p:cNvSpPr>
              <a:spLocks noChangeArrowheads="1"/>
            </p:cNvSpPr>
            <p:nvPr/>
          </p:nvSpPr>
          <p:spPr bwMode="auto">
            <a:xfrm>
              <a:off x="3621" y="3444"/>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8387" name="Line 118">
              <a:extLst>
                <a:ext uri="{FF2B5EF4-FFF2-40B4-BE49-F238E27FC236}">
                  <a16:creationId xmlns:a16="http://schemas.microsoft.com/office/drawing/2014/main" id="{8186CB54-D19E-42A0-92F8-A6803730DE52}"/>
                </a:ext>
              </a:extLst>
            </p:cNvPr>
            <p:cNvSpPr>
              <a:spLocks noChangeAspect="1" noChangeShapeType="1"/>
            </p:cNvSpPr>
            <p:nvPr/>
          </p:nvSpPr>
          <p:spPr bwMode="auto">
            <a:xfrm flipH="1">
              <a:off x="2888" y="2319"/>
              <a:ext cx="424" cy="566"/>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8388" name="Oval 119">
              <a:extLst>
                <a:ext uri="{FF2B5EF4-FFF2-40B4-BE49-F238E27FC236}">
                  <a16:creationId xmlns:a16="http://schemas.microsoft.com/office/drawing/2014/main" id="{23F11B1C-C2D8-444F-BB01-F329D43D502A}"/>
                </a:ext>
              </a:extLst>
            </p:cNvPr>
            <p:cNvSpPr>
              <a:spLocks noChangeArrowheads="1"/>
            </p:cNvSpPr>
            <p:nvPr/>
          </p:nvSpPr>
          <p:spPr bwMode="auto">
            <a:xfrm>
              <a:off x="2856" y="2829"/>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8389" name="Oval 120">
              <a:extLst>
                <a:ext uri="{FF2B5EF4-FFF2-40B4-BE49-F238E27FC236}">
                  <a16:creationId xmlns:a16="http://schemas.microsoft.com/office/drawing/2014/main" id="{08E2D6BC-F890-488E-A376-EBF9A3337E9E}"/>
                </a:ext>
              </a:extLst>
            </p:cNvPr>
            <p:cNvSpPr>
              <a:spLocks noChangeArrowheads="1"/>
            </p:cNvSpPr>
            <p:nvPr/>
          </p:nvSpPr>
          <p:spPr bwMode="auto">
            <a:xfrm>
              <a:off x="2507" y="1659"/>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8390" name="Oval 121">
              <a:extLst>
                <a:ext uri="{FF2B5EF4-FFF2-40B4-BE49-F238E27FC236}">
                  <a16:creationId xmlns:a16="http://schemas.microsoft.com/office/drawing/2014/main" id="{182B5914-30BE-44EC-A4AF-81FC7128C9B0}"/>
                </a:ext>
              </a:extLst>
            </p:cNvPr>
            <p:cNvSpPr>
              <a:spLocks noChangeArrowheads="1"/>
            </p:cNvSpPr>
            <p:nvPr/>
          </p:nvSpPr>
          <p:spPr bwMode="auto">
            <a:xfrm>
              <a:off x="1759" y="1980"/>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8391" name="Line 122">
              <a:extLst>
                <a:ext uri="{FF2B5EF4-FFF2-40B4-BE49-F238E27FC236}">
                  <a16:creationId xmlns:a16="http://schemas.microsoft.com/office/drawing/2014/main" id="{2310C8D4-C93E-4C54-952D-0ECAAA9D6599}"/>
                </a:ext>
              </a:extLst>
            </p:cNvPr>
            <p:cNvSpPr>
              <a:spLocks noChangeAspect="1" noChangeShapeType="1"/>
            </p:cNvSpPr>
            <p:nvPr/>
          </p:nvSpPr>
          <p:spPr bwMode="auto">
            <a:xfrm flipH="1">
              <a:off x="1807" y="1714"/>
              <a:ext cx="708" cy="283"/>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8392" name="Line 123">
              <a:extLst>
                <a:ext uri="{FF2B5EF4-FFF2-40B4-BE49-F238E27FC236}">
                  <a16:creationId xmlns:a16="http://schemas.microsoft.com/office/drawing/2014/main" id="{54254F9F-69C4-4FE9-BB8A-7618FD234982}"/>
                </a:ext>
              </a:extLst>
            </p:cNvPr>
            <p:cNvSpPr>
              <a:spLocks noChangeAspect="1" noChangeShapeType="1"/>
            </p:cNvSpPr>
            <p:nvPr/>
          </p:nvSpPr>
          <p:spPr bwMode="auto">
            <a:xfrm flipH="1">
              <a:off x="1545" y="2025"/>
              <a:ext cx="225" cy="567"/>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8393" name="Oval 124">
              <a:extLst>
                <a:ext uri="{FF2B5EF4-FFF2-40B4-BE49-F238E27FC236}">
                  <a16:creationId xmlns:a16="http://schemas.microsoft.com/office/drawing/2014/main" id="{29F6D3B7-E72E-41E7-9E0A-5AFC2EB329C6}"/>
                </a:ext>
              </a:extLst>
            </p:cNvPr>
            <p:cNvSpPr>
              <a:spLocks noChangeArrowheads="1"/>
            </p:cNvSpPr>
            <p:nvPr/>
          </p:nvSpPr>
          <p:spPr bwMode="auto">
            <a:xfrm>
              <a:off x="2856" y="3294"/>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8394" name="Text Box 125">
              <a:extLst>
                <a:ext uri="{FF2B5EF4-FFF2-40B4-BE49-F238E27FC236}">
                  <a16:creationId xmlns:a16="http://schemas.microsoft.com/office/drawing/2014/main" id="{73D6515B-5A56-42A1-A978-3AC466E0344B}"/>
                </a:ext>
              </a:extLst>
            </p:cNvPr>
            <p:cNvSpPr txBox="1">
              <a:spLocks noChangeAspect="1" noChangeArrowheads="1"/>
            </p:cNvSpPr>
            <p:nvPr/>
          </p:nvSpPr>
          <p:spPr bwMode="auto">
            <a:xfrm>
              <a:off x="2410" y="1344"/>
              <a:ext cx="28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1</a:t>
              </a:r>
              <a:endParaRPr lang="en-US" altLang="zh-CN" sz="2400" b="1">
                <a:latin typeface="+mn-lt"/>
                <a:ea typeface="+mn-ea"/>
              </a:endParaRPr>
            </a:p>
          </p:txBody>
        </p:sp>
        <p:sp>
          <p:nvSpPr>
            <p:cNvPr id="58395" name="Text Box 126">
              <a:extLst>
                <a:ext uri="{FF2B5EF4-FFF2-40B4-BE49-F238E27FC236}">
                  <a16:creationId xmlns:a16="http://schemas.microsoft.com/office/drawing/2014/main" id="{7348C921-5B17-495F-B437-0DED44BA6C6C}"/>
                </a:ext>
              </a:extLst>
            </p:cNvPr>
            <p:cNvSpPr txBox="1">
              <a:spLocks noChangeAspect="1" noChangeArrowheads="1"/>
            </p:cNvSpPr>
            <p:nvPr/>
          </p:nvSpPr>
          <p:spPr bwMode="auto">
            <a:xfrm>
              <a:off x="1476" y="1838"/>
              <a:ext cx="2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2</a:t>
              </a:r>
              <a:endParaRPr lang="en-US" altLang="zh-CN" sz="2400" b="1">
                <a:latin typeface="+mn-lt"/>
                <a:ea typeface="+mn-ea"/>
              </a:endParaRPr>
            </a:p>
          </p:txBody>
        </p:sp>
        <p:sp>
          <p:nvSpPr>
            <p:cNvPr id="58396" name="Text Box 127">
              <a:extLst>
                <a:ext uri="{FF2B5EF4-FFF2-40B4-BE49-F238E27FC236}">
                  <a16:creationId xmlns:a16="http://schemas.microsoft.com/office/drawing/2014/main" id="{F4226F99-E7D2-4546-A7A0-A2D5C6556C2E}"/>
                </a:ext>
              </a:extLst>
            </p:cNvPr>
            <p:cNvSpPr txBox="1">
              <a:spLocks noChangeAspect="1" noChangeArrowheads="1"/>
            </p:cNvSpPr>
            <p:nvPr/>
          </p:nvSpPr>
          <p:spPr bwMode="auto">
            <a:xfrm>
              <a:off x="2382" y="2137"/>
              <a:ext cx="2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3</a:t>
              </a:r>
              <a:endParaRPr lang="en-US" altLang="zh-CN" sz="2400" b="1">
                <a:latin typeface="+mn-lt"/>
                <a:ea typeface="+mn-ea"/>
              </a:endParaRPr>
            </a:p>
          </p:txBody>
        </p:sp>
        <p:sp>
          <p:nvSpPr>
            <p:cNvPr id="58397" name="Text Box 128">
              <a:extLst>
                <a:ext uri="{FF2B5EF4-FFF2-40B4-BE49-F238E27FC236}">
                  <a16:creationId xmlns:a16="http://schemas.microsoft.com/office/drawing/2014/main" id="{AEBC4E78-379A-4F7F-879B-DDC00FEE50F7}"/>
                </a:ext>
              </a:extLst>
            </p:cNvPr>
            <p:cNvSpPr txBox="1">
              <a:spLocks noChangeAspect="1" noChangeArrowheads="1"/>
            </p:cNvSpPr>
            <p:nvPr/>
          </p:nvSpPr>
          <p:spPr bwMode="auto">
            <a:xfrm>
              <a:off x="3373" y="2127"/>
              <a:ext cx="2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4</a:t>
              </a:r>
              <a:endParaRPr lang="en-US" altLang="zh-CN" sz="2400" b="1">
                <a:latin typeface="+mn-lt"/>
                <a:ea typeface="+mn-ea"/>
              </a:endParaRPr>
            </a:p>
          </p:txBody>
        </p:sp>
        <p:sp>
          <p:nvSpPr>
            <p:cNvPr id="58398" name="Text Box 129">
              <a:extLst>
                <a:ext uri="{FF2B5EF4-FFF2-40B4-BE49-F238E27FC236}">
                  <a16:creationId xmlns:a16="http://schemas.microsoft.com/office/drawing/2014/main" id="{EF349500-017C-475A-82E7-9F2C743390C5}"/>
                </a:ext>
              </a:extLst>
            </p:cNvPr>
            <p:cNvSpPr txBox="1">
              <a:spLocks noChangeAspect="1" noChangeArrowheads="1"/>
            </p:cNvSpPr>
            <p:nvPr/>
          </p:nvSpPr>
          <p:spPr bwMode="auto">
            <a:xfrm>
              <a:off x="1429" y="2618"/>
              <a:ext cx="2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5</a:t>
              </a:r>
              <a:endParaRPr lang="en-US" altLang="zh-CN" sz="2400" b="1">
                <a:latin typeface="+mn-lt"/>
                <a:ea typeface="+mn-ea"/>
              </a:endParaRPr>
            </a:p>
          </p:txBody>
        </p:sp>
        <p:sp>
          <p:nvSpPr>
            <p:cNvPr id="58399" name="Text Box 130">
              <a:extLst>
                <a:ext uri="{FF2B5EF4-FFF2-40B4-BE49-F238E27FC236}">
                  <a16:creationId xmlns:a16="http://schemas.microsoft.com/office/drawing/2014/main" id="{C9839EC4-8CA7-4B4E-A03F-107A6010BC1D}"/>
                </a:ext>
              </a:extLst>
            </p:cNvPr>
            <p:cNvSpPr txBox="1">
              <a:spLocks noChangeAspect="1" noChangeArrowheads="1"/>
            </p:cNvSpPr>
            <p:nvPr/>
          </p:nvSpPr>
          <p:spPr bwMode="auto">
            <a:xfrm>
              <a:off x="1957" y="2790"/>
              <a:ext cx="28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6</a:t>
              </a:r>
              <a:endParaRPr lang="en-US" altLang="zh-CN" sz="2400" b="1">
                <a:latin typeface="+mn-lt"/>
                <a:ea typeface="+mn-ea"/>
              </a:endParaRPr>
            </a:p>
          </p:txBody>
        </p:sp>
        <p:sp>
          <p:nvSpPr>
            <p:cNvPr id="58400" name="Text Box 131">
              <a:extLst>
                <a:ext uri="{FF2B5EF4-FFF2-40B4-BE49-F238E27FC236}">
                  <a16:creationId xmlns:a16="http://schemas.microsoft.com/office/drawing/2014/main" id="{6FE55E7E-DE30-4C6C-A025-25B4E39B238D}"/>
                </a:ext>
              </a:extLst>
            </p:cNvPr>
            <p:cNvSpPr txBox="1">
              <a:spLocks noChangeAspect="1" noChangeArrowheads="1"/>
            </p:cNvSpPr>
            <p:nvPr/>
          </p:nvSpPr>
          <p:spPr bwMode="auto">
            <a:xfrm>
              <a:off x="2590" y="2634"/>
              <a:ext cx="2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7</a:t>
              </a:r>
              <a:endParaRPr lang="en-US" altLang="zh-CN" sz="2400" b="1">
                <a:latin typeface="+mn-lt"/>
                <a:ea typeface="+mn-ea"/>
              </a:endParaRPr>
            </a:p>
          </p:txBody>
        </p:sp>
        <p:sp>
          <p:nvSpPr>
            <p:cNvPr id="58401" name="Text Box 132">
              <a:extLst>
                <a:ext uri="{FF2B5EF4-FFF2-40B4-BE49-F238E27FC236}">
                  <a16:creationId xmlns:a16="http://schemas.microsoft.com/office/drawing/2014/main" id="{861439DB-D694-4571-85C9-8B69E33EC3F6}"/>
                </a:ext>
              </a:extLst>
            </p:cNvPr>
            <p:cNvSpPr txBox="1">
              <a:spLocks noChangeAspect="1" noChangeArrowheads="1"/>
            </p:cNvSpPr>
            <p:nvPr/>
          </p:nvSpPr>
          <p:spPr bwMode="auto">
            <a:xfrm>
              <a:off x="3581" y="3050"/>
              <a:ext cx="2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8</a:t>
              </a:r>
              <a:endParaRPr lang="en-US" altLang="zh-CN" sz="2400" b="1">
                <a:latin typeface="+mn-lt"/>
                <a:ea typeface="+mn-ea"/>
              </a:endParaRPr>
            </a:p>
          </p:txBody>
        </p:sp>
        <p:sp>
          <p:nvSpPr>
            <p:cNvPr id="58402" name="Text Box 133">
              <a:extLst>
                <a:ext uri="{FF2B5EF4-FFF2-40B4-BE49-F238E27FC236}">
                  <a16:creationId xmlns:a16="http://schemas.microsoft.com/office/drawing/2014/main" id="{81ED836C-3B45-4E3C-ABED-F035298C4F89}"/>
                </a:ext>
              </a:extLst>
            </p:cNvPr>
            <p:cNvSpPr txBox="1">
              <a:spLocks noChangeAspect="1" noChangeArrowheads="1"/>
            </p:cNvSpPr>
            <p:nvPr/>
          </p:nvSpPr>
          <p:spPr bwMode="auto">
            <a:xfrm>
              <a:off x="2763" y="3352"/>
              <a:ext cx="2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10</a:t>
              </a:r>
              <a:endParaRPr lang="en-US" altLang="zh-CN" sz="2400" b="1">
                <a:latin typeface="+mn-lt"/>
                <a:ea typeface="+mn-ea"/>
              </a:endParaRPr>
            </a:p>
          </p:txBody>
        </p:sp>
        <p:sp>
          <p:nvSpPr>
            <p:cNvPr id="58403" name="Text Box 134">
              <a:extLst>
                <a:ext uri="{FF2B5EF4-FFF2-40B4-BE49-F238E27FC236}">
                  <a16:creationId xmlns:a16="http://schemas.microsoft.com/office/drawing/2014/main" id="{46420877-903A-4221-A42D-740E606AA226}"/>
                </a:ext>
              </a:extLst>
            </p:cNvPr>
            <p:cNvSpPr txBox="1">
              <a:spLocks noChangeAspect="1" noChangeArrowheads="1"/>
            </p:cNvSpPr>
            <p:nvPr/>
          </p:nvSpPr>
          <p:spPr bwMode="auto">
            <a:xfrm>
              <a:off x="3581" y="3489"/>
              <a:ext cx="2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rPr>
                <a:t>v</a:t>
              </a:r>
              <a:r>
                <a:rPr lang="en-US" altLang="zh-CN" sz="2400" b="1" baseline="-25000" dirty="0">
                  <a:latin typeface="+mn-lt"/>
                  <a:ea typeface="+mn-ea"/>
                </a:rPr>
                <a:t>11</a:t>
              </a:r>
              <a:endParaRPr lang="en-US" altLang="zh-CN" sz="2400" b="1" dirty="0">
                <a:latin typeface="+mn-lt"/>
                <a:ea typeface="+mn-ea"/>
              </a:endParaRPr>
            </a:p>
          </p:txBody>
        </p:sp>
        <p:sp>
          <p:nvSpPr>
            <p:cNvPr id="58404" name="Text Box 135">
              <a:extLst>
                <a:ext uri="{FF2B5EF4-FFF2-40B4-BE49-F238E27FC236}">
                  <a16:creationId xmlns:a16="http://schemas.microsoft.com/office/drawing/2014/main" id="{57D14292-FCD0-4BDD-A56E-DC1A1733EC39}"/>
                </a:ext>
              </a:extLst>
            </p:cNvPr>
            <p:cNvSpPr txBox="1">
              <a:spLocks noChangeAspect="1" noChangeArrowheads="1"/>
            </p:cNvSpPr>
            <p:nvPr/>
          </p:nvSpPr>
          <p:spPr bwMode="auto">
            <a:xfrm>
              <a:off x="2007" y="3195"/>
              <a:ext cx="2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9</a:t>
              </a:r>
              <a:endParaRPr lang="en-US" altLang="zh-CN" sz="2400" b="1">
                <a:latin typeface="+mn-lt"/>
                <a:ea typeface="+mn-ea"/>
              </a:endParaRPr>
            </a:p>
          </p:txBody>
        </p:sp>
        <p:sp>
          <p:nvSpPr>
            <p:cNvPr id="58405" name="Oval 136">
              <a:extLst>
                <a:ext uri="{FF2B5EF4-FFF2-40B4-BE49-F238E27FC236}">
                  <a16:creationId xmlns:a16="http://schemas.microsoft.com/office/drawing/2014/main" id="{BCA03363-5B19-42D6-82CD-4D0ED447C038}"/>
                </a:ext>
              </a:extLst>
            </p:cNvPr>
            <p:cNvSpPr>
              <a:spLocks noChangeArrowheads="1"/>
            </p:cNvSpPr>
            <p:nvPr/>
          </p:nvSpPr>
          <p:spPr bwMode="auto">
            <a:xfrm>
              <a:off x="3631" y="3008"/>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58406" name="Line 137">
              <a:extLst>
                <a:ext uri="{FF2B5EF4-FFF2-40B4-BE49-F238E27FC236}">
                  <a16:creationId xmlns:a16="http://schemas.microsoft.com/office/drawing/2014/main" id="{6711C0C8-21AF-4E6F-8EE8-806BD26EAE1F}"/>
                </a:ext>
              </a:extLst>
            </p:cNvPr>
            <p:cNvSpPr>
              <a:spLocks noChangeAspect="1" noChangeShapeType="1"/>
            </p:cNvSpPr>
            <p:nvPr/>
          </p:nvSpPr>
          <p:spPr bwMode="auto">
            <a:xfrm>
              <a:off x="2913" y="2873"/>
              <a:ext cx="710" cy="17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58381" name="Oval 112">
              <a:extLst>
                <a:ext uri="{FF2B5EF4-FFF2-40B4-BE49-F238E27FC236}">
                  <a16:creationId xmlns:a16="http://schemas.microsoft.com/office/drawing/2014/main" id="{0722F662-BFE0-4AE5-9ED2-4B1D1771A7D5}"/>
                </a:ext>
              </a:extLst>
            </p:cNvPr>
            <p:cNvSpPr>
              <a:spLocks noChangeArrowheads="1"/>
            </p:cNvSpPr>
            <p:nvPr/>
          </p:nvSpPr>
          <p:spPr bwMode="auto">
            <a:xfrm>
              <a:off x="3279" y="2265"/>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grpSp>
      <p:sp>
        <p:nvSpPr>
          <p:cNvPr id="1389706" name="AutoShape 138">
            <a:extLst>
              <a:ext uri="{FF2B5EF4-FFF2-40B4-BE49-F238E27FC236}">
                <a16:creationId xmlns:a16="http://schemas.microsoft.com/office/drawing/2014/main" id="{146B6214-51F4-41C3-8C0A-0BEA04CC12FC}"/>
              </a:ext>
            </a:extLst>
          </p:cNvPr>
          <p:cNvSpPr>
            <a:spLocks noChangeArrowheads="1"/>
          </p:cNvSpPr>
          <p:nvPr/>
        </p:nvSpPr>
        <p:spPr bwMode="auto">
          <a:xfrm>
            <a:off x="1842921" y="5410994"/>
            <a:ext cx="8212451" cy="1368742"/>
          </a:xfrm>
          <a:prstGeom prst="horizontalScroll">
            <a:avLst>
              <a:gd name="adj" fmla="val 12500"/>
            </a:avLst>
          </a:prstGeom>
          <a:gradFill rotWithShape="1">
            <a:gsLst>
              <a:gs pos="0">
                <a:srgbClr val="765E00"/>
              </a:gs>
              <a:gs pos="50000">
                <a:srgbClr val="FFCC00"/>
              </a:gs>
              <a:gs pos="100000">
                <a:srgbClr val="765E00"/>
              </a:gs>
            </a:gsLst>
            <a:lin ang="5400000" scaled="1"/>
          </a:gradFill>
          <a:ln w="12700">
            <a:solidFill>
              <a:srgbClr val="003300"/>
            </a:solidFill>
            <a:round/>
            <a:headEnd/>
            <a:tailEnd/>
          </a:ln>
        </p:spPr>
        <p:txBody>
          <a:bodyPr anchor="ct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zh-CN" altLang="en-US" sz="2400" b="1">
                <a:solidFill>
                  <a:srgbClr val="800080"/>
                </a:solidFill>
                <a:latin typeface="+mn-lt"/>
                <a:ea typeface="+mn-ea"/>
              </a:rPr>
              <a:t>反过来，也可以还原。</a:t>
            </a:r>
            <a:r>
              <a:rPr lang="zh-CN" altLang="en-US" sz="2400" b="1">
                <a:solidFill>
                  <a:srgbClr val="0000FF"/>
                </a:solidFill>
                <a:latin typeface="+mn-lt"/>
                <a:ea typeface="+mn-ea"/>
              </a:rPr>
              <a:t>要点</a:t>
            </a:r>
            <a:r>
              <a:rPr lang="zh-CN" altLang="en-US" sz="2400" b="1">
                <a:solidFill>
                  <a:srgbClr val="000000"/>
                </a:solidFill>
                <a:latin typeface="+mn-lt"/>
                <a:ea typeface="+mn-ea"/>
              </a:rPr>
              <a:t>：</a:t>
            </a:r>
            <a:r>
              <a:rPr lang="zh-CN" altLang="en-US" sz="2400" b="1">
                <a:latin typeface="+mn-lt"/>
                <a:ea typeface="+mn-ea"/>
              </a:rPr>
              <a:t>右儿子变弟弟</a:t>
            </a:r>
            <a:endParaRPr lang="zh-CN" altLang="en-US" sz="2400">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89571">
                                            <p:txEl>
                                              <p:pRg st="0" end="0"/>
                                            </p:txEl>
                                          </p:spTgt>
                                        </p:tgtEl>
                                        <p:attrNameLst>
                                          <p:attrName>style.visibility</p:attrName>
                                        </p:attrNameLst>
                                      </p:cBhvr>
                                      <p:to>
                                        <p:strVal val="visible"/>
                                      </p:to>
                                    </p:set>
                                    <p:anim calcmode="lin" valueType="num">
                                      <p:cBhvr additive="base">
                                        <p:cTn id="7" dur="500" fill="hold"/>
                                        <p:tgtEl>
                                          <p:spTgt spid="13895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9571">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5"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5" presetClass="path" presetSubtype="0" accel="50000" decel="50000" fill="hold" nodeType="clickEffect">
                                  <p:stCondLst>
                                    <p:cond delay="0"/>
                                  </p:stCondLst>
                                  <p:childTnLst>
                                    <p:animMotion origin="layout" path="M 1.24414E-6 1.45337E-6 L -0.23803 -0.00185 " pathEditMode="relative" rAng="0" ptsTypes="AA">
                                      <p:cBhvr>
                                        <p:cTn id="23" dur="2000" fill="hold"/>
                                        <p:tgtEl>
                                          <p:spTgt spid="2"/>
                                        </p:tgtEl>
                                        <p:attrNameLst>
                                          <p:attrName>ppt_x</p:attrName>
                                          <p:attrName>ppt_y</p:attrName>
                                        </p:attrNameLst>
                                      </p:cBhvr>
                                      <p:rCtr x="-11908" y="-93"/>
                                    </p:animMotion>
                                  </p:childTnLst>
                                </p:cTn>
                              </p:par>
                            </p:childTnLst>
                          </p:cTn>
                        </p:par>
                        <p:par>
                          <p:cTn id="24" fill="hold" nodeType="afterGroup">
                            <p:stCondLst>
                              <p:cond delay="2000"/>
                            </p:stCondLst>
                            <p:childTnLst>
                              <p:par>
                                <p:cTn id="25" presetID="2" presetClass="entr" presetSubtype="2"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1+#ppt_w/2"/>
                                          </p:val>
                                        </p:tav>
                                        <p:tav tm="100000">
                                          <p:val>
                                            <p:strVal val="#ppt_x"/>
                                          </p:val>
                                        </p:tav>
                                      </p:tavLst>
                                    </p:anim>
                                    <p:anim calcmode="lin" valueType="num">
                                      <p:cBhvr additive="base">
                                        <p:cTn id="2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5" presetClass="exit" presetSubtype="0" fill="hold" nodeType="clickEffect">
                                  <p:stCondLst>
                                    <p:cond delay="0"/>
                                  </p:stCondLst>
                                  <p:childTnLst>
                                    <p:animEffect transition="out" filter="fade">
                                      <p:cBhvr>
                                        <p:cTn id="32" dur="1000" accel="50000">
                                          <p:stCondLst>
                                            <p:cond delay="0"/>
                                          </p:stCondLst>
                                        </p:cTn>
                                        <p:tgtEl>
                                          <p:spTgt spid="2"/>
                                        </p:tgtEl>
                                      </p:cBhvr>
                                    </p:animEffect>
                                    <p:anim calcmode="lin" valueType="num">
                                      <p:cBhvr>
                                        <p:cTn id="33"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34"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35"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36" dur="1000"/>
                                        <p:tgtEl>
                                          <p:spTgt spid="2"/>
                                        </p:tgtEl>
                                        <p:attrNameLst>
                                          <p:attrName>ppt_h</p:attrName>
                                        </p:attrNameLst>
                                      </p:cBhvr>
                                      <p:tavLst>
                                        <p:tav tm="0">
                                          <p:val>
                                            <p:strVal val="ppt_h"/>
                                          </p:val>
                                        </p:tav>
                                        <p:tav tm="100000">
                                          <p:val>
                                            <p:strVal val="ppt_h"/>
                                          </p:val>
                                        </p:tav>
                                      </p:tavLst>
                                    </p:anim>
                                    <p:anim calcmode="lin" valueType="num">
                                      <p:cBhvr>
                                        <p:cTn id="37"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38"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39" dur="500" accel="50000">
                                          <p:stCondLst>
                                            <p:cond delay="500"/>
                                          </p:stCondLst>
                                        </p:cTn>
                                        <p:tgtEl>
                                          <p:spTgt spid="2"/>
                                        </p:tgtEl>
                                        <p:attrNameLst>
                                          <p:attrName>style.rotation</p:attrName>
                                        </p:attrNameLst>
                                      </p:cBhvr>
                                      <p:tavLst>
                                        <p:tav tm="0">
                                          <p:val>
                                            <p:fltVal val="0"/>
                                          </p:val>
                                        </p:tav>
                                        <p:tav tm="100000">
                                          <p:val>
                                            <p:fltVal val="-90"/>
                                          </p:val>
                                        </p:tav>
                                      </p:tavLst>
                                    </p:anim>
                                    <p:set>
                                      <p:cBhvr>
                                        <p:cTn id="40" dur="1" fill="hold">
                                          <p:stCondLst>
                                            <p:cond delay="999"/>
                                          </p:stCondLst>
                                        </p:cTn>
                                        <p:tgtEl>
                                          <p:spTgt spid="2"/>
                                        </p:tgtEl>
                                        <p:attrNameLst>
                                          <p:attrName>style.visibility</p:attrName>
                                        </p:attrNameLst>
                                      </p:cBhvr>
                                      <p:to>
                                        <p:strVal val="hidden"/>
                                      </p:to>
                                    </p:set>
                                  </p:childTnLst>
                                </p:cTn>
                              </p:par>
                            </p:childTnLst>
                          </p:cTn>
                        </p:par>
                        <p:par>
                          <p:cTn id="41" fill="hold" nodeType="afterGroup">
                            <p:stCondLst>
                              <p:cond delay="1000"/>
                            </p:stCondLst>
                            <p:childTnLst>
                              <p:par>
                                <p:cTn id="42" presetID="35" presetClass="path" presetSubtype="0" accel="50000" decel="50000" fill="hold" nodeType="afterEffect">
                                  <p:stCondLst>
                                    <p:cond delay="0"/>
                                  </p:stCondLst>
                                  <p:childTnLst>
                                    <p:animMotion origin="layout" path="M 4.83602E-6 1.45337E-6 L -0.48139 -0.00185 " pathEditMode="relative" rAng="0" ptsTypes="AA">
                                      <p:cBhvr>
                                        <p:cTn id="43" dur="2000" fill="hold"/>
                                        <p:tgtEl>
                                          <p:spTgt spid="3"/>
                                        </p:tgtEl>
                                        <p:attrNameLst>
                                          <p:attrName>ppt_x</p:attrName>
                                          <p:attrName>ppt_y</p:attrName>
                                        </p:attrNameLst>
                                      </p:cBhvr>
                                      <p:rCtr x="-24076" y="-93"/>
                                    </p:animMotion>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2" fill="hold" nodeType="click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additive="base">
                                        <p:cTn id="48" dur="500" fill="hold"/>
                                        <p:tgtEl>
                                          <p:spTgt spid="4"/>
                                        </p:tgtEl>
                                        <p:attrNameLst>
                                          <p:attrName>ppt_x</p:attrName>
                                        </p:attrNameLst>
                                      </p:cBhvr>
                                      <p:tavLst>
                                        <p:tav tm="0">
                                          <p:val>
                                            <p:strVal val="1+#ppt_w/2"/>
                                          </p:val>
                                        </p:tav>
                                        <p:tav tm="100000">
                                          <p:val>
                                            <p:strVal val="#ppt_x"/>
                                          </p:val>
                                        </p:tav>
                                      </p:tavLst>
                                    </p:anim>
                                    <p:anim calcmode="lin" valueType="num">
                                      <p:cBhvr additive="base">
                                        <p:cTn id="4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389706"/>
                                        </p:tgtEl>
                                        <p:attrNameLst>
                                          <p:attrName>style.visibility</p:attrName>
                                        </p:attrNameLst>
                                      </p:cBhvr>
                                      <p:to>
                                        <p:strVal val="visible"/>
                                      </p:to>
                                    </p:set>
                                    <p:anim calcmode="lin" valueType="num">
                                      <p:cBhvr additive="base">
                                        <p:cTn id="54" dur="500" fill="hold"/>
                                        <p:tgtEl>
                                          <p:spTgt spid="1389706"/>
                                        </p:tgtEl>
                                        <p:attrNameLst>
                                          <p:attrName>ppt_x</p:attrName>
                                        </p:attrNameLst>
                                      </p:cBhvr>
                                      <p:tavLst>
                                        <p:tav tm="0">
                                          <p:val>
                                            <p:strVal val="#ppt_x"/>
                                          </p:val>
                                        </p:tav>
                                        <p:tav tm="100000">
                                          <p:val>
                                            <p:strVal val="#ppt_x"/>
                                          </p:val>
                                        </p:tav>
                                      </p:tavLst>
                                    </p:anim>
                                    <p:anim calcmode="lin" valueType="num">
                                      <p:cBhvr additive="base">
                                        <p:cTn id="55" dur="500" fill="hold"/>
                                        <p:tgtEl>
                                          <p:spTgt spid="13897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9571" grpId="0" build="p"/>
      <p:bldP spid="138970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a:extLst>
              <a:ext uri="{FF2B5EF4-FFF2-40B4-BE49-F238E27FC236}">
                <a16:creationId xmlns:a16="http://schemas.microsoft.com/office/drawing/2014/main" id="{87094789-ADB9-4351-8590-9E77C210031C}"/>
              </a:ext>
            </a:extLst>
          </p:cNvPr>
          <p:cNvSpPr>
            <a:spLocks noGrp="1" noChangeArrowheads="1"/>
          </p:cNvSpPr>
          <p:nvPr>
            <p:ph type="title"/>
          </p:nvPr>
        </p:nvSpPr>
        <p:spPr>
          <a:xfrm>
            <a:off x="774699" y="352424"/>
            <a:ext cx="5705475" cy="429419"/>
          </a:xfrm>
        </p:spPr>
        <p:txBody>
          <a:bodyPr/>
          <a:lstStyle/>
          <a:p>
            <a:r>
              <a:rPr lang="zh-CN" altLang="en-US" dirty="0"/>
              <a:t>算法</a:t>
            </a:r>
            <a:r>
              <a:rPr lang="en-US" altLang="zh-CN" dirty="0"/>
              <a:t>7.10  </a:t>
            </a:r>
            <a:r>
              <a:rPr lang="zh-CN" altLang="en-US" dirty="0">
                <a:solidFill>
                  <a:srgbClr val="FF0000"/>
                </a:solidFill>
              </a:rPr>
              <a:t>有序森林转化为二元树</a:t>
            </a:r>
            <a:r>
              <a:rPr lang="zh-CN" altLang="en-US" dirty="0"/>
              <a:t>算法：</a:t>
            </a:r>
          </a:p>
        </p:txBody>
      </p:sp>
      <p:sp>
        <p:nvSpPr>
          <p:cNvPr id="59396" name="Rectangle 3">
            <a:extLst>
              <a:ext uri="{FF2B5EF4-FFF2-40B4-BE49-F238E27FC236}">
                <a16:creationId xmlns:a16="http://schemas.microsoft.com/office/drawing/2014/main" id="{47A0ABB7-73AA-4910-85F9-1EA6038BF780}"/>
              </a:ext>
            </a:extLst>
          </p:cNvPr>
          <p:cNvSpPr>
            <a:spLocks noGrp="1" noChangeArrowheads="1"/>
          </p:cNvSpPr>
          <p:nvPr>
            <p:ph type="body" idx="1"/>
          </p:nvPr>
        </p:nvSpPr>
        <p:spPr>
          <a:xfrm>
            <a:off x="917575" y="1067594"/>
            <a:ext cx="9829800" cy="1981200"/>
          </a:xfrm>
        </p:spPr>
        <p:txBody>
          <a:bodyPr>
            <a:normAutofit/>
          </a:bodyPr>
          <a:lstStyle/>
          <a:p>
            <a:pPr marL="533507" indent="-533507">
              <a:lnSpc>
                <a:spcPct val="150000"/>
              </a:lnSpc>
              <a:buClr>
                <a:srgbClr val="C00000"/>
              </a:buClr>
              <a:buSzPct val="100000"/>
              <a:buFont typeface="Wingdings" panose="05000000000000000000" pitchFamily="2" charset="2"/>
              <a:buAutoNum type="arabicPeriod"/>
            </a:pPr>
            <a:r>
              <a:rPr lang="zh-CN" altLang="en-US" dirty="0">
                <a:solidFill>
                  <a:srgbClr val="0000FF"/>
                </a:solidFill>
              </a:rPr>
              <a:t>先</a:t>
            </a:r>
            <a:r>
              <a:rPr lang="zh-CN" altLang="en-US" dirty="0"/>
              <a:t>把</a:t>
            </a:r>
            <a:r>
              <a:rPr lang="zh-CN" altLang="en-US" dirty="0">
                <a:solidFill>
                  <a:srgbClr val="0000FF"/>
                </a:solidFill>
              </a:rPr>
              <a:t>森林</a:t>
            </a:r>
            <a:r>
              <a:rPr lang="zh-CN" altLang="en-US" dirty="0"/>
              <a:t>中的每一棵</a:t>
            </a:r>
            <a:r>
              <a:rPr lang="zh-CN" altLang="en-US" dirty="0">
                <a:solidFill>
                  <a:srgbClr val="0000FF"/>
                </a:solidFill>
              </a:rPr>
              <a:t>树</a:t>
            </a:r>
            <a:r>
              <a:rPr lang="zh-CN" altLang="en-US" dirty="0"/>
              <a:t>都表示成</a:t>
            </a:r>
            <a:r>
              <a:rPr lang="en-US" altLang="zh-CN" dirty="0">
                <a:solidFill>
                  <a:srgbClr val="0000FF"/>
                </a:solidFill>
              </a:rPr>
              <a:t>2</a:t>
            </a:r>
            <a:r>
              <a:rPr lang="zh-CN" altLang="en-US" dirty="0">
                <a:solidFill>
                  <a:srgbClr val="0000FF"/>
                </a:solidFill>
              </a:rPr>
              <a:t>元树；</a:t>
            </a:r>
          </a:p>
          <a:p>
            <a:pPr marL="533507" indent="-533507">
              <a:lnSpc>
                <a:spcPct val="150000"/>
              </a:lnSpc>
              <a:buClr>
                <a:srgbClr val="C00000"/>
              </a:buClr>
              <a:buSzPct val="100000"/>
              <a:buFont typeface="Wingdings" panose="05000000000000000000" pitchFamily="2" charset="2"/>
              <a:buAutoNum type="arabicPeriod"/>
            </a:pPr>
            <a:r>
              <a:rPr lang="zh-CN" altLang="en-US" dirty="0">
                <a:solidFill>
                  <a:srgbClr val="800080"/>
                </a:solidFill>
              </a:rPr>
              <a:t>除第一棵</a:t>
            </a:r>
            <a:r>
              <a:rPr lang="en-US" altLang="zh-CN" dirty="0">
                <a:solidFill>
                  <a:srgbClr val="800080"/>
                </a:solidFill>
              </a:rPr>
              <a:t>2</a:t>
            </a:r>
            <a:r>
              <a:rPr lang="zh-CN" altLang="en-US" dirty="0">
                <a:solidFill>
                  <a:srgbClr val="800080"/>
                </a:solidFill>
              </a:rPr>
              <a:t>元树外</a:t>
            </a:r>
            <a:r>
              <a:rPr lang="zh-CN" altLang="en-US" dirty="0">
                <a:solidFill>
                  <a:srgbClr val="0000FF"/>
                </a:solidFill>
              </a:rPr>
              <a:t>，</a:t>
            </a:r>
            <a:r>
              <a:rPr lang="zh-CN" altLang="en-US" dirty="0">
                <a:solidFill>
                  <a:srgbClr val="800080"/>
                </a:solidFill>
              </a:rPr>
              <a:t>依次将剩下的每棵</a:t>
            </a:r>
            <a:r>
              <a:rPr lang="en-US" altLang="zh-CN" dirty="0">
                <a:solidFill>
                  <a:srgbClr val="800080"/>
                </a:solidFill>
              </a:rPr>
              <a:t>2</a:t>
            </a:r>
            <a:r>
              <a:rPr lang="zh-CN" altLang="en-US" dirty="0">
                <a:solidFill>
                  <a:srgbClr val="800080"/>
                </a:solidFill>
              </a:rPr>
              <a:t>元树作为左边</a:t>
            </a:r>
            <a:r>
              <a:rPr lang="en-US" altLang="zh-CN" dirty="0">
                <a:solidFill>
                  <a:srgbClr val="800080"/>
                </a:solidFill>
              </a:rPr>
              <a:t>2</a:t>
            </a:r>
            <a:r>
              <a:rPr lang="zh-CN" altLang="en-US" dirty="0">
                <a:solidFill>
                  <a:srgbClr val="800080"/>
                </a:solidFill>
              </a:rPr>
              <a:t>元树的根的右子树</a:t>
            </a:r>
            <a:r>
              <a:rPr lang="zh-CN" altLang="en-US" dirty="0">
                <a:solidFill>
                  <a:srgbClr val="0000FF"/>
                </a:solidFill>
              </a:rPr>
              <a:t>，</a:t>
            </a:r>
            <a:r>
              <a:rPr lang="zh-CN" altLang="en-US" dirty="0">
                <a:solidFill>
                  <a:srgbClr val="800080"/>
                </a:solidFill>
              </a:rPr>
              <a:t>直到所有的二元树都连成一棵二元树为止</a:t>
            </a:r>
            <a:r>
              <a:rPr lang="zh-CN" altLang="en-US" dirty="0">
                <a:solidFill>
                  <a:srgbClr val="0000FF"/>
                </a:solidFill>
              </a:rPr>
              <a:t>。</a:t>
            </a:r>
          </a:p>
        </p:txBody>
      </p:sp>
      <p:sp>
        <p:nvSpPr>
          <p:cNvPr id="5" name="Text Box 371">
            <a:extLst>
              <a:ext uri="{FF2B5EF4-FFF2-40B4-BE49-F238E27FC236}">
                <a16:creationId xmlns:a16="http://schemas.microsoft.com/office/drawing/2014/main" id="{BC44081B-3744-426F-9677-1D1B91B07715}"/>
              </a:ext>
            </a:extLst>
          </p:cNvPr>
          <p:cNvSpPr txBox="1">
            <a:spLocks noChangeArrowheads="1"/>
          </p:cNvSpPr>
          <p:nvPr/>
        </p:nvSpPr>
        <p:spPr bwMode="auto">
          <a:xfrm>
            <a:off x="1603375" y="3429296"/>
            <a:ext cx="8534400" cy="1954381"/>
          </a:xfrm>
          <a:prstGeom prst="rect">
            <a:avLst/>
          </a:prstGeom>
          <a:solidFill>
            <a:sysClr val="window" lastClr="FFFFFF">
              <a:lumMod val="85000"/>
              <a:lumOff val="0"/>
            </a:sysClr>
          </a:solidFill>
          <a:ln w="9525">
            <a:solidFill>
              <a:srgbClr val="000000"/>
            </a:solidFill>
            <a:miter lim="800000"/>
            <a:headEnd/>
            <a:tailEnd/>
          </a:ln>
        </p:spPr>
        <p:txBody>
          <a:bodyPr rot="0" vert="horz" wrap="square" lIns="91440" tIns="45720" rIns="91440" bIns="45720" anchor="t" anchorCtr="0" upright="1">
            <a:spAutoFit/>
          </a:bodyPr>
          <a:lstStyle/>
          <a:p>
            <a:pPr algn="just">
              <a:lnSpc>
                <a:spcPct val="150000"/>
              </a:lnSpc>
              <a:spcBef>
                <a:spcPts val="600"/>
              </a:spcBef>
            </a:pPr>
            <a:r>
              <a:rPr lang="zh-CN" b="1" kern="100" dirty="0">
                <a:solidFill>
                  <a:srgbClr val="7030A0"/>
                </a:solidFill>
                <a:effectLst/>
                <a:cs typeface="宋体" panose="02010600030101010101" pitchFamily="2" charset="-122"/>
              </a:rPr>
              <a:t>解题小贴士</a:t>
            </a:r>
            <a:r>
              <a:rPr lang="en-US" altLang="zh-CN" b="1" kern="100" dirty="0">
                <a:solidFill>
                  <a:srgbClr val="7030A0"/>
                </a:solidFill>
                <a:effectLst/>
                <a:cs typeface="宋体" panose="02010600030101010101" pitchFamily="2" charset="-122"/>
              </a:rPr>
              <a:t>——</a:t>
            </a:r>
            <a:r>
              <a:rPr lang="zh-CN" b="1" kern="100" dirty="0">
                <a:solidFill>
                  <a:srgbClr val="7030A0"/>
                </a:solidFill>
                <a:effectLst/>
                <a:cs typeface="宋体" panose="02010600030101010101" pitchFamily="2" charset="-122"/>
              </a:rPr>
              <a:t>森林转化为</a:t>
            </a:r>
            <a:r>
              <a:rPr lang="en-US" b="1" kern="100" dirty="0">
                <a:solidFill>
                  <a:srgbClr val="7030A0"/>
                </a:solidFill>
                <a:effectLst/>
                <a:cs typeface="宋体" panose="02010600030101010101" pitchFamily="2" charset="-122"/>
              </a:rPr>
              <a:t>2</a:t>
            </a:r>
            <a:r>
              <a:rPr lang="zh-CN" b="1" kern="100" dirty="0">
                <a:solidFill>
                  <a:srgbClr val="7030A0"/>
                </a:solidFill>
                <a:effectLst/>
                <a:cs typeface="宋体" panose="02010600030101010101" pitchFamily="2" charset="-122"/>
              </a:rPr>
              <a:t>元树</a:t>
            </a:r>
          </a:p>
          <a:p>
            <a:pPr algn="just">
              <a:lnSpc>
                <a:spcPct val="150000"/>
              </a:lnSpc>
              <a:spcBef>
                <a:spcPts val="600"/>
              </a:spcBef>
            </a:pPr>
            <a:r>
              <a:rPr lang="zh-CN" b="1" kern="100" dirty="0">
                <a:effectLst/>
                <a:cs typeface="宋体" panose="02010600030101010101" pitchFamily="2" charset="-122"/>
              </a:rPr>
              <a:t>先把森林中的每一棵树都表示成</a:t>
            </a:r>
            <a:r>
              <a:rPr lang="en-US" b="1" kern="100" dirty="0">
                <a:effectLst/>
                <a:cs typeface="宋体" panose="02010600030101010101" pitchFamily="2" charset="-122"/>
              </a:rPr>
              <a:t>2</a:t>
            </a:r>
            <a:r>
              <a:rPr lang="zh-CN" b="1" kern="100" dirty="0">
                <a:effectLst/>
                <a:cs typeface="宋体" panose="02010600030101010101" pitchFamily="2" charset="-122"/>
              </a:rPr>
              <a:t>元树，然后从右往左，依次将每棵</a:t>
            </a:r>
            <a:r>
              <a:rPr lang="en-US" b="1" kern="100" dirty="0">
                <a:effectLst/>
                <a:cs typeface="宋体" panose="02010600030101010101" pitchFamily="2" charset="-122"/>
              </a:rPr>
              <a:t>2</a:t>
            </a:r>
            <a:r>
              <a:rPr lang="zh-CN" b="1" kern="100" dirty="0">
                <a:effectLst/>
                <a:cs typeface="宋体" panose="02010600030101010101" pitchFamily="2" charset="-122"/>
              </a:rPr>
              <a:t>元树变为左边</a:t>
            </a:r>
            <a:r>
              <a:rPr lang="en-US" b="1" kern="100" dirty="0">
                <a:effectLst/>
                <a:cs typeface="宋体" panose="02010600030101010101" pitchFamily="2" charset="-122"/>
              </a:rPr>
              <a:t>2</a:t>
            </a:r>
            <a:r>
              <a:rPr lang="zh-CN" b="1" kern="100" dirty="0">
                <a:effectLst/>
                <a:cs typeface="宋体" panose="02010600030101010101" pitchFamily="2" charset="-122"/>
              </a:rPr>
              <a:t>元树根的右子树。</a:t>
            </a:r>
            <a:endParaRPr lang="en-US" altLang="zh-CN" b="1" kern="100" dirty="0">
              <a:effectLst/>
              <a:cs typeface="宋体" panose="02010600030101010101" pitchFamily="2" charset="-122"/>
            </a:endParaRPr>
          </a:p>
          <a:p>
            <a:pPr algn="just"/>
            <a:endParaRPr lang="zh-CN" sz="800" b="1" kern="100" dirty="0">
              <a:effectLst/>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9396">
                                            <p:txEl>
                                              <p:pRg st="0" end="0"/>
                                            </p:txEl>
                                          </p:spTgt>
                                        </p:tgtEl>
                                        <p:attrNameLst>
                                          <p:attrName>style.visibility</p:attrName>
                                        </p:attrNameLst>
                                      </p:cBhvr>
                                      <p:to>
                                        <p:strVal val="visible"/>
                                      </p:to>
                                    </p:set>
                                    <p:anim calcmode="lin" valueType="num">
                                      <p:cBhvr additive="base">
                                        <p:cTn id="7" dur="500" fill="hold"/>
                                        <p:tgtEl>
                                          <p:spTgt spid="5939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9396">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9396">
                                            <p:txEl>
                                              <p:pRg st="1" end="1"/>
                                            </p:txEl>
                                          </p:spTgt>
                                        </p:tgtEl>
                                        <p:attrNameLst>
                                          <p:attrName>style.visibility</p:attrName>
                                        </p:attrNameLst>
                                      </p:cBhvr>
                                      <p:to>
                                        <p:strVal val="visible"/>
                                      </p:to>
                                    </p:set>
                                    <p:anim calcmode="lin" valueType="num">
                                      <p:cBhvr additive="base">
                                        <p:cTn id="12" dur="500" fill="hold"/>
                                        <p:tgtEl>
                                          <p:spTgt spid="59396">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939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build="p"/>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a:extLst>
              <a:ext uri="{FF2B5EF4-FFF2-40B4-BE49-F238E27FC236}">
                <a16:creationId xmlns:a16="http://schemas.microsoft.com/office/drawing/2014/main" id="{F264215A-99A6-41A1-9B17-5975AA78B4B9}"/>
              </a:ext>
            </a:extLst>
          </p:cNvPr>
          <p:cNvSpPr>
            <a:spLocks noGrp="1" noChangeArrowheads="1"/>
          </p:cNvSpPr>
          <p:nvPr>
            <p:ph type="title"/>
          </p:nvPr>
        </p:nvSpPr>
        <p:spPr/>
        <p:txBody>
          <a:bodyPr/>
          <a:lstStyle/>
          <a:p>
            <a:pPr eaLnBrk="1" hangingPunct="1"/>
            <a:r>
              <a:rPr lang="zh-CN" altLang="en-US" dirty="0"/>
              <a:t>例</a:t>
            </a:r>
            <a:r>
              <a:rPr lang="en-US" altLang="zh-CN" dirty="0"/>
              <a:t>7.15</a:t>
            </a:r>
            <a:endParaRPr lang="zh-CN" altLang="en-US" dirty="0"/>
          </a:p>
        </p:txBody>
      </p:sp>
      <p:sp>
        <p:nvSpPr>
          <p:cNvPr id="1391619" name="Rectangle 3">
            <a:extLst>
              <a:ext uri="{FF2B5EF4-FFF2-40B4-BE49-F238E27FC236}">
                <a16:creationId xmlns:a16="http://schemas.microsoft.com/office/drawing/2014/main" id="{0162ED22-1D8C-4CA5-BECD-CE35259BF56C}"/>
              </a:ext>
            </a:extLst>
          </p:cNvPr>
          <p:cNvSpPr>
            <a:spLocks noGrp="1" noChangeArrowheads="1"/>
          </p:cNvSpPr>
          <p:nvPr>
            <p:ph type="body" idx="1"/>
          </p:nvPr>
        </p:nvSpPr>
        <p:spPr>
          <a:xfrm>
            <a:off x="930667" y="1036663"/>
            <a:ext cx="8066367" cy="604978"/>
          </a:xfrm>
        </p:spPr>
        <p:txBody>
          <a:bodyPr/>
          <a:lstStyle/>
          <a:p>
            <a:pPr marL="0" indent="0">
              <a:buNone/>
            </a:pPr>
            <a:r>
              <a:rPr lang="zh-CN" altLang="en-US" dirty="0"/>
              <a:t>将图所示的森林转化成一棵二元树。</a:t>
            </a:r>
          </a:p>
        </p:txBody>
      </p:sp>
      <p:grpSp>
        <p:nvGrpSpPr>
          <p:cNvPr id="2" name="Group 86">
            <a:extLst>
              <a:ext uri="{FF2B5EF4-FFF2-40B4-BE49-F238E27FC236}">
                <a16:creationId xmlns:a16="http://schemas.microsoft.com/office/drawing/2014/main" id="{A0345D5A-46A8-47C6-96F9-9D7871757B68}"/>
              </a:ext>
            </a:extLst>
          </p:cNvPr>
          <p:cNvGrpSpPr>
            <a:grpSpLocks/>
          </p:cNvGrpSpPr>
          <p:nvPr/>
        </p:nvGrpSpPr>
        <p:grpSpPr bwMode="auto">
          <a:xfrm>
            <a:off x="2065992" y="1808228"/>
            <a:ext cx="3598108" cy="3145566"/>
            <a:chOff x="476" y="1344"/>
            <a:chExt cx="2266" cy="1981"/>
          </a:xfrm>
        </p:grpSpPr>
        <p:sp>
          <p:nvSpPr>
            <p:cNvPr id="60463" name="Line 6">
              <a:extLst>
                <a:ext uri="{FF2B5EF4-FFF2-40B4-BE49-F238E27FC236}">
                  <a16:creationId xmlns:a16="http://schemas.microsoft.com/office/drawing/2014/main" id="{82AE4650-2184-459C-92AF-E16E0636E994}"/>
                </a:ext>
              </a:extLst>
            </p:cNvPr>
            <p:cNvSpPr>
              <a:spLocks noChangeAspect="1" noChangeShapeType="1"/>
            </p:cNvSpPr>
            <p:nvPr/>
          </p:nvSpPr>
          <p:spPr bwMode="auto">
            <a:xfrm flipH="1">
              <a:off x="1410" y="2125"/>
              <a:ext cx="272" cy="454"/>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0467" name="Line 10">
              <a:extLst>
                <a:ext uri="{FF2B5EF4-FFF2-40B4-BE49-F238E27FC236}">
                  <a16:creationId xmlns:a16="http://schemas.microsoft.com/office/drawing/2014/main" id="{83AF8535-430D-4D6A-9199-3AB6D7B73B5C}"/>
                </a:ext>
              </a:extLst>
            </p:cNvPr>
            <p:cNvSpPr>
              <a:spLocks noChangeAspect="1" noChangeShapeType="1"/>
            </p:cNvSpPr>
            <p:nvPr/>
          </p:nvSpPr>
          <p:spPr bwMode="auto">
            <a:xfrm>
              <a:off x="715" y="2137"/>
              <a:ext cx="152" cy="435"/>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0468" name="Line 11">
              <a:extLst>
                <a:ext uri="{FF2B5EF4-FFF2-40B4-BE49-F238E27FC236}">
                  <a16:creationId xmlns:a16="http://schemas.microsoft.com/office/drawing/2014/main" id="{5E8F603F-3FEF-4F1B-B2AA-9B2470CB6386}"/>
                </a:ext>
              </a:extLst>
            </p:cNvPr>
            <p:cNvSpPr>
              <a:spLocks noChangeAspect="1" noChangeShapeType="1"/>
            </p:cNvSpPr>
            <p:nvPr/>
          </p:nvSpPr>
          <p:spPr bwMode="auto">
            <a:xfrm flipH="1">
              <a:off x="631" y="2608"/>
              <a:ext cx="227" cy="454"/>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0470" name="Line 13">
              <a:extLst>
                <a:ext uri="{FF2B5EF4-FFF2-40B4-BE49-F238E27FC236}">
                  <a16:creationId xmlns:a16="http://schemas.microsoft.com/office/drawing/2014/main" id="{6395D8CA-FE3C-4343-9E1B-0F7BF5FEAC1D}"/>
                </a:ext>
              </a:extLst>
            </p:cNvPr>
            <p:cNvSpPr>
              <a:spLocks noChangeAspect="1" noChangeShapeType="1"/>
            </p:cNvSpPr>
            <p:nvPr/>
          </p:nvSpPr>
          <p:spPr bwMode="auto">
            <a:xfrm>
              <a:off x="1216" y="1650"/>
              <a:ext cx="454" cy="454"/>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0474" name="Line 17">
              <a:extLst>
                <a:ext uri="{FF2B5EF4-FFF2-40B4-BE49-F238E27FC236}">
                  <a16:creationId xmlns:a16="http://schemas.microsoft.com/office/drawing/2014/main" id="{E863ACF9-B1A1-4013-A6E2-7E971FAF9466}"/>
                </a:ext>
              </a:extLst>
            </p:cNvPr>
            <p:cNvSpPr>
              <a:spLocks noChangeAspect="1" noChangeShapeType="1"/>
            </p:cNvSpPr>
            <p:nvPr/>
          </p:nvSpPr>
          <p:spPr bwMode="auto">
            <a:xfrm>
              <a:off x="1185" y="1650"/>
              <a:ext cx="0" cy="454"/>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0476" name="Line 20">
              <a:extLst>
                <a:ext uri="{FF2B5EF4-FFF2-40B4-BE49-F238E27FC236}">
                  <a16:creationId xmlns:a16="http://schemas.microsoft.com/office/drawing/2014/main" id="{52FAE064-1925-44D6-A526-E878B0AE3871}"/>
                </a:ext>
              </a:extLst>
            </p:cNvPr>
            <p:cNvSpPr>
              <a:spLocks noChangeAspect="1" noChangeShapeType="1"/>
            </p:cNvSpPr>
            <p:nvPr/>
          </p:nvSpPr>
          <p:spPr bwMode="auto">
            <a:xfrm flipH="1">
              <a:off x="722" y="1640"/>
              <a:ext cx="453" cy="454"/>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0477" name="Line 21">
              <a:extLst>
                <a:ext uri="{FF2B5EF4-FFF2-40B4-BE49-F238E27FC236}">
                  <a16:creationId xmlns:a16="http://schemas.microsoft.com/office/drawing/2014/main" id="{DBEA6085-A6A5-457A-AF99-171A7E939C74}"/>
                </a:ext>
              </a:extLst>
            </p:cNvPr>
            <p:cNvSpPr>
              <a:spLocks noChangeAspect="1" noChangeShapeType="1"/>
            </p:cNvSpPr>
            <p:nvPr/>
          </p:nvSpPr>
          <p:spPr bwMode="auto">
            <a:xfrm flipH="1">
              <a:off x="550" y="2121"/>
              <a:ext cx="144" cy="454"/>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0478" name="Line 22">
              <a:extLst>
                <a:ext uri="{FF2B5EF4-FFF2-40B4-BE49-F238E27FC236}">
                  <a16:creationId xmlns:a16="http://schemas.microsoft.com/office/drawing/2014/main" id="{34F78600-FF95-4BD4-8AF7-B03C5464E3F2}"/>
                </a:ext>
              </a:extLst>
            </p:cNvPr>
            <p:cNvSpPr>
              <a:spLocks noChangeAspect="1" noChangeShapeType="1"/>
            </p:cNvSpPr>
            <p:nvPr/>
          </p:nvSpPr>
          <p:spPr bwMode="auto">
            <a:xfrm>
              <a:off x="887" y="2603"/>
              <a:ext cx="226" cy="454"/>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0480" name="Line 24">
              <a:extLst>
                <a:ext uri="{FF2B5EF4-FFF2-40B4-BE49-F238E27FC236}">
                  <a16:creationId xmlns:a16="http://schemas.microsoft.com/office/drawing/2014/main" id="{6487D5B9-2847-4E11-8E34-12A8D570AE29}"/>
                </a:ext>
              </a:extLst>
            </p:cNvPr>
            <p:cNvSpPr>
              <a:spLocks noChangeAspect="1" noChangeShapeType="1"/>
            </p:cNvSpPr>
            <p:nvPr/>
          </p:nvSpPr>
          <p:spPr bwMode="auto">
            <a:xfrm>
              <a:off x="877" y="2608"/>
              <a:ext cx="0" cy="454"/>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0481" name="Text Box 25">
              <a:extLst>
                <a:ext uri="{FF2B5EF4-FFF2-40B4-BE49-F238E27FC236}">
                  <a16:creationId xmlns:a16="http://schemas.microsoft.com/office/drawing/2014/main" id="{A8C1CD73-E1A5-4239-8B12-B1058F149583}"/>
                </a:ext>
              </a:extLst>
            </p:cNvPr>
            <p:cNvSpPr txBox="1">
              <a:spLocks noChangeAspect="1" noChangeArrowheads="1"/>
            </p:cNvSpPr>
            <p:nvPr/>
          </p:nvSpPr>
          <p:spPr bwMode="auto">
            <a:xfrm>
              <a:off x="1104" y="1344"/>
              <a:ext cx="18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1</a:t>
              </a:r>
              <a:endParaRPr lang="en-US" altLang="zh-CN" sz="2400" b="1">
                <a:latin typeface="+mn-lt"/>
                <a:ea typeface="+mn-ea"/>
              </a:endParaRPr>
            </a:p>
          </p:txBody>
        </p:sp>
        <p:sp>
          <p:nvSpPr>
            <p:cNvPr id="60482" name="Text Box 26">
              <a:extLst>
                <a:ext uri="{FF2B5EF4-FFF2-40B4-BE49-F238E27FC236}">
                  <a16:creationId xmlns:a16="http://schemas.microsoft.com/office/drawing/2014/main" id="{9391FF59-C607-43AE-B326-39E40E465162}"/>
                </a:ext>
              </a:extLst>
            </p:cNvPr>
            <p:cNvSpPr txBox="1">
              <a:spLocks noChangeAspect="1" noChangeArrowheads="1"/>
            </p:cNvSpPr>
            <p:nvPr/>
          </p:nvSpPr>
          <p:spPr bwMode="auto">
            <a:xfrm>
              <a:off x="476" y="1971"/>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2</a:t>
              </a:r>
              <a:endParaRPr lang="en-US" altLang="zh-CN" sz="2400" b="1">
                <a:latin typeface="+mn-lt"/>
                <a:ea typeface="+mn-ea"/>
              </a:endParaRPr>
            </a:p>
          </p:txBody>
        </p:sp>
        <p:sp>
          <p:nvSpPr>
            <p:cNvPr id="60483" name="Text Box 27">
              <a:extLst>
                <a:ext uri="{FF2B5EF4-FFF2-40B4-BE49-F238E27FC236}">
                  <a16:creationId xmlns:a16="http://schemas.microsoft.com/office/drawing/2014/main" id="{79994B1D-1F4D-41C3-B1CE-EEEC1D6C0763}"/>
                </a:ext>
              </a:extLst>
            </p:cNvPr>
            <p:cNvSpPr txBox="1">
              <a:spLocks noChangeAspect="1" noChangeArrowheads="1"/>
            </p:cNvSpPr>
            <p:nvPr/>
          </p:nvSpPr>
          <p:spPr bwMode="auto">
            <a:xfrm>
              <a:off x="1084" y="2096"/>
              <a:ext cx="18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3</a:t>
              </a:r>
              <a:endParaRPr lang="en-US" altLang="zh-CN" sz="2400" b="1">
                <a:latin typeface="+mn-lt"/>
                <a:ea typeface="+mn-ea"/>
              </a:endParaRPr>
            </a:p>
          </p:txBody>
        </p:sp>
        <p:sp>
          <p:nvSpPr>
            <p:cNvPr id="60484" name="Text Box 28">
              <a:extLst>
                <a:ext uri="{FF2B5EF4-FFF2-40B4-BE49-F238E27FC236}">
                  <a16:creationId xmlns:a16="http://schemas.microsoft.com/office/drawing/2014/main" id="{7E70FB35-687E-4633-8CFF-6E6C9C823069}"/>
                </a:ext>
              </a:extLst>
            </p:cNvPr>
            <p:cNvSpPr txBox="1">
              <a:spLocks noChangeAspect="1" noChangeArrowheads="1"/>
            </p:cNvSpPr>
            <p:nvPr/>
          </p:nvSpPr>
          <p:spPr bwMode="auto">
            <a:xfrm>
              <a:off x="1720" y="1971"/>
              <a:ext cx="18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4</a:t>
              </a:r>
              <a:endParaRPr lang="en-US" altLang="zh-CN" sz="2400" b="1">
                <a:latin typeface="+mn-lt"/>
                <a:ea typeface="+mn-ea"/>
              </a:endParaRPr>
            </a:p>
          </p:txBody>
        </p:sp>
        <p:sp>
          <p:nvSpPr>
            <p:cNvPr id="60485" name="Text Box 29">
              <a:extLst>
                <a:ext uri="{FF2B5EF4-FFF2-40B4-BE49-F238E27FC236}">
                  <a16:creationId xmlns:a16="http://schemas.microsoft.com/office/drawing/2014/main" id="{95AF1923-4312-4D00-941C-A99225EEE79E}"/>
                </a:ext>
              </a:extLst>
            </p:cNvPr>
            <p:cNvSpPr txBox="1">
              <a:spLocks noChangeAspect="1" noChangeArrowheads="1"/>
            </p:cNvSpPr>
            <p:nvPr/>
          </p:nvSpPr>
          <p:spPr bwMode="auto">
            <a:xfrm>
              <a:off x="476" y="2595"/>
              <a:ext cx="18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5</a:t>
              </a:r>
              <a:endParaRPr lang="en-US" altLang="zh-CN" sz="2400" b="1">
                <a:latin typeface="+mn-lt"/>
                <a:ea typeface="+mn-ea"/>
              </a:endParaRPr>
            </a:p>
          </p:txBody>
        </p:sp>
        <p:sp>
          <p:nvSpPr>
            <p:cNvPr id="60486" name="Text Box 30">
              <a:extLst>
                <a:ext uri="{FF2B5EF4-FFF2-40B4-BE49-F238E27FC236}">
                  <a16:creationId xmlns:a16="http://schemas.microsoft.com/office/drawing/2014/main" id="{F691C985-A0A7-41A9-BF6F-43DFAA99019E}"/>
                </a:ext>
              </a:extLst>
            </p:cNvPr>
            <p:cNvSpPr txBox="1">
              <a:spLocks noChangeAspect="1" noChangeArrowheads="1"/>
            </p:cNvSpPr>
            <p:nvPr/>
          </p:nvSpPr>
          <p:spPr bwMode="auto">
            <a:xfrm>
              <a:off x="921" y="2481"/>
              <a:ext cx="18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6</a:t>
              </a:r>
              <a:endParaRPr lang="en-US" altLang="zh-CN" sz="2400" b="1">
                <a:latin typeface="+mn-lt"/>
                <a:ea typeface="+mn-ea"/>
              </a:endParaRPr>
            </a:p>
          </p:txBody>
        </p:sp>
        <p:sp>
          <p:nvSpPr>
            <p:cNvPr id="60487" name="Text Box 31">
              <a:extLst>
                <a:ext uri="{FF2B5EF4-FFF2-40B4-BE49-F238E27FC236}">
                  <a16:creationId xmlns:a16="http://schemas.microsoft.com/office/drawing/2014/main" id="{88F00D2A-FC78-46E3-9073-EB0234CB7FFC}"/>
                </a:ext>
              </a:extLst>
            </p:cNvPr>
            <p:cNvSpPr txBox="1">
              <a:spLocks noChangeAspect="1" noChangeArrowheads="1"/>
            </p:cNvSpPr>
            <p:nvPr/>
          </p:nvSpPr>
          <p:spPr bwMode="auto">
            <a:xfrm>
              <a:off x="1334" y="2595"/>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7</a:t>
              </a:r>
              <a:endParaRPr lang="en-US" altLang="zh-CN" sz="2400" b="1">
                <a:latin typeface="+mn-lt"/>
                <a:ea typeface="+mn-ea"/>
              </a:endParaRPr>
            </a:p>
          </p:txBody>
        </p:sp>
        <p:sp>
          <p:nvSpPr>
            <p:cNvPr id="60488" name="Text Box 32">
              <a:extLst>
                <a:ext uri="{FF2B5EF4-FFF2-40B4-BE49-F238E27FC236}">
                  <a16:creationId xmlns:a16="http://schemas.microsoft.com/office/drawing/2014/main" id="{E783F246-FBE2-4868-8F0B-D462FB13E2AF}"/>
                </a:ext>
              </a:extLst>
            </p:cNvPr>
            <p:cNvSpPr txBox="1">
              <a:spLocks noChangeArrowheads="1"/>
            </p:cNvSpPr>
            <p:nvPr/>
          </p:nvSpPr>
          <p:spPr bwMode="auto">
            <a:xfrm>
              <a:off x="1875" y="2595"/>
              <a:ext cx="249"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12</a:t>
              </a:r>
              <a:endParaRPr lang="en-US" altLang="zh-CN" sz="2400" b="1">
                <a:latin typeface="+mn-lt"/>
                <a:ea typeface="+mn-ea"/>
              </a:endParaRPr>
            </a:p>
          </p:txBody>
        </p:sp>
        <p:sp>
          <p:nvSpPr>
            <p:cNvPr id="60489" name="Text Box 33">
              <a:extLst>
                <a:ext uri="{FF2B5EF4-FFF2-40B4-BE49-F238E27FC236}">
                  <a16:creationId xmlns:a16="http://schemas.microsoft.com/office/drawing/2014/main" id="{55F02FE6-76C7-45EF-95F7-2834A1470AFA}"/>
                </a:ext>
              </a:extLst>
            </p:cNvPr>
            <p:cNvSpPr txBox="1">
              <a:spLocks noChangeArrowheads="1"/>
            </p:cNvSpPr>
            <p:nvPr/>
          </p:nvSpPr>
          <p:spPr bwMode="auto">
            <a:xfrm>
              <a:off x="795" y="3092"/>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9</a:t>
              </a:r>
              <a:endParaRPr lang="en-US" altLang="zh-CN" sz="2400" b="1">
                <a:latin typeface="+mn-lt"/>
                <a:ea typeface="+mn-ea"/>
              </a:endParaRPr>
            </a:p>
          </p:txBody>
        </p:sp>
        <p:sp>
          <p:nvSpPr>
            <p:cNvPr id="60490" name="Text Box 34">
              <a:extLst>
                <a:ext uri="{FF2B5EF4-FFF2-40B4-BE49-F238E27FC236}">
                  <a16:creationId xmlns:a16="http://schemas.microsoft.com/office/drawing/2014/main" id="{203743AF-6800-4905-9FA9-1B4846E82529}"/>
                </a:ext>
              </a:extLst>
            </p:cNvPr>
            <p:cNvSpPr txBox="1">
              <a:spLocks noChangeArrowheads="1"/>
            </p:cNvSpPr>
            <p:nvPr/>
          </p:nvSpPr>
          <p:spPr bwMode="auto">
            <a:xfrm>
              <a:off x="1073" y="3092"/>
              <a:ext cx="249"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rPr>
                <a:t>v</a:t>
              </a:r>
              <a:r>
                <a:rPr lang="en-US" altLang="zh-CN" sz="2400" b="1" baseline="-25000" dirty="0">
                  <a:latin typeface="+mn-lt"/>
                  <a:ea typeface="+mn-ea"/>
                </a:rPr>
                <a:t>10</a:t>
              </a:r>
              <a:endParaRPr lang="en-US" altLang="zh-CN" sz="2400" b="1" dirty="0">
                <a:latin typeface="+mn-lt"/>
                <a:ea typeface="+mn-ea"/>
              </a:endParaRPr>
            </a:p>
          </p:txBody>
        </p:sp>
        <p:sp>
          <p:nvSpPr>
            <p:cNvPr id="60491" name="Text Box 35">
              <a:extLst>
                <a:ext uri="{FF2B5EF4-FFF2-40B4-BE49-F238E27FC236}">
                  <a16:creationId xmlns:a16="http://schemas.microsoft.com/office/drawing/2014/main" id="{BCE81BC6-00C0-4136-AB77-96196D417DAB}"/>
                </a:ext>
              </a:extLst>
            </p:cNvPr>
            <p:cNvSpPr txBox="1">
              <a:spLocks noChangeArrowheads="1"/>
            </p:cNvSpPr>
            <p:nvPr/>
          </p:nvSpPr>
          <p:spPr bwMode="auto">
            <a:xfrm>
              <a:off x="519" y="3092"/>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rPr>
                <a:t>v</a:t>
              </a:r>
              <a:r>
                <a:rPr lang="en-US" altLang="zh-CN" sz="2400" b="1" baseline="-25000" dirty="0">
                  <a:latin typeface="+mn-lt"/>
                  <a:ea typeface="+mn-ea"/>
                </a:rPr>
                <a:t>8</a:t>
              </a:r>
              <a:endParaRPr lang="en-US" altLang="zh-CN" sz="2400" b="1" dirty="0">
                <a:latin typeface="+mn-lt"/>
                <a:ea typeface="+mn-ea"/>
              </a:endParaRPr>
            </a:p>
          </p:txBody>
        </p:sp>
        <p:sp>
          <p:nvSpPr>
            <p:cNvPr id="60492" name="Line 36">
              <a:extLst>
                <a:ext uri="{FF2B5EF4-FFF2-40B4-BE49-F238E27FC236}">
                  <a16:creationId xmlns:a16="http://schemas.microsoft.com/office/drawing/2014/main" id="{BD341EB3-F6C7-4B33-8963-72FDC1B5C8E6}"/>
                </a:ext>
              </a:extLst>
            </p:cNvPr>
            <p:cNvSpPr>
              <a:spLocks noChangeAspect="1" noChangeShapeType="1"/>
            </p:cNvSpPr>
            <p:nvPr/>
          </p:nvSpPr>
          <p:spPr bwMode="auto">
            <a:xfrm flipH="1">
              <a:off x="1936" y="1969"/>
              <a:ext cx="289" cy="61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0494" name="Line 38">
              <a:extLst>
                <a:ext uri="{FF2B5EF4-FFF2-40B4-BE49-F238E27FC236}">
                  <a16:creationId xmlns:a16="http://schemas.microsoft.com/office/drawing/2014/main" id="{955A6590-C25B-4100-B6E0-29669D6804D8}"/>
                </a:ext>
              </a:extLst>
            </p:cNvPr>
            <p:cNvSpPr>
              <a:spLocks noChangeAspect="1" noChangeShapeType="1"/>
            </p:cNvSpPr>
            <p:nvPr/>
          </p:nvSpPr>
          <p:spPr bwMode="auto">
            <a:xfrm>
              <a:off x="2225" y="1969"/>
              <a:ext cx="0" cy="62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0496" name="Text Box 40">
              <a:extLst>
                <a:ext uri="{FF2B5EF4-FFF2-40B4-BE49-F238E27FC236}">
                  <a16:creationId xmlns:a16="http://schemas.microsoft.com/office/drawing/2014/main" id="{F278F04F-23AA-4F78-82E3-54F89A68D321}"/>
                </a:ext>
              </a:extLst>
            </p:cNvPr>
            <p:cNvSpPr txBox="1">
              <a:spLocks noChangeArrowheads="1"/>
            </p:cNvSpPr>
            <p:nvPr/>
          </p:nvSpPr>
          <p:spPr bwMode="auto">
            <a:xfrm>
              <a:off x="2133" y="1698"/>
              <a:ext cx="249"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11</a:t>
              </a:r>
              <a:endParaRPr lang="en-US" altLang="zh-CN" sz="2400" b="1">
                <a:latin typeface="+mn-lt"/>
                <a:ea typeface="+mn-ea"/>
              </a:endParaRPr>
            </a:p>
          </p:txBody>
        </p:sp>
        <p:sp>
          <p:nvSpPr>
            <p:cNvPr id="60498" name="Text Box 42">
              <a:extLst>
                <a:ext uri="{FF2B5EF4-FFF2-40B4-BE49-F238E27FC236}">
                  <a16:creationId xmlns:a16="http://schemas.microsoft.com/office/drawing/2014/main" id="{92FF4879-7BBA-448F-A9AF-E2F9BB01EF43}"/>
                </a:ext>
              </a:extLst>
            </p:cNvPr>
            <p:cNvSpPr txBox="1">
              <a:spLocks noChangeArrowheads="1"/>
            </p:cNvSpPr>
            <p:nvPr/>
          </p:nvSpPr>
          <p:spPr bwMode="auto">
            <a:xfrm>
              <a:off x="2177" y="2593"/>
              <a:ext cx="249"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13</a:t>
              </a:r>
              <a:endParaRPr lang="en-US" altLang="zh-CN" sz="2400" b="1">
                <a:latin typeface="+mn-lt"/>
                <a:ea typeface="+mn-ea"/>
              </a:endParaRPr>
            </a:p>
          </p:txBody>
        </p:sp>
        <p:sp>
          <p:nvSpPr>
            <p:cNvPr id="60500" name="Text Box 44">
              <a:extLst>
                <a:ext uri="{FF2B5EF4-FFF2-40B4-BE49-F238E27FC236}">
                  <a16:creationId xmlns:a16="http://schemas.microsoft.com/office/drawing/2014/main" id="{6F59EC83-C4C1-4C24-B34B-110EA793C4CF}"/>
                </a:ext>
              </a:extLst>
            </p:cNvPr>
            <p:cNvSpPr txBox="1">
              <a:spLocks noChangeArrowheads="1"/>
            </p:cNvSpPr>
            <p:nvPr/>
          </p:nvSpPr>
          <p:spPr bwMode="auto">
            <a:xfrm>
              <a:off x="2493" y="2218"/>
              <a:ext cx="249"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14</a:t>
              </a:r>
              <a:endParaRPr lang="en-US" altLang="zh-CN" sz="2400" b="1">
                <a:latin typeface="+mn-lt"/>
                <a:ea typeface="+mn-ea"/>
              </a:endParaRPr>
            </a:p>
          </p:txBody>
        </p:sp>
        <p:sp>
          <p:nvSpPr>
            <p:cNvPr id="60464" name="Oval 7">
              <a:extLst>
                <a:ext uri="{FF2B5EF4-FFF2-40B4-BE49-F238E27FC236}">
                  <a16:creationId xmlns:a16="http://schemas.microsoft.com/office/drawing/2014/main" id="{33B467EC-DB6F-421E-9DAA-F9A779624E6B}"/>
                </a:ext>
              </a:extLst>
            </p:cNvPr>
            <p:cNvSpPr>
              <a:spLocks noChangeArrowheads="1"/>
            </p:cNvSpPr>
            <p:nvPr/>
          </p:nvSpPr>
          <p:spPr bwMode="auto">
            <a:xfrm>
              <a:off x="531" y="2581"/>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60465" name="Oval 8">
              <a:extLst>
                <a:ext uri="{FF2B5EF4-FFF2-40B4-BE49-F238E27FC236}">
                  <a16:creationId xmlns:a16="http://schemas.microsoft.com/office/drawing/2014/main" id="{8BB2FFFD-3E1C-4FBF-A648-F0BFD05DEBDD}"/>
                </a:ext>
              </a:extLst>
            </p:cNvPr>
            <p:cNvSpPr>
              <a:spLocks noChangeArrowheads="1"/>
            </p:cNvSpPr>
            <p:nvPr/>
          </p:nvSpPr>
          <p:spPr bwMode="auto">
            <a:xfrm>
              <a:off x="1660" y="2081"/>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60466" name="Oval 9">
              <a:extLst>
                <a:ext uri="{FF2B5EF4-FFF2-40B4-BE49-F238E27FC236}">
                  <a16:creationId xmlns:a16="http://schemas.microsoft.com/office/drawing/2014/main" id="{0BBDF0DA-D9ED-4AB5-AF89-3CC23794720A}"/>
                </a:ext>
              </a:extLst>
            </p:cNvPr>
            <p:cNvSpPr>
              <a:spLocks noChangeArrowheads="1"/>
            </p:cNvSpPr>
            <p:nvPr/>
          </p:nvSpPr>
          <p:spPr bwMode="auto">
            <a:xfrm>
              <a:off x="1155" y="2106"/>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60469" name="Oval 12">
              <a:extLst>
                <a:ext uri="{FF2B5EF4-FFF2-40B4-BE49-F238E27FC236}">
                  <a16:creationId xmlns:a16="http://schemas.microsoft.com/office/drawing/2014/main" id="{512C4AD8-EA3E-43F7-B10D-84236E2FBAE9}"/>
                </a:ext>
              </a:extLst>
            </p:cNvPr>
            <p:cNvSpPr>
              <a:spLocks noChangeArrowheads="1"/>
            </p:cNvSpPr>
            <p:nvPr/>
          </p:nvSpPr>
          <p:spPr bwMode="auto">
            <a:xfrm>
              <a:off x="590" y="3047"/>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60472" name="Oval 15">
              <a:extLst>
                <a:ext uri="{FF2B5EF4-FFF2-40B4-BE49-F238E27FC236}">
                  <a16:creationId xmlns:a16="http://schemas.microsoft.com/office/drawing/2014/main" id="{8D4F63ED-4AB8-45FD-A29F-A9F5B50E05D8}"/>
                </a:ext>
              </a:extLst>
            </p:cNvPr>
            <p:cNvSpPr>
              <a:spLocks noChangeArrowheads="1"/>
            </p:cNvSpPr>
            <p:nvPr/>
          </p:nvSpPr>
          <p:spPr bwMode="auto">
            <a:xfrm>
              <a:off x="1389" y="2533"/>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60473" name="Oval 16">
              <a:extLst>
                <a:ext uri="{FF2B5EF4-FFF2-40B4-BE49-F238E27FC236}">
                  <a16:creationId xmlns:a16="http://schemas.microsoft.com/office/drawing/2014/main" id="{EA2918A5-7F35-43AF-9151-0D1C753AB47D}"/>
                </a:ext>
              </a:extLst>
            </p:cNvPr>
            <p:cNvSpPr>
              <a:spLocks noChangeArrowheads="1"/>
            </p:cNvSpPr>
            <p:nvPr/>
          </p:nvSpPr>
          <p:spPr bwMode="auto">
            <a:xfrm>
              <a:off x="1166" y="1596"/>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60475" name="Oval 19">
              <a:extLst>
                <a:ext uri="{FF2B5EF4-FFF2-40B4-BE49-F238E27FC236}">
                  <a16:creationId xmlns:a16="http://schemas.microsoft.com/office/drawing/2014/main" id="{02D1BA76-3BE9-461F-B860-3FD7B4017B91}"/>
                </a:ext>
              </a:extLst>
            </p:cNvPr>
            <p:cNvSpPr>
              <a:spLocks noChangeArrowheads="1"/>
            </p:cNvSpPr>
            <p:nvPr/>
          </p:nvSpPr>
          <p:spPr bwMode="auto">
            <a:xfrm>
              <a:off x="687" y="2085"/>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60479" name="Oval 23">
              <a:extLst>
                <a:ext uri="{FF2B5EF4-FFF2-40B4-BE49-F238E27FC236}">
                  <a16:creationId xmlns:a16="http://schemas.microsoft.com/office/drawing/2014/main" id="{E634D798-3E29-46DA-A80A-EB346708E411}"/>
                </a:ext>
              </a:extLst>
            </p:cNvPr>
            <p:cNvSpPr>
              <a:spLocks noChangeArrowheads="1"/>
            </p:cNvSpPr>
            <p:nvPr/>
          </p:nvSpPr>
          <p:spPr bwMode="auto">
            <a:xfrm>
              <a:off x="855" y="3047"/>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60493" name="Oval 37">
              <a:extLst>
                <a:ext uri="{FF2B5EF4-FFF2-40B4-BE49-F238E27FC236}">
                  <a16:creationId xmlns:a16="http://schemas.microsoft.com/office/drawing/2014/main" id="{0D37CFE2-A4E8-47A2-B4D8-66310E6F61E8}"/>
                </a:ext>
              </a:extLst>
            </p:cNvPr>
            <p:cNvSpPr>
              <a:spLocks noChangeArrowheads="1"/>
            </p:cNvSpPr>
            <p:nvPr/>
          </p:nvSpPr>
          <p:spPr bwMode="auto">
            <a:xfrm>
              <a:off x="1906" y="2562"/>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60495" name="Oval 39">
              <a:extLst>
                <a:ext uri="{FF2B5EF4-FFF2-40B4-BE49-F238E27FC236}">
                  <a16:creationId xmlns:a16="http://schemas.microsoft.com/office/drawing/2014/main" id="{0D7BB31D-28D2-4CD3-989E-ED2AC4FD3909}"/>
                </a:ext>
              </a:extLst>
            </p:cNvPr>
            <p:cNvSpPr>
              <a:spLocks noChangeArrowheads="1"/>
            </p:cNvSpPr>
            <p:nvPr/>
          </p:nvSpPr>
          <p:spPr bwMode="auto">
            <a:xfrm>
              <a:off x="2195" y="1950"/>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60497" name="Oval 41">
              <a:extLst>
                <a:ext uri="{FF2B5EF4-FFF2-40B4-BE49-F238E27FC236}">
                  <a16:creationId xmlns:a16="http://schemas.microsoft.com/office/drawing/2014/main" id="{B21CA984-A69F-4CEE-9103-4A7BF80B2556}"/>
                </a:ext>
              </a:extLst>
            </p:cNvPr>
            <p:cNvSpPr>
              <a:spLocks noChangeArrowheads="1"/>
            </p:cNvSpPr>
            <p:nvPr/>
          </p:nvSpPr>
          <p:spPr bwMode="auto">
            <a:xfrm>
              <a:off x="852" y="2571"/>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60499" name="Oval 43">
              <a:extLst>
                <a:ext uri="{FF2B5EF4-FFF2-40B4-BE49-F238E27FC236}">
                  <a16:creationId xmlns:a16="http://schemas.microsoft.com/office/drawing/2014/main" id="{08D4CD1D-DE2C-4D42-A61B-D6D18CA38039}"/>
                </a:ext>
              </a:extLst>
            </p:cNvPr>
            <p:cNvSpPr>
              <a:spLocks noChangeArrowheads="1"/>
            </p:cNvSpPr>
            <p:nvPr/>
          </p:nvSpPr>
          <p:spPr bwMode="auto">
            <a:xfrm>
              <a:off x="2208" y="2559"/>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60501" name="Oval 45">
              <a:extLst>
                <a:ext uri="{FF2B5EF4-FFF2-40B4-BE49-F238E27FC236}">
                  <a16:creationId xmlns:a16="http://schemas.microsoft.com/office/drawing/2014/main" id="{B2B53264-9AC0-4DF6-B35B-E2DD0D0BBDF6}"/>
                </a:ext>
              </a:extLst>
            </p:cNvPr>
            <p:cNvSpPr>
              <a:spLocks noChangeArrowheads="1"/>
            </p:cNvSpPr>
            <p:nvPr/>
          </p:nvSpPr>
          <p:spPr bwMode="auto">
            <a:xfrm>
              <a:off x="2524" y="2185"/>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60471" name="Oval 14">
              <a:extLst>
                <a:ext uri="{FF2B5EF4-FFF2-40B4-BE49-F238E27FC236}">
                  <a16:creationId xmlns:a16="http://schemas.microsoft.com/office/drawing/2014/main" id="{AF9AF48B-4ABF-4E71-942B-836EBD7617F6}"/>
                </a:ext>
              </a:extLst>
            </p:cNvPr>
            <p:cNvSpPr>
              <a:spLocks noChangeArrowheads="1"/>
            </p:cNvSpPr>
            <p:nvPr/>
          </p:nvSpPr>
          <p:spPr bwMode="auto">
            <a:xfrm>
              <a:off x="1099" y="3057"/>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grpSp>
      <p:grpSp>
        <p:nvGrpSpPr>
          <p:cNvPr id="3" name="Group 87">
            <a:extLst>
              <a:ext uri="{FF2B5EF4-FFF2-40B4-BE49-F238E27FC236}">
                <a16:creationId xmlns:a16="http://schemas.microsoft.com/office/drawing/2014/main" id="{D29D72D8-82ED-42E2-AD56-80F845BAF4D9}"/>
              </a:ext>
            </a:extLst>
          </p:cNvPr>
          <p:cNvGrpSpPr>
            <a:grpSpLocks/>
          </p:cNvGrpSpPr>
          <p:nvPr/>
        </p:nvGrpSpPr>
        <p:grpSpPr bwMode="auto">
          <a:xfrm>
            <a:off x="6183333" y="1808228"/>
            <a:ext cx="4053825" cy="3096342"/>
            <a:chOff x="3161" y="1344"/>
            <a:chExt cx="2553" cy="1950"/>
          </a:xfrm>
        </p:grpSpPr>
        <p:sp>
          <p:nvSpPr>
            <p:cNvPr id="60424" name="Line 46">
              <a:extLst>
                <a:ext uri="{FF2B5EF4-FFF2-40B4-BE49-F238E27FC236}">
                  <a16:creationId xmlns:a16="http://schemas.microsoft.com/office/drawing/2014/main" id="{D86C6FAD-3CF6-4C11-B914-721FAA6B6505}"/>
                </a:ext>
              </a:extLst>
            </p:cNvPr>
            <p:cNvSpPr>
              <a:spLocks noChangeAspect="1" noChangeShapeType="1"/>
            </p:cNvSpPr>
            <p:nvPr/>
          </p:nvSpPr>
          <p:spPr bwMode="auto">
            <a:xfrm>
              <a:off x="3737" y="1875"/>
              <a:ext cx="907" cy="68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0425" name="Line 47">
              <a:extLst>
                <a:ext uri="{FF2B5EF4-FFF2-40B4-BE49-F238E27FC236}">
                  <a16:creationId xmlns:a16="http://schemas.microsoft.com/office/drawing/2014/main" id="{48292AD5-3B67-4D9E-8675-B7B98161D15D}"/>
                </a:ext>
              </a:extLst>
            </p:cNvPr>
            <p:cNvSpPr>
              <a:spLocks noChangeAspect="1" noChangeShapeType="1"/>
            </p:cNvSpPr>
            <p:nvPr/>
          </p:nvSpPr>
          <p:spPr bwMode="auto">
            <a:xfrm flipH="1">
              <a:off x="4346" y="2575"/>
              <a:ext cx="272" cy="226"/>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0429" name="Line 51">
              <a:extLst>
                <a:ext uri="{FF2B5EF4-FFF2-40B4-BE49-F238E27FC236}">
                  <a16:creationId xmlns:a16="http://schemas.microsoft.com/office/drawing/2014/main" id="{BF4BAB96-0E95-4F0A-8BEC-0D8C7C6C53DE}"/>
                </a:ext>
              </a:extLst>
            </p:cNvPr>
            <p:cNvSpPr>
              <a:spLocks noChangeAspect="1" noChangeShapeType="1"/>
            </p:cNvSpPr>
            <p:nvPr/>
          </p:nvSpPr>
          <p:spPr bwMode="auto">
            <a:xfrm>
              <a:off x="3275" y="2137"/>
              <a:ext cx="454" cy="227"/>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0430" name="Line 52">
              <a:extLst>
                <a:ext uri="{FF2B5EF4-FFF2-40B4-BE49-F238E27FC236}">
                  <a16:creationId xmlns:a16="http://schemas.microsoft.com/office/drawing/2014/main" id="{8AB65BE5-1B48-440C-A95E-21FD59451BB4}"/>
                </a:ext>
              </a:extLst>
            </p:cNvPr>
            <p:cNvSpPr>
              <a:spLocks noChangeAspect="1" noChangeShapeType="1"/>
            </p:cNvSpPr>
            <p:nvPr/>
          </p:nvSpPr>
          <p:spPr bwMode="auto">
            <a:xfrm flipH="1">
              <a:off x="3262" y="2374"/>
              <a:ext cx="454" cy="227"/>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0432" name="Line 54">
              <a:extLst>
                <a:ext uri="{FF2B5EF4-FFF2-40B4-BE49-F238E27FC236}">
                  <a16:creationId xmlns:a16="http://schemas.microsoft.com/office/drawing/2014/main" id="{42982472-8A2C-4120-BA41-4CB6D1DF9CFD}"/>
                </a:ext>
              </a:extLst>
            </p:cNvPr>
            <p:cNvSpPr>
              <a:spLocks noChangeAspect="1" noChangeShapeType="1"/>
            </p:cNvSpPr>
            <p:nvPr/>
          </p:nvSpPr>
          <p:spPr bwMode="auto">
            <a:xfrm>
              <a:off x="4207" y="1639"/>
              <a:ext cx="1022" cy="33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0437" name="Line 60">
              <a:extLst>
                <a:ext uri="{FF2B5EF4-FFF2-40B4-BE49-F238E27FC236}">
                  <a16:creationId xmlns:a16="http://schemas.microsoft.com/office/drawing/2014/main" id="{B2B97216-2BC4-43A9-8461-B154983851AD}"/>
                </a:ext>
              </a:extLst>
            </p:cNvPr>
            <p:cNvSpPr>
              <a:spLocks noChangeAspect="1" noChangeShapeType="1"/>
            </p:cNvSpPr>
            <p:nvPr/>
          </p:nvSpPr>
          <p:spPr bwMode="auto">
            <a:xfrm flipH="1">
              <a:off x="3723" y="1640"/>
              <a:ext cx="454" cy="227"/>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0438" name="Line 61">
              <a:extLst>
                <a:ext uri="{FF2B5EF4-FFF2-40B4-BE49-F238E27FC236}">
                  <a16:creationId xmlns:a16="http://schemas.microsoft.com/office/drawing/2014/main" id="{BFC98143-7562-4F42-B21D-647AC98DD221}"/>
                </a:ext>
              </a:extLst>
            </p:cNvPr>
            <p:cNvSpPr>
              <a:spLocks noChangeAspect="1" noChangeShapeType="1"/>
            </p:cNvSpPr>
            <p:nvPr/>
          </p:nvSpPr>
          <p:spPr bwMode="auto">
            <a:xfrm flipH="1">
              <a:off x="3265" y="1885"/>
              <a:ext cx="453" cy="227"/>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0439" name="Line 62">
              <a:extLst>
                <a:ext uri="{FF2B5EF4-FFF2-40B4-BE49-F238E27FC236}">
                  <a16:creationId xmlns:a16="http://schemas.microsoft.com/office/drawing/2014/main" id="{7AA4AFBF-2629-442F-8C20-350D11423582}"/>
                </a:ext>
              </a:extLst>
            </p:cNvPr>
            <p:cNvSpPr>
              <a:spLocks noChangeAspect="1" noChangeShapeType="1"/>
            </p:cNvSpPr>
            <p:nvPr/>
          </p:nvSpPr>
          <p:spPr bwMode="auto">
            <a:xfrm>
              <a:off x="3254" y="2616"/>
              <a:ext cx="681" cy="454"/>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0441" name="Text Box 64">
              <a:extLst>
                <a:ext uri="{FF2B5EF4-FFF2-40B4-BE49-F238E27FC236}">
                  <a16:creationId xmlns:a16="http://schemas.microsoft.com/office/drawing/2014/main" id="{8959D86E-3B7D-403B-86D7-451CD93B2DD7}"/>
                </a:ext>
              </a:extLst>
            </p:cNvPr>
            <p:cNvSpPr txBox="1">
              <a:spLocks noChangeAspect="1" noChangeArrowheads="1"/>
            </p:cNvSpPr>
            <p:nvPr/>
          </p:nvSpPr>
          <p:spPr bwMode="auto">
            <a:xfrm>
              <a:off x="4108" y="1344"/>
              <a:ext cx="18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1</a:t>
              </a:r>
              <a:endParaRPr lang="en-US" altLang="zh-CN" sz="2400" b="1">
                <a:latin typeface="+mn-lt"/>
                <a:ea typeface="+mn-ea"/>
              </a:endParaRPr>
            </a:p>
          </p:txBody>
        </p:sp>
        <p:sp>
          <p:nvSpPr>
            <p:cNvPr id="60442" name="Text Box 65">
              <a:extLst>
                <a:ext uri="{FF2B5EF4-FFF2-40B4-BE49-F238E27FC236}">
                  <a16:creationId xmlns:a16="http://schemas.microsoft.com/office/drawing/2014/main" id="{207C03EC-1898-4D9C-B442-4B066F57DC02}"/>
                </a:ext>
              </a:extLst>
            </p:cNvPr>
            <p:cNvSpPr txBox="1">
              <a:spLocks noChangeAspect="1" noChangeArrowheads="1"/>
            </p:cNvSpPr>
            <p:nvPr/>
          </p:nvSpPr>
          <p:spPr bwMode="auto">
            <a:xfrm>
              <a:off x="3515" y="1641"/>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rPr>
                <a:t>v</a:t>
              </a:r>
              <a:r>
                <a:rPr lang="en-US" altLang="zh-CN" sz="2400" b="1" baseline="-25000" dirty="0">
                  <a:latin typeface="+mn-lt"/>
                  <a:ea typeface="+mn-ea"/>
                </a:rPr>
                <a:t>2</a:t>
              </a:r>
              <a:endParaRPr lang="en-US" altLang="zh-CN" sz="2400" b="1" dirty="0">
                <a:latin typeface="+mn-lt"/>
                <a:ea typeface="+mn-ea"/>
              </a:endParaRPr>
            </a:p>
          </p:txBody>
        </p:sp>
        <p:sp>
          <p:nvSpPr>
            <p:cNvPr id="60443" name="Text Box 66">
              <a:extLst>
                <a:ext uri="{FF2B5EF4-FFF2-40B4-BE49-F238E27FC236}">
                  <a16:creationId xmlns:a16="http://schemas.microsoft.com/office/drawing/2014/main" id="{4A05DFB7-8E0B-462D-9401-190EABB8C9CC}"/>
                </a:ext>
              </a:extLst>
            </p:cNvPr>
            <p:cNvSpPr txBox="1">
              <a:spLocks noChangeAspect="1" noChangeArrowheads="1"/>
            </p:cNvSpPr>
            <p:nvPr/>
          </p:nvSpPr>
          <p:spPr bwMode="auto">
            <a:xfrm>
              <a:off x="4088" y="2189"/>
              <a:ext cx="18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rPr>
                <a:t>v</a:t>
              </a:r>
              <a:r>
                <a:rPr lang="en-US" altLang="zh-CN" sz="2400" b="1" baseline="-25000" dirty="0">
                  <a:latin typeface="+mn-lt"/>
                  <a:ea typeface="+mn-ea"/>
                </a:rPr>
                <a:t>3</a:t>
              </a:r>
              <a:endParaRPr lang="en-US" altLang="zh-CN" sz="2400" b="1" dirty="0">
                <a:latin typeface="+mn-lt"/>
                <a:ea typeface="+mn-ea"/>
              </a:endParaRPr>
            </a:p>
          </p:txBody>
        </p:sp>
        <p:sp>
          <p:nvSpPr>
            <p:cNvPr id="60444" name="Text Box 67">
              <a:extLst>
                <a:ext uri="{FF2B5EF4-FFF2-40B4-BE49-F238E27FC236}">
                  <a16:creationId xmlns:a16="http://schemas.microsoft.com/office/drawing/2014/main" id="{DFAC6FC2-4C47-493F-A65B-1F99ED2B575B}"/>
                </a:ext>
              </a:extLst>
            </p:cNvPr>
            <p:cNvSpPr txBox="1">
              <a:spLocks noChangeAspect="1" noChangeArrowheads="1"/>
            </p:cNvSpPr>
            <p:nvPr/>
          </p:nvSpPr>
          <p:spPr bwMode="auto">
            <a:xfrm>
              <a:off x="4596" y="2546"/>
              <a:ext cx="18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rPr>
                <a:t>v</a:t>
              </a:r>
              <a:r>
                <a:rPr lang="en-US" altLang="zh-CN" sz="2400" b="1" baseline="-25000" dirty="0">
                  <a:latin typeface="+mn-lt"/>
                  <a:ea typeface="+mn-ea"/>
                </a:rPr>
                <a:t>4</a:t>
              </a:r>
              <a:endParaRPr lang="en-US" altLang="zh-CN" sz="2400" b="1" dirty="0">
                <a:latin typeface="+mn-lt"/>
                <a:ea typeface="+mn-ea"/>
              </a:endParaRPr>
            </a:p>
          </p:txBody>
        </p:sp>
        <p:sp>
          <p:nvSpPr>
            <p:cNvPr id="60445" name="Text Box 68">
              <a:extLst>
                <a:ext uri="{FF2B5EF4-FFF2-40B4-BE49-F238E27FC236}">
                  <a16:creationId xmlns:a16="http://schemas.microsoft.com/office/drawing/2014/main" id="{F3E90608-D74F-428D-B240-F4C90DA36080}"/>
                </a:ext>
              </a:extLst>
            </p:cNvPr>
            <p:cNvSpPr txBox="1">
              <a:spLocks noChangeAspect="1" noChangeArrowheads="1"/>
            </p:cNvSpPr>
            <p:nvPr/>
          </p:nvSpPr>
          <p:spPr bwMode="auto">
            <a:xfrm>
              <a:off x="3182" y="2118"/>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5</a:t>
              </a:r>
              <a:endParaRPr lang="en-US" altLang="zh-CN" sz="2400" b="1">
                <a:latin typeface="+mn-lt"/>
                <a:ea typeface="+mn-ea"/>
              </a:endParaRPr>
            </a:p>
          </p:txBody>
        </p:sp>
        <p:sp>
          <p:nvSpPr>
            <p:cNvPr id="60446" name="Text Box 69">
              <a:extLst>
                <a:ext uri="{FF2B5EF4-FFF2-40B4-BE49-F238E27FC236}">
                  <a16:creationId xmlns:a16="http://schemas.microsoft.com/office/drawing/2014/main" id="{5C1B22D6-A9A2-4F6E-AE34-DC48BA939FFC}"/>
                </a:ext>
              </a:extLst>
            </p:cNvPr>
            <p:cNvSpPr txBox="1">
              <a:spLocks noChangeAspect="1" noChangeArrowheads="1"/>
            </p:cNvSpPr>
            <p:nvPr/>
          </p:nvSpPr>
          <p:spPr bwMode="auto">
            <a:xfrm>
              <a:off x="3768" y="2249"/>
              <a:ext cx="18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6</a:t>
              </a:r>
              <a:endParaRPr lang="en-US" altLang="zh-CN" sz="2400" b="1">
                <a:latin typeface="+mn-lt"/>
                <a:ea typeface="+mn-ea"/>
              </a:endParaRPr>
            </a:p>
          </p:txBody>
        </p:sp>
        <p:sp>
          <p:nvSpPr>
            <p:cNvPr id="60447" name="Text Box 70">
              <a:extLst>
                <a:ext uri="{FF2B5EF4-FFF2-40B4-BE49-F238E27FC236}">
                  <a16:creationId xmlns:a16="http://schemas.microsoft.com/office/drawing/2014/main" id="{48BFDD02-3A28-40F7-81A5-CA71E90716D2}"/>
                </a:ext>
              </a:extLst>
            </p:cNvPr>
            <p:cNvSpPr txBox="1">
              <a:spLocks noChangeAspect="1" noChangeArrowheads="1"/>
            </p:cNvSpPr>
            <p:nvPr/>
          </p:nvSpPr>
          <p:spPr bwMode="auto">
            <a:xfrm>
              <a:off x="4265" y="2772"/>
              <a:ext cx="18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7</a:t>
              </a:r>
              <a:endParaRPr lang="en-US" altLang="zh-CN" sz="2400" b="1">
                <a:latin typeface="+mn-lt"/>
                <a:ea typeface="+mn-ea"/>
              </a:endParaRPr>
            </a:p>
          </p:txBody>
        </p:sp>
        <p:sp>
          <p:nvSpPr>
            <p:cNvPr id="60448" name="Text Box 71">
              <a:extLst>
                <a:ext uri="{FF2B5EF4-FFF2-40B4-BE49-F238E27FC236}">
                  <a16:creationId xmlns:a16="http://schemas.microsoft.com/office/drawing/2014/main" id="{7EC9E231-417F-4640-85D1-1520FD321862}"/>
                </a:ext>
              </a:extLst>
            </p:cNvPr>
            <p:cNvSpPr txBox="1">
              <a:spLocks noChangeArrowheads="1"/>
            </p:cNvSpPr>
            <p:nvPr/>
          </p:nvSpPr>
          <p:spPr bwMode="auto">
            <a:xfrm>
              <a:off x="4879" y="2595"/>
              <a:ext cx="249"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12</a:t>
              </a:r>
              <a:endParaRPr lang="en-US" altLang="zh-CN" sz="2400" b="1">
                <a:latin typeface="+mn-lt"/>
                <a:ea typeface="+mn-ea"/>
              </a:endParaRPr>
            </a:p>
          </p:txBody>
        </p:sp>
        <p:sp>
          <p:nvSpPr>
            <p:cNvPr id="60449" name="Text Box 72">
              <a:extLst>
                <a:ext uri="{FF2B5EF4-FFF2-40B4-BE49-F238E27FC236}">
                  <a16:creationId xmlns:a16="http://schemas.microsoft.com/office/drawing/2014/main" id="{F4084886-A1B8-447F-BA1B-BB8860140777}"/>
                </a:ext>
              </a:extLst>
            </p:cNvPr>
            <p:cNvSpPr txBox="1">
              <a:spLocks noChangeAspect="1" noChangeArrowheads="1"/>
            </p:cNvSpPr>
            <p:nvPr/>
          </p:nvSpPr>
          <p:spPr bwMode="auto">
            <a:xfrm>
              <a:off x="3551" y="2888"/>
              <a:ext cx="18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9</a:t>
              </a:r>
              <a:endParaRPr lang="en-US" altLang="zh-CN" sz="2400" b="1">
                <a:latin typeface="+mn-lt"/>
                <a:ea typeface="+mn-ea"/>
              </a:endParaRPr>
            </a:p>
          </p:txBody>
        </p:sp>
        <p:sp>
          <p:nvSpPr>
            <p:cNvPr id="60450" name="Text Box 73">
              <a:extLst>
                <a:ext uri="{FF2B5EF4-FFF2-40B4-BE49-F238E27FC236}">
                  <a16:creationId xmlns:a16="http://schemas.microsoft.com/office/drawing/2014/main" id="{A8352B84-4710-486B-A3A8-2F9922AEDA33}"/>
                </a:ext>
              </a:extLst>
            </p:cNvPr>
            <p:cNvSpPr txBox="1">
              <a:spLocks noChangeArrowheads="1"/>
            </p:cNvSpPr>
            <p:nvPr/>
          </p:nvSpPr>
          <p:spPr bwMode="auto">
            <a:xfrm>
              <a:off x="3902" y="3092"/>
              <a:ext cx="249"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rPr>
                <a:t>v</a:t>
              </a:r>
              <a:r>
                <a:rPr lang="en-US" altLang="zh-CN" sz="2400" b="1" baseline="-25000" dirty="0">
                  <a:latin typeface="+mn-lt"/>
                  <a:ea typeface="+mn-ea"/>
                </a:rPr>
                <a:t>10</a:t>
              </a:r>
              <a:endParaRPr lang="en-US" altLang="zh-CN" sz="2400" b="1" dirty="0">
                <a:latin typeface="+mn-lt"/>
                <a:ea typeface="+mn-ea"/>
              </a:endParaRPr>
            </a:p>
          </p:txBody>
        </p:sp>
        <p:sp>
          <p:nvSpPr>
            <p:cNvPr id="60451" name="Text Box 74">
              <a:extLst>
                <a:ext uri="{FF2B5EF4-FFF2-40B4-BE49-F238E27FC236}">
                  <a16:creationId xmlns:a16="http://schemas.microsoft.com/office/drawing/2014/main" id="{6D4C2E70-BAD4-4AF4-80AE-F32DE89EE10E}"/>
                </a:ext>
              </a:extLst>
            </p:cNvPr>
            <p:cNvSpPr txBox="1">
              <a:spLocks noChangeAspect="1" noChangeArrowheads="1"/>
            </p:cNvSpPr>
            <p:nvPr/>
          </p:nvSpPr>
          <p:spPr bwMode="auto">
            <a:xfrm>
              <a:off x="3161" y="2639"/>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8</a:t>
              </a:r>
              <a:endParaRPr lang="en-US" altLang="zh-CN" sz="2400" b="1">
                <a:latin typeface="+mn-lt"/>
                <a:ea typeface="+mn-ea"/>
              </a:endParaRPr>
            </a:p>
          </p:txBody>
        </p:sp>
        <p:sp>
          <p:nvSpPr>
            <p:cNvPr id="60452" name="Line 75">
              <a:extLst>
                <a:ext uri="{FF2B5EF4-FFF2-40B4-BE49-F238E27FC236}">
                  <a16:creationId xmlns:a16="http://schemas.microsoft.com/office/drawing/2014/main" id="{B61F2268-DF38-4046-AFB3-98CCDEDB17A4}"/>
                </a:ext>
              </a:extLst>
            </p:cNvPr>
            <p:cNvSpPr>
              <a:spLocks noChangeAspect="1" noChangeShapeType="1"/>
            </p:cNvSpPr>
            <p:nvPr/>
          </p:nvSpPr>
          <p:spPr bwMode="auto">
            <a:xfrm flipH="1">
              <a:off x="4940" y="1969"/>
              <a:ext cx="289" cy="61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0454" name="Line 77">
              <a:extLst>
                <a:ext uri="{FF2B5EF4-FFF2-40B4-BE49-F238E27FC236}">
                  <a16:creationId xmlns:a16="http://schemas.microsoft.com/office/drawing/2014/main" id="{939B8DE6-2641-4082-BFE3-B2CB13ECCCC6}"/>
                </a:ext>
              </a:extLst>
            </p:cNvPr>
            <p:cNvSpPr>
              <a:spLocks noChangeAspect="1" noChangeShapeType="1"/>
            </p:cNvSpPr>
            <p:nvPr/>
          </p:nvSpPr>
          <p:spPr bwMode="auto">
            <a:xfrm>
              <a:off x="5229" y="1969"/>
              <a:ext cx="288" cy="45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0456" name="Text Box 79">
              <a:extLst>
                <a:ext uri="{FF2B5EF4-FFF2-40B4-BE49-F238E27FC236}">
                  <a16:creationId xmlns:a16="http://schemas.microsoft.com/office/drawing/2014/main" id="{0D1C220B-C7DE-4E7E-B4B5-D40980083AF5}"/>
                </a:ext>
              </a:extLst>
            </p:cNvPr>
            <p:cNvSpPr txBox="1">
              <a:spLocks noChangeArrowheads="1"/>
            </p:cNvSpPr>
            <p:nvPr/>
          </p:nvSpPr>
          <p:spPr bwMode="auto">
            <a:xfrm>
              <a:off x="5137" y="1698"/>
              <a:ext cx="249"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11</a:t>
              </a:r>
              <a:endParaRPr lang="en-US" altLang="zh-CN" sz="2400" b="1">
                <a:latin typeface="+mn-lt"/>
                <a:ea typeface="+mn-ea"/>
              </a:endParaRPr>
            </a:p>
          </p:txBody>
        </p:sp>
        <p:sp>
          <p:nvSpPr>
            <p:cNvPr id="60458" name="Text Box 81">
              <a:extLst>
                <a:ext uri="{FF2B5EF4-FFF2-40B4-BE49-F238E27FC236}">
                  <a16:creationId xmlns:a16="http://schemas.microsoft.com/office/drawing/2014/main" id="{4053CE89-B54A-4EB3-B264-222ECAC2AE96}"/>
                </a:ext>
              </a:extLst>
            </p:cNvPr>
            <p:cNvSpPr txBox="1">
              <a:spLocks noChangeArrowheads="1"/>
            </p:cNvSpPr>
            <p:nvPr/>
          </p:nvSpPr>
          <p:spPr bwMode="auto">
            <a:xfrm>
              <a:off x="5367" y="2835"/>
              <a:ext cx="249"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13</a:t>
              </a:r>
              <a:endParaRPr lang="en-US" altLang="zh-CN" sz="2400" b="1">
                <a:latin typeface="+mn-lt"/>
                <a:ea typeface="+mn-ea"/>
              </a:endParaRPr>
            </a:p>
          </p:txBody>
        </p:sp>
        <p:sp>
          <p:nvSpPr>
            <p:cNvPr id="60460" name="Text Box 83">
              <a:extLst>
                <a:ext uri="{FF2B5EF4-FFF2-40B4-BE49-F238E27FC236}">
                  <a16:creationId xmlns:a16="http://schemas.microsoft.com/office/drawing/2014/main" id="{639DDDCE-BF1F-4274-A1BD-7D300F66E9EA}"/>
                </a:ext>
              </a:extLst>
            </p:cNvPr>
            <p:cNvSpPr txBox="1">
              <a:spLocks noChangeArrowheads="1"/>
            </p:cNvSpPr>
            <p:nvPr/>
          </p:nvSpPr>
          <p:spPr bwMode="auto">
            <a:xfrm>
              <a:off x="5465" y="2418"/>
              <a:ext cx="249"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v</a:t>
              </a:r>
              <a:r>
                <a:rPr lang="en-US" altLang="zh-CN" sz="2400" b="1" baseline="-25000">
                  <a:latin typeface="+mn-lt"/>
                  <a:ea typeface="+mn-ea"/>
                </a:rPr>
                <a:t>14</a:t>
              </a:r>
              <a:endParaRPr lang="en-US" altLang="zh-CN" sz="2400" b="1">
                <a:latin typeface="+mn-lt"/>
                <a:ea typeface="+mn-ea"/>
              </a:endParaRPr>
            </a:p>
          </p:txBody>
        </p:sp>
        <p:sp>
          <p:nvSpPr>
            <p:cNvPr id="60462" name="Line 85">
              <a:extLst>
                <a:ext uri="{FF2B5EF4-FFF2-40B4-BE49-F238E27FC236}">
                  <a16:creationId xmlns:a16="http://schemas.microsoft.com/office/drawing/2014/main" id="{C30F5C24-46DF-493B-A1BE-06477D0BC4CA}"/>
                </a:ext>
              </a:extLst>
            </p:cNvPr>
            <p:cNvSpPr>
              <a:spLocks noChangeAspect="1" noChangeShapeType="1"/>
            </p:cNvSpPr>
            <p:nvPr/>
          </p:nvSpPr>
          <p:spPr bwMode="auto">
            <a:xfrm>
              <a:off x="4941" y="2593"/>
              <a:ext cx="454" cy="227"/>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0426" name="Oval 48">
              <a:extLst>
                <a:ext uri="{FF2B5EF4-FFF2-40B4-BE49-F238E27FC236}">
                  <a16:creationId xmlns:a16="http://schemas.microsoft.com/office/drawing/2014/main" id="{EF865905-32D0-4390-99B2-44252F0ACCD8}"/>
                </a:ext>
              </a:extLst>
            </p:cNvPr>
            <p:cNvSpPr>
              <a:spLocks noChangeArrowheads="1"/>
            </p:cNvSpPr>
            <p:nvPr/>
          </p:nvSpPr>
          <p:spPr bwMode="auto">
            <a:xfrm>
              <a:off x="3237" y="2104"/>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60427" name="Oval 49">
              <a:extLst>
                <a:ext uri="{FF2B5EF4-FFF2-40B4-BE49-F238E27FC236}">
                  <a16:creationId xmlns:a16="http://schemas.microsoft.com/office/drawing/2014/main" id="{11449E6C-3A36-4FD1-B872-3250D4CF4FFA}"/>
                </a:ext>
              </a:extLst>
            </p:cNvPr>
            <p:cNvSpPr>
              <a:spLocks noChangeArrowheads="1"/>
            </p:cNvSpPr>
            <p:nvPr/>
          </p:nvSpPr>
          <p:spPr bwMode="auto">
            <a:xfrm>
              <a:off x="4596" y="2531"/>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60428" name="Oval 50">
              <a:extLst>
                <a:ext uri="{FF2B5EF4-FFF2-40B4-BE49-F238E27FC236}">
                  <a16:creationId xmlns:a16="http://schemas.microsoft.com/office/drawing/2014/main" id="{8EA9FB3B-62D9-4487-AC19-F5E60E640A79}"/>
                </a:ext>
              </a:extLst>
            </p:cNvPr>
            <p:cNvSpPr>
              <a:spLocks noChangeArrowheads="1"/>
            </p:cNvSpPr>
            <p:nvPr/>
          </p:nvSpPr>
          <p:spPr bwMode="auto">
            <a:xfrm>
              <a:off x="4159" y="2179"/>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60431" name="Oval 53">
              <a:extLst>
                <a:ext uri="{FF2B5EF4-FFF2-40B4-BE49-F238E27FC236}">
                  <a16:creationId xmlns:a16="http://schemas.microsoft.com/office/drawing/2014/main" id="{81A43CFA-3901-414F-B8DC-B2ED18947494}"/>
                </a:ext>
              </a:extLst>
            </p:cNvPr>
            <p:cNvSpPr>
              <a:spLocks noChangeArrowheads="1"/>
            </p:cNvSpPr>
            <p:nvPr/>
          </p:nvSpPr>
          <p:spPr bwMode="auto">
            <a:xfrm>
              <a:off x="3232" y="2593"/>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60433" name="Oval 55">
              <a:extLst>
                <a:ext uri="{FF2B5EF4-FFF2-40B4-BE49-F238E27FC236}">
                  <a16:creationId xmlns:a16="http://schemas.microsoft.com/office/drawing/2014/main" id="{C538C4A0-BA18-4D18-9478-C53E028EB5B0}"/>
                </a:ext>
              </a:extLst>
            </p:cNvPr>
            <p:cNvSpPr>
              <a:spLocks noChangeArrowheads="1"/>
            </p:cNvSpPr>
            <p:nvPr/>
          </p:nvSpPr>
          <p:spPr bwMode="auto">
            <a:xfrm>
              <a:off x="3927" y="3057"/>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60434" name="Oval 56">
              <a:extLst>
                <a:ext uri="{FF2B5EF4-FFF2-40B4-BE49-F238E27FC236}">
                  <a16:creationId xmlns:a16="http://schemas.microsoft.com/office/drawing/2014/main" id="{798DA972-BD88-43EA-AB7F-E72BB8F671BF}"/>
                </a:ext>
              </a:extLst>
            </p:cNvPr>
            <p:cNvSpPr>
              <a:spLocks noChangeArrowheads="1"/>
            </p:cNvSpPr>
            <p:nvPr/>
          </p:nvSpPr>
          <p:spPr bwMode="auto">
            <a:xfrm>
              <a:off x="4320" y="2776"/>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60435" name="Oval 57">
              <a:extLst>
                <a:ext uri="{FF2B5EF4-FFF2-40B4-BE49-F238E27FC236}">
                  <a16:creationId xmlns:a16="http://schemas.microsoft.com/office/drawing/2014/main" id="{4AB94AD2-AA7A-4177-BF5B-FDB71F3C0B33}"/>
                </a:ext>
              </a:extLst>
            </p:cNvPr>
            <p:cNvSpPr>
              <a:spLocks noChangeArrowheads="1"/>
            </p:cNvSpPr>
            <p:nvPr/>
          </p:nvSpPr>
          <p:spPr bwMode="auto">
            <a:xfrm>
              <a:off x="4170" y="1596"/>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60436" name="Oval 59">
              <a:extLst>
                <a:ext uri="{FF2B5EF4-FFF2-40B4-BE49-F238E27FC236}">
                  <a16:creationId xmlns:a16="http://schemas.microsoft.com/office/drawing/2014/main" id="{8410E9FE-AEF4-42B6-9C78-11078314FB14}"/>
                </a:ext>
              </a:extLst>
            </p:cNvPr>
            <p:cNvSpPr>
              <a:spLocks noChangeArrowheads="1"/>
            </p:cNvSpPr>
            <p:nvPr/>
          </p:nvSpPr>
          <p:spPr bwMode="auto">
            <a:xfrm>
              <a:off x="3691" y="1844"/>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60440" name="Oval 63">
              <a:extLst>
                <a:ext uri="{FF2B5EF4-FFF2-40B4-BE49-F238E27FC236}">
                  <a16:creationId xmlns:a16="http://schemas.microsoft.com/office/drawing/2014/main" id="{2B765512-A6FA-4BEE-849E-B69C1035AA45}"/>
                </a:ext>
              </a:extLst>
            </p:cNvPr>
            <p:cNvSpPr>
              <a:spLocks noChangeArrowheads="1"/>
            </p:cNvSpPr>
            <p:nvPr/>
          </p:nvSpPr>
          <p:spPr bwMode="auto">
            <a:xfrm>
              <a:off x="3610" y="2843"/>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60453" name="Oval 76">
              <a:extLst>
                <a:ext uri="{FF2B5EF4-FFF2-40B4-BE49-F238E27FC236}">
                  <a16:creationId xmlns:a16="http://schemas.microsoft.com/office/drawing/2014/main" id="{C20D6FEE-E98A-4589-9D92-C90A7C7CD481}"/>
                </a:ext>
              </a:extLst>
            </p:cNvPr>
            <p:cNvSpPr>
              <a:spLocks noChangeArrowheads="1"/>
            </p:cNvSpPr>
            <p:nvPr/>
          </p:nvSpPr>
          <p:spPr bwMode="auto">
            <a:xfrm>
              <a:off x="4910" y="2562"/>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60455" name="Oval 78">
              <a:extLst>
                <a:ext uri="{FF2B5EF4-FFF2-40B4-BE49-F238E27FC236}">
                  <a16:creationId xmlns:a16="http://schemas.microsoft.com/office/drawing/2014/main" id="{1E5E53E0-8F6C-4199-97A8-427BE73161C7}"/>
                </a:ext>
              </a:extLst>
            </p:cNvPr>
            <p:cNvSpPr>
              <a:spLocks noChangeArrowheads="1"/>
            </p:cNvSpPr>
            <p:nvPr/>
          </p:nvSpPr>
          <p:spPr bwMode="auto">
            <a:xfrm>
              <a:off x="5199" y="1950"/>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60457" name="Oval 80">
              <a:extLst>
                <a:ext uri="{FF2B5EF4-FFF2-40B4-BE49-F238E27FC236}">
                  <a16:creationId xmlns:a16="http://schemas.microsoft.com/office/drawing/2014/main" id="{A7967E72-B786-485A-BCB1-11CB5BDE6475}"/>
                </a:ext>
              </a:extLst>
            </p:cNvPr>
            <p:cNvSpPr>
              <a:spLocks noChangeArrowheads="1"/>
            </p:cNvSpPr>
            <p:nvPr/>
          </p:nvSpPr>
          <p:spPr bwMode="auto">
            <a:xfrm>
              <a:off x="3697" y="2352"/>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60459" name="Oval 82">
              <a:extLst>
                <a:ext uri="{FF2B5EF4-FFF2-40B4-BE49-F238E27FC236}">
                  <a16:creationId xmlns:a16="http://schemas.microsoft.com/office/drawing/2014/main" id="{56D55231-2A2D-4FD6-A8BF-926847B11E0F}"/>
                </a:ext>
              </a:extLst>
            </p:cNvPr>
            <p:cNvSpPr>
              <a:spLocks noChangeArrowheads="1"/>
            </p:cNvSpPr>
            <p:nvPr/>
          </p:nvSpPr>
          <p:spPr bwMode="auto">
            <a:xfrm>
              <a:off x="5398" y="2801"/>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60461" name="Oval 84">
              <a:extLst>
                <a:ext uri="{FF2B5EF4-FFF2-40B4-BE49-F238E27FC236}">
                  <a16:creationId xmlns:a16="http://schemas.microsoft.com/office/drawing/2014/main" id="{BE9491FB-A2B6-40C9-BAC0-70A38A5D9118}"/>
                </a:ext>
              </a:extLst>
            </p:cNvPr>
            <p:cNvSpPr>
              <a:spLocks noChangeArrowheads="1"/>
            </p:cNvSpPr>
            <p:nvPr/>
          </p:nvSpPr>
          <p:spPr bwMode="auto">
            <a:xfrm>
              <a:off x="5497" y="2385"/>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grpSp>
      <p:sp>
        <p:nvSpPr>
          <p:cNvPr id="1391704" name="AutoShape 88">
            <a:extLst>
              <a:ext uri="{FF2B5EF4-FFF2-40B4-BE49-F238E27FC236}">
                <a16:creationId xmlns:a16="http://schemas.microsoft.com/office/drawing/2014/main" id="{F53AE87D-5FC7-4272-8DDB-3F5894D4572A}"/>
              </a:ext>
            </a:extLst>
          </p:cNvPr>
          <p:cNvSpPr>
            <a:spLocks noChangeArrowheads="1"/>
          </p:cNvSpPr>
          <p:nvPr/>
        </p:nvSpPr>
        <p:spPr bwMode="auto">
          <a:xfrm>
            <a:off x="1919908" y="4993491"/>
            <a:ext cx="8212451" cy="1789103"/>
          </a:xfrm>
          <a:prstGeom prst="horizontalScroll">
            <a:avLst>
              <a:gd name="adj" fmla="val 12500"/>
            </a:avLst>
          </a:prstGeom>
          <a:gradFill rotWithShape="1">
            <a:gsLst>
              <a:gs pos="0">
                <a:srgbClr val="765E00"/>
              </a:gs>
              <a:gs pos="50000">
                <a:srgbClr val="FFCC00"/>
              </a:gs>
              <a:gs pos="100000">
                <a:srgbClr val="765E00"/>
              </a:gs>
            </a:gsLst>
            <a:lin ang="5400000" scaled="1"/>
          </a:gradFill>
          <a:ln w="12700">
            <a:solidFill>
              <a:srgbClr val="003300"/>
            </a:solidFill>
            <a:round/>
            <a:headEnd/>
            <a:tailEnd/>
          </a:ln>
        </p:spPr>
        <p:txBody>
          <a:bodyPr anchor="ct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lnSpc>
                <a:spcPct val="150000"/>
              </a:lnSpc>
            </a:pPr>
            <a:r>
              <a:rPr lang="zh-CN" altLang="en-US" sz="2400" b="1" dirty="0">
                <a:latin typeface="+mn-lt"/>
                <a:ea typeface="+mn-ea"/>
              </a:rPr>
              <a:t>将二元树转化为森林，要点是“</a:t>
            </a:r>
            <a:r>
              <a:rPr lang="zh-CN" altLang="en-US" sz="2400" b="1" dirty="0">
                <a:solidFill>
                  <a:srgbClr val="0000FF"/>
                </a:solidFill>
                <a:latin typeface="+mn-lt"/>
                <a:ea typeface="+mn-ea"/>
              </a:rPr>
              <a:t>先将根的右子树变为新二元树</a:t>
            </a:r>
            <a:r>
              <a:rPr lang="zh-CN" altLang="en-US" sz="2400" b="1" dirty="0">
                <a:latin typeface="+mn-lt"/>
                <a:ea typeface="+mn-ea"/>
              </a:rPr>
              <a:t>，</a:t>
            </a:r>
            <a:r>
              <a:rPr lang="zh-CN" altLang="en-US" sz="2400" b="1" dirty="0">
                <a:solidFill>
                  <a:srgbClr val="0000FF"/>
                </a:solidFill>
                <a:latin typeface="+mn-lt"/>
                <a:ea typeface="+mn-ea"/>
              </a:rPr>
              <a:t>再将这些二元树还原为根树</a:t>
            </a:r>
            <a:r>
              <a:rPr lang="zh-CN" altLang="en-US" sz="2400" b="1" dirty="0">
                <a:latin typeface="+mn-lt"/>
                <a:ea typeface="+mn-ea"/>
              </a:rPr>
              <a:t>”。</a:t>
            </a:r>
            <a:r>
              <a:rPr lang="zh-CN" altLang="en-US" sz="2400" dirty="0">
                <a:latin typeface="+mn-lt"/>
                <a:ea typeface="+mn-ea"/>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91619">
                                            <p:txEl>
                                              <p:pRg st="0" end="0"/>
                                            </p:txEl>
                                          </p:spTgt>
                                        </p:tgtEl>
                                        <p:attrNameLst>
                                          <p:attrName>style.visibility</p:attrName>
                                        </p:attrNameLst>
                                      </p:cBhvr>
                                      <p:to>
                                        <p:strVal val="visible"/>
                                      </p:to>
                                    </p:set>
                                    <p:anim calcmode="lin" valueType="num">
                                      <p:cBhvr additive="base">
                                        <p:cTn id="7" dur="500" fill="hold"/>
                                        <p:tgtEl>
                                          <p:spTgt spid="13916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916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5"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4"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5"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6" dur="1000" fill="hold"/>
                                        <p:tgtEl>
                                          <p:spTgt spid="2"/>
                                        </p:tgtEl>
                                        <p:attrNameLst>
                                          <p:attrName>ppt_h</p:attrName>
                                        </p:attrNameLst>
                                      </p:cBhvr>
                                      <p:tavLst>
                                        <p:tav tm="0">
                                          <p:val>
                                            <p:strVal val="#ppt_h"/>
                                          </p:val>
                                        </p:tav>
                                        <p:tav tm="100000">
                                          <p:val>
                                            <p:strVal val="#ppt_h"/>
                                          </p:val>
                                        </p:tav>
                                      </p:tavLst>
                                    </p:anim>
                                    <p:anim calcmode="lin" valueType="num">
                                      <p:cBhvr>
                                        <p:cTn id="17"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8"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9"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20" dur="1000" decel="50000">
                                          <p:stCondLst>
                                            <p:cond delay="0"/>
                                          </p:stCondLst>
                                        </p:cTn>
                                        <p:tgtEl>
                                          <p:spTgt spid="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5"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26"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7"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28" dur="1000" fill="hold"/>
                                        <p:tgtEl>
                                          <p:spTgt spid="3"/>
                                        </p:tgtEl>
                                        <p:attrNameLst>
                                          <p:attrName>ppt_h</p:attrName>
                                        </p:attrNameLst>
                                      </p:cBhvr>
                                      <p:tavLst>
                                        <p:tav tm="0">
                                          <p:val>
                                            <p:strVal val="#ppt_h"/>
                                          </p:val>
                                        </p:tav>
                                        <p:tav tm="100000">
                                          <p:val>
                                            <p:strVal val="#ppt_h"/>
                                          </p:val>
                                        </p:tav>
                                      </p:tavLst>
                                    </p:anim>
                                    <p:anim calcmode="lin" valueType="num">
                                      <p:cBhvr>
                                        <p:cTn id="29"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0"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1"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32" dur="1000" decel="50000">
                                          <p:stCondLst>
                                            <p:cond delay="0"/>
                                          </p:stCondLst>
                                        </p:cTn>
                                        <p:tgtEl>
                                          <p:spTgt spid="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91704"/>
                                        </p:tgtEl>
                                        <p:attrNameLst>
                                          <p:attrName>style.visibility</p:attrName>
                                        </p:attrNameLst>
                                      </p:cBhvr>
                                      <p:to>
                                        <p:strVal val="visible"/>
                                      </p:to>
                                    </p:set>
                                    <p:anim calcmode="lin" valueType="num">
                                      <p:cBhvr additive="base">
                                        <p:cTn id="37" dur="500" fill="hold"/>
                                        <p:tgtEl>
                                          <p:spTgt spid="1391704"/>
                                        </p:tgtEl>
                                        <p:attrNameLst>
                                          <p:attrName>ppt_x</p:attrName>
                                        </p:attrNameLst>
                                      </p:cBhvr>
                                      <p:tavLst>
                                        <p:tav tm="0">
                                          <p:val>
                                            <p:strVal val="#ppt_x"/>
                                          </p:val>
                                        </p:tav>
                                        <p:tav tm="100000">
                                          <p:val>
                                            <p:strVal val="#ppt_x"/>
                                          </p:val>
                                        </p:tav>
                                      </p:tavLst>
                                    </p:anim>
                                    <p:anim calcmode="lin" valueType="num">
                                      <p:cBhvr additive="base">
                                        <p:cTn id="38" dur="500" fill="hold"/>
                                        <p:tgtEl>
                                          <p:spTgt spid="13917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1619" grpId="0" build="p"/>
      <p:bldP spid="139170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a:extLst>
              <a:ext uri="{FF2B5EF4-FFF2-40B4-BE49-F238E27FC236}">
                <a16:creationId xmlns:a16="http://schemas.microsoft.com/office/drawing/2014/main" id="{54170B83-9ADC-4BDA-8936-4EF5EF9C561F}"/>
              </a:ext>
            </a:extLst>
          </p:cNvPr>
          <p:cNvSpPr>
            <a:spLocks noGrp="1" noChangeArrowheads="1"/>
          </p:cNvSpPr>
          <p:nvPr>
            <p:ph type="title"/>
          </p:nvPr>
        </p:nvSpPr>
        <p:spPr/>
        <p:txBody>
          <a:bodyPr/>
          <a:lstStyle/>
          <a:p>
            <a:pPr eaLnBrk="1" hangingPunct="1"/>
            <a:r>
              <a:rPr lang="en-US" altLang="zh-CN" dirty="0"/>
              <a:t>7.2.3 </a:t>
            </a:r>
            <a:r>
              <a:rPr lang="zh-CN" altLang="en-US" dirty="0"/>
              <a:t>最优树与哈夫曼算法 </a:t>
            </a:r>
          </a:p>
        </p:txBody>
      </p:sp>
      <p:sp>
        <p:nvSpPr>
          <p:cNvPr id="61444" name="Rectangle 3">
            <a:extLst>
              <a:ext uri="{FF2B5EF4-FFF2-40B4-BE49-F238E27FC236}">
                <a16:creationId xmlns:a16="http://schemas.microsoft.com/office/drawing/2014/main" id="{7B866AB6-0A90-44AD-94D6-84248AAC2947}"/>
              </a:ext>
            </a:extLst>
          </p:cNvPr>
          <p:cNvSpPr>
            <a:spLocks noGrp="1" noChangeArrowheads="1"/>
          </p:cNvSpPr>
          <p:nvPr>
            <p:ph type="body" idx="1"/>
          </p:nvPr>
        </p:nvSpPr>
        <p:spPr>
          <a:xfrm>
            <a:off x="384175" y="967964"/>
            <a:ext cx="11430000" cy="5662230"/>
          </a:xfrm>
        </p:spPr>
        <p:txBody>
          <a:bodyPr>
            <a:normAutofit/>
          </a:bodyPr>
          <a:lstStyle/>
          <a:p>
            <a:pPr marL="0" indent="648000" algn="just">
              <a:spcBef>
                <a:spcPts val="600"/>
              </a:spcBef>
              <a:buNone/>
            </a:pPr>
            <a:r>
              <a:rPr lang="zh-CN" altLang="en-US" dirty="0"/>
              <a:t>在计算机及通讯事业中，常用二进制编码来表示符号，称之为</a:t>
            </a:r>
            <a:r>
              <a:rPr lang="zh-CN" altLang="en-US" dirty="0">
                <a:solidFill>
                  <a:srgbClr val="FF0000"/>
                </a:solidFill>
              </a:rPr>
              <a:t>码字</a:t>
            </a:r>
            <a:r>
              <a:rPr lang="en-US" altLang="zh-CN" dirty="0"/>
              <a:t>(codeword)</a:t>
            </a:r>
            <a:r>
              <a:rPr lang="zh-CN" altLang="en-US" dirty="0"/>
              <a:t>。例如，可用</a:t>
            </a:r>
            <a:r>
              <a:rPr lang="en-US" altLang="zh-CN" dirty="0"/>
              <a:t>00</a:t>
            </a:r>
            <a:r>
              <a:rPr lang="zh-CN" altLang="en-US" dirty="0"/>
              <a:t>、</a:t>
            </a:r>
            <a:r>
              <a:rPr lang="en-US" altLang="zh-CN" dirty="0"/>
              <a:t>01</a:t>
            </a:r>
            <a:r>
              <a:rPr lang="zh-CN" altLang="en-US" dirty="0"/>
              <a:t>、</a:t>
            </a:r>
            <a:r>
              <a:rPr lang="en-US" altLang="zh-CN" dirty="0"/>
              <a:t>10</a:t>
            </a:r>
            <a:r>
              <a:rPr lang="zh-CN" altLang="en-US" dirty="0"/>
              <a:t>、</a:t>
            </a:r>
            <a:r>
              <a:rPr lang="en-US" altLang="zh-CN" dirty="0"/>
              <a:t>11</a:t>
            </a:r>
            <a:r>
              <a:rPr lang="zh-CN" altLang="en-US" dirty="0"/>
              <a:t>分别表示字母</a:t>
            </a:r>
            <a:r>
              <a:rPr lang="en-US" altLang="zh-CN" dirty="0"/>
              <a:t>A</a:t>
            </a:r>
            <a:r>
              <a:rPr lang="zh-CN" altLang="en-US" dirty="0"/>
              <a:t>、</a:t>
            </a:r>
            <a:r>
              <a:rPr lang="en-US" altLang="zh-CN" dirty="0"/>
              <a:t>B</a:t>
            </a:r>
            <a:r>
              <a:rPr lang="zh-CN" altLang="en-US" dirty="0"/>
              <a:t>、</a:t>
            </a:r>
            <a:r>
              <a:rPr lang="en-US" altLang="zh-CN" dirty="0"/>
              <a:t>C</a:t>
            </a:r>
            <a:r>
              <a:rPr lang="zh-CN" altLang="en-US" dirty="0"/>
              <a:t>、</a:t>
            </a:r>
            <a:r>
              <a:rPr lang="en-US" altLang="zh-CN" dirty="0"/>
              <a:t>D</a:t>
            </a:r>
            <a:r>
              <a:rPr lang="zh-CN" altLang="en-US" dirty="0"/>
              <a:t>。如果字母</a:t>
            </a:r>
            <a:r>
              <a:rPr lang="en-US" altLang="zh-CN" dirty="0"/>
              <a:t>A</a:t>
            </a:r>
            <a:r>
              <a:rPr lang="zh-CN" altLang="en-US" dirty="0"/>
              <a:t>、</a:t>
            </a:r>
            <a:r>
              <a:rPr lang="en-US" altLang="zh-CN" dirty="0"/>
              <a:t>B</a:t>
            </a:r>
            <a:r>
              <a:rPr lang="zh-CN" altLang="en-US" dirty="0"/>
              <a:t>、</a:t>
            </a:r>
            <a:r>
              <a:rPr lang="en-US" altLang="zh-CN" dirty="0"/>
              <a:t>C</a:t>
            </a:r>
            <a:r>
              <a:rPr lang="zh-CN" altLang="en-US" dirty="0"/>
              <a:t>、</a:t>
            </a:r>
            <a:r>
              <a:rPr lang="en-US" altLang="zh-CN" dirty="0"/>
              <a:t>D</a:t>
            </a:r>
            <a:r>
              <a:rPr lang="zh-CN" altLang="en-US" dirty="0"/>
              <a:t>出现的频率是一样的，传输</a:t>
            </a:r>
            <a:r>
              <a:rPr lang="en-US" altLang="zh-CN" dirty="0"/>
              <a:t>100</a:t>
            </a:r>
            <a:r>
              <a:rPr lang="zh-CN" altLang="en-US" dirty="0"/>
              <a:t>个字母用</a:t>
            </a:r>
            <a:r>
              <a:rPr lang="en-US" altLang="zh-CN" dirty="0"/>
              <a:t>200</a:t>
            </a:r>
            <a:r>
              <a:rPr lang="zh-CN" altLang="en-US" dirty="0"/>
              <a:t>个二进制位。但实际上字母出现的频率很不一样，如</a:t>
            </a:r>
            <a:r>
              <a:rPr lang="en-US" altLang="zh-CN" dirty="0"/>
              <a:t>A</a:t>
            </a:r>
            <a:r>
              <a:rPr lang="zh-CN" altLang="en-US" dirty="0"/>
              <a:t>出现的频率为</a:t>
            </a:r>
            <a:r>
              <a:rPr lang="en-US" altLang="zh-CN" dirty="0"/>
              <a:t>50</a:t>
            </a:r>
            <a:r>
              <a:rPr lang="zh-CN" altLang="en-US" dirty="0"/>
              <a:t>％，</a:t>
            </a:r>
            <a:r>
              <a:rPr lang="en-US" altLang="zh-CN" dirty="0"/>
              <a:t>B</a:t>
            </a:r>
            <a:r>
              <a:rPr lang="zh-CN" altLang="en-US" dirty="0"/>
              <a:t>出现的频率为</a:t>
            </a:r>
            <a:r>
              <a:rPr lang="en-US" altLang="zh-CN" dirty="0"/>
              <a:t>25</a:t>
            </a:r>
            <a:r>
              <a:rPr lang="zh-CN" altLang="en-US" dirty="0"/>
              <a:t>％，</a:t>
            </a:r>
            <a:r>
              <a:rPr lang="en-US" altLang="zh-CN" dirty="0"/>
              <a:t>C</a:t>
            </a:r>
            <a:r>
              <a:rPr lang="zh-CN" altLang="en-US" dirty="0"/>
              <a:t>出现的频率为</a:t>
            </a:r>
            <a:r>
              <a:rPr lang="en-US" altLang="zh-CN" dirty="0"/>
              <a:t>20</a:t>
            </a:r>
            <a:r>
              <a:rPr lang="zh-CN" altLang="en-US" dirty="0"/>
              <a:t>％，</a:t>
            </a:r>
            <a:r>
              <a:rPr lang="en-US" altLang="zh-CN" dirty="0"/>
              <a:t>D</a:t>
            </a:r>
            <a:r>
              <a:rPr lang="zh-CN" altLang="en-US" dirty="0"/>
              <a:t>出现的频率为</a:t>
            </a:r>
            <a:r>
              <a:rPr lang="en-US" altLang="zh-CN" dirty="0"/>
              <a:t>5</a:t>
            </a:r>
            <a:r>
              <a:rPr lang="zh-CN" altLang="en-US" dirty="0"/>
              <a:t>％。能否用不等长的二进制序列表示字母</a:t>
            </a:r>
            <a:r>
              <a:rPr lang="en-US" altLang="zh-CN" dirty="0"/>
              <a:t>A</a:t>
            </a:r>
            <a:r>
              <a:rPr lang="zh-CN" altLang="en-US" dirty="0"/>
              <a:t>、</a:t>
            </a:r>
            <a:r>
              <a:rPr lang="en-US" altLang="zh-CN" dirty="0"/>
              <a:t>B</a:t>
            </a:r>
            <a:r>
              <a:rPr lang="zh-CN" altLang="en-US" dirty="0"/>
              <a:t>、</a:t>
            </a:r>
            <a:r>
              <a:rPr lang="en-US" altLang="zh-CN" dirty="0"/>
              <a:t>C</a:t>
            </a:r>
            <a:r>
              <a:rPr lang="zh-CN" altLang="en-US" dirty="0"/>
              <a:t>、</a:t>
            </a:r>
            <a:r>
              <a:rPr lang="en-US" altLang="zh-CN" dirty="0"/>
              <a:t>D</a:t>
            </a:r>
            <a:r>
              <a:rPr lang="zh-CN" altLang="en-US" dirty="0"/>
              <a:t>，使传输的信息的二进制位尽可能少呢？事实上，可用</a:t>
            </a:r>
            <a:r>
              <a:rPr lang="en-US" altLang="zh-CN" dirty="0"/>
              <a:t>000</a:t>
            </a:r>
            <a:r>
              <a:rPr lang="zh-CN" altLang="en-US" dirty="0"/>
              <a:t>表示字母</a:t>
            </a:r>
            <a:r>
              <a:rPr lang="en-US" altLang="zh-CN" dirty="0"/>
              <a:t>D</a:t>
            </a:r>
            <a:r>
              <a:rPr lang="zh-CN" altLang="en-US" dirty="0"/>
              <a:t>，用</a:t>
            </a:r>
            <a:r>
              <a:rPr lang="en-US" altLang="zh-CN" dirty="0"/>
              <a:t>001</a:t>
            </a:r>
            <a:r>
              <a:rPr lang="zh-CN" altLang="en-US" dirty="0"/>
              <a:t>表示字母</a:t>
            </a:r>
            <a:r>
              <a:rPr lang="en-US" altLang="zh-CN" dirty="0"/>
              <a:t>C</a:t>
            </a:r>
            <a:r>
              <a:rPr lang="zh-CN" altLang="en-US" dirty="0"/>
              <a:t>，</a:t>
            </a:r>
            <a:r>
              <a:rPr lang="en-US" altLang="zh-CN" dirty="0"/>
              <a:t>01</a:t>
            </a:r>
            <a:r>
              <a:rPr lang="zh-CN" altLang="en-US" dirty="0"/>
              <a:t>表示</a:t>
            </a:r>
            <a:r>
              <a:rPr lang="en-US" altLang="zh-CN" dirty="0"/>
              <a:t>B</a:t>
            </a:r>
            <a:r>
              <a:rPr lang="zh-CN" altLang="en-US" dirty="0"/>
              <a:t>，</a:t>
            </a:r>
            <a:r>
              <a:rPr lang="en-US" altLang="zh-CN" dirty="0"/>
              <a:t>1</a:t>
            </a:r>
            <a:r>
              <a:rPr lang="zh-CN" altLang="en-US" dirty="0"/>
              <a:t>表示</a:t>
            </a:r>
            <a:r>
              <a:rPr lang="en-US" altLang="zh-CN" dirty="0"/>
              <a:t>A</a:t>
            </a:r>
            <a:r>
              <a:rPr lang="zh-CN" altLang="en-US" dirty="0"/>
              <a:t>。这样表示，传输</a:t>
            </a:r>
            <a:r>
              <a:rPr lang="en-US" altLang="zh-CN" dirty="0"/>
              <a:t>100</a:t>
            </a:r>
            <a:r>
              <a:rPr lang="zh-CN" altLang="en-US" dirty="0"/>
              <a:t>个字母所用的二进制位为</a:t>
            </a:r>
          </a:p>
          <a:p>
            <a:pPr marL="0" indent="0" algn="ctr">
              <a:spcBef>
                <a:spcPts val="600"/>
              </a:spcBef>
              <a:buNone/>
            </a:pPr>
            <a:r>
              <a:rPr lang="en-US" altLang="zh-CN" dirty="0"/>
              <a:t>3×5+3×20+2×25+1×50 = 175</a:t>
            </a:r>
            <a:r>
              <a:rPr lang="zh-CN" altLang="en-US" dirty="0"/>
              <a:t>。</a:t>
            </a:r>
          </a:p>
          <a:p>
            <a:pPr marL="0" indent="0" algn="just">
              <a:spcBef>
                <a:spcPts val="600"/>
              </a:spcBef>
              <a:buNone/>
            </a:pPr>
            <a:r>
              <a:rPr lang="zh-CN" altLang="en-US" dirty="0"/>
              <a:t>这种表示比用等长的二进制序列表示法好，节省了二进制位。但当我们用</a:t>
            </a:r>
            <a:r>
              <a:rPr lang="en-US" altLang="zh-CN" dirty="0"/>
              <a:t>1</a:t>
            </a:r>
            <a:r>
              <a:rPr lang="zh-CN" altLang="en-US" dirty="0"/>
              <a:t>表示</a:t>
            </a:r>
            <a:r>
              <a:rPr lang="en-US" altLang="zh-CN" dirty="0"/>
              <a:t>A</a:t>
            </a:r>
            <a:r>
              <a:rPr lang="zh-CN" altLang="en-US" dirty="0"/>
              <a:t>，用</a:t>
            </a:r>
            <a:r>
              <a:rPr lang="en-US" altLang="zh-CN" dirty="0"/>
              <a:t>00</a:t>
            </a:r>
            <a:r>
              <a:rPr lang="zh-CN" altLang="en-US" dirty="0"/>
              <a:t>表示</a:t>
            </a:r>
            <a:r>
              <a:rPr lang="en-US" altLang="zh-CN" dirty="0"/>
              <a:t>B</a:t>
            </a:r>
            <a:r>
              <a:rPr lang="zh-CN" altLang="en-US" dirty="0"/>
              <a:t>，用</a:t>
            </a:r>
            <a:r>
              <a:rPr lang="en-US" altLang="zh-CN" dirty="0"/>
              <a:t>001</a:t>
            </a:r>
            <a:r>
              <a:rPr lang="zh-CN" altLang="en-US" dirty="0"/>
              <a:t>表示</a:t>
            </a:r>
            <a:r>
              <a:rPr lang="en-US" altLang="zh-CN" dirty="0"/>
              <a:t>C</a:t>
            </a:r>
            <a:r>
              <a:rPr lang="zh-CN" altLang="en-US" dirty="0"/>
              <a:t>，用</a:t>
            </a:r>
            <a:r>
              <a:rPr lang="en-US" altLang="zh-CN" dirty="0"/>
              <a:t>000</a:t>
            </a:r>
            <a:r>
              <a:rPr lang="zh-CN" altLang="en-US" dirty="0"/>
              <a:t>表示</a:t>
            </a:r>
            <a:r>
              <a:rPr lang="en-US" altLang="zh-CN" dirty="0"/>
              <a:t>D</a:t>
            </a:r>
            <a:r>
              <a:rPr lang="zh-CN" altLang="en-US" dirty="0"/>
              <a:t>时，如果接收到的信息为</a:t>
            </a:r>
            <a:r>
              <a:rPr lang="en-US" altLang="zh-CN" dirty="0"/>
              <a:t>001000</a:t>
            </a:r>
            <a:r>
              <a:rPr lang="zh-CN" altLang="en-US" dirty="0"/>
              <a:t>，则无法辨别它是</a:t>
            </a:r>
            <a:r>
              <a:rPr lang="en-US" altLang="zh-CN" dirty="0"/>
              <a:t>CD</a:t>
            </a:r>
            <a:r>
              <a:rPr lang="zh-CN" altLang="en-US" dirty="0"/>
              <a:t>还是</a:t>
            </a:r>
            <a:r>
              <a:rPr lang="en-US" altLang="zh-CN" dirty="0"/>
              <a:t>BAD</a:t>
            </a:r>
            <a:r>
              <a:rPr lang="zh-CN" altLang="en-US" dirty="0"/>
              <a:t>。因而，不能用这种二进制序列表示</a:t>
            </a:r>
            <a:r>
              <a:rPr lang="en-US" altLang="zh-CN" dirty="0"/>
              <a:t>A</a:t>
            </a:r>
            <a:r>
              <a:rPr lang="zh-CN" altLang="en-US" dirty="0"/>
              <a:t>、</a:t>
            </a:r>
            <a:r>
              <a:rPr lang="en-US" altLang="zh-CN" dirty="0"/>
              <a:t>B</a:t>
            </a:r>
            <a:r>
              <a:rPr lang="zh-CN" altLang="en-US" dirty="0"/>
              <a:t>、</a:t>
            </a:r>
            <a:r>
              <a:rPr lang="en-US" altLang="zh-CN" dirty="0"/>
              <a:t>C</a:t>
            </a:r>
            <a:r>
              <a:rPr lang="zh-CN" altLang="en-US" dirty="0"/>
              <a:t>、</a:t>
            </a:r>
            <a:r>
              <a:rPr lang="en-US" altLang="zh-CN" dirty="0"/>
              <a:t>D</a:t>
            </a:r>
            <a:r>
              <a:rPr lang="zh-CN" altLang="en-US" dirty="0"/>
              <a:t>，要寻找另外的表示法。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a:extLst>
              <a:ext uri="{FF2B5EF4-FFF2-40B4-BE49-F238E27FC236}">
                <a16:creationId xmlns:a16="http://schemas.microsoft.com/office/drawing/2014/main" id="{CA75CCFD-4932-4E61-A037-0AC6422C72C8}"/>
              </a:ext>
            </a:extLst>
          </p:cNvPr>
          <p:cNvSpPr>
            <a:spLocks noGrp="1" noChangeArrowheads="1"/>
          </p:cNvSpPr>
          <p:nvPr>
            <p:ph type="title"/>
          </p:nvPr>
        </p:nvSpPr>
        <p:spPr/>
        <p:txBody>
          <a:bodyPr/>
          <a:lstStyle/>
          <a:p>
            <a:pPr eaLnBrk="1" hangingPunct="1"/>
            <a:r>
              <a:rPr lang="zh-CN" altLang="en-US" dirty="0"/>
              <a:t>定义</a:t>
            </a:r>
            <a:r>
              <a:rPr lang="en-US" altLang="zh-CN" dirty="0"/>
              <a:t>7.9</a:t>
            </a:r>
            <a:endParaRPr lang="zh-CN" altLang="en-US" dirty="0"/>
          </a:p>
        </p:txBody>
      </p:sp>
      <p:sp>
        <p:nvSpPr>
          <p:cNvPr id="1393667" name="Rectangle 3">
            <a:extLst>
              <a:ext uri="{FF2B5EF4-FFF2-40B4-BE49-F238E27FC236}">
                <a16:creationId xmlns:a16="http://schemas.microsoft.com/office/drawing/2014/main" id="{200993E8-5943-438D-95FA-23005D97D58C}"/>
              </a:ext>
            </a:extLst>
          </p:cNvPr>
          <p:cNvSpPr>
            <a:spLocks noGrp="1" noChangeArrowheads="1"/>
          </p:cNvSpPr>
          <p:nvPr>
            <p:ph type="body" idx="1"/>
          </p:nvPr>
        </p:nvSpPr>
        <p:spPr>
          <a:xfrm>
            <a:off x="917575" y="1032908"/>
            <a:ext cx="10439400" cy="3885746"/>
          </a:xfrm>
        </p:spPr>
        <p:txBody>
          <a:bodyPr/>
          <a:lstStyle/>
          <a:p>
            <a:pPr marL="0" indent="648000">
              <a:lnSpc>
                <a:spcPct val="150000"/>
              </a:lnSpc>
              <a:spcBef>
                <a:spcPts val="600"/>
              </a:spcBef>
              <a:buNone/>
            </a:pPr>
            <a:r>
              <a:rPr lang="zh-CN" altLang="en-US" dirty="0"/>
              <a:t>设</a:t>
            </a:r>
            <a:r>
              <a:rPr lang="en-US" altLang="zh-CN" dirty="0"/>
              <a:t>a</a:t>
            </a:r>
            <a:r>
              <a:rPr lang="en-US" altLang="zh-CN" baseline="-25000" dirty="0"/>
              <a:t>1</a:t>
            </a:r>
            <a:r>
              <a:rPr lang="en-US" altLang="zh-CN" dirty="0"/>
              <a:t>a</a:t>
            </a:r>
            <a:r>
              <a:rPr lang="en-US" altLang="zh-CN" baseline="-25000" dirty="0"/>
              <a:t>2</a:t>
            </a:r>
            <a:r>
              <a:rPr lang="en-US" altLang="zh-CN" dirty="0">
                <a:latin typeface="宋体" panose="02010600030101010101" pitchFamily="2" charset="-122"/>
              </a:rPr>
              <a:t>…</a:t>
            </a:r>
            <a:r>
              <a:rPr lang="en-US" altLang="zh-CN" dirty="0"/>
              <a:t>a</a:t>
            </a:r>
            <a:r>
              <a:rPr lang="en-US" altLang="zh-CN" baseline="-25000" dirty="0"/>
              <a:t>n-1</a:t>
            </a:r>
            <a:r>
              <a:rPr lang="en-US" altLang="zh-CN" dirty="0"/>
              <a:t>a</a:t>
            </a:r>
            <a:r>
              <a:rPr lang="en-US" altLang="zh-CN" baseline="-25000" dirty="0"/>
              <a:t>n</a:t>
            </a:r>
            <a:r>
              <a:rPr lang="zh-CN" altLang="en-US" dirty="0"/>
              <a:t>为长度为</a:t>
            </a:r>
            <a:r>
              <a:rPr lang="en-US" altLang="zh-CN" dirty="0"/>
              <a:t>n</a:t>
            </a:r>
            <a:r>
              <a:rPr lang="zh-CN" altLang="en-US" dirty="0"/>
              <a:t>的符号串，称其子串</a:t>
            </a:r>
            <a:r>
              <a:rPr lang="en-US" altLang="zh-CN" dirty="0"/>
              <a:t>a</a:t>
            </a:r>
            <a:r>
              <a:rPr lang="en-US" altLang="zh-CN" baseline="-25000" dirty="0"/>
              <a:t>1</a:t>
            </a:r>
            <a:r>
              <a:rPr lang="zh-CN" altLang="en-US" dirty="0"/>
              <a:t>，</a:t>
            </a:r>
            <a:r>
              <a:rPr lang="en-US" altLang="zh-CN" dirty="0"/>
              <a:t>a</a:t>
            </a:r>
            <a:r>
              <a:rPr lang="en-US" altLang="zh-CN" baseline="-25000" dirty="0"/>
              <a:t>1</a:t>
            </a:r>
            <a:r>
              <a:rPr lang="en-US" altLang="zh-CN" dirty="0"/>
              <a:t>a</a:t>
            </a:r>
            <a:r>
              <a:rPr lang="en-US" altLang="zh-CN" baseline="-25000" dirty="0"/>
              <a:t>2</a:t>
            </a:r>
            <a:r>
              <a:rPr lang="zh-CN" altLang="en-US" dirty="0"/>
              <a:t>，</a:t>
            </a:r>
            <a:r>
              <a:rPr lang="en-US" altLang="zh-CN" dirty="0">
                <a:latin typeface="宋体" panose="02010600030101010101" pitchFamily="2" charset="-122"/>
              </a:rPr>
              <a:t>…</a:t>
            </a:r>
            <a:r>
              <a:rPr lang="en-US" altLang="zh-CN" dirty="0"/>
              <a:t>, a</a:t>
            </a:r>
            <a:r>
              <a:rPr lang="en-US" altLang="zh-CN" baseline="-25000" dirty="0"/>
              <a:t>1</a:t>
            </a:r>
            <a:r>
              <a:rPr lang="en-US" altLang="zh-CN" dirty="0"/>
              <a:t>a</a:t>
            </a:r>
            <a:r>
              <a:rPr lang="en-US" altLang="zh-CN" baseline="-25000" dirty="0"/>
              <a:t>2</a:t>
            </a:r>
            <a:r>
              <a:rPr lang="en-US" altLang="zh-CN" dirty="0">
                <a:latin typeface="宋体" panose="02010600030101010101" pitchFamily="2" charset="-122"/>
              </a:rPr>
              <a:t>…</a:t>
            </a:r>
            <a:r>
              <a:rPr lang="en-US" altLang="zh-CN" dirty="0"/>
              <a:t>a</a:t>
            </a:r>
            <a:r>
              <a:rPr lang="en-US" altLang="zh-CN" baseline="-25000" dirty="0"/>
              <a:t>n-1</a:t>
            </a:r>
            <a:r>
              <a:rPr lang="zh-CN" altLang="en-US" dirty="0"/>
              <a:t>分别为</a:t>
            </a:r>
            <a:r>
              <a:rPr lang="en-US" altLang="zh-CN" dirty="0"/>
              <a:t>a</a:t>
            </a:r>
            <a:r>
              <a:rPr lang="en-US" altLang="zh-CN" baseline="-25000" dirty="0"/>
              <a:t>1</a:t>
            </a:r>
            <a:r>
              <a:rPr lang="en-US" altLang="zh-CN" dirty="0"/>
              <a:t>a</a:t>
            </a:r>
            <a:r>
              <a:rPr lang="en-US" altLang="zh-CN" baseline="-25000" dirty="0"/>
              <a:t>2</a:t>
            </a:r>
            <a:r>
              <a:rPr lang="en-US" altLang="zh-CN" dirty="0">
                <a:latin typeface="宋体" panose="02010600030101010101" pitchFamily="2" charset="-122"/>
              </a:rPr>
              <a:t>…</a:t>
            </a:r>
            <a:r>
              <a:rPr lang="en-US" altLang="zh-CN" dirty="0"/>
              <a:t>a</a:t>
            </a:r>
            <a:r>
              <a:rPr lang="en-US" altLang="zh-CN" baseline="-25000" dirty="0"/>
              <a:t>n-1</a:t>
            </a:r>
            <a:r>
              <a:rPr lang="en-US" altLang="zh-CN" dirty="0"/>
              <a:t>a</a:t>
            </a:r>
            <a:r>
              <a:rPr lang="en-US" altLang="zh-CN" baseline="-25000" dirty="0"/>
              <a:t>n</a:t>
            </a:r>
            <a:r>
              <a:rPr lang="zh-CN" altLang="en-US" dirty="0"/>
              <a:t>的长度为</a:t>
            </a:r>
            <a:r>
              <a:rPr lang="en-US" altLang="zh-CN" dirty="0"/>
              <a:t>1</a:t>
            </a:r>
            <a:r>
              <a:rPr lang="zh-CN" altLang="en-US" dirty="0"/>
              <a:t>、</a:t>
            </a:r>
            <a:r>
              <a:rPr lang="en-US" altLang="zh-CN" dirty="0"/>
              <a:t>2</a:t>
            </a:r>
            <a:r>
              <a:rPr lang="zh-CN" altLang="en-US" dirty="0"/>
              <a:t>、</a:t>
            </a:r>
            <a:r>
              <a:rPr lang="en-US" altLang="zh-CN" dirty="0">
                <a:latin typeface="宋体" panose="02010600030101010101" pitchFamily="2" charset="-122"/>
              </a:rPr>
              <a:t>…</a:t>
            </a:r>
            <a:r>
              <a:rPr lang="zh-CN" altLang="en-US" dirty="0"/>
              <a:t>、</a:t>
            </a:r>
            <a:r>
              <a:rPr lang="en-US" altLang="zh-CN" dirty="0"/>
              <a:t>n-1</a:t>
            </a:r>
            <a:r>
              <a:rPr lang="zh-CN" altLang="en-US" dirty="0"/>
              <a:t>的</a:t>
            </a:r>
            <a:r>
              <a:rPr lang="zh-CN" altLang="en-US" dirty="0">
                <a:solidFill>
                  <a:srgbClr val="FF0000"/>
                </a:solidFill>
              </a:rPr>
              <a:t>前缀</a:t>
            </a:r>
            <a:r>
              <a:rPr lang="zh-CN" altLang="en-US" dirty="0"/>
              <a:t>（</a:t>
            </a:r>
            <a:r>
              <a:rPr lang="en-US" altLang="zh-CN" dirty="0"/>
              <a:t>Prefix</a:t>
            </a:r>
            <a:r>
              <a:rPr lang="zh-CN" altLang="en-US" dirty="0"/>
              <a:t>）。</a:t>
            </a:r>
          </a:p>
          <a:p>
            <a:pPr marL="0" indent="648000">
              <a:lnSpc>
                <a:spcPct val="150000"/>
              </a:lnSpc>
              <a:spcBef>
                <a:spcPts val="600"/>
              </a:spcBef>
              <a:buNone/>
            </a:pPr>
            <a:r>
              <a:rPr lang="zh-CN" altLang="en-US" dirty="0"/>
              <a:t>设</a:t>
            </a:r>
            <a:r>
              <a:rPr lang="en-US" altLang="zh-CN" dirty="0"/>
              <a:t>A = {b</a:t>
            </a:r>
            <a:r>
              <a:rPr lang="en-US" altLang="zh-CN" baseline="-25000" dirty="0"/>
              <a:t>1</a:t>
            </a:r>
            <a:r>
              <a:rPr lang="en-US" altLang="zh-CN" dirty="0"/>
              <a:t>, b</a:t>
            </a:r>
            <a:r>
              <a:rPr lang="en-US" altLang="zh-CN" baseline="-25000" dirty="0"/>
              <a:t>2</a:t>
            </a:r>
            <a:r>
              <a:rPr lang="en-US" altLang="zh-CN" dirty="0"/>
              <a:t>, </a:t>
            </a:r>
            <a:r>
              <a:rPr lang="en-US" altLang="zh-CN" dirty="0">
                <a:latin typeface="宋体" panose="02010600030101010101" pitchFamily="2" charset="-122"/>
              </a:rPr>
              <a:t>…</a:t>
            </a:r>
            <a:r>
              <a:rPr lang="en-US" altLang="zh-CN" dirty="0"/>
              <a:t>, b</a:t>
            </a:r>
            <a:r>
              <a:rPr lang="en-US" altLang="zh-CN" baseline="-25000" dirty="0"/>
              <a:t>m</a:t>
            </a:r>
            <a:r>
              <a:rPr lang="en-US" altLang="zh-CN" dirty="0"/>
              <a:t>}</a:t>
            </a:r>
            <a:r>
              <a:rPr lang="zh-CN" altLang="en-US" dirty="0"/>
              <a:t>是一个符号串集合，若对任意</a:t>
            </a:r>
            <a:r>
              <a:rPr lang="en-US" altLang="zh-CN" dirty="0"/>
              <a:t>b</a:t>
            </a:r>
            <a:r>
              <a:rPr lang="en-US" altLang="zh-CN" baseline="-25000" dirty="0"/>
              <a:t>i</a:t>
            </a:r>
            <a:r>
              <a:rPr lang="en-US" altLang="zh-CN" dirty="0"/>
              <a:t>, </a:t>
            </a:r>
            <a:r>
              <a:rPr lang="en-US" altLang="zh-CN" dirty="0" err="1"/>
              <a:t>b</a:t>
            </a:r>
            <a:r>
              <a:rPr lang="en-US" altLang="zh-CN" baseline="-25000" dirty="0" err="1"/>
              <a:t>j</a:t>
            </a:r>
            <a:r>
              <a:rPr lang="en-US" altLang="zh-CN" dirty="0" err="1"/>
              <a:t>∈A</a:t>
            </a:r>
            <a:r>
              <a:rPr lang="zh-CN" altLang="en-US" dirty="0"/>
              <a:t>，</a:t>
            </a:r>
            <a:r>
              <a:rPr lang="en-US" altLang="zh-CN" dirty="0"/>
              <a:t>b</a:t>
            </a:r>
            <a:r>
              <a:rPr lang="en-US" altLang="zh-CN" baseline="-25000" dirty="0"/>
              <a:t>i</a:t>
            </a:r>
            <a:r>
              <a:rPr lang="en-US" altLang="zh-CN" dirty="0"/>
              <a:t> ≠ </a:t>
            </a:r>
            <a:r>
              <a:rPr lang="en-US" altLang="zh-CN" dirty="0" err="1"/>
              <a:t>b</a:t>
            </a:r>
            <a:r>
              <a:rPr lang="en-US" altLang="zh-CN" baseline="-25000" dirty="0" err="1"/>
              <a:t>j</a:t>
            </a:r>
            <a:r>
              <a:rPr lang="zh-CN" altLang="en-US" dirty="0"/>
              <a:t>，</a:t>
            </a:r>
            <a:r>
              <a:rPr lang="en-US" altLang="zh-CN" dirty="0"/>
              <a:t>b</a:t>
            </a:r>
            <a:r>
              <a:rPr lang="en-US" altLang="zh-CN" baseline="-25000" dirty="0"/>
              <a:t>i</a:t>
            </a:r>
            <a:r>
              <a:rPr lang="zh-CN" altLang="en-US" dirty="0"/>
              <a:t>不是</a:t>
            </a:r>
            <a:r>
              <a:rPr lang="en-US" altLang="zh-CN" dirty="0" err="1"/>
              <a:t>b</a:t>
            </a:r>
            <a:r>
              <a:rPr lang="en-US" altLang="zh-CN" baseline="-25000" dirty="0" err="1"/>
              <a:t>j</a:t>
            </a:r>
            <a:r>
              <a:rPr lang="zh-CN" altLang="en-US" dirty="0"/>
              <a:t>的前缀，</a:t>
            </a:r>
            <a:r>
              <a:rPr lang="en-US" altLang="zh-CN" dirty="0" err="1"/>
              <a:t>b</a:t>
            </a:r>
            <a:r>
              <a:rPr lang="en-US" altLang="zh-CN" baseline="-25000" dirty="0" err="1"/>
              <a:t>j</a:t>
            </a:r>
            <a:r>
              <a:rPr lang="zh-CN" altLang="en-US" dirty="0"/>
              <a:t>也不是</a:t>
            </a:r>
            <a:r>
              <a:rPr lang="en-US" altLang="zh-CN" dirty="0"/>
              <a:t>b</a:t>
            </a:r>
            <a:r>
              <a:rPr lang="en-US" altLang="zh-CN" baseline="-25000" dirty="0"/>
              <a:t>i</a:t>
            </a:r>
            <a:r>
              <a:rPr lang="zh-CN" altLang="en-US" dirty="0"/>
              <a:t>的前缀，则称</a:t>
            </a:r>
            <a:r>
              <a:rPr lang="en-US" altLang="zh-CN" dirty="0"/>
              <a:t>A</a:t>
            </a:r>
            <a:r>
              <a:rPr lang="zh-CN" altLang="en-US" dirty="0"/>
              <a:t>为</a:t>
            </a:r>
            <a:r>
              <a:rPr lang="zh-CN" altLang="en-US" dirty="0">
                <a:solidFill>
                  <a:srgbClr val="FF0000"/>
                </a:solidFill>
              </a:rPr>
              <a:t>前缀码</a:t>
            </a:r>
            <a:r>
              <a:rPr lang="zh-CN" altLang="en-US" dirty="0"/>
              <a:t>（</a:t>
            </a:r>
            <a:r>
              <a:rPr lang="en-US" altLang="zh-CN" dirty="0"/>
              <a:t>Prefixed Code</a:t>
            </a:r>
            <a:r>
              <a:rPr lang="zh-CN" altLang="en-US" dirty="0"/>
              <a:t>）。若符号串</a:t>
            </a:r>
            <a:r>
              <a:rPr lang="en-US" altLang="zh-CN" dirty="0"/>
              <a:t>b</a:t>
            </a:r>
            <a:r>
              <a:rPr lang="en-US" altLang="zh-CN" baseline="-25000" dirty="0"/>
              <a:t>i</a:t>
            </a:r>
            <a:r>
              <a:rPr lang="zh-CN" altLang="en-US" dirty="0"/>
              <a:t>（</a:t>
            </a:r>
            <a:r>
              <a:rPr lang="en-US" altLang="zh-CN" dirty="0" err="1"/>
              <a:t>i</a:t>
            </a:r>
            <a:r>
              <a:rPr lang="en-US" altLang="zh-CN" dirty="0"/>
              <a:t> = 1, 2</a:t>
            </a:r>
            <a:r>
              <a:rPr lang="en-US" altLang="zh-CN" dirty="0">
                <a:latin typeface="宋体" panose="02010600030101010101" pitchFamily="2" charset="-122"/>
              </a:rPr>
              <a:t>…</a:t>
            </a:r>
            <a:r>
              <a:rPr lang="en-US" altLang="zh-CN" dirty="0"/>
              <a:t>, m</a:t>
            </a:r>
            <a:r>
              <a:rPr lang="zh-CN" altLang="en-US" dirty="0"/>
              <a:t>）中，只出现</a:t>
            </a:r>
            <a:r>
              <a:rPr lang="en-US" altLang="zh-CN" dirty="0"/>
              <a:t>0</a:t>
            </a:r>
            <a:r>
              <a:rPr lang="zh-CN" altLang="en-US" dirty="0"/>
              <a:t>和</a:t>
            </a:r>
            <a:r>
              <a:rPr lang="en-US" altLang="zh-CN" dirty="0"/>
              <a:t>1</a:t>
            </a:r>
            <a:r>
              <a:rPr lang="zh-CN" altLang="en-US" dirty="0"/>
              <a:t>两个符号，则称</a:t>
            </a:r>
            <a:r>
              <a:rPr lang="en-US" altLang="zh-CN" dirty="0"/>
              <a:t>A</a:t>
            </a:r>
            <a:r>
              <a:rPr lang="zh-CN" altLang="en-US" dirty="0"/>
              <a:t>为</a:t>
            </a:r>
            <a:r>
              <a:rPr lang="zh-CN" altLang="en-US" dirty="0">
                <a:solidFill>
                  <a:srgbClr val="FF0000"/>
                </a:solidFill>
              </a:rPr>
              <a:t>二元前缀码</a:t>
            </a:r>
            <a:r>
              <a:rPr lang="zh-CN" altLang="en-US" dirty="0"/>
              <a:t>（</a:t>
            </a:r>
            <a:r>
              <a:rPr lang="en-US" altLang="zh-CN" dirty="0"/>
              <a:t>Binary Prefixed Code</a:t>
            </a:r>
            <a:r>
              <a:rPr lang="zh-CN" altLang="en-US" dirty="0"/>
              <a:t>）。 </a:t>
            </a:r>
          </a:p>
        </p:txBody>
      </p:sp>
      <p:sp>
        <p:nvSpPr>
          <p:cNvPr id="1393668" name="Rectangle 4">
            <a:extLst>
              <a:ext uri="{FF2B5EF4-FFF2-40B4-BE49-F238E27FC236}">
                <a16:creationId xmlns:a16="http://schemas.microsoft.com/office/drawing/2014/main" id="{B73BC82F-148E-4CE5-B89C-89686952FCE7}"/>
              </a:ext>
            </a:extLst>
          </p:cNvPr>
          <p:cNvSpPr>
            <a:spLocks noChangeArrowheads="1"/>
          </p:cNvSpPr>
          <p:nvPr/>
        </p:nvSpPr>
        <p:spPr bwMode="auto">
          <a:xfrm>
            <a:off x="3285192" y="4918654"/>
            <a:ext cx="5704167" cy="1310597"/>
          </a:xfrm>
          <a:prstGeom prst="rect">
            <a:avLst/>
          </a:prstGeom>
          <a:solidFill>
            <a:srgbClr val="3366FF"/>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square" bIns="144000" anchor="ctr">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lnSpc>
                <a:spcPct val="150000"/>
              </a:lnSpc>
              <a:spcBef>
                <a:spcPts val="600"/>
              </a:spcBef>
            </a:pPr>
            <a:r>
              <a:rPr kumimoji="1" lang="en-US" altLang="zh-CN" sz="2400" b="1" dirty="0">
                <a:solidFill>
                  <a:srgbClr val="FFFF66"/>
                </a:solidFill>
                <a:latin typeface="+mn-lt"/>
                <a:ea typeface="微软雅黑" panose="020B0503020204020204" pitchFamily="34" charset="-122"/>
              </a:rPr>
              <a:t>{1, 01, 001, 000}</a:t>
            </a:r>
            <a:r>
              <a:rPr kumimoji="1" lang="zh-CN" altLang="en-US" sz="2400" b="1" dirty="0">
                <a:solidFill>
                  <a:srgbClr val="FFFF66"/>
                </a:solidFill>
                <a:latin typeface="+mn-lt"/>
                <a:ea typeface="微软雅黑" panose="020B0503020204020204" pitchFamily="34" charset="-122"/>
              </a:rPr>
              <a:t>是前缀码</a:t>
            </a:r>
          </a:p>
          <a:p>
            <a:pPr algn="ctr" eaLnBrk="1" hangingPunct="1">
              <a:lnSpc>
                <a:spcPct val="150000"/>
              </a:lnSpc>
              <a:spcBef>
                <a:spcPts val="600"/>
              </a:spcBef>
            </a:pPr>
            <a:r>
              <a:rPr kumimoji="1" lang="en-US" altLang="zh-CN" sz="2400" b="1" dirty="0">
                <a:solidFill>
                  <a:srgbClr val="FFFF66"/>
                </a:solidFill>
                <a:latin typeface="+mn-lt"/>
                <a:ea typeface="微软雅黑" panose="020B0503020204020204" pitchFamily="34" charset="-122"/>
              </a:rPr>
              <a:t>{1, 11, 001, 0011}</a:t>
            </a:r>
            <a:r>
              <a:rPr kumimoji="1" lang="zh-CN" altLang="en-US" sz="2400" b="1" dirty="0">
                <a:solidFill>
                  <a:srgbClr val="FFFF66"/>
                </a:solidFill>
                <a:latin typeface="+mn-lt"/>
                <a:ea typeface="微软雅黑" panose="020B0503020204020204" pitchFamily="34" charset="-122"/>
              </a:rPr>
              <a:t>不是前缀码</a:t>
            </a:r>
            <a:r>
              <a:rPr kumimoji="1" lang="zh-CN" altLang="en-US" sz="2400" dirty="0">
                <a:solidFill>
                  <a:srgbClr val="FFFF66"/>
                </a:solidFill>
                <a:latin typeface="+mn-lt"/>
                <a:ea typeface="微软雅黑" panose="020B0503020204020204" pitchFamily="34"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93667">
                                            <p:txEl>
                                              <p:pRg st="0" end="0"/>
                                            </p:txEl>
                                          </p:spTgt>
                                        </p:tgtEl>
                                        <p:attrNameLst>
                                          <p:attrName>style.visibility</p:attrName>
                                        </p:attrNameLst>
                                      </p:cBhvr>
                                      <p:to>
                                        <p:strVal val="visible"/>
                                      </p:to>
                                    </p:set>
                                    <p:anim calcmode="lin" valueType="num">
                                      <p:cBhvr additive="base">
                                        <p:cTn id="7" dur="500" fill="hold"/>
                                        <p:tgtEl>
                                          <p:spTgt spid="13936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936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93667">
                                            <p:txEl>
                                              <p:pRg st="1" end="1"/>
                                            </p:txEl>
                                          </p:spTgt>
                                        </p:tgtEl>
                                        <p:attrNameLst>
                                          <p:attrName>style.visibility</p:attrName>
                                        </p:attrNameLst>
                                      </p:cBhvr>
                                      <p:to>
                                        <p:strVal val="visible"/>
                                      </p:to>
                                    </p:set>
                                    <p:anim calcmode="lin" valueType="num">
                                      <p:cBhvr additive="base">
                                        <p:cTn id="13" dur="500" fill="hold"/>
                                        <p:tgtEl>
                                          <p:spTgt spid="13936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936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9" fill="hold" grpId="0" nodeType="clickEffect">
                                  <p:stCondLst>
                                    <p:cond delay="0"/>
                                  </p:stCondLst>
                                  <p:childTnLst>
                                    <p:set>
                                      <p:cBhvr>
                                        <p:cTn id="18" dur="1" fill="hold">
                                          <p:stCondLst>
                                            <p:cond delay="0"/>
                                          </p:stCondLst>
                                        </p:cTn>
                                        <p:tgtEl>
                                          <p:spTgt spid="1393668"/>
                                        </p:tgtEl>
                                        <p:attrNameLst>
                                          <p:attrName>style.visibility</p:attrName>
                                        </p:attrNameLst>
                                      </p:cBhvr>
                                      <p:to>
                                        <p:strVal val="visible"/>
                                      </p:to>
                                    </p:set>
                                    <p:anim calcmode="lin" valueType="num">
                                      <p:cBhvr additive="base">
                                        <p:cTn id="19" dur="500" fill="hold"/>
                                        <p:tgtEl>
                                          <p:spTgt spid="1393668"/>
                                        </p:tgtEl>
                                        <p:attrNameLst>
                                          <p:attrName>ppt_x</p:attrName>
                                        </p:attrNameLst>
                                      </p:cBhvr>
                                      <p:tavLst>
                                        <p:tav tm="0">
                                          <p:val>
                                            <p:strVal val="0-#ppt_w/2"/>
                                          </p:val>
                                        </p:tav>
                                        <p:tav tm="100000">
                                          <p:val>
                                            <p:strVal val="#ppt_x"/>
                                          </p:val>
                                        </p:tav>
                                      </p:tavLst>
                                    </p:anim>
                                    <p:anim calcmode="lin" valueType="num">
                                      <p:cBhvr additive="base">
                                        <p:cTn id="20" dur="500" fill="hold"/>
                                        <p:tgtEl>
                                          <p:spTgt spid="139366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3667" grpId="0" build="p"/>
      <p:bldP spid="139366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a:extLst>
              <a:ext uri="{FF2B5EF4-FFF2-40B4-BE49-F238E27FC236}">
                <a16:creationId xmlns:a16="http://schemas.microsoft.com/office/drawing/2014/main" id="{F62C007B-B69A-4625-B6CF-DFADE61C18E5}"/>
              </a:ext>
            </a:extLst>
          </p:cNvPr>
          <p:cNvSpPr>
            <a:spLocks noGrp="1" noChangeArrowheads="1"/>
          </p:cNvSpPr>
          <p:nvPr>
            <p:ph type="title"/>
          </p:nvPr>
        </p:nvSpPr>
        <p:spPr/>
        <p:txBody>
          <a:bodyPr/>
          <a:lstStyle/>
          <a:p>
            <a:pPr eaLnBrk="1" hangingPunct="1"/>
            <a:r>
              <a:rPr lang="zh-CN" altLang="en-US" dirty="0"/>
              <a:t>用</a:t>
            </a:r>
            <a:r>
              <a:rPr lang="en-US" altLang="zh-CN" dirty="0"/>
              <a:t>2</a:t>
            </a:r>
            <a:r>
              <a:rPr lang="zh-CN" altLang="en-US" dirty="0"/>
              <a:t>元树产生二元前缀码</a:t>
            </a:r>
          </a:p>
        </p:txBody>
      </p:sp>
      <p:sp>
        <p:nvSpPr>
          <p:cNvPr id="1394691" name="Rectangle 3">
            <a:extLst>
              <a:ext uri="{FF2B5EF4-FFF2-40B4-BE49-F238E27FC236}">
                <a16:creationId xmlns:a16="http://schemas.microsoft.com/office/drawing/2014/main" id="{BAB7915E-7326-4D50-9CC3-F2DC89842F11}"/>
              </a:ext>
            </a:extLst>
          </p:cNvPr>
          <p:cNvSpPr>
            <a:spLocks noGrp="1" noChangeArrowheads="1"/>
          </p:cNvSpPr>
          <p:nvPr>
            <p:ph type="body" idx="1"/>
          </p:nvPr>
        </p:nvSpPr>
        <p:spPr>
          <a:xfrm>
            <a:off x="460375" y="915194"/>
            <a:ext cx="10972799" cy="5638800"/>
          </a:xfrm>
        </p:spPr>
        <p:txBody>
          <a:bodyPr>
            <a:noAutofit/>
          </a:bodyPr>
          <a:lstStyle/>
          <a:p>
            <a:pPr marL="0" indent="648000">
              <a:lnSpc>
                <a:spcPct val="150000"/>
              </a:lnSpc>
              <a:spcBef>
                <a:spcPts val="300"/>
              </a:spcBef>
              <a:buNone/>
            </a:pPr>
            <a:r>
              <a:rPr lang="zh-CN" altLang="en-US" dirty="0"/>
              <a:t>给定一棵</a:t>
            </a:r>
            <a:r>
              <a:rPr lang="zh-CN" altLang="en-US" dirty="0">
                <a:solidFill>
                  <a:srgbClr val="0000FF"/>
                </a:solidFill>
              </a:rPr>
              <a:t>二元树</a:t>
            </a:r>
            <a:r>
              <a:rPr lang="en-US" altLang="zh-CN" dirty="0">
                <a:solidFill>
                  <a:srgbClr val="0000FF"/>
                </a:solidFill>
              </a:rPr>
              <a:t>T</a:t>
            </a:r>
            <a:r>
              <a:rPr lang="zh-CN" altLang="en-US" dirty="0"/>
              <a:t>，假设它有</a:t>
            </a:r>
            <a:r>
              <a:rPr lang="en-US" altLang="zh-CN" dirty="0">
                <a:solidFill>
                  <a:srgbClr val="0000FF"/>
                </a:solidFill>
              </a:rPr>
              <a:t>t</a:t>
            </a:r>
            <a:r>
              <a:rPr lang="zh-CN" altLang="en-US" dirty="0">
                <a:solidFill>
                  <a:srgbClr val="0000FF"/>
                </a:solidFill>
              </a:rPr>
              <a:t>片树叶</a:t>
            </a:r>
            <a:r>
              <a:rPr lang="zh-CN" altLang="en-US" dirty="0"/>
              <a:t>。</a:t>
            </a:r>
          </a:p>
          <a:p>
            <a:pPr marL="0" indent="648000">
              <a:lnSpc>
                <a:spcPct val="150000"/>
              </a:lnSpc>
              <a:spcBef>
                <a:spcPts val="300"/>
              </a:spcBef>
              <a:buNone/>
            </a:pPr>
            <a:r>
              <a:rPr lang="zh-CN" altLang="en-US" dirty="0"/>
              <a:t>设</a:t>
            </a:r>
            <a:r>
              <a:rPr lang="en-US" altLang="zh-CN" dirty="0"/>
              <a:t>v</a:t>
            </a:r>
            <a:r>
              <a:rPr lang="zh-CN" altLang="en-US" dirty="0"/>
              <a:t>是</a:t>
            </a:r>
            <a:r>
              <a:rPr lang="en-US" altLang="zh-CN" dirty="0"/>
              <a:t>T</a:t>
            </a:r>
            <a:r>
              <a:rPr lang="zh-CN" altLang="en-US" dirty="0"/>
              <a:t>任意一个分支点，则</a:t>
            </a:r>
            <a:r>
              <a:rPr lang="en-US" altLang="zh-CN" dirty="0"/>
              <a:t>v</a:t>
            </a:r>
            <a:r>
              <a:rPr lang="zh-CN" altLang="en-US" dirty="0"/>
              <a:t>至少有一个儿子至多有两个儿子。若</a:t>
            </a:r>
            <a:r>
              <a:rPr lang="en-US" altLang="zh-CN" dirty="0">
                <a:solidFill>
                  <a:srgbClr val="800080"/>
                </a:solidFill>
              </a:rPr>
              <a:t>v</a:t>
            </a:r>
            <a:r>
              <a:rPr lang="zh-CN" altLang="en-US" dirty="0">
                <a:solidFill>
                  <a:srgbClr val="800080"/>
                </a:solidFill>
              </a:rPr>
              <a:t>有两个儿子</a:t>
            </a:r>
            <a:r>
              <a:rPr lang="zh-CN" altLang="en-US" dirty="0"/>
              <a:t>，则在由</a:t>
            </a:r>
            <a:r>
              <a:rPr lang="en-US" altLang="zh-CN" dirty="0">
                <a:solidFill>
                  <a:srgbClr val="0000FF"/>
                </a:solidFill>
              </a:rPr>
              <a:t>v</a:t>
            </a:r>
            <a:r>
              <a:rPr lang="zh-CN" altLang="en-US" dirty="0">
                <a:solidFill>
                  <a:srgbClr val="0000FF"/>
                </a:solidFill>
              </a:rPr>
              <a:t>引出的两条边</a:t>
            </a:r>
            <a:r>
              <a:rPr lang="zh-CN" altLang="en-US" dirty="0"/>
              <a:t>上，</a:t>
            </a:r>
            <a:r>
              <a:rPr lang="zh-CN" altLang="en-US" dirty="0">
                <a:solidFill>
                  <a:srgbClr val="800080"/>
                </a:solidFill>
              </a:rPr>
              <a:t>左边的标上</a:t>
            </a:r>
            <a:r>
              <a:rPr lang="en-US" altLang="zh-CN" dirty="0">
                <a:solidFill>
                  <a:srgbClr val="800080"/>
                </a:solidFill>
              </a:rPr>
              <a:t>0</a:t>
            </a:r>
            <a:r>
              <a:rPr lang="zh-CN" altLang="en-US" dirty="0"/>
              <a:t>，</a:t>
            </a:r>
            <a:r>
              <a:rPr lang="zh-CN" altLang="en-US" dirty="0">
                <a:solidFill>
                  <a:srgbClr val="800080"/>
                </a:solidFill>
              </a:rPr>
              <a:t>右边的标上</a:t>
            </a:r>
            <a:r>
              <a:rPr lang="en-US" altLang="zh-CN" dirty="0">
                <a:solidFill>
                  <a:srgbClr val="800080"/>
                </a:solidFill>
              </a:rPr>
              <a:t>1</a:t>
            </a:r>
            <a:r>
              <a:rPr lang="zh-CN" altLang="en-US" dirty="0"/>
              <a:t>；若</a:t>
            </a:r>
            <a:r>
              <a:rPr lang="en-US" altLang="zh-CN" dirty="0">
                <a:solidFill>
                  <a:srgbClr val="800080"/>
                </a:solidFill>
              </a:rPr>
              <a:t>v</a:t>
            </a:r>
            <a:r>
              <a:rPr lang="zh-CN" altLang="en-US" dirty="0">
                <a:solidFill>
                  <a:srgbClr val="800080"/>
                </a:solidFill>
              </a:rPr>
              <a:t>只有一个儿子</a:t>
            </a:r>
            <a:r>
              <a:rPr lang="zh-CN" altLang="en-US" dirty="0"/>
              <a:t>，在</a:t>
            </a:r>
            <a:r>
              <a:rPr lang="en-US" altLang="zh-CN" dirty="0"/>
              <a:t>v</a:t>
            </a:r>
            <a:r>
              <a:rPr lang="zh-CN" altLang="en-US" dirty="0"/>
              <a:t>引出的边上</a:t>
            </a:r>
            <a:r>
              <a:rPr lang="zh-CN" altLang="en-US" dirty="0">
                <a:solidFill>
                  <a:srgbClr val="800080"/>
                </a:solidFill>
              </a:rPr>
              <a:t>可标</a:t>
            </a:r>
            <a:r>
              <a:rPr lang="en-US" altLang="zh-CN" dirty="0">
                <a:solidFill>
                  <a:srgbClr val="800080"/>
                </a:solidFill>
              </a:rPr>
              <a:t>0</a:t>
            </a:r>
            <a:r>
              <a:rPr lang="zh-CN" altLang="en-US" dirty="0">
                <a:solidFill>
                  <a:srgbClr val="800080"/>
                </a:solidFill>
              </a:rPr>
              <a:t>也可标</a:t>
            </a:r>
            <a:r>
              <a:rPr lang="en-US" altLang="zh-CN" dirty="0">
                <a:solidFill>
                  <a:srgbClr val="800080"/>
                </a:solidFill>
              </a:rPr>
              <a:t>1</a:t>
            </a:r>
            <a:r>
              <a:rPr lang="zh-CN" altLang="en-US" dirty="0"/>
              <a:t>。设</a:t>
            </a:r>
            <a:r>
              <a:rPr lang="en-US" altLang="zh-CN" dirty="0"/>
              <a:t>v</a:t>
            </a:r>
            <a:r>
              <a:rPr lang="en-US" altLang="zh-CN" baseline="-25000" dirty="0"/>
              <a:t>i</a:t>
            </a:r>
            <a:r>
              <a:rPr lang="zh-CN" altLang="en-US" dirty="0"/>
              <a:t>为</a:t>
            </a:r>
            <a:r>
              <a:rPr lang="en-US" altLang="zh-CN" dirty="0"/>
              <a:t>T</a:t>
            </a:r>
            <a:r>
              <a:rPr lang="zh-CN" altLang="en-US" dirty="0"/>
              <a:t>的任意一片树叶，</a:t>
            </a:r>
            <a:r>
              <a:rPr lang="zh-CN" altLang="en-US" dirty="0">
                <a:solidFill>
                  <a:srgbClr val="800080"/>
                </a:solidFill>
              </a:rPr>
              <a:t>从树根到</a:t>
            </a:r>
            <a:r>
              <a:rPr lang="en-US" altLang="zh-CN" dirty="0">
                <a:solidFill>
                  <a:srgbClr val="800080"/>
                </a:solidFill>
              </a:rPr>
              <a:t>v</a:t>
            </a:r>
            <a:r>
              <a:rPr lang="en-US" altLang="zh-CN" baseline="-25000" dirty="0">
                <a:solidFill>
                  <a:srgbClr val="800080"/>
                </a:solidFill>
              </a:rPr>
              <a:t>i</a:t>
            </a:r>
            <a:r>
              <a:rPr lang="zh-CN" altLang="en-US" dirty="0">
                <a:solidFill>
                  <a:srgbClr val="800080"/>
                </a:solidFill>
              </a:rPr>
              <a:t>的通路上各边的标号组成的符号串</a:t>
            </a:r>
            <a:r>
              <a:rPr lang="zh-CN" altLang="en-US" dirty="0"/>
              <a:t>放在</a:t>
            </a:r>
            <a:r>
              <a:rPr lang="en-US" altLang="zh-CN" dirty="0"/>
              <a:t>v</a:t>
            </a:r>
            <a:r>
              <a:rPr lang="en-US" altLang="zh-CN" baseline="-25000" dirty="0"/>
              <a:t>i</a:t>
            </a:r>
            <a:r>
              <a:rPr lang="zh-CN" altLang="en-US" dirty="0"/>
              <a:t>处，</a:t>
            </a:r>
            <a:r>
              <a:rPr lang="en-US" altLang="zh-CN" dirty="0"/>
              <a:t>t</a:t>
            </a:r>
            <a:r>
              <a:rPr lang="zh-CN" altLang="en-US" dirty="0"/>
              <a:t>片树叶处的</a:t>
            </a:r>
            <a:r>
              <a:rPr lang="en-US" altLang="zh-CN" dirty="0"/>
              <a:t>t</a:t>
            </a:r>
            <a:r>
              <a:rPr lang="zh-CN" altLang="en-US" dirty="0"/>
              <a:t>个符号串组成的集合为一个</a:t>
            </a:r>
            <a:r>
              <a:rPr lang="zh-CN" altLang="en-US" dirty="0">
                <a:solidFill>
                  <a:srgbClr val="FF0000"/>
                </a:solidFill>
              </a:rPr>
              <a:t>二元前缀码</a:t>
            </a:r>
            <a:r>
              <a:rPr lang="zh-CN" altLang="en-US" dirty="0"/>
              <a:t>。</a:t>
            </a:r>
            <a:endParaRPr lang="en-US" altLang="zh-CN" dirty="0"/>
          </a:p>
          <a:p>
            <a:pPr marL="0" indent="648000">
              <a:lnSpc>
                <a:spcPct val="150000"/>
              </a:lnSpc>
              <a:spcBef>
                <a:spcPts val="300"/>
              </a:spcBef>
              <a:buNone/>
            </a:pPr>
            <a:r>
              <a:rPr lang="en-US" altLang="zh-CN" dirty="0">
                <a:solidFill>
                  <a:srgbClr val="C00000"/>
                </a:solidFill>
              </a:rPr>
              <a:t>v</a:t>
            </a:r>
            <a:r>
              <a:rPr lang="en-US" altLang="zh-CN" baseline="-25000" dirty="0">
                <a:solidFill>
                  <a:srgbClr val="C00000"/>
                </a:solidFill>
              </a:rPr>
              <a:t>i</a:t>
            </a:r>
            <a:r>
              <a:rPr lang="zh-CN" altLang="en-US" dirty="0">
                <a:solidFill>
                  <a:srgbClr val="C00000"/>
                </a:solidFill>
              </a:rPr>
              <a:t>中的符号串的前缀均在</a:t>
            </a:r>
            <a:r>
              <a:rPr lang="en-US" altLang="zh-CN" dirty="0">
                <a:solidFill>
                  <a:srgbClr val="C00000"/>
                </a:solidFill>
              </a:rPr>
              <a:t>v</a:t>
            </a:r>
            <a:r>
              <a:rPr lang="en-US" altLang="zh-CN" baseline="-25000" dirty="0">
                <a:solidFill>
                  <a:srgbClr val="C00000"/>
                </a:solidFill>
              </a:rPr>
              <a:t>i</a:t>
            </a:r>
            <a:r>
              <a:rPr lang="zh-CN" altLang="en-US" dirty="0">
                <a:solidFill>
                  <a:srgbClr val="C00000"/>
                </a:solidFill>
              </a:rPr>
              <a:t>所在的通路上，因而所得集合为二元</a:t>
            </a:r>
            <a:r>
              <a:rPr lang="en-US" altLang="zh-CN" dirty="0">
                <a:solidFill>
                  <a:srgbClr val="C00000"/>
                </a:solidFill>
              </a:rPr>
              <a:t>(0</a:t>
            </a:r>
            <a:r>
              <a:rPr lang="zh-CN" altLang="en-US" dirty="0">
                <a:solidFill>
                  <a:srgbClr val="C00000"/>
                </a:solidFill>
              </a:rPr>
              <a:t>和</a:t>
            </a:r>
            <a:r>
              <a:rPr lang="en-US" altLang="zh-CN" dirty="0">
                <a:solidFill>
                  <a:srgbClr val="C00000"/>
                </a:solidFill>
              </a:rPr>
              <a:t>1</a:t>
            </a:r>
            <a:r>
              <a:rPr lang="zh-CN" altLang="en-US" dirty="0">
                <a:solidFill>
                  <a:srgbClr val="C00000"/>
                </a:solidFill>
              </a:rPr>
              <a:t>组成</a:t>
            </a:r>
            <a:r>
              <a:rPr lang="en-US" altLang="zh-CN" dirty="0">
                <a:solidFill>
                  <a:srgbClr val="C00000"/>
                </a:solidFill>
              </a:rPr>
              <a:t>)</a:t>
            </a:r>
            <a:r>
              <a:rPr lang="zh-CN" altLang="en-US" dirty="0">
                <a:solidFill>
                  <a:srgbClr val="C00000"/>
                </a:solidFill>
              </a:rPr>
              <a:t>前缀码。</a:t>
            </a:r>
            <a:endParaRPr lang="en-US" altLang="zh-CN" dirty="0">
              <a:solidFill>
                <a:srgbClr val="C00000"/>
              </a:solidFill>
            </a:endParaRPr>
          </a:p>
          <a:p>
            <a:pPr marL="0" indent="648000">
              <a:lnSpc>
                <a:spcPct val="150000"/>
              </a:lnSpc>
              <a:spcBef>
                <a:spcPts val="300"/>
              </a:spcBef>
              <a:buNone/>
            </a:pPr>
            <a:r>
              <a:rPr lang="zh-CN" altLang="en-US" dirty="0">
                <a:solidFill>
                  <a:srgbClr val="0000FF"/>
                </a:solidFill>
              </a:rPr>
              <a:t>若</a:t>
            </a:r>
            <a:r>
              <a:rPr lang="en-US" altLang="zh-CN" dirty="0">
                <a:solidFill>
                  <a:srgbClr val="0000FF"/>
                </a:solidFill>
              </a:rPr>
              <a:t>T</a:t>
            </a:r>
            <a:r>
              <a:rPr lang="zh-CN" altLang="en-US" dirty="0">
                <a:solidFill>
                  <a:srgbClr val="0000FF"/>
                </a:solidFill>
              </a:rPr>
              <a:t>存在带一个儿子的分支点，则由</a:t>
            </a:r>
            <a:r>
              <a:rPr lang="en-US" altLang="zh-CN" dirty="0">
                <a:solidFill>
                  <a:srgbClr val="0000FF"/>
                </a:solidFill>
              </a:rPr>
              <a:t>T</a:t>
            </a:r>
            <a:r>
              <a:rPr lang="zh-CN" altLang="en-US" dirty="0">
                <a:solidFill>
                  <a:srgbClr val="0000FF"/>
                </a:solidFill>
              </a:rPr>
              <a:t>产生的前缀码不唯一，但</a:t>
            </a:r>
            <a:r>
              <a:rPr lang="en-US" altLang="zh-CN" dirty="0">
                <a:solidFill>
                  <a:srgbClr val="0000FF"/>
                </a:solidFill>
              </a:rPr>
              <a:t>T</a:t>
            </a:r>
            <a:r>
              <a:rPr lang="zh-CN" altLang="en-US" dirty="0">
                <a:solidFill>
                  <a:srgbClr val="0000FF"/>
                </a:solidFill>
              </a:rPr>
              <a:t>若为完全</a:t>
            </a:r>
            <a:r>
              <a:rPr lang="en-US" altLang="zh-CN" dirty="0">
                <a:solidFill>
                  <a:srgbClr val="0000FF"/>
                </a:solidFill>
              </a:rPr>
              <a:t>2</a:t>
            </a:r>
            <a:r>
              <a:rPr lang="zh-CN" altLang="en-US" dirty="0">
                <a:solidFill>
                  <a:srgbClr val="0000FF"/>
                </a:solidFill>
              </a:rPr>
              <a:t>元树，则</a:t>
            </a:r>
            <a:r>
              <a:rPr lang="en-US" altLang="zh-CN" dirty="0">
                <a:solidFill>
                  <a:srgbClr val="0000FF"/>
                </a:solidFill>
              </a:rPr>
              <a:t>T</a:t>
            </a:r>
            <a:r>
              <a:rPr lang="zh-CN" altLang="en-US" dirty="0">
                <a:solidFill>
                  <a:srgbClr val="0000FF"/>
                </a:solidFill>
              </a:rPr>
              <a:t>产生的前缀码就是唯一的了。</a:t>
            </a:r>
          </a:p>
          <a:p>
            <a:pPr marL="0" indent="648000">
              <a:lnSpc>
                <a:spcPct val="150000"/>
              </a:lnSpc>
              <a:spcBef>
                <a:spcPts val="300"/>
              </a:spcBef>
              <a:buNone/>
            </a:pPr>
            <a:endParaRPr lang="zh-CN" altLang="en-US" dirty="0">
              <a:solidFill>
                <a:schemeClr val="accent1"/>
              </a:solidFill>
            </a:endParaRPr>
          </a:p>
          <a:p>
            <a:pPr marL="0" indent="648000">
              <a:lnSpc>
                <a:spcPct val="150000"/>
              </a:lnSpc>
              <a:spcBef>
                <a:spcPts val="300"/>
              </a:spcBef>
              <a:buNone/>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94691">
                                            <p:txEl>
                                              <p:pRg st="0" end="0"/>
                                            </p:txEl>
                                          </p:spTgt>
                                        </p:tgtEl>
                                        <p:attrNameLst>
                                          <p:attrName>style.visibility</p:attrName>
                                        </p:attrNameLst>
                                      </p:cBhvr>
                                      <p:to>
                                        <p:strVal val="visible"/>
                                      </p:to>
                                    </p:set>
                                    <p:anim calcmode="lin" valueType="num">
                                      <p:cBhvr additive="base">
                                        <p:cTn id="7" dur="500" fill="hold"/>
                                        <p:tgtEl>
                                          <p:spTgt spid="13946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946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94691">
                                            <p:txEl>
                                              <p:pRg st="1" end="1"/>
                                            </p:txEl>
                                          </p:spTgt>
                                        </p:tgtEl>
                                        <p:attrNameLst>
                                          <p:attrName>style.visibility</p:attrName>
                                        </p:attrNameLst>
                                      </p:cBhvr>
                                      <p:to>
                                        <p:strVal val="visible"/>
                                      </p:to>
                                    </p:set>
                                    <p:anim calcmode="lin" valueType="num">
                                      <p:cBhvr additive="base">
                                        <p:cTn id="13" dur="500" fill="hold"/>
                                        <p:tgtEl>
                                          <p:spTgt spid="13946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946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94691">
                                            <p:txEl>
                                              <p:pRg st="2" end="2"/>
                                            </p:txEl>
                                          </p:spTgt>
                                        </p:tgtEl>
                                        <p:attrNameLst>
                                          <p:attrName>style.visibility</p:attrName>
                                        </p:attrNameLst>
                                      </p:cBhvr>
                                      <p:to>
                                        <p:strVal val="visible"/>
                                      </p:to>
                                    </p:set>
                                    <p:anim calcmode="lin" valueType="num">
                                      <p:cBhvr additive="base">
                                        <p:cTn id="19" dur="500" fill="hold"/>
                                        <p:tgtEl>
                                          <p:spTgt spid="139469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946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94691">
                                            <p:txEl>
                                              <p:pRg st="3" end="3"/>
                                            </p:txEl>
                                          </p:spTgt>
                                        </p:tgtEl>
                                        <p:attrNameLst>
                                          <p:attrName>style.visibility</p:attrName>
                                        </p:attrNameLst>
                                      </p:cBhvr>
                                      <p:to>
                                        <p:strVal val="visible"/>
                                      </p:to>
                                    </p:set>
                                    <p:anim calcmode="lin" valueType="num">
                                      <p:cBhvr additive="base">
                                        <p:cTn id="25" dur="500" fill="hold"/>
                                        <p:tgtEl>
                                          <p:spTgt spid="139469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9469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691"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a:extLst>
              <a:ext uri="{FF2B5EF4-FFF2-40B4-BE49-F238E27FC236}">
                <a16:creationId xmlns:a16="http://schemas.microsoft.com/office/drawing/2014/main" id="{26E4ACD5-AA36-4260-80B2-5FB5FB838E9F}"/>
              </a:ext>
            </a:extLst>
          </p:cNvPr>
          <p:cNvSpPr>
            <a:spLocks noGrp="1" noChangeArrowheads="1"/>
          </p:cNvSpPr>
          <p:nvPr>
            <p:ph type="title"/>
          </p:nvPr>
        </p:nvSpPr>
        <p:spPr/>
        <p:txBody>
          <a:bodyPr/>
          <a:lstStyle/>
          <a:p>
            <a:pPr eaLnBrk="1" hangingPunct="1"/>
            <a:r>
              <a:rPr lang="zh-CN" altLang="en-US"/>
              <a:t>例</a:t>
            </a:r>
          </a:p>
        </p:txBody>
      </p:sp>
      <p:sp>
        <p:nvSpPr>
          <p:cNvPr id="1403907" name="Rectangle 3">
            <a:extLst>
              <a:ext uri="{FF2B5EF4-FFF2-40B4-BE49-F238E27FC236}">
                <a16:creationId xmlns:a16="http://schemas.microsoft.com/office/drawing/2014/main" id="{5C1648AB-6591-4F9F-B596-C83DA05C0283}"/>
              </a:ext>
            </a:extLst>
          </p:cNvPr>
          <p:cNvSpPr>
            <a:spLocks noGrp="1" noChangeArrowheads="1"/>
          </p:cNvSpPr>
          <p:nvPr>
            <p:ph type="body" idx="1"/>
          </p:nvPr>
        </p:nvSpPr>
        <p:spPr>
          <a:xfrm>
            <a:off x="6099175" y="1182963"/>
            <a:ext cx="5181600" cy="2627831"/>
          </a:xfrm>
        </p:spPr>
        <p:txBody>
          <a:bodyPr/>
          <a:lstStyle/>
          <a:p>
            <a:pPr marL="0" indent="0">
              <a:lnSpc>
                <a:spcPct val="150000"/>
              </a:lnSpc>
              <a:buNone/>
            </a:pPr>
            <a:r>
              <a:rPr lang="zh-CN" altLang="en-US" dirty="0"/>
              <a:t>图中所示的</a:t>
            </a:r>
            <a:r>
              <a:rPr lang="en-US" altLang="zh-CN" dirty="0"/>
              <a:t>2</a:t>
            </a:r>
            <a:r>
              <a:rPr lang="zh-CN" altLang="en-US" dirty="0"/>
              <a:t>元树产生的前缀码为：</a:t>
            </a:r>
            <a:r>
              <a:rPr lang="en-US" altLang="zh-CN" dirty="0"/>
              <a:t>{1</a:t>
            </a:r>
            <a:r>
              <a:rPr lang="zh-CN" altLang="en-US" dirty="0"/>
              <a:t>，</a:t>
            </a:r>
            <a:r>
              <a:rPr lang="en-US" altLang="zh-CN" dirty="0"/>
              <a:t>00</a:t>
            </a:r>
            <a:r>
              <a:rPr lang="zh-CN" altLang="en-US" dirty="0"/>
              <a:t>，</a:t>
            </a:r>
            <a:r>
              <a:rPr lang="en-US" altLang="zh-CN" dirty="0"/>
              <a:t>010</a:t>
            </a:r>
            <a:r>
              <a:rPr lang="zh-CN" altLang="en-US" dirty="0"/>
              <a:t>，</a:t>
            </a:r>
            <a:r>
              <a:rPr lang="en-US" altLang="zh-CN" dirty="0"/>
              <a:t>011}</a:t>
            </a:r>
            <a:r>
              <a:rPr lang="zh-CN" altLang="en-US" dirty="0"/>
              <a:t>。</a:t>
            </a:r>
          </a:p>
          <a:p>
            <a:pPr marL="0" indent="0">
              <a:lnSpc>
                <a:spcPct val="150000"/>
              </a:lnSpc>
              <a:buNone/>
            </a:pPr>
            <a:r>
              <a:rPr lang="zh-CN" altLang="en-US" dirty="0"/>
              <a:t>因此用</a:t>
            </a:r>
            <a:r>
              <a:rPr lang="en-US" altLang="zh-CN" dirty="0"/>
              <a:t>1</a:t>
            </a:r>
            <a:r>
              <a:rPr lang="zh-CN" altLang="en-US" dirty="0"/>
              <a:t>表示</a:t>
            </a:r>
            <a:r>
              <a:rPr lang="en-US" altLang="zh-CN" dirty="0"/>
              <a:t>A</a:t>
            </a:r>
            <a:r>
              <a:rPr lang="zh-CN" altLang="en-US" dirty="0"/>
              <a:t>，用</a:t>
            </a:r>
            <a:r>
              <a:rPr lang="en-US" altLang="zh-CN" dirty="0"/>
              <a:t>00</a:t>
            </a:r>
            <a:r>
              <a:rPr lang="zh-CN" altLang="en-US" dirty="0"/>
              <a:t>表示</a:t>
            </a:r>
            <a:r>
              <a:rPr lang="en-US" altLang="zh-CN" dirty="0"/>
              <a:t>B</a:t>
            </a:r>
            <a:r>
              <a:rPr lang="zh-CN" altLang="en-US" dirty="0"/>
              <a:t>，用</a:t>
            </a:r>
            <a:r>
              <a:rPr lang="en-US" altLang="zh-CN" dirty="0"/>
              <a:t>010</a:t>
            </a:r>
            <a:r>
              <a:rPr lang="zh-CN" altLang="en-US" dirty="0"/>
              <a:t>表示 </a:t>
            </a:r>
            <a:r>
              <a:rPr lang="en-US" altLang="zh-CN" dirty="0"/>
              <a:t>C</a:t>
            </a:r>
            <a:r>
              <a:rPr lang="zh-CN" altLang="en-US" dirty="0"/>
              <a:t>，用</a:t>
            </a:r>
            <a:r>
              <a:rPr lang="en-US" altLang="zh-CN" dirty="0"/>
              <a:t>011</a:t>
            </a:r>
            <a:r>
              <a:rPr lang="zh-CN" altLang="en-US" dirty="0"/>
              <a:t>表示 即可满足要求。</a:t>
            </a:r>
          </a:p>
        </p:txBody>
      </p:sp>
      <p:grpSp>
        <p:nvGrpSpPr>
          <p:cNvPr id="2" name="Group 29">
            <a:extLst>
              <a:ext uri="{FF2B5EF4-FFF2-40B4-BE49-F238E27FC236}">
                <a16:creationId xmlns:a16="http://schemas.microsoft.com/office/drawing/2014/main" id="{87791802-D1D3-4652-B8EB-28974325CF86}"/>
              </a:ext>
            </a:extLst>
          </p:cNvPr>
          <p:cNvGrpSpPr>
            <a:grpSpLocks noChangeAspect="1"/>
          </p:cNvGrpSpPr>
          <p:nvPr/>
        </p:nvGrpSpPr>
        <p:grpSpPr bwMode="auto">
          <a:xfrm>
            <a:off x="1527175" y="991394"/>
            <a:ext cx="3272594" cy="2947112"/>
            <a:chOff x="930" y="844"/>
            <a:chExt cx="2290" cy="2063"/>
          </a:xfrm>
        </p:grpSpPr>
        <p:sp>
          <p:nvSpPr>
            <p:cNvPr id="64520" name="Line 6">
              <a:extLst>
                <a:ext uri="{FF2B5EF4-FFF2-40B4-BE49-F238E27FC236}">
                  <a16:creationId xmlns:a16="http://schemas.microsoft.com/office/drawing/2014/main" id="{03A2CAD0-AB59-4E65-815B-1D9B309E2F17}"/>
                </a:ext>
              </a:extLst>
            </p:cNvPr>
            <p:cNvSpPr>
              <a:spLocks noChangeAspect="1" noChangeShapeType="1"/>
            </p:cNvSpPr>
            <p:nvPr/>
          </p:nvSpPr>
          <p:spPr bwMode="auto">
            <a:xfrm flipH="1">
              <a:off x="1607" y="875"/>
              <a:ext cx="735" cy="4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4521" name="Line 7">
              <a:extLst>
                <a:ext uri="{FF2B5EF4-FFF2-40B4-BE49-F238E27FC236}">
                  <a16:creationId xmlns:a16="http://schemas.microsoft.com/office/drawing/2014/main" id="{B8EECA34-6011-455F-A877-CF863F7D8C46}"/>
                </a:ext>
              </a:extLst>
            </p:cNvPr>
            <p:cNvSpPr>
              <a:spLocks noChangeAspect="1" noChangeShapeType="1"/>
            </p:cNvSpPr>
            <p:nvPr/>
          </p:nvSpPr>
          <p:spPr bwMode="auto">
            <a:xfrm flipH="1" flipV="1">
              <a:off x="2383" y="875"/>
              <a:ext cx="735" cy="4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4523" name="Line 9">
              <a:extLst>
                <a:ext uri="{FF2B5EF4-FFF2-40B4-BE49-F238E27FC236}">
                  <a16:creationId xmlns:a16="http://schemas.microsoft.com/office/drawing/2014/main" id="{AD5FF283-D7D9-4301-85FF-9D341C44FC3E}"/>
                </a:ext>
              </a:extLst>
            </p:cNvPr>
            <p:cNvSpPr>
              <a:spLocks noChangeAspect="1" noChangeShapeType="1"/>
            </p:cNvSpPr>
            <p:nvPr/>
          </p:nvSpPr>
          <p:spPr bwMode="auto">
            <a:xfrm flipH="1">
              <a:off x="1103" y="1415"/>
              <a:ext cx="490" cy="4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4524" name="Line 10">
              <a:extLst>
                <a:ext uri="{FF2B5EF4-FFF2-40B4-BE49-F238E27FC236}">
                  <a16:creationId xmlns:a16="http://schemas.microsoft.com/office/drawing/2014/main" id="{4B8C99E2-7930-4A37-9B1A-12218363FAC3}"/>
                </a:ext>
              </a:extLst>
            </p:cNvPr>
            <p:cNvSpPr>
              <a:spLocks noChangeAspect="1" noChangeShapeType="1"/>
            </p:cNvSpPr>
            <p:nvPr/>
          </p:nvSpPr>
          <p:spPr bwMode="auto">
            <a:xfrm flipH="1" flipV="1">
              <a:off x="1629" y="1405"/>
              <a:ext cx="517" cy="51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4527" name="Line 13">
              <a:extLst>
                <a:ext uri="{FF2B5EF4-FFF2-40B4-BE49-F238E27FC236}">
                  <a16:creationId xmlns:a16="http://schemas.microsoft.com/office/drawing/2014/main" id="{C825C7ED-8DD9-4A85-9BE4-590FB334B0E4}"/>
                </a:ext>
              </a:extLst>
            </p:cNvPr>
            <p:cNvSpPr>
              <a:spLocks noChangeShapeType="1"/>
            </p:cNvSpPr>
            <p:nvPr/>
          </p:nvSpPr>
          <p:spPr bwMode="auto">
            <a:xfrm flipH="1">
              <a:off x="1831" y="1987"/>
              <a:ext cx="302" cy="50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4528" name="Line 14">
              <a:extLst>
                <a:ext uri="{FF2B5EF4-FFF2-40B4-BE49-F238E27FC236}">
                  <a16:creationId xmlns:a16="http://schemas.microsoft.com/office/drawing/2014/main" id="{F0BC800B-9A63-4CF0-8F37-ADE4EE08DCC8}"/>
                </a:ext>
              </a:extLst>
            </p:cNvPr>
            <p:cNvSpPr>
              <a:spLocks noChangeShapeType="1"/>
            </p:cNvSpPr>
            <p:nvPr/>
          </p:nvSpPr>
          <p:spPr bwMode="auto">
            <a:xfrm flipH="1" flipV="1">
              <a:off x="2173" y="1997"/>
              <a:ext cx="353" cy="52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4531" name="Text Box 17">
              <a:extLst>
                <a:ext uri="{FF2B5EF4-FFF2-40B4-BE49-F238E27FC236}">
                  <a16:creationId xmlns:a16="http://schemas.microsoft.com/office/drawing/2014/main" id="{550193D3-7AC3-4609-ADAF-8753ED834348}"/>
                </a:ext>
              </a:extLst>
            </p:cNvPr>
            <p:cNvSpPr txBox="1">
              <a:spLocks noChangeAspect="1" noChangeArrowheads="1"/>
            </p:cNvSpPr>
            <p:nvPr/>
          </p:nvSpPr>
          <p:spPr bwMode="auto">
            <a:xfrm>
              <a:off x="1855" y="885"/>
              <a:ext cx="163"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rPr>
                <a:t>0</a:t>
              </a:r>
            </a:p>
          </p:txBody>
        </p:sp>
        <p:sp>
          <p:nvSpPr>
            <p:cNvPr id="64532" name="Text Box 18">
              <a:extLst>
                <a:ext uri="{FF2B5EF4-FFF2-40B4-BE49-F238E27FC236}">
                  <a16:creationId xmlns:a16="http://schemas.microsoft.com/office/drawing/2014/main" id="{68D679BE-00A2-4529-8E2E-03D7F251C8F0}"/>
                </a:ext>
              </a:extLst>
            </p:cNvPr>
            <p:cNvSpPr txBox="1">
              <a:spLocks noChangeAspect="1" noChangeArrowheads="1"/>
            </p:cNvSpPr>
            <p:nvPr/>
          </p:nvSpPr>
          <p:spPr bwMode="auto">
            <a:xfrm>
              <a:off x="2742" y="898"/>
              <a:ext cx="162"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rPr>
                <a:t>1</a:t>
              </a:r>
            </a:p>
          </p:txBody>
        </p:sp>
        <p:sp>
          <p:nvSpPr>
            <p:cNvPr id="64534" name="Text Box 20">
              <a:extLst>
                <a:ext uri="{FF2B5EF4-FFF2-40B4-BE49-F238E27FC236}">
                  <a16:creationId xmlns:a16="http://schemas.microsoft.com/office/drawing/2014/main" id="{5BCFC723-A828-405A-AF61-89E082E03202}"/>
                </a:ext>
              </a:extLst>
            </p:cNvPr>
            <p:cNvSpPr txBox="1">
              <a:spLocks noChangeAspect="1" noChangeArrowheads="1"/>
            </p:cNvSpPr>
            <p:nvPr/>
          </p:nvSpPr>
          <p:spPr bwMode="auto">
            <a:xfrm>
              <a:off x="1270" y="1371"/>
              <a:ext cx="162"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rPr>
                <a:t>0</a:t>
              </a:r>
            </a:p>
          </p:txBody>
        </p:sp>
        <p:sp>
          <p:nvSpPr>
            <p:cNvPr id="64535" name="Text Box 21">
              <a:extLst>
                <a:ext uri="{FF2B5EF4-FFF2-40B4-BE49-F238E27FC236}">
                  <a16:creationId xmlns:a16="http://schemas.microsoft.com/office/drawing/2014/main" id="{71DDFF00-39B0-4BAD-A728-CD743231611E}"/>
                </a:ext>
              </a:extLst>
            </p:cNvPr>
            <p:cNvSpPr txBox="1">
              <a:spLocks noChangeAspect="1" noChangeArrowheads="1"/>
            </p:cNvSpPr>
            <p:nvPr/>
          </p:nvSpPr>
          <p:spPr bwMode="auto">
            <a:xfrm>
              <a:off x="1882" y="1992"/>
              <a:ext cx="164"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rPr>
                <a:t>0</a:t>
              </a:r>
            </a:p>
          </p:txBody>
        </p:sp>
        <p:sp>
          <p:nvSpPr>
            <p:cNvPr id="64536" name="Text Box 22">
              <a:extLst>
                <a:ext uri="{FF2B5EF4-FFF2-40B4-BE49-F238E27FC236}">
                  <a16:creationId xmlns:a16="http://schemas.microsoft.com/office/drawing/2014/main" id="{4C807239-6C88-46D1-AD2D-BC8EFF6FB1C2}"/>
                </a:ext>
              </a:extLst>
            </p:cNvPr>
            <p:cNvSpPr txBox="1">
              <a:spLocks noChangeAspect="1" noChangeArrowheads="1"/>
            </p:cNvSpPr>
            <p:nvPr/>
          </p:nvSpPr>
          <p:spPr bwMode="auto">
            <a:xfrm>
              <a:off x="2315" y="1992"/>
              <a:ext cx="163"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1</a:t>
              </a:r>
            </a:p>
          </p:txBody>
        </p:sp>
        <p:sp>
          <p:nvSpPr>
            <p:cNvPr id="64537" name="Text Box 23">
              <a:extLst>
                <a:ext uri="{FF2B5EF4-FFF2-40B4-BE49-F238E27FC236}">
                  <a16:creationId xmlns:a16="http://schemas.microsoft.com/office/drawing/2014/main" id="{2739C29A-A331-416E-834B-B0DEAA852CD1}"/>
                </a:ext>
              </a:extLst>
            </p:cNvPr>
            <p:cNvSpPr txBox="1">
              <a:spLocks noChangeAspect="1" noChangeArrowheads="1"/>
            </p:cNvSpPr>
            <p:nvPr/>
          </p:nvSpPr>
          <p:spPr bwMode="auto">
            <a:xfrm>
              <a:off x="1835" y="1418"/>
              <a:ext cx="163"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rPr>
                <a:t>1</a:t>
              </a:r>
            </a:p>
          </p:txBody>
        </p:sp>
        <p:sp>
          <p:nvSpPr>
            <p:cNvPr id="64538" name="Text Box 24">
              <a:extLst>
                <a:ext uri="{FF2B5EF4-FFF2-40B4-BE49-F238E27FC236}">
                  <a16:creationId xmlns:a16="http://schemas.microsoft.com/office/drawing/2014/main" id="{9057CA1C-D3D6-4383-9260-EC59BDDBE959}"/>
                </a:ext>
              </a:extLst>
            </p:cNvPr>
            <p:cNvSpPr txBox="1">
              <a:spLocks noChangeAspect="1" noChangeArrowheads="1"/>
            </p:cNvSpPr>
            <p:nvPr/>
          </p:nvSpPr>
          <p:spPr bwMode="auto">
            <a:xfrm>
              <a:off x="3057" y="1473"/>
              <a:ext cx="163" cy="259"/>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1</a:t>
              </a:r>
            </a:p>
          </p:txBody>
        </p:sp>
        <p:sp>
          <p:nvSpPr>
            <p:cNvPr id="64539" name="Text Box 25">
              <a:extLst>
                <a:ext uri="{FF2B5EF4-FFF2-40B4-BE49-F238E27FC236}">
                  <a16:creationId xmlns:a16="http://schemas.microsoft.com/office/drawing/2014/main" id="{8494FF29-6A26-4BFB-87AC-348112074B7A}"/>
                </a:ext>
              </a:extLst>
            </p:cNvPr>
            <p:cNvSpPr txBox="1">
              <a:spLocks noChangeAspect="1" noChangeArrowheads="1"/>
            </p:cNvSpPr>
            <p:nvPr/>
          </p:nvSpPr>
          <p:spPr bwMode="auto">
            <a:xfrm>
              <a:off x="930" y="2038"/>
              <a:ext cx="327" cy="259"/>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00</a:t>
              </a:r>
            </a:p>
          </p:txBody>
        </p:sp>
        <p:sp>
          <p:nvSpPr>
            <p:cNvPr id="64540" name="Text Box 26">
              <a:extLst>
                <a:ext uri="{FF2B5EF4-FFF2-40B4-BE49-F238E27FC236}">
                  <a16:creationId xmlns:a16="http://schemas.microsoft.com/office/drawing/2014/main" id="{DFF3857E-D9DA-4F9B-B49A-B0DCAC314AAE}"/>
                </a:ext>
              </a:extLst>
            </p:cNvPr>
            <p:cNvSpPr txBox="1">
              <a:spLocks noChangeAspect="1" noChangeArrowheads="1"/>
            </p:cNvSpPr>
            <p:nvPr/>
          </p:nvSpPr>
          <p:spPr bwMode="auto">
            <a:xfrm>
              <a:off x="1570" y="2647"/>
              <a:ext cx="490" cy="259"/>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010</a:t>
              </a:r>
            </a:p>
          </p:txBody>
        </p:sp>
        <p:sp>
          <p:nvSpPr>
            <p:cNvPr id="64541" name="Text Box 27">
              <a:extLst>
                <a:ext uri="{FF2B5EF4-FFF2-40B4-BE49-F238E27FC236}">
                  <a16:creationId xmlns:a16="http://schemas.microsoft.com/office/drawing/2014/main" id="{F5E71D64-ED59-4AD2-88C5-6E4B4C81C447}"/>
                </a:ext>
              </a:extLst>
            </p:cNvPr>
            <p:cNvSpPr txBox="1">
              <a:spLocks noChangeAspect="1" noChangeArrowheads="1"/>
            </p:cNvSpPr>
            <p:nvPr/>
          </p:nvSpPr>
          <p:spPr bwMode="auto">
            <a:xfrm>
              <a:off x="2314" y="2648"/>
              <a:ext cx="490" cy="259"/>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011</a:t>
              </a:r>
            </a:p>
          </p:txBody>
        </p:sp>
        <p:sp>
          <p:nvSpPr>
            <p:cNvPr id="64519" name="Oval 5">
              <a:extLst>
                <a:ext uri="{FF2B5EF4-FFF2-40B4-BE49-F238E27FC236}">
                  <a16:creationId xmlns:a16="http://schemas.microsoft.com/office/drawing/2014/main" id="{FD7F694D-65B5-4B3D-8BCB-F83AD7E37EA5}"/>
                </a:ext>
              </a:extLst>
            </p:cNvPr>
            <p:cNvSpPr>
              <a:spLocks noChangeArrowheads="1"/>
            </p:cNvSpPr>
            <p:nvPr/>
          </p:nvSpPr>
          <p:spPr bwMode="auto">
            <a:xfrm>
              <a:off x="2314" y="844"/>
              <a:ext cx="76" cy="76"/>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64522" name="Oval 8">
              <a:extLst>
                <a:ext uri="{FF2B5EF4-FFF2-40B4-BE49-F238E27FC236}">
                  <a16:creationId xmlns:a16="http://schemas.microsoft.com/office/drawing/2014/main" id="{E071DA20-3101-4758-B8AD-C5282C615B5A}"/>
                </a:ext>
              </a:extLst>
            </p:cNvPr>
            <p:cNvSpPr>
              <a:spLocks noChangeArrowheads="1"/>
            </p:cNvSpPr>
            <p:nvPr/>
          </p:nvSpPr>
          <p:spPr bwMode="auto">
            <a:xfrm>
              <a:off x="1570" y="1339"/>
              <a:ext cx="76" cy="76"/>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64525" name="Oval 11">
              <a:extLst>
                <a:ext uri="{FF2B5EF4-FFF2-40B4-BE49-F238E27FC236}">
                  <a16:creationId xmlns:a16="http://schemas.microsoft.com/office/drawing/2014/main" id="{214592E2-C384-473A-814F-D9BFAD1D18F9}"/>
                </a:ext>
              </a:extLst>
            </p:cNvPr>
            <p:cNvSpPr>
              <a:spLocks noChangeArrowheads="1"/>
            </p:cNvSpPr>
            <p:nvPr/>
          </p:nvSpPr>
          <p:spPr bwMode="auto">
            <a:xfrm>
              <a:off x="1051" y="1909"/>
              <a:ext cx="76" cy="76"/>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64526" name="Oval 12">
              <a:extLst>
                <a:ext uri="{FF2B5EF4-FFF2-40B4-BE49-F238E27FC236}">
                  <a16:creationId xmlns:a16="http://schemas.microsoft.com/office/drawing/2014/main" id="{6674E979-C81B-46A0-A9DA-FCC630BBB0DA}"/>
                </a:ext>
              </a:extLst>
            </p:cNvPr>
            <p:cNvSpPr>
              <a:spLocks noChangeArrowheads="1"/>
            </p:cNvSpPr>
            <p:nvPr/>
          </p:nvSpPr>
          <p:spPr bwMode="auto">
            <a:xfrm>
              <a:off x="2123" y="1922"/>
              <a:ext cx="76" cy="76"/>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64529" name="Oval 15">
              <a:extLst>
                <a:ext uri="{FF2B5EF4-FFF2-40B4-BE49-F238E27FC236}">
                  <a16:creationId xmlns:a16="http://schemas.microsoft.com/office/drawing/2014/main" id="{0A2DDFBC-68D8-48E7-B362-E7CB37C09110}"/>
                </a:ext>
              </a:extLst>
            </p:cNvPr>
            <p:cNvSpPr>
              <a:spLocks noChangeArrowheads="1"/>
            </p:cNvSpPr>
            <p:nvPr/>
          </p:nvSpPr>
          <p:spPr bwMode="auto">
            <a:xfrm>
              <a:off x="1779" y="2501"/>
              <a:ext cx="76" cy="76"/>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64530" name="Oval 16">
              <a:extLst>
                <a:ext uri="{FF2B5EF4-FFF2-40B4-BE49-F238E27FC236}">
                  <a16:creationId xmlns:a16="http://schemas.microsoft.com/office/drawing/2014/main" id="{2B745765-D0E5-4A56-A04B-937582112F9B}"/>
                </a:ext>
              </a:extLst>
            </p:cNvPr>
            <p:cNvSpPr>
              <a:spLocks noChangeArrowheads="1"/>
            </p:cNvSpPr>
            <p:nvPr/>
          </p:nvSpPr>
          <p:spPr bwMode="auto">
            <a:xfrm>
              <a:off x="2504" y="2514"/>
              <a:ext cx="76" cy="76"/>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64533" name="Oval 19">
              <a:extLst>
                <a:ext uri="{FF2B5EF4-FFF2-40B4-BE49-F238E27FC236}">
                  <a16:creationId xmlns:a16="http://schemas.microsoft.com/office/drawing/2014/main" id="{8E74F481-9429-4901-8684-F56930A84917}"/>
                </a:ext>
              </a:extLst>
            </p:cNvPr>
            <p:cNvSpPr>
              <a:spLocks noChangeArrowheads="1"/>
            </p:cNvSpPr>
            <p:nvPr/>
          </p:nvSpPr>
          <p:spPr bwMode="auto">
            <a:xfrm>
              <a:off x="3092" y="1356"/>
              <a:ext cx="76" cy="76"/>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grpSp>
      <p:sp>
        <p:nvSpPr>
          <p:cNvPr id="1403935" name="AutoShape 31">
            <a:extLst>
              <a:ext uri="{FF2B5EF4-FFF2-40B4-BE49-F238E27FC236}">
                <a16:creationId xmlns:a16="http://schemas.microsoft.com/office/drawing/2014/main" id="{E61CE292-BE4F-4C2F-9E63-2EC3B0FB2FD7}"/>
              </a:ext>
            </a:extLst>
          </p:cNvPr>
          <p:cNvSpPr>
            <a:spLocks noChangeArrowheads="1"/>
          </p:cNvSpPr>
          <p:nvPr/>
        </p:nvSpPr>
        <p:spPr bwMode="auto">
          <a:xfrm>
            <a:off x="1919908" y="4039394"/>
            <a:ext cx="8212451" cy="2538999"/>
          </a:xfrm>
          <a:prstGeom prst="horizontalScroll">
            <a:avLst>
              <a:gd name="adj" fmla="val 12500"/>
            </a:avLst>
          </a:prstGeom>
          <a:gradFill rotWithShape="1">
            <a:gsLst>
              <a:gs pos="0">
                <a:srgbClr val="765E00"/>
              </a:gs>
              <a:gs pos="50000">
                <a:srgbClr val="FFCC00"/>
              </a:gs>
              <a:gs pos="100000">
                <a:srgbClr val="765E00"/>
              </a:gs>
            </a:gsLst>
            <a:lin ang="5400000" scaled="1"/>
          </a:gradFill>
          <a:ln w="12700">
            <a:solidFill>
              <a:srgbClr val="003300"/>
            </a:solidFill>
            <a:round/>
            <a:headEnd/>
            <a:tailEnd/>
          </a:ln>
        </p:spPr>
        <p:txBody>
          <a:bodyPr anchor="ct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lnSpc>
                <a:spcPct val="150000"/>
              </a:lnSpc>
            </a:pPr>
            <a:r>
              <a:rPr lang="zh-CN" altLang="en-US" sz="2400" b="1" dirty="0">
                <a:solidFill>
                  <a:srgbClr val="800080"/>
                </a:solidFill>
                <a:latin typeface="+mn-lt"/>
                <a:ea typeface="+mn-ea"/>
              </a:rPr>
              <a:t>当知道了传输的符号出现的频率时，如何选择前缀码，使传输的二进制位尽可能地少呢？</a:t>
            </a:r>
          </a:p>
          <a:p>
            <a:pPr algn="ctr" eaLnBrk="1" hangingPunct="1">
              <a:lnSpc>
                <a:spcPct val="150000"/>
              </a:lnSpc>
            </a:pPr>
            <a:r>
              <a:rPr lang="zh-CN" altLang="en-US" sz="2400" b="1" dirty="0">
                <a:solidFill>
                  <a:srgbClr val="800080"/>
                </a:solidFill>
                <a:latin typeface="+mn-lt"/>
                <a:ea typeface="+mn-ea"/>
              </a:rPr>
              <a:t>先产生</a:t>
            </a:r>
            <a:r>
              <a:rPr lang="zh-CN" altLang="en-US" sz="2400" b="1" dirty="0">
                <a:solidFill>
                  <a:srgbClr val="0000FF"/>
                </a:solidFill>
                <a:latin typeface="+mn-lt"/>
                <a:ea typeface="+mn-ea"/>
              </a:rPr>
              <a:t>最优二元树</a:t>
            </a:r>
            <a:r>
              <a:rPr lang="en-US" altLang="zh-CN" sz="2400" b="1" dirty="0">
                <a:solidFill>
                  <a:srgbClr val="800080"/>
                </a:solidFill>
                <a:latin typeface="+mn-lt"/>
                <a:ea typeface="+mn-ea"/>
              </a:rPr>
              <a:t>T</a:t>
            </a:r>
            <a:r>
              <a:rPr lang="zh-CN" altLang="en-US" sz="2400" b="1" dirty="0">
                <a:solidFill>
                  <a:srgbClr val="800080"/>
                </a:solidFill>
                <a:latin typeface="+mn-lt"/>
                <a:ea typeface="+mn-ea"/>
              </a:rPr>
              <a:t>，然后用</a:t>
            </a:r>
            <a:r>
              <a:rPr lang="en-US" altLang="zh-CN" sz="2400" b="1" dirty="0">
                <a:solidFill>
                  <a:srgbClr val="800080"/>
                </a:solidFill>
                <a:latin typeface="+mn-lt"/>
                <a:ea typeface="+mn-ea"/>
              </a:rPr>
              <a:t>T</a:t>
            </a:r>
            <a:r>
              <a:rPr lang="zh-CN" altLang="en-US" sz="2400" b="1" dirty="0">
                <a:solidFill>
                  <a:srgbClr val="800080"/>
                </a:solidFill>
                <a:latin typeface="+mn-lt"/>
                <a:ea typeface="+mn-ea"/>
              </a:rPr>
              <a:t>产生二元前缀码。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0" dur="1000" fill="hold"/>
                                        <p:tgtEl>
                                          <p:spTgt spid="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03907">
                                            <p:txEl>
                                              <p:pRg st="0" end="0"/>
                                            </p:txEl>
                                          </p:spTgt>
                                        </p:tgtEl>
                                        <p:attrNameLst>
                                          <p:attrName>style.visibility</p:attrName>
                                        </p:attrNameLst>
                                      </p:cBhvr>
                                      <p:to>
                                        <p:strVal val="visible"/>
                                      </p:to>
                                    </p:set>
                                    <p:anim calcmode="lin" valueType="num">
                                      <p:cBhvr additive="base">
                                        <p:cTn id="19" dur="500" fill="hold"/>
                                        <p:tgtEl>
                                          <p:spTgt spid="140390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039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03907">
                                            <p:txEl>
                                              <p:pRg st="1" end="1"/>
                                            </p:txEl>
                                          </p:spTgt>
                                        </p:tgtEl>
                                        <p:attrNameLst>
                                          <p:attrName>style.visibility</p:attrName>
                                        </p:attrNameLst>
                                      </p:cBhvr>
                                      <p:to>
                                        <p:strVal val="visible"/>
                                      </p:to>
                                    </p:set>
                                    <p:anim calcmode="lin" valueType="num">
                                      <p:cBhvr additive="base">
                                        <p:cTn id="25" dur="500" fill="hold"/>
                                        <p:tgtEl>
                                          <p:spTgt spid="1403907">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0390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03935">
                                            <p:bg/>
                                          </p:spTgt>
                                        </p:tgtEl>
                                        <p:attrNameLst>
                                          <p:attrName>style.visibility</p:attrName>
                                        </p:attrNameLst>
                                      </p:cBhvr>
                                      <p:to>
                                        <p:strVal val="visible"/>
                                      </p:to>
                                    </p:set>
                                    <p:anim calcmode="lin" valueType="num">
                                      <p:cBhvr additive="base">
                                        <p:cTn id="31" dur="500" fill="hold"/>
                                        <p:tgtEl>
                                          <p:spTgt spid="1403935">
                                            <p:bg/>
                                          </p:spTgt>
                                        </p:tgtEl>
                                        <p:attrNameLst>
                                          <p:attrName>ppt_x</p:attrName>
                                        </p:attrNameLst>
                                      </p:cBhvr>
                                      <p:tavLst>
                                        <p:tav tm="0">
                                          <p:val>
                                            <p:strVal val="#ppt_x"/>
                                          </p:val>
                                        </p:tav>
                                        <p:tav tm="100000">
                                          <p:val>
                                            <p:strVal val="#ppt_x"/>
                                          </p:val>
                                        </p:tav>
                                      </p:tavLst>
                                    </p:anim>
                                    <p:anim calcmode="lin" valueType="num">
                                      <p:cBhvr additive="base">
                                        <p:cTn id="32" dur="500" fill="hold"/>
                                        <p:tgtEl>
                                          <p:spTgt spid="1403935">
                                            <p:bg/>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03935">
                                            <p:txEl>
                                              <p:pRg st="0" end="0"/>
                                            </p:txEl>
                                          </p:spTgt>
                                        </p:tgtEl>
                                        <p:attrNameLst>
                                          <p:attrName>style.visibility</p:attrName>
                                        </p:attrNameLst>
                                      </p:cBhvr>
                                      <p:to>
                                        <p:strVal val="visible"/>
                                      </p:to>
                                    </p:set>
                                    <p:anim calcmode="lin" valueType="num">
                                      <p:cBhvr additive="base">
                                        <p:cTn id="35" dur="500" fill="hold"/>
                                        <p:tgtEl>
                                          <p:spTgt spid="1403935">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4039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03935">
                                            <p:txEl>
                                              <p:pRg st="1" end="1"/>
                                            </p:txEl>
                                          </p:spTgt>
                                        </p:tgtEl>
                                        <p:attrNameLst>
                                          <p:attrName>style.visibility</p:attrName>
                                        </p:attrNameLst>
                                      </p:cBhvr>
                                      <p:to>
                                        <p:strVal val="visible"/>
                                      </p:to>
                                    </p:set>
                                    <p:anim calcmode="lin" valueType="num">
                                      <p:cBhvr additive="base">
                                        <p:cTn id="41" dur="500" fill="hold"/>
                                        <p:tgtEl>
                                          <p:spTgt spid="1403935">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40393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907" grpId="0" build="p"/>
      <p:bldP spid="1403935" grpId="0" build="p"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a:extLst>
              <a:ext uri="{FF2B5EF4-FFF2-40B4-BE49-F238E27FC236}">
                <a16:creationId xmlns:a16="http://schemas.microsoft.com/office/drawing/2014/main" id="{B7D88B98-6CD2-4B01-AE41-7653CA2E29CF}"/>
              </a:ext>
            </a:extLst>
          </p:cNvPr>
          <p:cNvSpPr>
            <a:spLocks noGrp="1" noChangeArrowheads="1"/>
          </p:cNvSpPr>
          <p:nvPr>
            <p:ph type="title"/>
          </p:nvPr>
        </p:nvSpPr>
        <p:spPr/>
        <p:txBody>
          <a:bodyPr/>
          <a:lstStyle/>
          <a:p>
            <a:pPr eaLnBrk="1" hangingPunct="1"/>
            <a:r>
              <a:rPr lang="zh-CN" altLang="en-US"/>
              <a:t>最优树</a:t>
            </a:r>
          </a:p>
        </p:txBody>
      </p:sp>
      <p:sp>
        <p:nvSpPr>
          <p:cNvPr id="1404931" name="Rectangle 3">
            <a:extLst>
              <a:ext uri="{FF2B5EF4-FFF2-40B4-BE49-F238E27FC236}">
                <a16:creationId xmlns:a16="http://schemas.microsoft.com/office/drawing/2014/main" id="{75DA5461-DEBD-417D-A9D6-E434D021CA56}"/>
              </a:ext>
            </a:extLst>
          </p:cNvPr>
          <p:cNvSpPr>
            <a:spLocks noGrp="1" noChangeArrowheads="1"/>
          </p:cNvSpPr>
          <p:nvPr>
            <p:ph type="body" idx="1"/>
          </p:nvPr>
        </p:nvSpPr>
        <p:spPr>
          <a:xfrm>
            <a:off x="612775" y="1067594"/>
            <a:ext cx="10972800" cy="5306653"/>
          </a:xfrm>
        </p:spPr>
        <p:txBody>
          <a:bodyPr>
            <a:normAutofit/>
          </a:bodyPr>
          <a:lstStyle/>
          <a:p>
            <a:pPr marL="0" indent="0" algn="just">
              <a:lnSpc>
                <a:spcPct val="150000"/>
              </a:lnSpc>
              <a:buNone/>
            </a:pPr>
            <a:r>
              <a:rPr lang="zh-CN" altLang="en-US" dirty="0">
                <a:solidFill>
                  <a:srgbClr val="C00000"/>
                </a:solidFill>
              </a:rPr>
              <a:t>定义</a:t>
            </a:r>
            <a:r>
              <a:rPr lang="en-US" altLang="zh-CN" dirty="0">
                <a:solidFill>
                  <a:srgbClr val="C00000"/>
                </a:solidFill>
              </a:rPr>
              <a:t>7.10  </a:t>
            </a:r>
            <a:r>
              <a:rPr lang="zh-CN" altLang="en-US" dirty="0"/>
              <a:t>设有一棵二元树，</a:t>
            </a:r>
            <a:endParaRPr lang="en-US" altLang="zh-CN" dirty="0"/>
          </a:p>
          <a:p>
            <a:pPr algn="just">
              <a:lnSpc>
                <a:spcPct val="150000"/>
              </a:lnSpc>
              <a:buClr>
                <a:srgbClr val="C00000"/>
              </a:buClr>
              <a:buFont typeface="Wingdings" panose="05000000000000000000" pitchFamily="2" charset="2"/>
              <a:buChar char="n"/>
            </a:pPr>
            <a:r>
              <a:rPr lang="zh-CN" altLang="en-US" dirty="0"/>
              <a:t>若对其所有的</a:t>
            </a:r>
            <a:r>
              <a:rPr lang="en-US" altLang="zh-CN" dirty="0"/>
              <a:t>t</a:t>
            </a:r>
            <a:r>
              <a:rPr lang="zh-CN" altLang="en-US" dirty="0"/>
              <a:t>片叶赋以权值</a:t>
            </a:r>
            <a:r>
              <a:rPr lang="en-US" altLang="zh-CN" dirty="0"/>
              <a:t>w</a:t>
            </a:r>
            <a:r>
              <a:rPr lang="en-US" altLang="zh-CN" baseline="-25000" dirty="0"/>
              <a:t>1</a:t>
            </a:r>
            <a:r>
              <a:rPr lang="zh-CN" altLang="en-US" dirty="0"/>
              <a:t>、</a:t>
            </a:r>
            <a:r>
              <a:rPr lang="en-US" altLang="zh-CN" dirty="0"/>
              <a:t>w</a:t>
            </a:r>
            <a:r>
              <a:rPr lang="en-US" altLang="zh-CN" baseline="-25000" dirty="0"/>
              <a:t>2</a:t>
            </a:r>
            <a:r>
              <a:rPr lang="zh-CN" altLang="en-US" dirty="0"/>
              <a:t>、</a:t>
            </a:r>
            <a:r>
              <a:rPr lang="en-US" altLang="zh-CN" dirty="0"/>
              <a:t>…</a:t>
            </a:r>
            <a:r>
              <a:rPr lang="zh-CN" altLang="en-US" dirty="0"/>
              <a:t>、</a:t>
            </a:r>
            <a:r>
              <a:rPr lang="en-US" altLang="zh-CN" dirty="0" err="1"/>
              <a:t>w</a:t>
            </a:r>
            <a:r>
              <a:rPr lang="en-US" altLang="zh-CN" baseline="-25000" dirty="0" err="1"/>
              <a:t>t</a:t>
            </a:r>
            <a:r>
              <a:rPr lang="zh-CN" altLang="en-US" dirty="0"/>
              <a:t>，则称之为</a:t>
            </a:r>
            <a:r>
              <a:rPr lang="zh-CN" altLang="en-US" dirty="0">
                <a:solidFill>
                  <a:srgbClr val="FF0000"/>
                </a:solidFill>
              </a:rPr>
              <a:t>赋权二元树</a:t>
            </a:r>
            <a:r>
              <a:rPr lang="en-US" altLang="zh-CN" dirty="0"/>
              <a:t>(Power Binary Tree)</a:t>
            </a:r>
            <a:r>
              <a:rPr lang="zh-CN" altLang="en-US" dirty="0"/>
              <a:t>；</a:t>
            </a:r>
            <a:endParaRPr lang="en-US" altLang="zh-CN" dirty="0"/>
          </a:p>
          <a:p>
            <a:pPr algn="just">
              <a:lnSpc>
                <a:spcPct val="150000"/>
              </a:lnSpc>
              <a:buClr>
                <a:srgbClr val="C00000"/>
              </a:buClr>
              <a:buFont typeface="Wingdings" panose="05000000000000000000" pitchFamily="2" charset="2"/>
              <a:buChar char="n"/>
            </a:pPr>
            <a:r>
              <a:rPr lang="zh-CN" altLang="en-US" dirty="0"/>
              <a:t>若权为</a:t>
            </a:r>
            <a:r>
              <a:rPr lang="en-US" altLang="zh-CN" dirty="0" err="1"/>
              <a:t>w</a:t>
            </a:r>
            <a:r>
              <a:rPr lang="en-US" altLang="zh-CN" baseline="-25000" dirty="0" err="1"/>
              <a:t>i</a:t>
            </a:r>
            <a:r>
              <a:rPr lang="zh-CN" altLang="en-US" dirty="0"/>
              <a:t>的叶的</a:t>
            </a:r>
            <a:r>
              <a:rPr lang="zh-CN" altLang="en-US" dirty="0">
                <a:solidFill>
                  <a:srgbClr val="0000FF"/>
                </a:solidFill>
              </a:rPr>
              <a:t>层数</a:t>
            </a:r>
            <a:r>
              <a:rPr lang="zh-CN" altLang="en-US" dirty="0"/>
              <a:t>为</a:t>
            </a:r>
            <a:r>
              <a:rPr lang="en-US" altLang="zh-CN" dirty="0"/>
              <a:t>L(</a:t>
            </a:r>
            <a:r>
              <a:rPr lang="en-US" altLang="zh-CN" dirty="0" err="1"/>
              <a:t>w</a:t>
            </a:r>
            <a:r>
              <a:rPr lang="en-US" altLang="zh-CN" baseline="-25000" dirty="0" err="1"/>
              <a:t>i</a:t>
            </a:r>
            <a:r>
              <a:rPr lang="en-US" altLang="zh-CN" dirty="0"/>
              <a:t>)</a:t>
            </a:r>
            <a:r>
              <a:rPr lang="zh-CN" altLang="en-US" dirty="0"/>
              <a:t>，则称                               为该</a:t>
            </a:r>
            <a:r>
              <a:rPr lang="zh-CN" altLang="en-US" dirty="0">
                <a:solidFill>
                  <a:srgbClr val="00B050"/>
                </a:solidFill>
              </a:rPr>
              <a:t>赋权二元树的权</a:t>
            </a:r>
            <a:r>
              <a:rPr lang="zh-CN" altLang="en-US" dirty="0"/>
              <a:t>；</a:t>
            </a:r>
            <a:endParaRPr lang="en-US" altLang="zh-CN" dirty="0"/>
          </a:p>
          <a:p>
            <a:pPr algn="just">
              <a:lnSpc>
                <a:spcPct val="150000"/>
              </a:lnSpc>
              <a:buClr>
                <a:srgbClr val="C00000"/>
              </a:buClr>
              <a:buFont typeface="Wingdings" panose="05000000000000000000" pitchFamily="2" charset="2"/>
              <a:buChar char="n"/>
            </a:pPr>
            <a:r>
              <a:rPr lang="zh-CN" altLang="en-US" dirty="0"/>
              <a:t>而在所有赋权</a:t>
            </a:r>
            <a:r>
              <a:rPr lang="en-US" altLang="zh-CN" dirty="0"/>
              <a:t>w</a:t>
            </a:r>
            <a:r>
              <a:rPr lang="en-US" altLang="zh-CN" baseline="-25000" dirty="0"/>
              <a:t>1</a:t>
            </a:r>
            <a:r>
              <a:rPr lang="zh-CN" altLang="en-US" dirty="0"/>
              <a:t>、</a:t>
            </a:r>
            <a:r>
              <a:rPr lang="en-US" altLang="zh-CN" dirty="0"/>
              <a:t>w</a:t>
            </a:r>
            <a:r>
              <a:rPr lang="en-US" altLang="zh-CN" baseline="-25000" dirty="0"/>
              <a:t>2</a:t>
            </a:r>
            <a:r>
              <a:rPr lang="zh-CN" altLang="en-US" dirty="0"/>
              <a:t>、</a:t>
            </a:r>
            <a:r>
              <a:rPr lang="en-US" altLang="zh-CN" dirty="0"/>
              <a:t>…</a:t>
            </a:r>
            <a:r>
              <a:rPr lang="zh-CN" altLang="en-US" dirty="0"/>
              <a:t>、</a:t>
            </a:r>
            <a:r>
              <a:rPr lang="en-US" altLang="zh-CN" dirty="0" err="1"/>
              <a:t>w</a:t>
            </a:r>
            <a:r>
              <a:rPr lang="en-US" altLang="zh-CN" baseline="-25000" dirty="0" err="1"/>
              <a:t>t</a:t>
            </a:r>
            <a:r>
              <a:rPr lang="zh-CN" altLang="en-US" dirty="0"/>
              <a:t>的二元树中，</a:t>
            </a:r>
            <a:r>
              <a:rPr lang="en-US" altLang="zh-CN" dirty="0"/>
              <a:t>W(T)</a:t>
            </a:r>
            <a:r>
              <a:rPr lang="zh-CN" altLang="en-US" dirty="0"/>
              <a:t>最小的二元树称为</a:t>
            </a:r>
            <a:r>
              <a:rPr lang="zh-CN" altLang="en-US" dirty="0">
                <a:solidFill>
                  <a:srgbClr val="FF0000"/>
                </a:solidFill>
              </a:rPr>
              <a:t>最优树</a:t>
            </a:r>
            <a:r>
              <a:rPr lang="en-US" altLang="zh-CN" dirty="0"/>
              <a:t>(Optimal Tree)</a:t>
            </a:r>
            <a:r>
              <a:rPr lang="zh-CN" altLang="en-US" dirty="0"/>
              <a:t>。</a:t>
            </a:r>
          </a:p>
          <a:p>
            <a:pPr marL="0" indent="648000" algn="just">
              <a:lnSpc>
                <a:spcPct val="150000"/>
              </a:lnSpc>
              <a:buNone/>
            </a:pPr>
            <a:r>
              <a:rPr lang="en-US" altLang="zh-CN" dirty="0"/>
              <a:t>1952</a:t>
            </a:r>
            <a:r>
              <a:rPr lang="zh-CN" altLang="en-US" dirty="0"/>
              <a:t>年哈夫曼</a:t>
            </a:r>
            <a:r>
              <a:rPr lang="en-US" altLang="zh-CN" dirty="0"/>
              <a:t>(Huffman)</a:t>
            </a:r>
            <a:r>
              <a:rPr lang="zh-CN" altLang="en-US" dirty="0"/>
              <a:t>给出了求最优树的方法。该方法的关键是：</a:t>
            </a:r>
            <a:r>
              <a:rPr lang="zh-CN" altLang="en-US" dirty="0">
                <a:solidFill>
                  <a:srgbClr val="800080"/>
                </a:solidFill>
              </a:rPr>
              <a:t>从带权为</a:t>
            </a:r>
            <a:r>
              <a:rPr lang="en-US" altLang="zh-CN" dirty="0">
                <a:solidFill>
                  <a:srgbClr val="800080"/>
                </a:solidFill>
              </a:rPr>
              <a:t>W</a:t>
            </a:r>
            <a:r>
              <a:rPr lang="en-US" altLang="zh-CN" baseline="-25000" dirty="0">
                <a:solidFill>
                  <a:srgbClr val="800080"/>
                </a:solidFill>
              </a:rPr>
              <a:t>1</a:t>
            </a:r>
            <a:r>
              <a:rPr lang="en-US" altLang="zh-CN" dirty="0">
                <a:solidFill>
                  <a:srgbClr val="800080"/>
                </a:solidFill>
              </a:rPr>
              <a:t>+W</a:t>
            </a:r>
            <a:r>
              <a:rPr lang="en-US" altLang="zh-CN" baseline="-25000" dirty="0">
                <a:solidFill>
                  <a:srgbClr val="800080"/>
                </a:solidFill>
              </a:rPr>
              <a:t>2</a:t>
            </a:r>
            <a:r>
              <a:rPr lang="zh-CN" altLang="en-US" dirty="0">
                <a:solidFill>
                  <a:srgbClr val="800080"/>
                </a:solidFill>
              </a:rPr>
              <a:t>、</a:t>
            </a:r>
            <a:r>
              <a:rPr lang="en-US" altLang="zh-CN" dirty="0">
                <a:solidFill>
                  <a:srgbClr val="800080"/>
                </a:solidFill>
              </a:rPr>
              <a:t>W</a:t>
            </a:r>
            <a:r>
              <a:rPr lang="en-US" altLang="zh-CN" baseline="-25000" dirty="0">
                <a:solidFill>
                  <a:srgbClr val="800080"/>
                </a:solidFill>
              </a:rPr>
              <a:t>3</a:t>
            </a:r>
            <a:r>
              <a:rPr lang="zh-CN" altLang="en-US" dirty="0">
                <a:solidFill>
                  <a:srgbClr val="800080"/>
                </a:solidFill>
              </a:rPr>
              <a:t>、</a:t>
            </a:r>
            <a:r>
              <a:rPr lang="en-US" altLang="zh-CN" dirty="0">
                <a:solidFill>
                  <a:srgbClr val="800080"/>
                </a:solidFill>
              </a:rPr>
              <a:t>…</a:t>
            </a:r>
            <a:r>
              <a:rPr lang="zh-CN" altLang="en-US" dirty="0">
                <a:solidFill>
                  <a:srgbClr val="800080"/>
                </a:solidFill>
              </a:rPr>
              <a:t>、</a:t>
            </a:r>
            <a:r>
              <a:rPr lang="en-US" altLang="zh-CN" dirty="0" err="1">
                <a:solidFill>
                  <a:srgbClr val="800080"/>
                </a:solidFill>
              </a:rPr>
              <a:t>W</a:t>
            </a:r>
            <a:r>
              <a:rPr lang="en-US" altLang="zh-CN" baseline="-25000" dirty="0" err="1">
                <a:solidFill>
                  <a:srgbClr val="800080"/>
                </a:solidFill>
              </a:rPr>
              <a:t>t</a:t>
            </a:r>
            <a:r>
              <a:rPr lang="en-US" altLang="zh-CN" dirty="0">
                <a:solidFill>
                  <a:srgbClr val="800080"/>
                </a:solidFill>
              </a:rPr>
              <a:t>(</a:t>
            </a:r>
            <a:r>
              <a:rPr lang="zh-CN" altLang="en-US" dirty="0">
                <a:solidFill>
                  <a:srgbClr val="800080"/>
                </a:solidFill>
              </a:rPr>
              <a:t>这里假设</a:t>
            </a:r>
            <a:r>
              <a:rPr lang="en-US" altLang="zh-CN" dirty="0">
                <a:solidFill>
                  <a:srgbClr val="800080"/>
                </a:solidFill>
              </a:rPr>
              <a:t>W</a:t>
            </a:r>
            <a:r>
              <a:rPr lang="en-US" altLang="zh-CN" baseline="-25000" dirty="0">
                <a:solidFill>
                  <a:srgbClr val="800080"/>
                </a:solidFill>
              </a:rPr>
              <a:t>1</a:t>
            </a:r>
            <a:r>
              <a:rPr lang="en-US" altLang="zh-CN" dirty="0">
                <a:solidFill>
                  <a:srgbClr val="800080"/>
                </a:solidFill>
              </a:rPr>
              <a:t>≤W</a:t>
            </a:r>
            <a:r>
              <a:rPr lang="en-US" altLang="zh-CN" baseline="-25000" dirty="0">
                <a:solidFill>
                  <a:srgbClr val="800080"/>
                </a:solidFill>
              </a:rPr>
              <a:t>2</a:t>
            </a:r>
            <a:r>
              <a:rPr lang="en-US" altLang="zh-CN" dirty="0">
                <a:solidFill>
                  <a:srgbClr val="800080"/>
                </a:solidFill>
              </a:rPr>
              <a:t>≤…≤</a:t>
            </a:r>
            <a:r>
              <a:rPr lang="en-US" altLang="zh-CN" dirty="0" err="1">
                <a:solidFill>
                  <a:srgbClr val="800080"/>
                </a:solidFill>
              </a:rPr>
              <a:t>W</a:t>
            </a:r>
            <a:r>
              <a:rPr lang="en-US" altLang="zh-CN" baseline="-25000" dirty="0" err="1">
                <a:solidFill>
                  <a:srgbClr val="800080"/>
                </a:solidFill>
              </a:rPr>
              <a:t>t</a:t>
            </a:r>
            <a:r>
              <a:rPr lang="en-US" altLang="zh-CN" dirty="0">
                <a:solidFill>
                  <a:srgbClr val="800080"/>
                </a:solidFill>
              </a:rPr>
              <a:t>)</a:t>
            </a:r>
            <a:r>
              <a:rPr lang="zh-CN" altLang="en-US" dirty="0">
                <a:solidFill>
                  <a:srgbClr val="800080"/>
                </a:solidFill>
              </a:rPr>
              <a:t>的最优树</a:t>
            </a:r>
            <a:r>
              <a:rPr lang="en-US" altLang="zh-CN" dirty="0">
                <a:solidFill>
                  <a:srgbClr val="800080"/>
                </a:solidFill>
              </a:rPr>
              <a:t>T’</a:t>
            </a:r>
            <a:r>
              <a:rPr lang="zh-CN" altLang="en-US" dirty="0">
                <a:solidFill>
                  <a:srgbClr val="800080"/>
                </a:solidFill>
              </a:rPr>
              <a:t>中得到带权为</a:t>
            </a:r>
            <a:r>
              <a:rPr lang="en-US" altLang="zh-CN" dirty="0">
                <a:solidFill>
                  <a:srgbClr val="800080"/>
                </a:solidFill>
              </a:rPr>
              <a:t>W</a:t>
            </a:r>
            <a:r>
              <a:rPr lang="en-US" altLang="zh-CN" baseline="-25000" dirty="0">
                <a:solidFill>
                  <a:srgbClr val="800080"/>
                </a:solidFill>
              </a:rPr>
              <a:t>1</a:t>
            </a:r>
            <a:r>
              <a:rPr lang="zh-CN" altLang="en-US" dirty="0">
                <a:solidFill>
                  <a:srgbClr val="800080"/>
                </a:solidFill>
              </a:rPr>
              <a:t>、</a:t>
            </a:r>
            <a:r>
              <a:rPr lang="en-US" altLang="zh-CN" dirty="0">
                <a:solidFill>
                  <a:srgbClr val="800080"/>
                </a:solidFill>
              </a:rPr>
              <a:t>W</a:t>
            </a:r>
            <a:r>
              <a:rPr lang="en-US" altLang="zh-CN" baseline="-25000" dirty="0">
                <a:solidFill>
                  <a:srgbClr val="800080"/>
                </a:solidFill>
              </a:rPr>
              <a:t>2</a:t>
            </a:r>
            <a:r>
              <a:rPr lang="zh-CN" altLang="en-US" dirty="0">
                <a:solidFill>
                  <a:srgbClr val="800080"/>
                </a:solidFill>
              </a:rPr>
              <a:t>、</a:t>
            </a:r>
            <a:r>
              <a:rPr lang="en-US" altLang="zh-CN" dirty="0">
                <a:solidFill>
                  <a:srgbClr val="800080"/>
                </a:solidFill>
              </a:rPr>
              <a:t>…</a:t>
            </a:r>
            <a:r>
              <a:rPr lang="zh-CN" altLang="en-US" dirty="0">
                <a:solidFill>
                  <a:srgbClr val="800080"/>
                </a:solidFill>
              </a:rPr>
              <a:t>、</a:t>
            </a:r>
            <a:r>
              <a:rPr lang="en-US" altLang="zh-CN" dirty="0" err="1">
                <a:solidFill>
                  <a:srgbClr val="800080"/>
                </a:solidFill>
              </a:rPr>
              <a:t>W</a:t>
            </a:r>
            <a:r>
              <a:rPr lang="en-US" altLang="zh-CN" baseline="-25000" dirty="0" err="1">
                <a:solidFill>
                  <a:srgbClr val="800080"/>
                </a:solidFill>
              </a:rPr>
              <a:t>t</a:t>
            </a:r>
            <a:r>
              <a:rPr lang="zh-CN" altLang="en-US" dirty="0">
                <a:solidFill>
                  <a:srgbClr val="800080"/>
                </a:solidFill>
              </a:rPr>
              <a:t>的最优树</a:t>
            </a:r>
            <a:r>
              <a:rPr lang="zh-CN" altLang="en-US" dirty="0"/>
              <a:t>。</a:t>
            </a:r>
          </a:p>
        </p:txBody>
      </p:sp>
      <p:graphicFrame>
        <p:nvGraphicFramePr>
          <p:cNvPr id="1404932" name="Object 4">
            <a:extLst>
              <a:ext uri="{FF2B5EF4-FFF2-40B4-BE49-F238E27FC236}">
                <a16:creationId xmlns:a16="http://schemas.microsoft.com/office/drawing/2014/main" id="{D8107E69-F0AF-47F5-AB01-B0101EBB87F6}"/>
              </a:ext>
            </a:extLst>
          </p:cNvPr>
          <p:cNvGraphicFramePr>
            <a:graphicFrameLocks noChangeAspect="1"/>
          </p:cNvGraphicFramePr>
          <p:nvPr>
            <p:extLst>
              <p:ext uri="{D42A27DB-BD31-4B8C-83A1-F6EECF244321}">
                <p14:modId xmlns:p14="http://schemas.microsoft.com/office/powerpoint/2010/main" val="3501885487"/>
              </p:ext>
            </p:extLst>
          </p:nvPr>
        </p:nvGraphicFramePr>
        <p:xfrm>
          <a:off x="5794375" y="2862935"/>
          <a:ext cx="2554288" cy="777875"/>
        </p:xfrm>
        <a:graphic>
          <a:graphicData uri="http://schemas.openxmlformats.org/presentationml/2006/ole">
            <mc:AlternateContent xmlns:mc="http://schemas.openxmlformats.org/markup-compatibility/2006">
              <mc:Choice xmlns:v="urn:schemas-microsoft-com:vml" Requires="v">
                <p:oleObj spid="_x0000_s95278" name="Equation" r:id="rId3" imgW="1409400" imgH="431640" progId="Equation.DSMT4">
                  <p:embed/>
                </p:oleObj>
              </mc:Choice>
              <mc:Fallback>
                <p:oleObj name="Equation" r:id="rId3" imgW="1409400" imgH="431640" progId="Equation.DSMT4">
                  <p:embed/>
                  <p:pic>
                    <p:nvPicPr>
                      <p:cNvPr id="1404932" name="Object 4">
                        <a:extLst>
                          <a:ext uri="{FF2B5EF4-FFF2-40B4-BE49-F238E27FC236}">
                            <a16:creationId xmlns:a16="http://schemas.microsoft.com/office/drawing/2014/main" id="{D8107E69-F0AF-47F5-AB01-B0101EBB87F6}"/>
                          </a:ext>
                        </a:extLst>
                      </p:cNvPr>
                      <p:cNvPicPr>
                        <a:picLocks noChangeAspect="1" noChangeArrowheads="1"/>
                      </p:cNvPicPr>
                      <p:nvPr/>
                    </p:nvPicPr>
                    <p:blipFill>
                      <a:blip r:embed="rId4"/>
                      <a:srcRect/>
                      <a:stretch>
                        <a:fillRect/>
                      </a:stretch>
                    </p:blipFill>
                    <p:spPr bwMode="auto">
                      <a:xfrm>
                        <a:off x="5794375" y="2862935"/>
                        <a:ext cx="2554288" cy="777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04931">
                                            <p:txEl>
                                              <p:pRg st="0" end="0"/>
                                            </p:txEl>
                                          </p:spTgt>
                                        </p:tgtEl>
                                        <p:attrNameLst>
                                          <p:attrName>style.visibility</p:attrName>
                                        </p:attrNameLst>
                                      </p:cBhvr>
                                      <p:to>
                                        <p:strVal val="visible"/>
                                      </p:to>
                                    </p:set>
                                    <p:anim calcmode="lin" valueType="num">
                                      <p:cBhvr additive="base">
                                        <p:cTn id="7" dur="500" fill="hold"/>
                                        <p:tgtEl>
                                          <p:spTgt spid="14049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04931">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404931">
                                            <p:txEl>
                                              <p:pRg st="1" end="1"/>
                                            </p:txEl>
                                          </p:spTgt>
                                        </p:tgtEl>
                                        <p:attrNameLst>
                                          <p:attrName>style.visibility</p:attrName>
                                        </p:attrNameLst>
                                      </p:cBhvr>
                                      <p:to>
                                        <p:strVal val="visible"/>
                                      </p:to>
                                    </p:set>
                                    <p:anim calcmode="lin" valueType="num">
                                      <p:cBhvr additive="base">
                                        <p:cTn id="12" dur="500" fill="hold"/>
                                        <p:tgtEl>
                                          <p:spTgt spid="1404931">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04931">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04931">
                                            <p:txEl>
                                              <p:pRg st="2" end="2"/>
                                            </p:txEl>
                                          </p:spTgt>
                                        </p:tgtEl>
                                        <p:attrNameLst>
                                          <p:attrName>style.visibility</p:attrName>
                                        </p:attrNameLst>
                                      </p:cBhvr>
                                      <p:to>
                                        <p:strVal val="visible"/>
                                      </p:to>
                                    </p:set>
                                    <p:anim calcmode="lin" valueType="num">
                                      <p:cBhvr additive="base">
                                        <p:cTn id="17" dur="500" fill="hold"/>
                                        <p:tgtEl>
                                          <p:spTgt spid="140493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04931">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404931">
                                            <p:txEl>
                                              <p:pRg st="3" end="3"/>
                                            </p:txEl>
                                          </p:spTgt>
                                        </p:tgtEl>
                                        <p:attrNameLst>
                                          <p:attrName>style.visibility</p:attrName>
                                        </p:attrNameLst>
                                      </p:cBhvr>
                                      <p:to>
                                        <p:strVal val="visible"/>
                                      </p:to>
                                    </p:set>
                                    <p:anim calcmode="lin" valueType="num">
                                      <p:cBhvr additive="base">
                                        <p:cTn id="22" dur="500" fill="hold"/>
                                        <p:tgtEl>
                                          <p:spTgt spid="1404931">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404931">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404932"/>
                                        </p:tgtEl>
                                        <p:attrNameLst>
                                          <p:attrName>style.visibility</p:attrName>
                                        </p:attrNameLst>
                                      </p:cBhvr>
                                      <p:to>
                                        <p:strVal val="visible"/>
                                      </p:to>
                                    </p:set>
                                    <p:anim calcmode="lin" valueType="num">
                                      <p:cBhvr additive="base">
                                        <p:cTn id="26" dur="500" fill="hold"/>
                                        <p:tgtEl>
                                          <p:spTgt spid="1404932"/>
                                        </p:tgtEl>
                                        <p:attrNameLst>
                                          <p:attrName>ppt_x</p:attrName>
                                        </p:attrNameLst>
                                      </p:cBhvr>
                                      <p:tavLst>
                                        <p:tav tm="0">
                                          <p:val>
                                            <p:strVal val="#ppt_x"/>
                                          </p:val>
                                        </p:tav>
                                        <p:tav tm="100000">
                                          <p:val>
                                            <p:strVal val="#ppt_x"/>
                                          </p:val>
                                        </p:tav>
                                      </p:tavLst>
                                    </p:anim>
                                    <p:anim calcmode="lin" valueType="num">
                                      <p:cBhvr additive="base">
                                        <p:cTn id="27" dur="500" fill="hold"/>
                                        <p:tgtEl>
                                          <p:spTgt spid="1404932"/>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404931">
                                            <p:txEl>
                                              <p:pRg st="4" end="4"/>
                                            </p:txEl>
                                          </p:spTgt>
                                        </p:tgtEl>
                                        <p:attrNameLst>
                                          <p:attrName>style.visibility</p:attrName>
                                        </p:attrNameLst>
                                      </p:cBhvr>
                                      <p:to>
                                        <p:strVal val="visible"/>
                                      </p:to>
                                    </p:set>
                                    <p:anim calcmode="lin" valueType="num">
                                      <p:cBhvr additive="base">
                                        <p:cTn id="32" dur="500" fill="hold"/>
                                        <p:tgtEl>
                                          <p:spTgt spid="1404931">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40493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4931"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a:extLst>
              <a:ext uri="{FF2B5EF4-FFF2-40B4-BE49-F238E27FC236}">
                <a16:creationId xmlns:a16="http://schemas.microsoft.com/office/drawing/2014/main" id="{3BF328E4-D7B6-4581-AE0B-747DBD036E10}"/>
              </a:ext>
            </a:extLst>
          </p:cNvPr>
          <p:cNvSpPr>
            <a:spLocks noGrp="1" noChangeArrowheads="1"/>
          </p:cNvSpPr>
          <p:nvPr>
            <p:ph type="title"/>
          </p:nvPr>
        </p:nvSpPr>
        <p:spPr/>
        <p:txBody>
          <a:bodyPr/>
          <a:lstStyle/>
          <a:p>
            <a:pPr eaLnBrk="1" hangingPunct="1"/>
            <a:r>
              <a:rPr lang="zh-CN" altLang="en-US" dirty="0"/>
              <a:t>算法</a:t>
            </a:r>
            <a:r>
              <a:rPr lang="en-US" altLang="zh-CN" dirty="0"/>
              <a:t>7.11  </a:t>
            </a:r>
            <a:r>
              <a:rPr lang="zh-CN" altLang="en-US" dirty="0">
                <a:solidFill>
                  <a:srgbClr val="FF0000"/>
                </a:solidFill>
              </a:rPr>
              <a:t>哈夫曼算法</a:t>
            </a:r>
            <a:r>
              <a:rPr lang="zh-CN" altLang="en-US" dirty="0"/>
              <a:t>：</a:t>
            </a:r>
          </a:p>
        </p:txBody>
      </p:sp>
      <p:sp>
        <p:nvSpPr>
          <p:cNvPr id="65540" name="Rectangle 3">
            <a:extLst>
              <a:ext uri="{FF2B5EF4-FFF2-40B4-BE49-F238E27FC236}">
                <a16:creationId xmlns:a16="http://schemas.microsoft.com/office/drawing/2014/main" id="{3D875B0B-68B2-4FBA-891D-205A9A197622}"/>
              </a:ext>
            </a:extLst>
          </p:cNvPr>
          <p:cNvSpPr>
            <a:spLocks noGrp="1" noChangeArrowheads="1"/>
          </p:cNvSpPr>
          <p:nvPr>
            <p:ph type="body" idx="1"/>
          </p:nvPr>
        </p:nvSpPr>
        <p:spPr>
          <a:xfrm>
            <a:off x="917575" y="1067594"/>
            <a:ext cx="10363200" cy="3276600"/>
          </a:xfrm>
        </p:spPr>
        <p:txBody>
          <a:bodyPr/>
          <a:lstStyle/>
          <a:p>
            <a:pPr marL="533507" indent="-533507">
              <a:lnSpc>
                <a:spcPct val="150000"/>
              </a:lnSpc>
              <a:buClr>
                <a:srgbClr val="0000FF"/>
              </a:buClr>
              <a:buSzPct val="100000"/>
              <a:buFont typeface="+mj-lt"/>
              <a:buAutoNum type="arabicPeriod"/>
            </a:pPr>
            <a:r>
              <a:rPr lang="zh-CN" altLang="en-US" dirty="0"/>
              <a:t>初始：令</a:t>
            </a:r>
            <a:r>
              <a:rPr lang="en-US" altLang="zh-CN" dirty="0"/>
              <a:t>S =</a:t>
            </a:r>
            <a:r>
              <a:rPr lang="zh-CN" altLang="en-US" dirty="0"/>
              <a:t>｛</a:t>
            </a:r>
            <a:r>
              <a:rPr lang="en-US" altLang="zh-CN" dirty="0"/>
              <a:t>W</a:t>
            </a:r>
            <a:r>
              <a:rPr lang="en-US" altLang="zh-CN" baseline="-25000" dirty="0"/>
              <a:t>1</a:t>
            </a:r>
            <a:r>
              <a:rPr lang="en-US" altLang="zh-CN" dirty="0"/>
              <a:t>, W</a:t>
            </a:r>
            <a:r>
              <a:rPr lang="en-US" altLang="zh-CN" baseline="-25000" dirty="0"/>
              <a:t>2</a:t>
            </a:r>
            <a:r>
              <a:rPr lang="en-US" altLang="zh-CN" dirty="0"/>
              <a:t>, …, </a:t>
            </a:r>
            <a:r>
              <a:rPr lang="en-US" altLang="zh-CN" dirty="0" err="1"/>
              <a:t>W</a:t>
            </a:r>
            <a:r>
              <a:rPr lang="en-US" altLang="zh-CN" baseline="-25000" dirty="0" err="1"/>
              <a:t>t</a:t>
            </a:r>
            <a:r>
              <a:rPr lang="zh-CN" altLang="en-US" dirty="0"/>
              <a:t>｝；</a:t>
            </a:r>
          </a:p>
          <a:p>
            <a:pPr marL="533507" indent="-533507">
              <a:lnSpc>
                <a:spcPct val="150000"/>
              </a:lnSpc>
              <a:buClr>
                <a:srgbClr val="0000FF"/>
              </a:buClr>
              <a:buSzPct val="100000"/>
              <a:buFont typeface="+mj-lt"/>
              <a:buAutoNum type="arabicPeriod"/>
            </a:pPr>
            <a:r>
              <a:rPr lang="zh-CN" altLang="en-US" dirty="0"/>
              <a:t>从</a:t>
            </a:r>
            <a:r>
              <a:rPr lang="en-US" altLang="zh-CN" dirty="0"/>
              <a:t>S</a:t>
            </a:r>
            <a:r>
              <a:rPr lang="zh-CN" altLang="en-US" dirty="0"/>
              <a:t>中取出两个</a:t>
            </a:r>
            <a:r>
              <a:rPr lang="zh-CN" altLang="en-US" dirty="0">
                <a:solidFill>
                  <a:srgbClr val="800080"/>
                </a:solidFill>
              </a:rPr>
              <a:t>最小</a:t>
            </a:r>
            <a:r>
              <a:rPr lang="zh-CN" altLang="en-US" dirty="0"/>
              <a:t>的权</a:t>
            </a:r>
            <a:r>
              <a:rPr lang="en-US" altLang="zh-CN" dirty="0"/>
              <a:t>W</a:t>
            </a:r>
            <a:r>
              <a:rPr lang="en-US" altLang="zh-CN" baseline="-25000" dirty="0"/>
              <a:t>i</a:t>
            </a:r>
            <a:r>
              <a:rPr lang="zh-CN" altLang="en-US" dirty="0"/>
              <a:t>和</a:t>
            </a:r>
            <a:r>
              <a:rPr lang="en-US" altLang="zh-CN" dirty="0" err="1"/>
              <a:t>W</a:t>
            </a:r>
            <a:r>
              <a:rPr lang="en-US" altLang="zh-CN" baseline="-25000" dirty="0" err="1"/>
              <a:t>j</a:t>
            </a:r>
            <a:r>
              <a:rPr lang="zh-CN" altLang="en-US" dirty="0"/>
              <a:t>，画结点</a:t>
            </a:r>
            <a:r>
              <a:rPr lang="en-US" altLang="zh-CN" dirty="0"/>
              <a:t>v</a:t>
            </a:r>
            <a:r>
              <a:rPr lang="en-US" altLang="zh-CN" baseline="-25000" dirty="0"/>
              <a:t>i</a:t>
            </a:r>
            <a:r>
              <a:rPr lang="zh-CN" altLang="en-US" dirty="0"/>
              <a:t>，带权</a:t>
            </a:r>
            <a:r>
              <a:rPr lang="en-US" altLang="zh-CN" dirty="0"/>
              <a:t>W</a:t>
            </a:r>
            <a:r>
              <a:rPr lang="en-US" altLang="zh-CN" baseline="-25000" dirty="0"/>
              <a:t>i</a:t>
            </a:r>
            <a:r>
              <a:rPr lang="zh-CN" altLang="en-US" dirty="0"/>
              <a:t>，画结点</a:t>
            </a:r>
            <a:r>
              <a:rPr lang="en-US" altLang="zh-CN" dirty="0" err="1"/>
              <a:t>v</a:t>
            </a:r>
            <a:r>
              <a:rPr lang="en-US" altLang="zh-CN" baseline="-25000" dirty="0" err="1"/>
              <a:t>j</a:t>
            </a:r>
            <a:r>
              <a:rPr lang="zh-CN" altLang="en-US" dirty="0"/>
              <a:t>，带权</a:t>
            </a:r>
            <a:r>
              <a:rPr lang="en-US" altLang="zh-CN" dirty="0" err="1"/>
              <a:t>W</a:t>
            </a:r>
            <a:r>
              <a:rPr lang="en-US" altLang="zh-CN" baseline="-25000" dirty="0" err="1"/>
              <a:t>j</a:t>
            </a:r>
            <a:r>
              <a:rPr lang="zh-CN" altLang="en-US" dirty="0"/>
              <a:t>。画</a:t>
            </a:r>
            <a:r>
              <a:rPr lang="en-US" altLang="zh-CN" dirty="0"/>
              <a:t>v</a:t>
            </a:r>
            <a:r>
              <a:rPr lang="en-US" altLang="zh-CN" baseline="-25000" dirty="0"/>
              <a:t>i</a:t>
            </a:r>
            <a:r>
              <a:rPr lang="zh-CN" altLang="en-US" dirty="0"/>
              <a:t>和</a:t>
            </a:r>
            <a:r>
              <a:rPr lang="en-US" altLang="zh-CN" dirty="0" err="1"/>
              <a:t>v</a:t>
            </a:r>
            <a:r>
              <a:rPr lang="en-US" altLang="zh-CN" baseline="-25000" dirty="0" err="1"/>
              <a:t>j</a:t>
            </a:r>
            <a:r>
              <a:rPr lang="zh-CN" altLang="en-US" dirty="0"/>
              <a:t>的父亲</a:t>
            </a:r>
            <a:r>
              <a:rPr lang="en-US" altLang="zh-CN" dirty="0"/>
              <a:t>v</a:t>
            </a:r>
            <a:r>
              <a:rPr lang="zh-CN" altLang="en-US" dirty="0"/>
              <a:t>，连接</a:t>
            </a:r>
            <a:r>
              <a:rPr lang="en-US" altLang="zh-CN" dirty="0"/>
              <a:t>v</a:t>
            </a:r>
            <a:r>
              <a:rPr lang="en-US" altLang="zh-CN" baseline="-25000" dirty="0"/>
              <a:t>i</a:t>
            </a:r>
            <a:r>
              <a:rPr lang="zh-CN" altLang="en-US" dirty="0"/>
              <a:t>和</a:t>
            </a:r>
            <a:r>
              <a:rPr lang="en-US" altLang="zh-CN" dirty="0"/>
              <a:t>v</a:t>
            </a:r>
            <a:r>
              <a:rPr lang="zh-CN" altLang="en-US" dirty="0"/>
              <a:t>，</a:t>
            </a:r>
            <a:r>
              <a:rPr lang="en-US" altLang="zh-CN" dirty="0" err="1"/>
              <a:t>v</a:t>
            </a:r>
            <a:r>
              <a:rPr lang="en-US" altLang="zh-CN" baseline="-25000" dirty="0" err="1"/>
              <a:t>j</a:t>
            </a:r>
            <a:r>
              <a:rPr lang="zh-CN" altLang="en-US" dirty="0"/>
              <a:t>和</a:t>
            </a:r>
            <a:r>
              <a:rPr lang="en-US" altLang="zh-CN" dirty="0"/>
              <a:t>v</a:t>
            </a:r>
            <a:r>
              <a:rPr lang="zh-CN" altLang="en-US" dirty="0"/>
              <a:t>，令</a:t>
            </a:r>
            <a:r>
              <a:rPr lang="en-US" altLang="zh-CN" dirty="0"/>
              <a:t>v</a:t>
            </a:r>
            <a:r>
              <a:rPr lang="zh-CN" altLang="en-US" dirty="0"/>
              <a:t>带权</a:t>
            </a:r>
            <a:r>
              <a:rPr lang="en-US" altLang="zh-CN" dirty="0" err="1">
                <a:solidFill>
                  <a:srgbClr val="0000FF"/>
                </a:solidFill>
              </a:rPr>
              <a:t>W</a:t>
            </a:r>
            <a:r>
              <a:rPr lang="en-US" altLang="zh-CN" baseline="-25000" dirty="0" err="1">
                <a:solidFill>
                  <a:srgbClr val="0000FF"/>
                </a:solidFill>
              </a:rPr>
              <a:t>i</a:t>
            </a:r>
            <a:r>
              <a:rPr lang="en-US" altLang="zh-CN" dirty="0" err="1">
                <a:solidFill>
                  <a:srgbClr val="0000FF"/>
                </a:solidFill>
              </a:rPr>
              <a:t>+W</a:t>
            </a:r>
            <a:r>
              <a:rPr lang="en-US" altLang="zh-CN" baseline="-25000" dirty="0" err="1">
                <a:solidFill>
                  <a:srgbClr val="0000FF"/>
                </a:solidFill>
              </a:rPr>
              <a:t>j</a:t>
            </a:r>
            <a:r>
              <a:rPr lang="zh-CN" altLang="en-US" dirty="0"/>
              <a:t>；</a:t>
            </a:r>
          </a:p>
          <a:p>
            <a:pPr marL="533507" indent="-533507">
              <a:lnSpc>
                <a:spcPct val="150000"/>
              </a:lnSpc>
              <a:buClr>
                <a:srgbClr val="0000FF"/>
              </a:buClr>
              <a:buSzPct val="100000"/>
              <a:buFont typeface="+mj-lt"/>
              <a:buAutoNum type="arabicPeriod"/>
            </a:pPr>
            <a:r>
              <a:rPr lang="zh-CN" altLang="en-US" dirty="0"/>
              <a:t>令</a:t>
            </a:r>
            <a:r>
              <a:rPr lang="en-US" altLang="zh-CN" dirty="0"/>
              <a:t>S = (S -</a:t>
            </a:r>
            <a:r>
              <a:rPr lang="zh-CN" altLang="en-US" dirty="0"/>
              <a:t>｛</a:t>
            </a:r>
            <a:r>
              <a:rPr lang="en-US" altLang="zh-CN" dirty="0"/>
              <a:t>W</a:t>
            </a:r>
            <a:r>
              <a:rPr lang="en-US" altLang="zh-CN" baseline="-25000" dirty="0"/>
              <a:t>i</a:t>
            </a:r>
            <a:r>
              <a:rPr lang="en-US" altLang="zh-CN" dirty="0"/>
              <a:t>, </a:t>
            </a:r>
            <a:r>
              <a:rPr lang="en-US" altLang="zh-CN" dirty="0" err="1"/>
              <a:t>W</a:t>
            </a:r>
            <a:r>
              <a:rPr lang="en-US" altLang="zh-CN" baseline="-25000" dirty="0" err="1"/>
              <a:t>j</a:t>
            </a:r>
            <a:r>
              <a:rPr lang="zh-CN" altLang="en-US" dirty="0"/>
              <a:t>｝</a:t>
            </a:r>
            <a:r>
              <a:rPr lang="en-US" altLang="zh-CN" dirty="0"/>
              <a:t>)∪</a:t>
            </a:r>
            <a:r>
              <a:rPr lang="zh-CN" altLang="en-US" dirty="0"/>
              <a:t>｛</a:t>
            </a:r>
            <a:r>
              <a:rPr lang="en-US" altLang="zh-CN" dirty="0" err="1"/>
              <a:t>W</a:t>
            </a:r>
            <a:r>
              <a:rPr lang="en-US" altLang="zh-CN" baseline="-25000" dirty="0" err="1"/>
              <a:t>i</a:t>
            </a:r>
            <a:r>
              <a:rPr lang="en-US" altLang="zh-CN" dirty="0" err="1"/>
              <a:t>+W</a:t>
            </a:r>
            <a:r>
              <a:rPr lang="en-US" altLang="zh-CN" baseline="-25000" dirty="0" err="1"/>
              <a:t>j</a:t>
            </a:r>
            <a:r>
              <a:rPr lang="zh-CN" altLang="en-US" dirty="0"/>
              <a:t>｝；</a:t>
            </a:r>
          </a:p>
          <a:p>
            <a:pPr marL="533507" indent="-533507">
              <a:lnSpc>
                <a:spcPct val="150000"/>
              </a:lnSpc>
              <a:buClr>
                <a:srgbClr val="0000FF"/>
              </a:buClr>
              <a:buSzPct val="100000"/>
              <a:buFont typeface="+mj-lt"/>
              <a:buAutoNum type="arabicPeriod"/>
            </a:pPr>
            <a:r>
              <a:rPr lang="zh-CN" altLang="en-US" dirty="0"/>
              <a:t>判断</a:t>
            </a:r>
            <a:r>
              <a:rPr lang="en-US" altLang="zh-CN" dirty="0"/>
              <a:t>S</a:t>
            </a:r>
            <a:r>
              <a:rPr lang="zh-CN" altLang="en-US" dirty="0"/>
              <a:t>是否只含一个元素，若是，则停止，否则转</a:t>
            </a:r>
            <a:r>
              <a:rPr lang="en-US" altLang="zh-CN" dirty="0">
                <a:solidFill>
                  <a:srgbClr val="0000FF"/>
                </a:solidFill>
              </a:rPr>
              <a:t>2</a:t>
            </a:r>
            <a:r>
              <a:rPr lang="zh-CN" altLang="en-US" dirty="0"/>
              <a:t>。</a:t>
            </a:r>
          </a:p>
        </p:txBody>
      </p:sp>
      <p:sp>
        <p:nvSpPr>
          <p:cNvPr id="4" name="Text Box 371"/>
          <p:cNvSpPr txBox="1">
            <a:spLocks noChangeArrowheads="1"/>
          </p:cNvSpPr>
          <p:nvPr/>
        </p:nvSpPr>
        <p:spPr bwMode="auto">
          <a:xfrm>
            <a:off x="1984375" y="4267994"/>
            <a:ext cx="7924799" cy="2319353"/>
          </a:xfrm>
          <a:prstGeom prst="rect">
            <a:avLst/>
          </a:prstGeom>
          <a:solidFill>
            <a:sysClr val="window" lastClr="FFFFFF">
              <a:lumMod val="85000"/>
              <a:lumOff val="0"/>
            </a:sysClr>
          </a:solidFill>
          <a:ln w="9525">
            <a:solidFill>
              <a:srgbClr val="000000"/>
            </a:solidFill>
            <a:miter lim="800000"/>
            <a:headEnd/>
            <a:tailEnd/>
          </a:ln>
        </p:spPr>
        <p:txBody>
          <a:bodyPr rot="0" vert="horz" wrap="square" lIns="91440" tIns="45720" rIns="91440" bIns="45720" anchor="t" anchorCtr="0" upright="1">
            <a:spAutoFit/>
          </a:bodyPr>
          <a:lstStyle/>
          <a:p>
            <a:pPr algn="just">
              <a:lnSpc>
                <a:spcPct val="150000"/>
              </a:lnSpc>
              <a:spcBef>
                <a:spcPts val="600"/>
              </a:spcBef>
              <a:spcAft>
                <a:spcPts val="0"/>
              </a:spcAft>
            </a:pPr>
            <a:r>
              <a:rPr lang="zh-CN" b="1" kern="100" dirty="0">
                <a:solidFill>
                  <a:srgbClr val="7030A0"/>
                </a:solidFill>
                <a:effectLst/>
                <a:cs typeface="宋体" panose="02010600030101010101" pitchFamily="2" charset="-122"/>
              </a:rPr>
              <a:t>解题小贴士</a:t>
            </a:r>
            <a:r>
              <a:rPr lang="en-US" altLang="zh-CN" b="1" kern="100" dirty="0">
                <a:solidFill>
                  <a:srgbClr val="7030A0"/>
                </a:solidFill>
                <a:effectLst/>
                <a:cs typeface="宋体" panose="02010600030101010101" pitchFamily="2" charset="-122"/>
              </a:rPr>
              <a:t>——</a:t>
            </a:r>
            <a:r>
              <a:rPr lang="zh-CN" b="1" kern="100" dirty="0">
                <a:solidFill>
                  <a:srgbClr val="7030A0"/>
                </a:solidFill>
                <a:effectLst/>
                <a:cs typeface="宋体" panose="02010600030101010101" pitchFamily="2" charset="-122"/>
              </a:rPr>
              <a:t>使用哈夫曼算法求最优树</a:t>
            </a:r>
          </a:p>
          <a:p>
            <a:pPr algn="just">
              <a:lnSpc>
                <a:spcPct val="150000"/>
              </a:lnSpc>
              <a:spcBef>
                <a:spcPts val="600"/>
              </a:spcBef>
              <a:spcAft>
                <a:spcPts val="0"/>
              </a:spcAft>
            </a:pPr>
            <a:r>
              <a:rPr lang="zh-CN" b="1" kern="100" dirty="0">
                <a:effectLst/>
                <a:cs typeface="宋体" panose="02010600030101010101" pitchFamily="2" charset="-122"/>
              </a:rPr>
              <a:t>每次先在权值序列中选两个最小权的结点构造它们的父亲，父结点的权值为它两个儿子的权值之和，然后在权值序列中添加父结点的权值，删除这两个儿子的权值。</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5540">
                                            <p:txEl>
                                              <p:pRg st="0" end="0"/>
                                            </p:txEl>
                                          </p:spTgt>
                                        </p:tgtEl>
                                        <p:attrNameLst>
                                          <p:attrName>style.visibility</p:attrName>
                                        </p:attrNameLst>
                                      </p:cBhvr>
                                      <p:to>
                                        <p:strVal val="visible"/>
                                      </p:to>
                                    </p:set>
                                    <p:anim calcmode="lin" valueType="num">
                                      <p:cBhvr additive="base">
                                        <p:cTn id="7" dur="500" fill="hold"/>
                                        <p:tgtEl>
                                          <p:spTgt spid="6554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554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5540">
                                            <p:txEl>
                                              <p:pRg st="1" end="1"/>
                                            </p:txEl>
                                          </p:spTgt>
                                        </p:tgtEl>
                                        <p:attrNameLst>
                                          <p:attrName>style.visibility</p:attrName>
                                        </p:attrNameLst>
                                      </p:cBhvr>
                                      <p:to>
                                        <p:strVal val="visible"/>
                                      </p:to>
                                    </p:set>
                                    <p:anim calcmode="lin" valueType="num">
                                      <p:cBhvr additive="base">
                                        <p:cTn id="12" dur="500" fill="hold"/>
                                        <p:tgtEl>
                                          <p:spTgt spid="65540">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5540">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5540">
                                            <p:txEl>
                                              <p:pRg st="2" end="2"/>
                                            </p:txEl>
                                          </p:spTgt>
                                        </p:tgtEl>
                                        <p:attrNameLst>
                                          <p:attrName>style.visibility</p:attrName>
                                        </p:attrNameLst>
                                      </p:cBhvr>
                                      <p:to>
                                        <p:strVal val="visible"/>
                                      </p:to>
                                    </p:set>
                                    <p:anim calcmode="lin" valueType="num">
                                      <p:cBhvr additive="base">
                                        <p:cTn id="17" dur="500" fill="hold"/>
                                        <p:tgtEl>
                                          <p:spTgt spid="65540">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5540">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65540">
                                            <p:txEl>
                                              <p:pRg st="3" end="3"/>
                                            </p:txEl>
                                          </p:spTgt>
                                        </p:tgtEl>
                                        <p:attrNameLst>
                                          <p:attrName>style.visibility</p:attrName>
                                        </p:attrNameLst>
                                      </p:cBhvr>
                                      <p:to>
                                        <p:strVal val="visible"/>
                                      </p:to>
                                    </p:set>
                                    <p:anim calcmode="lin" valueType="num">
                                      <p:cBhvr additive="base">
                                        <p:cTn id="22" dur="500" fill="hold"/>
                                        <p:tgtEl>
                                          <p:spTgt spid="65540">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6554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build="p"/>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72DB-89BB-4A48-83FB-032A780382B7}"/>
              </a:ext>
            </a:extLst>
          </p:cNvPr>
          <p:cNvSpPr>
            <a:spLocks noGrp="1"/>
          </p:cNvSpPr>
          <p:nvPr>
            <p:ph type="title"/>
          </p:nvPr>
        </p:nvSpPr>
        <p:spPr/>
        <p:txBody>
          <a:bodyPr/>
          <a:lstStyle/>
          <a:p>
            <a:r>
              <a:rPr lang="zh-CN" altLang="en-US" dirty="0"/>
              <a:t>哈密顿</a:t>
            </a:r>
          </a:p>
        </p:txBody>
      </p:sp>
      <p:sp>
        <p:nvSpPr>
          <p:cNvPr id="3" name="Content Placeholder 2">
            <a:extLst>
              <a:ext uri="{FF2B5EF4-FFF2-40B4-BE49-F238E27FC236}">
                <a16:creationId xmlns:a16="http://schemas.microsoft.com/office/drawing/2014/main" id="{82C84325-8E27-461A-9546-72307D9E5943}"/>
              </a:ext>
            </a:extLst>
          </p:cNvPr>
          <p:cNvSpPr>
            <a:spLocks noGrp="1"/>
          </p:cNvSpPr>
          <p:nvPr>
            <p:ph idx="1"/>
          </p:nvPr>
        </p:nvSpPr>
        <p:spPr>
          <a:xfrm>
            <a:off x="3441700" y="915194"/>
            <a:ext cx="8382000" cy="5715000"/>
          </a:xfrm>
        </p:spPr>
        <p:txBody>
          <a:bodyPr>
            <a:noAutofit/>
          </a:bodyPr>
          <a:lstStyle/>
          <a:p>
            <a:pPr algn="just">
              <a:lnSpc>
                <a:spcPct val="150000"/>
              </a:lnSpc>
              <a:spcBef>
                <a:spcPts val="600"/>
              </a:spcBef>
            </a:pPr>
            <a:r>
              <a:rPr lang="zh-CN" altLang="en-US" dirty="0">
                <a:latin typeface="+mn-ea"/>
              </a:rPr>
              <a:t>还建立了与系统的总能量有关的</a:t>
            </a:r>
            <a:r>
              <a:rPr lang="zh-CN" altLang="en-US" dirty="0">
                <a:solidFill>
                  <a:srgbClr val="C00000"/>
                </a:solidFill>
                <a:latin typeface="+mn-ea"/>
              </a:rPr>
              <a:t>哈密顿函数</a:t>
            </a:r>
            <a:r>
              <a:rPr lang="zh-CN" altLang="en-US" dirty="0">
                <a:latin typeface="+mn-ea"/>
              </a:rPr>
              <a:t>，这些工作推动了变分法和微分方程理论的进一步研究。</a:t>
            </a:r>
            <a:endParaRPr lang="en-US" altLang="zh-CN" dirty="0">
              <a:latin typeface="+mn-ea"/>
            </a:endParaRPr>
          </a:p>
          <a:p>
            <a:pPr algn="just">
              <a:lnSpc>
                <a:spcPct val="150000"/>
              </a:lnSpc>
              <a:spcBef>
                <a:spcPts val="600"/>
              </a:spcBef>
            </a:pPr>
            <a:r>
              <a:rPr lang="zh-CN" altLang="en-US" dirty="0">
                <a:solidFill>
                  <a:srgbClr val="C00000"/>
                </a:solidFill>
                <a:latin typeface="+mn-ea"/>
              </a:rPr>
              <a:t>哈密顿方程</a:t>
            </a:r>
            <a:r>
              <a:rPr lang="zh-CN" altLang="en-US" dirty="0">
                <a:latin typeface="+mn-ea"/>
              </a:rPr>
              <a:t>是一个经典力学方程。</a:t>
            </a:r>
            <a:endParaRPr lang="en-US" altLang="zh-CN" dirty="0">
              <a:latin typeface="+mn-ea"/>
            </a:endParaRPr>
          </a:p>
          <a:p>
            <a:pPr algn="just">
              <a:lnSpc>
                <a:spcPct val="150000"/>
              </a:lnSpc>
              <a:spcBef>
                <a:spcPts val="600"/>
              </a:spcBef>
            </a:pPr>
            <a:r>
              <a:rPr lang="zh-CN" altLang="en-US" dirty="0">
                <a:solidFill>
                  <a:srgbClr val="C00000"/>
                </a:solidFill>
                <a:latin typeface="+mn-ea"/>
              </a:rPr>
              <a:t>哈密顿函数</a:t>
            </a:r>
            <a:r>
              <a:rPr lang="zh-CN" altLang="en-US" dirty="0">
                <a:latin typeface="+mn-ea"/>
              </a:rPr>
              <a:t>既是经典物理学中的一个函数，也是量子物理学中的一个算子。</a:t>
            </a:r>
            <a:endParaRPr lang="en-US" altLang="zh-CN" dirty="0">
              <a:solidFill>
                <a:srgbClr val="FF0000"/>
              </a:solidFill>
              <a:latin typeface="+mn-ea"/>
            </a:endParaRPr>
          </a:p>
          <a:p>
            <a:pPr lvl="0" algn="just">
              <a:lnSpc>
                <a:spcPct val="150000"/>
              </a:lnSpc>
              <a:spcBef>
                <a:spcPts val="600"/>
              </a:spcBef>
            </a:pPr>
            <a:r>
              <a:rPr lang="zh-CN" altLang="en-US" dirty="0">
                <a:solidFill>
                  <a:srgbClr val="C00000"/>
                </a:solidFill>
                <a:latin typeface="+mn-ea"/>
              </a:rPr>
              <a:t>哈密顿图</a:t>
            </a:r>
            <a:r>
              <a:rPr lang="zh-CN" altLang="en-US" dirty="0">
                <a:latin typeface="+mn-ea"/>
              </a:rPr>
              <a:t>是图论中的一个术语。</a:t>
            </a:r>
          </a:p>
          <a:p>
            <a:pPr lvl="0" algn="just">
              <a:lnSpc>
                <a:spcPct val="150000"/>
              </a:lnSpc>
              <a:spcBef>
                <a:spcPts val="600"/>
              </a:spcBef>
            </a:pPr>
            <a:r>
              <a:rPr lang="zh-CN" altLang="en-US" dirty="0">
                <a:latin typeface="+mn-ea"/>
              </a:rPr>
              <a:t>他也喜欢文学，成为数学大师后，仍不断赋诗填词，一直认为文学与数学是近似的学科</a:t>
            </a:r>
            <a:r>
              <a:rPr lang="en-US" altLang="zh-CN" dirty="0">
                <a:latin typeface="+mn-ea"/>
              </a:rPr>
              <a:t>——</a:t>
            </a:r>
            <a:r>
              <a:rPr lang="zh-CN" altLang="en-US" dirty="0">
                <a:latin typeface="+mn-ea"/>
              </a:rPr>
              <a:t>都是抽象思维的文字与符号。他曾写道：“</a:t>
            </a:r>
            <a:r>
              <a:rPr lang="zh-CN" altLang="en-US" dirty="0">
                <a:solidFill>
                  <a:srgbClr val="0000FF"/>
                </a:solidFill>
                <a:latin typeface="+mn-ea"/>
              </a:rPr>
              <a:t>诗与数学是近亲</a:t>
            </a:r>
            <a:r>
              <a:rPr lang="zh-CN" altLang="en-US" dirty="0">
                <a:latin typeface="+mn-ea"/>
              </a:rPr>
              <a:t>。”</a:t>
            </a:r>
          </a:p>
        </p:txBody>
      </p:sp>
      <p:sp>
        <p:nvSpPr>
          <p:cNvPr id="9" name="Rectangle 3">
            <a:extLst>
              <a:ext uri="{FF2B5EF4-FFF2-40B4-BE49-F238E27FC236}">
                <a16:creationId xmlns:a16="http://schemas.microsoft.com/office/drawing/2014/main" id="{09168C9A-DD8F-4419-934B-F0948D648286}"/>
              </a:ext>
            </a:extLst>
          </p:cNvPr>
          <p:cNvSpPr/>
          <p:nvPr/>
        </p:nvSpPr>
        <p:spPr>
          <a:xfrm>
            <a:off x="231775" y="4496594"/>
            <a:ext cx="3124200" cy="1688411"/>
          </a:xfrm>
          <a:prstGeom prst="rect">
            <a:avLst/>
          </a:prstGeom>
        </p:spPr>
        <p:txBody>
          <a:bodyPr wrap="square">
            <a:spAutoFit/>
          </a:bodyPr>
          <a:lstStyle/>
          <a:p>
            <a:pPr>
              <a:lnSpc>
                <a:spcPct val="150000"/>
              </a:lnSpc>
            </a:pPr>
            <a:r>
              <a:rPr lang="zh-CN" altLang="en-US" b="1" dirty="0">
                <a:solidFill>
                  <a:srgbClr val="0000FF"/>
                </a:solidFill>
                <a:cs typeface="Arial" panose="020B0604020202020204" pitchFamily="34" charset="0"/>
              </a:rPr>
              <a:t>威廉</a:t>
            </a:r>
            <a:r>
              <a:rPr lang="en-US" altLang="zh-CN" b="1" dirty="0">
                <a:solidFill>
                  <a:srgbClr val="0000FF"/>
                </a:solidFill>
                <a:cs typeface="Arial" panose="020B0604020202020204" pitchFamily="34" charset="0"/>
              </a:rPr>
              <a:t>·</a:t>
            </a:r>
            <a:r>
              <a:rPr lang="zh-CN" altLang="en-US" b="1" dirty="0">
                <a:solidFill>
                  <a:srgbClr val="0000FF"/>
                </a:solidFill>
                <a:cs typeface="Arial" panose="020B0604020202020204" pitchFamily="34" charset="0"/>
              </a:rPr>
              <a:t>哈密顿</a:t>
            </a:r>
            <a:endParaRPr lang="en-US" altLang="zh-CN" b="1" dirty="0">
              <a:solidFill>
                <a:srgbClr val="0000FF"/>
              </a:solidFill>
              <a:cs typeface="Arial" panose="020B0604020202020204" pitchFamily="34" charset="0"/>
            </a:endParaRPr>
          </a:p>
          <a:p>
            <a:pPr>
              <a:lnSpc>
                <a:spcPct val="150000"/>
              </a:lnSpc>
            </a:pPr>
            <a:r>
              <a:rPr lang="zh-CN" altLang="en-US" b="1" dirty="0">
                <a:solidFill>
                  <a:srgbClr val="333333"/>
                </a:solidFill>
                <a:cs typeface="Arial" panose="020B0604020202020204" pitchFamily="34" charset="0"/>
              </a:rPr>
              <a:t>爱尔兰数学家、物理学家、力学家</a:t>
            </a:r>
            <a:endParaRPr lang="zh-CN" altLang="en-US" b="1" dirty="0"/>
          </a:p>
        </p:txBody>
      </p:sp>
      <p:pic>
        <p:nvPicPr>
          <p:cNvPr id="10" name="图片 9">
            <a:extLst>
              <a:ext uri="{FF2B5EF4-FFF2-40B4-BE49-F238E27FC236}">
                <a16:creationId xmlns:a16="http://schemas.microsoft.com/office/drawing/2014/main" id="{75E5B796-3324-456F-96C7-641CABA754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650" y="1219994"/>
            <a:ext cx="2567030" cy="3124200"/>
          </a:xfrm>
          <a:prstGeom prst="rect">
            <a:avLst/>
          </a:prstGeom>
          <a:noFill/>
          <a:ln>
            <a:noFill/>
          </a:ln>
        </p:spPr>
      </p:pic>
    </p:spTree>
    <p:custDataLst>
      <p:tags r:id="rId1"/>
    </p:custDataLst>
    <p:extLst>
      <p:ext uri="{BB962C8B-B14F-4D97-AF65-F5344CB8AC3E}">
        <p14:creationId xmlns:p14="http://schemas.microsoft.com/office/powerpoint/2010/main" val="117984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a:extLst>
              <a:ext uri="{FF2B5EF4-FFF2-40B4-BE49-F238E27FC236}">
                <a16:creationId xmlns:a16="http://schemas.microsoft.com/office/drawing/2014/main" id="{0339B4BC-3BAD-4489-A6E1-1D91E2A7EEF0}"/>
              </a:ext>
            </a:extLst>
          </p:cNvPr>
          <p:cNvSpPr>
            <a:spLocks noGrp="1" noChangeArrowheads="1"/>
          </p:cNvSpPr>
          <p:nvPr>
            <p:ph type="title"/>
          </p:nvPr>
        </p:nvSpPr>
        <p:spPr/>
        <p:txBody>
          <a:bodyPr/>
          <a:lstStyle/>
          <a:p>
            <a:pPr eaLnBrk="1" hangingPunct="1"/>
            <a:r>
              <a:rPr lang="zh-CN" altLang="en-US" dirty="0"/>
              <a:t>例</a:t>
            </a:r>
            <a:r>
              <a:rPr lang="en-US" altLang="zh-CN" dirty="0"/>
              <a:t>7.16</a:t>
            </a:r>
            <a:endParaRPr lang="zh-CN" altLang="en-US" dirty="0"/>
          </a:p>
        </p:txBody>
      </p:sp>
      <p:sp>
        <p:nvSpPr>
          <p:cNvPr id="1406979" name="Rectangle 3">
            <a:extLst>
              <a:ext uri="{FF2B5EF4-FFF2-40B4-BE49-F238E27FC236}">
                <a16:creationId xmlns:a16="http://schemas.microsoft.com/office/drawing/2014/main" id="{9462CA17-FDCE-492B-9C55-8D2F4D510CC5}"/>
              </a:ext>
            </a:extLst>
          </p:cNvPr>
          <p:cNvSpPr>
            <a:spLocks noGrp="1" noChangeArrowheads="1"/>
          </p:cNvSpPr>
          <p:nvPr>
            <p:ph type="body" idx="1"/>
          </p:nvPr>
        </p:nvSpPr>
        <p:spPr>
          <a:xfrm>
            <a:off x="832218" y="1022159"/>
            <a:ext cx="8066367" cy="604978"/>
          </a:xfrm>
        </p:spPr>
        <p:txBody>
          <a:bodyPr/>
          <a:lstStyle/>
          <a:p>
            <a:pPr marL="0" indent="0">
              <a:buNone/>
            </a:pPr>
            <a:r>
              <a:rPr lang="zh-CN" altLang="en-US" dirty="0"/>
              <a:t>求带权</a:t>
            </a:r>
            <a:r>
              <a:rPr lang="en-US" altLang="zh-CN" dirty="0"/>
              <a:t>7</a:t>
            </a:r>
            <a:r>
              <a:rPr lang="zh-CN" altLang="en-US" dirty="0"/>
              <a:t>、</a:t>
            </a:r>
            <a:r>
              <a:rPr lang="en-US" altLang="zh-CN" dirty="0"/>
              <a:t>8</a:t>
            </a:r>
            <a:r>
              <a:rPr lang="zh-CN" altLang="en-US" dirty="0"/>
              <a:t>、</a:t>
            </a:r>
            <a:r>
              <a:rPr lang="en-US" altLang="zh-CN" dirty="0"/>
              <a:t>9</a:t>
            </a:r>
            <a:r>
              <a:rPr lang="zh-CN" altLang="en-US" dirty="0"/>
              <a:t>、</a:t>
            </a:r>
            <a:r>
              <a:rPr lang="en-US" altLang="zh-CN" dirty="0"/>
              <a:t>12</a:t>
            </a:r>
            <a:r>
              <a:rPr lang="zh-CN" altLang="en-US" dirty="0"/>
              <a:t>、</a:t>
            </a:r>
            <a:r>
              <a:rPr lang="en-US" altLang="zh-CN" dirty="0"/>
              <a:t>16</a:t>
            </a:r>
            <a:r>
              <a:rPr lang="zh-CN" altLang="en-US" dirty="0"/>
              <a:t>的最优树。</a:t>
            </a:r>
          </a:p>
        </p:txBody>
      </p:sp>
      <p:sp>
        <p:nvSpPr>
          <p:cNvPr id="1406982" name="Line 6">
            <a:extLst>
              <a:ext uri="{FF2B5EF4-FFF2-40B4-BE49-F238E27FC236}">
                <a16:creationId xmlns:a16="http://schemas.microsoft.com/office/drawing/2014/main" id="{59F20378-A8B1-4F75-A515-2B1B4319B962}"/>
              </a:ext>
            </a:extLst>
          </p:cNvPr>
          <p:cNvSpPr>
            <a:spLocks noChangeAspect="1" noChangeShapeType="1"/>
          </p:cNvSpPr>
          <p:nvPr/>
        </p:nvSpPr>
        <p:spPr bwMode="auto">
          <a:xfrm>
            <a:off x="5074859" y="4801394"/>
            <a:ext cx="304309" cy="122400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406985" name="Line 9">
            <a:extLst>
              <a:ext uri="{FF2B5EF4-FFF2-40B4-BE49-F238E27FC236}">
                <a16:creationId xmlns:a16="http://schemas.microsoft.com/office/drawing/2014/main" id="{F92A5EA5-BAB0-4033-9E79-C6937BB275F9}"/>
              </a:ext>
            </a:extLst>
          </p:cNvPr>
          <p:cNvSpPr>
            <a:spLocks noChangeAspect="1" noChangeShapeType="1"/>
          </p:cNvSpPr>
          <p:nvPr/>
        </p:nvSpPr>
        <p:spPr bwMode="auto">
          <a:xfrm flipH="1">
            <a:off x="4719318" y="4855699"/>
            <a:ext cx="292168" cy="1149616"/>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406986" name="Text Box 10">
            <a:extLst>
              <a:ext uri="{FF2B5EF4-FFF2-40B4-BE49-F238E27FC236}">
                <a16:creationId xmlns:a16="http://schemas.microsoft.com/office/drawing/2014/main" id="{3511CF2C-4019-476D-8138-4257D848D9BA}"/>
              </a:ext>
            </a:extLst>
          </p:cNvPr>
          <p:cNvSpPr txBox="1">
            <a:spLocks noChangeAspect="1" noChangeArrowheads="1"/>
          </p:cNvSpPr>
          <p:nvPr/>
        </p:nvSpPr>
        <p:spPr bwMode="auto">
          <a:xfrm>
            <a:off x="4479550" y="4534950"/>
            <a:ext cx="577984" cy="36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15</a:t>
            </a:r>
          </a:p>
        </p:txBody>
      </p:sp>
      <p:sp>
        <p:nvSpPr>
          <p:cNvPr id="1406990" name="Text Box 14">
            <a:extLst>
              <a:ext uri="{FF2B5EF4-FFF2-40B4-BE49-F238E27FC236}">
                <a16:creationId xmlns:a16="http://schemas.microsoft.com/office/drawing/2014/main" id="{5124582C-F287-4D3C-9178-36376991A11F}"/>
              </a:ext>
            </a:extLst>
          </p:cNvPr>
          <p:cNvSpPr txBox="1">
            <a:spLocks noChangeAspect="1" noChangeArrowheads="1"/>
          </p:cNvSpPr>
          <p:nvPr/>
        </p:nvSpPr>
        <p:spPr bwMode="auto">
          <a:xfrm>
            <a:off x="5271897" y="6121230"/>
            <a:ext cx="285816" cy="36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8</a:t>
            </a:r>
          </a:p>
        </p:txBody>
      </p:sp>
      <p:sp>
        <p:nvSpPr>
          <p:cNvPr id="1406992" name="Text Box 16">
            <a:extLst>
              <a:ext uri="{FF2B5EF4-FFF2-40B4-BE49-F238E27FC236}">
                <a16:creationId xmlns:a16="http://schemas.microsoft.com/office/drawing/2014/main" id="{EAA49771-D181-44A5-958C-DFB6DAD9C480}"/>
              </a:ext>
            </a:extLst>
          </p:cNvPr>
          <p:cNvSpPr txBox="1">
            <a:spLocks noChangeAspect="1" noChangeArrowheads="1"/>
          </p:cNvSpPr>
          <p:nvPr/>
        </p:nvSpPr>
        <p:spPr bwMode="auto">
          <a:xfrm>
            <a:off x="6065830" y="4831882"/>
            <a:ext cx="285816" cy="36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9</a:t>
            </a:r>
          </a:p>
        </p:txBody>
      </p:sp>
      <p:sp>
        <p:nvSpPr>
          <p:cNvPr id="1406994" name="Text Box 18">
            <a:extLst>
              <a:ext uri="{FF2B5EF4-FFF2-40B4-BE49-F238E27FC236}">
                <a16:creationId xmlns:a16="http://schemas.microsoft.com/office/drawing/2014/main" id="{2938BFE8-0A88-4B1E-A4E0-84ABE5803C97}"/>
              </a:ext>
            </a:extLst>
          </p:cNvPr>
          <p:cNvSpPr txBox="1">
            <a:spLocks noChangeAspect="1" noChangeArrowheads="1"/>
          </p:cNvSpPr>
          <p:nvPr/>
        </p:nvSpPr>
        <p:spPr bwMode="auto">
          <a:xfrm>
            <a:off x="5405278" y="4831882"/>
            <a:ext cx="571632" cy="36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16</a:t>
            </a:r>
          </a:p>
        </p:txBody>
      </p:sp>
      <p:sp>
        <p:nvSpPr>
          <p:cNvPr id="1406996" name="Text Box 20">
            <a:extLst>
              <a:ext uri="{FF2B5EF4-FFF2-40B4-BE49-F238E27FC236}">
                <a16:creationId xmlns:a16="http://schemas.microsoft.com/office/drawing/2014/main" id="{FB347462-27DF-4BFA-83B0-80C6B4D48265}"/>
              </a:ext>
            </a:extLst>
          </p:cNvPr>
          <p:cNvSpPr txBox="1">
            <a:spLocks noChangeAspect="1" noChangeArrowheads="1"/>
          </p:cNvSpPr>
          <p:nvPr/>
        </p:nvSpPr>
        <p:spPr bwMode="auto">
          <a:xfrm>
            <a:off x="6656517" y="4831882"/>
            <a:ext cx="577984" cy="36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12</a:t>
            </a:r>
          </a:p>
        </p:txBody>
      </p:sp>
      <p:sp>
        <p:nvSpPr>
          <p:cNvPr id="1406997" name="Line 21">
            <a:extLst>
              <a:ext uri="{FF2B5EF4-FFF2-40B4-BE49-F238E27FC236}">
                <a16:creationId xmlns:a16="http://schemas.microsoft.com/office/drawing/2014/main" id="{CC89A46B-C1EC-47A9-BD05-6D7BFD5F970A}"/>
              </a:ext>
            </a:extLst>
          </p:cNvPr>
          <p:cNvSpPr>
            <a:spLocks noChangeAspect="1" noChangeShapeType="1"/>
          </p:cNvSpPr>
          <p:nvPr/>
        </p:nvSpPr>
        <p:spPr bwMode="auto">
          <a:xfrm>
            <a:off x="6592861" y="3536184"/>
            <a:ext cx="294390" cy="118901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406999" name="Line 23">
            <a:extLst>
              <a:ext uri="{FF2B5EF4-FFF2-40B4-BE49-F238E27FC236}">
                <a16:creationId xmlns:a16="http://schemas.microsoft.com/office/drawing/2014/main" id="{97323F84-1827-437B-902C-37F82B775876}"/>
              </a:ext>
            </a:extLst>
          </p:cNvPr>
          <p:cNvSpPr>
            <a:spLocks noChangeAspect="1" noChangeShapeType="1"/>
          </p:cNvSpPr>
          <p:nvPr/>
        </p:nvSpPr>
        <p:spPr bwMode="auto">
          <a:xfrm flipH="1">
            <a:off x="6243672" y="3574291"/>
            <a:ext cx="285816" cy="115437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407000" name="Text Box 24">
            <a:extLst>
              <a:ext uri="{FF2B5EF4-FFF2-40B4-BE49-F238E27FC236}">
                <a16:creationId xmlns:a16="http://schemas.microsoft.com/office/drawing/2014/main" id="{26DE77C1-254F-4133-AA03-43B1FF413900}"/>
              </a:ext>
            </a:extLst>
          </p:cNvPr>
          <p:cNvSpPr txBox="1">
            <a:spLocks noChangeAspect="1" noChangeArrowheads="1"/>
          </p:cNvSpPr>
          <p:nvPr/>
        </p:nvSpPr>
        <p:spPr bwMode="auto">
          <a:xfrm>
            <a:off x="6424688" y="3028064"/>
            <a:ext cx="577984" cy="36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21</a:t>
            </a:r>
          </a:p>
        </p:txBody>
      </p:sp>
      <p:sp>
        <p:nvSpPr>
          <p:cNvPr id="1407001" name="Line 25">
            <a:extLst>
              <a:ext uri="{FF2B5EF4-FFF2-40B4-BE49-F238E27FC236}">
                <a16:creationId xmlns:a16="http://schemas.microsoft.com/office/drawing/2014/main" id="{3C212F38-7479-433B-ADBC-4B407ACAFEA1}"/>
              </a:ext>
            </a:extLst>
          </p:cNvPr>
          <p:cNvSpPr>
            <a:spLocks noChangeAspect="1" noChangeShapeType="1"/>
          </p:cNvSpPr>
          <p:nvPr/>
        </p:nvSpPr>
        <p:spPr bwMode="auto">
          <a:xfrm>
            <a:off x="5424190" y="3536184"/>
            <a:ext cx="294390" cy="1189010"/>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407003" name="Line 27">
            <a:extLst>
              <a:ext uri="{FF2B5EF4-FFF2-40B4-BE49-F238E27FC236}">
                <a16:creationId xmlns:a16="http://schemas.microsoft.com/office/drawing/2014/main" id="{34E28FEA-BCE6-4D75-9C6D-D5144A00D785}"/>
              </a:ext>
            </a:extLst>
          </p:cNvPr>
          <p:cNvSpPr>
            <a:spLocks noChangeAspect="1" noChangeShapeType="1"/>
          </p:cNvSpPr>
          <p:nvPr/>
        </p:nvSpPr>
        <p:spPr bwMode="auto">
          <a:xfrm flipH="1">
            <a:off x="5075001" y="3574291"/>
            <a:ext cx="285816" cy="1154379"/>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407004" name="Text Box 28">
            <a:extLst>
              <a:ext uri="{FF2B5EF4-FFF2-40B4-BE49-F238E27FC236}">
                <a16:creationId xmlns:a16="http://schemas.microsoft.com/office/drawing/2014/main" id="{EE2FE13C-3E88-44BE-9E3E-4E0A1F3CE859}"/>
              </a:ext>
            </a:extLst>
          </p:cNvPr>
          <p:cNvSpPr txBox="1">
            <a:spLocks noChangeAspect="1" noChangeArrowheads="1"/>
          </p:cNvSpPr>
          <p:nvPr/>
        </p:nvSpPr>
        <p:spPr bwMode="auto">
          <a:xfrm>
            <a:off x="4984492" y="3028064"/>
            <a:ext cx="577984" cy="36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31</a:t>
            </a:r>
          </a:p>
        </p:txBody>
      </p:sp>
      <p:sp>
        <p:nvSpPr>
          <p:cNvPr id="1407005" name="Line 29">
            <a:extLst>
              <a:ext uri="{FF2B5EF4-FFF2-40B4-BE49-F238E27FC236}">
                <a16:creationId xmlns:a16="http://schemas.microsoft.com/office/drawing/2014/main" id="{45BC6B7C-B24F-4DCB-8991-CDE5F0EC6BBF}"/>
              </a:ext>
            </a:extLst>
          </p:cNvPr>
          <p:cNvSpPr>
            <a:spLocks noChangeAspect="1" noChangeShapeType="1"/>
          </p:cNvSpPr>
          <p:nvPr/>
        </p:nvSpPr>
        <p:spPr bwMode="auto">
          <a:xfrm>
            <a:off x="5995823" y="2246836"/>
            <a:ext cx="516820" cy="1190647"/>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407007" name="Line 31">
            <a:extLst>
              <a:ext uri="{FF2B5EF4-FFF2-40B4-BE49-F238E27FC236}">
                <a16:creationId xmlns:a16="http://schemas.microsoft.com/office/drawing/2014/main" id="{A580B00E-2061-4B20-8476-783B0B89D180}"/>
              </a:ext>
            </a:extLst>
          </p:cNvPr>
          <p:cNvSpPr>
            <a:spLocks noChangeAspect="1" noChangeShapeType="1"/>
          </p:cNvSpPr>
          <p:nvPr/>
        </p:nvSpPr>
        <p:spPr bwMode="auto">
          <a:xfrm flipH="1">
            <a:off x="5430683" y="2284942"/>
            <a:ext cx="501766" cy="1155968"/>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407008" name="Text Box 32">
            <a:extLst>
              <a:ext uri="{FF2B5EF4-FFF2-40B4-BE49-F238E27FC236}">
                <a16:creationId xmlns:a16="http://schemas.microsoft.com/office/drawing/2014/main" id="{AEA43C02-FD95-4940-A599-18BEC6D48DD7}"/>
              </a:ext>
            </a:extLst>
          </p:cNvPr>
          <p:cNvSpPr txBox="1">
            <a:spLocks noChangeAspect="1" noChangeArrowheads="1"/>
          </p:cNvSpPr>
          <p:nvPr/>
        </p:nvSpPr>
        <p:spPr bwMode="auto">
          <a:xfrm>
            <a:off x="5716499" y="1799055"/>
            <a:ext cx="577984" cy="36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52</a:t>
            </a:r>
          </a:p>
        </p:txBody>
      </p:sp>
      <p:sp>
        <p:nvSpPr>
          <p:cNvPr id="1406983" name="Oval 7">
            <a:extLst>
              <a:ext uri="{FF2B5EF4-FFF2-40B4-BE49-F238E27FC236}">
                <a16:creationId xmlns:a16="http://schemas.microsoft.com/office/drawing/2014/main" id="{F0A125BF-C856-4F41-B9BF-C0B2764E05EC}"/>
              </a:ext>
            </a:extLst>
          </p:cNvPr>
          <p:cNvSpPr>
            <a:spLocks noChangeArrowheads="1"/>
          </p:cNvSpPr>
          <p:nvPr/>
        </p:nvSpPr>
        <p:spPr bwMode="auto">
          <a:xfrm>
            <a:off x="4986080" y="4728670"/>
            <a:ext cx="108000" cy="108000"/>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406987" name="Text Box 11">
            <a:extLst>
              <a:ext uri="{FF2B5EF4-FFF2-40B4-BE49-F238E27FC236}">
                <a16:creationId xmlns:a16="http://schemas.microsoft.com/office/drawing/2014/main" id="{0BB07E54-7EB5-4055-B0F7-16AAE41C331C}"/>
              </a:ext>
            </a:extLst>
          </p:cNvPr>
          <p:cNvSpPr txBox="1">
            <a:spLocks noChangeArrowheads="1"/>
          </p:cNvSpPr>
          <p:nvPr/>
        </p:nvSpPr>
        <p:spPr bwMode="auto">
          <a:xfrm>
            <a:off x="4528774" y="6121230"/>
            <a:ext cx="252000" cy="324000"/>
          </a:xfrm>
          <a:prstGeom prst="rect">
            <a:avLst/>
          </a:prstGeom>
          <a:noFill/>
          <a:ln w="25400">
            <a:noFill/>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rPr>
              <a:t>7</a:t>
            </a:r>
          </a:p>
        </p:txBody>
      </p:sp>
      <p:sp>
        <p:nvSpPr>
          <p:cNvPr id="1406988" name="Oval 12">
            <a:extLst>
              <a:ext uri="{FF2B5EF4-FFF2-40B4-BE49-F238E27FC236}">
                <a16:creationId xmlns:a16="http://schemas.microsoft.com/office/drawing/2014/main" id="{FD6B03D3-EECB-4A96-B48A-96FB7F6F302F}"/>
              </a:ext>
            </a:extLst>
          </p:cNvPr>
          <p:cNvSpPr>
            <a:spLocks noChangeArrowheads="1"/>
          </p:cNvSpPr>
          <p:nvPr/>
        </p:nvSpPr>
        <p:spPr bwMode="auto">
          <a:xfrm>
            <a:off x="5348114" y="6024370"/>
            <a:ext cx="108000" cy="108000"/>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406991" name="Oval 15">
            <a:extLst>
              <a:ext uri="{FF2B5EF4-FFF2-40B4-BE49-F238E27FC236}">
                <a16:creationId xmlns:a16="http://schemas.microsoft.com/office/drawing/2014/main" id="{EE8DB2E2-511F-474C-BF10-F087366AC0E4}"/>
              </a:ext>
            </a:extLst>
          </p:cNvPr>
          <p:cNvSpPr>
            <a:spLocks noChangeArrowheads="1"/>
          </p:cNvSpPr>
          <p:nvPr/>
        </p:nvSpPr>
        <p:spPr bwMode="auto">
          <a:xfrm>
            <a:off x="6154751" y="4728670"/>
            <a:ext cx="108000" cy="108000"/>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406993" name="Oval 17">
            <a:extLst>
              <a:ext uri="{FF2B5EF4-FFF2-40B4-BE49-F238E27FC236}">
                <a16:creationId xmlns:a16="http://schemas.microsoft.com/office/drawing/2014/main" id="{A4840BB6-AAC6-4DE6-8AB8-72E613594276}"/>
              </a:ext>
            </a:extLst>
          </p:cNvPr>
          <p:cNvSpPr>
            <a:spLocks noChangeArrowheads="1"/>
          </p:cNvSpPr>
          <p:nvPr/>
        </p:nvSpPr>
        <p:spPr bwMode="auto">
          <a:xfrm>
            <a:off x="5697445" y="4728670"/>
            <a:ext cx="108000" cy="108000"/>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406995" name="Oval 19">
            <a:extLst>
              <a:ext uri="{FF2B5EF4-FFF2-40B4-BE49-F238E27FC236}">
                <a16:creationId xmlns:a16="http://schemas.microsoft.com/office/drawing/2014/main" id="{C2343BB2-76D8-4436-8536-5E3F12B3D608}"/>
              </a:ext>
            </a:extLst>
          </p:cNvPr>
          <p:cNvSpPr>
            <a:spLocks noChangeArrowheads="1"/>
          </p:cNvSpPr>
          <p:nvPr/>
        </p:nvSpPr>
        <p:spPr bwMode="auto">
          <a:xfrm>
            <a:off x="6853412" y="4728670"/>
            <a:ext cx="108000" cy="108000"/>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406998" name="Oval 22">
            <a:extLst>
              <a:ext uri="{FF2B5EF4-FFF2-40B4-BE49-F238E27FC236}">
                <a16:creationId xmlns:a16="http://schemas.microsoft.com/office/drawing/2014/main" id="{63782B56-EE2E-4030-B47C-5F39301225C0}"/>
              </a:ext>
            </a:extLst>
          </p:cNvPr>
          <p:cNvSpPr>
            <a:spLocks noChangeArrowheads="1"/>
          </p:cNvSpPr>
          <p:nvPr/>
        </p:nvSpPr>
        <p:spPr bwMode="auto">
          <a:xfrm>
            <a:off x="6504082" y="3434558"/>
            <a:ext cx="108000" cy="108000"/>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407002" name="Oval 26">
            <a:extLst>
              <a:ext uri="{FF2B5EF4-FFF2-40B4-BE49-F238E27FC236}">
                <a16:creationId xmlns:a16="http://schemas.microsoft.com/office/drawing/2014/main" id="{A472C9A9-7FC9-47DD-93F5-6B60CE146F5A}"/>
              </a:ext>
            </a:extLst>
          </p:cNvPr>
          <p:cNvSpPr>
            <a:spLocks noChangeArrowheads="1"/>
          </p:cNvSpPr>
          <p:nvPr/>
        </p:nvSpPr>
        <p:spPr bwMode="auto">
          <a:xfrm>
            <a:off x="5335411" y="3447261"/>
            <a:ext cx="108000" cy="108000"/>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407006" name="Oval 30">
            <a:extLst>
              <a:ext uri="{FF2B5EF4-FFF2-40B4-BE49-F238E27FC236}">
                <a16:creationId xmlns:a16="http://schemas.microsoft.com/office/drawing/2014/main" id="{7A2978E5-CFCE-47D1-BBC1-9A093CF22182}"/>
              </a:ext>
            </a:extLst>
          </p:cNvPr>
          <p:cNvSpPr>
            <a:spLocks noChangeArrowheads="1"/>
          </p:cNvSpPr>
          <p:nvPr/>
        </p:nvSpPr>
        <p:spPr bwMode="auto">
          <a:xfrm>
            <a:off x="5919746" y="2170616"/>
            <a:ext cx="108000" cy="108000"/>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
        <p:nvSpPr>
          <p:cNvPr id="1406984" name="Oval 8">
            <a:extLst>
              <a:ext uri="{FF2B5EF4-FFF2-40B4-BE49-F238E27FC236}">
                <a16:creationId xmlns:a16="http://schemas.microsoft.com/office/drawing/2014/main" id="{46B68919-D11D-4518-AC0F-28983E387810}"/>
              </a:ext>
            </a:extLst>
          </p:cNvPr>
          <p:cNvSpPr>
            <a:spLocks noChangeArrowheads="1"/>
          </p:cNvSpPr>
          <p:nvPr/>
        </p:nvSpPr>
        <p:spPr bwMode="auto">
          <a:xfrm>
            <a:off x="4643101" y="6024370"/>
            <a:ext cx="108000" cy="108000"/>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06979">
                                            <p:txEl>
                                              <p:pRg st="0" end="0"/>
                                            </p:txEl>
                                          </p:spTgt>
                                        </p:tgtEl>
                                        <p:attrNameLst>
                                          <p:attrName>style.visibility</p:attrName>
                                        </p:attrNameLst>
                                      </p:cBhvr>
                                      <p:to>
                                        <p:strVal val="visible"/>
                                      </p:to>
                                    </p:set>
                                    <p:anim calcmode="lin" valueType="num">
                                      <p:cBhvr additive="base">
                                        <p:cTn id="7" dur="500" fill="hold"/>
                                        <p:tgtEl>
                                          <p:spTgt spid="14069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069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406991"/>
                                        </p:tgtEl>
                                        <p:attrNameLst>
                                          <p:attrName>style.visibility</p:attrName>
                                        </p:attrNameLst>
                                      </p:cBhvr>
                                      <p:to>
                                        <p:strVal val="visible"/>
                                      </p:to>
                                    </p:set>
                                    <p:animEffect transition="in" filter="checkerboard(across)">
                                      <p:cBhvr>
                                        <p:cTn id="13" dur="500"/>
                                        <p:tgtEl>
                                          <p:spTgt spid="1406991"/>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406992"/>
                                        </p:tgtEl>
                                        <p:attrNameLst>
                                          <p:attrName>style.visibility</p:attrName>
                                        </p:attrNameLst>
                                      </p:cBhvr>
                                      <p:to>
                                        <p:strVal val="visible"/>
                                      </p:to>
                                    </p:set>
                                    <p:animEffect transition="in" filter="checkerboard(across)">
                                      <p:cBhvr>
                                        <p:cTn id="16" dur="500"/>
                                        <p:tgtEl>
                                          <p:spTgt spid="1406992"/>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406993"/>
                                        </p:tgtEl>
                                        <p:attrNameLst>
                                          <p:attrName>style.visibility</p:attrName>
                                        </p:attrNameLst>
                                      </p:cBhvr>
                                      <p:to>
                                        <p:strVal val="visible"/>
                                      </p:to>
                                    </p:set>
                                    <p:animEffect transition="in" filter="checkerboard(across)">
                                      <p:cBhvr>
                                        <p:cTn id="19" dur="500"/>
                                        <p:tgtEl>
                                          <p:spTgt spid="1406993"/>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406994"/>
                                        </p:tgtEl>
                                        <p:attrNameLst>
                                          <p:attrName>style.visibility</p:attrName>
                                        </p:attrNameLst>
                                      </p:cBhvr>
                                      <p:to>
                                        <p:strVal val="visible"/>
                                      </p:to>
                                    </p:set>
                                    <p:animEffect transition="in" filter="checkerboard(across)">
                                      <p:cBhvr>
                                        <p:cTn id="22" dur="500"/>
                                        <p:tgtEl>
                                          <p:spTgt spid="1406994"/>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1406995"/>
                                        </p:tgtEl>
                                        <p:attrNameLst>
                                          <p:attrName>style.visibility</p:attrName>
                                        </p:attrNameLst>
                                      </p:cBhvr>
                                      <p:to>
                                        <p:strVal val="visible"/>
                                      </p:to>
                                    </p:set>
                                    <p:animEffect transition="in" filter="checkerboard(across)">
                                      <p:cBhvr>
                                        <p:cTn id="25" dur="500"/>
                                        <p:tgtEl>
                                          <p:spTgt spid="1406995"/>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1406996"/>
                                        </p:tgtEl>
                                        <p:attrNameLst>
                                          <p:attrName>style.visibility</p:attrName>
                                        </p:attrNameLst>
                                      </p:cBhvr>
                                      <p:to>
                                        <p:strVal val="visible"/>
                                      </p:to>
                                    </p:set>
                                    <p:animEffect transition="in" filter="checkerboard(across)">
                                      <p:cBhvr>
                                        <p:cTn id="28" dur="500"/>
                                        <p:tgtEl>
                                          <p:spTgt spid="1406996"/>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1406984"/>
                                        </p:tgtEl>
                                        <p:attrNameLst>
                                          <p:attrName>style.visibility</p:attrName>
                                        </p:attrNameLst>
                                      </p:cBhvr>
                                      <p:to>
                                        <p:strVal val="visible"/>
                                      </p:to>
                                    </p:set>
                                    <p:animEffect transition="in" filter="checkerboard(across)">
                                      <p:cBhvr>
                                        <p:cTn id="31" dur="500"/>
                                        <p:tgtEl>
                                          <p:spTgt spid="1406984"/>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1406987"/>
                                        </p:tgtEl>
                                        <p:attrNameLst>
                                          <p:attrName>style.visibility</p:attrName>
                                        </p:attrNameLst>
                                      </p:cBhvr>
                                      <p:to>
                                        <p:strVal val="visible"/>
                                      </p:to>
                                    </p:set>
                                    <p:animEffect transition="in" filter="checkerboard(across)">
                                      <p:cBhvr>
                                        <p:cTn id="34" dur="500"/>
                                        <p:tgtEl>
                                          <p:spTgt spid="1406987"/>
                                        </p:tgtEl>
                                      </p:cBhvr>
                                    </p:animEffect>
                                  </p:childTnLst>
                                </p:cTn>
                              </p:par>
                              <p:par>
                                <p:cTn id="35" presetID="5" presetClass="entr" presetSubtype="10" fill="hold" grpId="0" nodeType="withEffect">
                                  <p:stCondLst>
                                    <p:cond delay="0"/>
                                  </p:stCondLst>
                                  <p:childTnLst>
                                    <p:set>
                                      <p:cBhvr>
                                        <p:cTn id="36" dur="1" fill="hold">
                                          <p:stCondLst>
                                            <p:cond delay="0"/>
                                          </p:stCondLst>
                                        </p:cTn>
                                        <p:tgtEl>
                                          <p:spTgt spid="1406988"/>
                                        </p:tgtEl>
                                        <p:attrNameLst>
                                          <p:attrName>style.visibility</p:attrName>
                                        </p:attrNameLst>
                                      </p:cBhvr>
                                      <p:to>
                                        <p:strVal val="visible"/>
                                      </p:to>
                                    </p:set>
                                    <p:animEffect transition="in" filter="checkerboard(across)">
                                      <p:cBhvr>
                                        <p:cTn id="37" dur="500"/>
                                        <p:tgtEl>
                                          <p:spTgt spid="1406988"/>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1406990"/>
                                        </p:tgtEl>
                                        <p:attrNameLst>
                                          <p:attrName>style.visibility</p:attrName>
                                        </p:attrNameLst>
                                      </p:cBhvr>
                                      <p:to>
                                        <p:strVal val="visible"/>
                                      </p:to>
                                    </p:set>
                                    <p:animEffect transition="in" filter="checkerboard(across)">
                                      <p:cBhvr>
                                        <p:cTn id="40" dur="500"/>
                                        <p:tgtEl>
                                          <p:spTgt spid="140699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5" presetClass="entr" presetSubtype="10" fill="hold" grpId="0" nodeType="clickEffect">
                                  <p:stCondLst>
                                    <p:cond delay="0"/>
                                  </p:stCondLst>
                                  <p:childTnLst>
                                    <p:set>
                                      <p:cBhvr>
                                        <p:cTn id="44" dur="1" fill="hold">
                                          <p:stCondLst>
                                            <p:cond delay="0"/>
                                          </p:stCondLst>
                                        </p:cTn>
                                        <p:tgtEl>
                                          <p:spTgt spid="1406983"/>
                                        </p:tgtEl>
                                        <p:attrNameLst>
                                          <p:attrName>style.visibility</p:attrName>
                                        </p:attrNameLst>
                                      </p:cBhvr>
                                      <p:to>
                                        <p:strVal val="visible"/>
                                      </p:to>
                                    </p:set>
                                    <p:animEffect transition="in" filter="checkerboard(across)">
                                      <p:cBhvr>
                                        <p:cTn id="45" dur="500"/>
                                        <p:tgtEl>
                                          <p:spTgt spid="1406983"/>
                                        </p:tgtEl>
                                      </p:cBhvr>
                                    </p:animEffect>
                                  </p:childTnLst>
                                </p:cTn>
                              </p:par>
                              <p:par>
                                <p:cTn id="46" presetID="5" presetClass="entr" presetSubtype="10" fill="hold" grpId="0" nodeType="withEffect">
                                  <p:stCondLst>
                                    <p:cond delay="0"/>
                                  </p:stCondLst>
                                  <p:childTnLst>
                                    <p:set>
                                      <p:cBhvr>
                                        <p:cTn id="47" dur="1" fill="hold">
                                          <p:stCondLst>
                                            <p:cond delay="0"/>
                                          </p:stCondLst>
                                        </p:cTn>
                                        <p:tgtEl>
                                          <p:spTgt spid="1406986"/>
                                        </p:tgtEl>
                                        <p:attrNameLst>
                                          <p:attrName>style.visibility</p:attrName>
                                        </p:attrNameLst>
                                      </p:cBhvr>
                                      <p:to>
                                        <p:strVal val="visible"/>
                                      </p:to>
                                    </p:set>
                                    <p:animEffect transition="in" filter="checkerboard(across)">
                                      <p:cBhvr>
                                        <p:cTn id="48" dur="500"/>
                                        <p:tgtEl>
                                          <p:spTgt spid="1406986"/>
                                        </p:tgtEl>
                                      </p:cBhvr>
                                    </p:animEffect>
                                  </p:childTnLst>
                                </p:cTn>
                              </p:par>
                              <p:par>
                                <p:cTn id="49" presetID="5" presetClass="entr" presetSubtype="10" fill="hold" nodeType="withEffect">
                                  <p:stCondLst>
                                    <p:cond delay="0"/>
                                  </p:stCondLst>
                                  <p:childTnLst>
                                    <p:set>
                                      <p:cBhvr>
                                        <p:cTn id="50" dur="1" fill="hold">
                                          <p:stCondLst>
                                            <p:cond delay="0"/>
                                          </p:stCondLst>
                                        </p:cTn>
                                        <p:tgtEl>
                                          <p:spTgt spid="1406985"/>
                                        </p:tgtEl>
                                        <p:attrNameLst>
                                          <p:attrName>style.visibility</p:attrName>
                                        </p:attrNameLst>
                                      </p:cBhvr>
                                      <p:to>
                                        <p:strVal val="visible"/>
                                      </p:to>
                                    </p:set>
                                    <p:animEffect transition="in" filter="checkerboard(across)">
                                      <p:cBhvr>
                                        <p:cTn id="51" dur="500"/>
                                        <p:tgtEl>
                                          <p:spTgt spid="1406985"/>
                                        </p:tgtEl>
                                      </p:cBhvr>
                                    </p:animEffect>
                                  </p:childTnLst>
                                </p:cTn>
                              </p:par>
                              <p:par>
                                <p:cTn id="52" presetID="5" presetClass="entr" presetSubtype="10" fill="hold" nodeType="withEffect">
                                  <p:stCondLst>
                                    <p:cond delay="0"/>
                                  </p:stCondLst>
                                  <p:childTnLst>
                                    <p:set>
                                      <p:cBhvr>
                                        <p:cTn id="53" dur="1" fill="hold">
                                          <p:stCondLst>
                                            <p:cond delay="0"/>
                                          </p:stCondLst>
                                        </p:cTn>
                                        <p:tgtEl>
                                          <p:spTgt spid="1406982"/>
                                        </p:tgtEl>
                                        <p:attrNameLst>
                                          <p:attrName>style.visibility</p:attrName>
                                        </p:attrNameLst>
                                      </p:cBhvr>
                                      <p:to>
                                        <p:strVal val="visible"/>
                                      </p:to>
                                    </p:set>
                                    <p:animEffect transition="in" filter="checkerboard(across)">
                                      <p:cBhvr>
                                        <p:cTn id="54" dur="500"/>
                                        <p:tgtEl>
                                          <p:spTgt spid="1406982"/>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5" presetClass="entr" presetSubtype="10" fill="hold" grpId="0" nodeType="clickEffect">
                                  <p:stCondLst>
                                    <p:cond delay="0"/>
                                  </p:stCondLst>
                                  <p:childTnLst>
                                    <p:set>
                                      <p:cBhvr>
                                        <p:cTn id="58" dur="1" fill="hold">
                                          <p:stCondLst>
                                            <p:cond delay="0"/>
                                          </p:stCondLst>
                                        </p:cTn>
                                        <p:tgtEl>
                                          <p:spTgt spid="1406998"/>
                                        </p:tgtEl>
                                        <p:attrNameLst>
                                          <p:attrName>style.visibility</p:attrName>
                                        </p:attrNameLst>
                                      </p:cBhvr>
                                      <p:to>
                                        <p:strVal val="visible"/>
                                      </p:to>
                                    </p:set>
                                    <p:animEffect transition="in" filter="checkerboard(across)">
                                      <p:cBhvr>
                                        <p:cTn id="59" dur="500"/>
                                        <p:tgtEl>
                                          <p:spTgt spid="1406998"/>
                                        </p:tgtEl>
                                      </p:cBhvr>
                                    </p:animEffect>
                                  </p:childTnLst>
                                </p:cTn>
                              </p:par>
                              <p:par>
                                <p:cTn id="60" presetID="5" presetClass="entr" presetSubtype="10" fill="hold" grpId="0" nodeType="withEffect">
                                  <p:stCondLst>
                                    <p:cond delay="0"/>
                                  </p:stCondLst>
                                  <p:childTnLst>
                                    <p:set>
                                      <p:cBhvr>
                                        <p:cTn id="61" dur="1" fill="hold">
                                          <p:stCondLst>
                                            <p:cond delay="0"/>
                                          </p:stCondLst>
                                        </p:cTn>
                                        <p:tgtEl>
                                          <p:spTgt spid="1407000"/>
                                        </p:tgtEl>
                                        <p:attrNameLst>
                                          <p:attrName>style.visibility</p:attrName>
                                        </p:attrNameLst>
                                      </p:cBhvr>
                                      <p:to>
                                        <p:strVal val="visible"/>
                                      </p:to>
                                    </p:set>
                                    <p:animEffect transition="in" filter="checkerboard(across)">
                                      <p:cBhvr>
                                        <p:cTn id="62" dur="500"/>
                                        <p:tgtEl>
                                          <p:spTgt spid="1407000"/>
                                        </p:tgtEl>
                                      </p:cBhvr>
                                    </p:animEffect>
                                  </p:childTnLst>
                                </p:cTn>
                              </p:par>
                              <p:par>
                                <p:cTn id="63" presetID="5" presetClass="entr" presetSubtype="10" fill="hold" nodeType="withEffect">
                                  <p:stCondLst>
                                    <p:cond delay="0"/>
                                  </p:stCondLst>
                                  <p:childTnLst>
                                    <p:set>
                                      <p:cBhvr>
                                        <p:cTn id="64" dur="1" fill="hold">
                                          <p:stCondLst>
                                            <p:cond delay="0"/>
                                          </p:stCondLst>
                                        </p:cTn>
                                        <p:tgtEl>
                                          <p:spTgt spid="1406999"/>
                                        </p:tgtEl>
                                        <p:attrNameLst>
                                          <p:attrName>style.visibility</p:attrName>
                                        </p:attrNameLst>
                                      </p:cBhvr>
                                      <p:to>
                                        <p:strVal val="visible"/>
                                      </p:to>
                                    </p:set>
                                    <p:animEffect transition="in" filter="checkerboard(across)">
                                      <p:cBhvr>
                                        <p:cTn id="65" dur="500"/>
                                        <p:tgtEl>
                                          <p:spTgt spid="1406999"/>
                                        </p:tgtEl>
                                      </p:cBhvr>
                                    </p:animEffect>
                                  </p:childTnLst>
                                </p:cTn>
                              </p:par>
                              <p:par>
                                <p:cTn id="66" presetID="5" presetClass="entr" presetSubtype="10" fill="hold" nodeType="withEffect">
                                  <p:stCondLst>
                                    <p:cond delay="0"/>
                                  </p:stCondLst>
                                  <p:childTnLst>
                                    <p:set>
                                      <p:cBhvr>
                                        <p:cTn id="67" dur="1" fill="hold">
                                          <p:stCondLst>
                                            <p:cond delay="0"/>
                                          </p:stCondLst>
                                        </p:cTn>
                                        <p:tgtEl>
                                          <p:spTgt spid="1406997"/>
                                        </p:tgtEl>
                                        <p:attrNameLst>
                                          <p:attrName>style.visibility</p:attrName>
                                        </p:attrNameLst>
                                      </p:cBhvr>
                                      <p:to>
                                        <p:strVal val="visible"/>
                                      </p:to>
                                    </p:set>
                                    <p:animEffect transition="in" filter="checkerboard(across)">
                                      <p:cBhvr>
                                        <p:cTn id="68" dur="500"/>
                                        <p:tgtEl>
                                          <p:spTgt spid="1406997"/>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5" presetClass="entr" presetSubtype="10" fill="hold" grpId="0" nodeType="clickEffect">
                                  <p:stCondLst>
                                    <p:cond delay="0"/>
                                  </p:stCondLst>
                                  <p:childTnLst>
                                    <p:set>
                                      <p:cBhvr>
                                        <p:cTn id="72" dur="1" fill="hold">
                                          <p:stCondLst>
                                            <p:cond delay="0"/>
                                          </p:stCondLst>
                                        </p:cTn>
                                        <p:tgtEl>
                                          <p:spTgt spid="1407002"/>
                                        </p:tgtEl>
                                        <p:attrNameLst>
                                          <p:attrName>style.visibility</p:attrName>
                                        </p:attrNameLst>
                                      </p:cBhvr>
                                      <p:to>
                                        <p:strVal val="visible"/>
                                      </p:to>
                                    </p:set>
                                    <p:animEffect transition="in" filter="checkerboard(across)">
                                      <p:cBhvr>
                                        <p:cTn id="73" dur="500"/>
                                        <p:tgtEl>
                                          <p:spTgt spid="1407002"/>
                                        </p:tgtEl>
                                      </p:cBhvr>
                                    </p:animEffect>
                                  </p:childTnLst>
                                </p:cTn>
                              </p:par>
                              <p:par>
                                <p:cTn id="74" presetID="5" presetClass="entr" presetSubtype="10" fill="hold" grpId="0" nodeType="withEffect">
                                  <p:stCondLst>
                                    <p:cond delay="0"/>
                                  </p:stCondLst>
                                  <p:childTnLst>
                                    <p:set>
                                      <p:cBhvr>
                                        <p:cTn id="75" dur="1" fill="hold">
                                          <p:stCondLst>
                                            <p:cond delay="0"/>
                                          </p:stCondLst>
                                        </p:cTn>
                                        <p:tgtEl>
                                          <p:spTgt spid="1407004"/>
                                        </p:tgtEl>
                                        <p:attrNameLst>
                                          <p:attrName>style.visibility</p:attrName>
                                        </p:attrNameLst>
                                      </p:cBhvr>
                                      <p:to>
                                        <p:strVal val="visible"/>
                                      </p:to>
                                    </p:set>
                                    <p:animEffect transition="in" filter="checkerboard(across)">
                                      <p:cBhvr>
                                        <p:cTn id="76" dur="500"/>
                                        <p:tgtEl>
                                          <p:spTgt spid="1407004"/>
                                        </p:tgtEl>
                                      </p:cBhvr>
                                    </p:animEffect>
                                  </p:childTnLst>
                                </p:cTn>
                              </p:par>
                              <p:par>
                                <p:cTn id="77" presetID="5" presetClass="entr" presetSubtype="10" fill="hold" nodeType="withEffect">
                                  <p:stCondLst>
                                    <p:cond delay="0"/>
                                  </p:stCondLst>
                                  <p:childTnLst>
                                    <p:set>
                                      <p:cBhvr>
                                        <p:cTn id="78" dur="1" fill="hold">
                                          <p:stCondLst>
                                            <p:cond delay="0"/>
                                          </p:stCondLst>
                                        </p:cTn>
                                        <p:tgtEl>
                                          <p:spTgt spid="1407003"/>
                                        </p:tgtEl>
                                        <p:attrNameLst>
                                          <p:attrName>style.visibility</p:attrName>
                                        </p:attrNameLst>
                                      </p:cBhvr>
                                      <p:to>
                                        <p:strVal val="visible"/>
                                      </p:to>
                                    </p:set>
                                    <p:animEffect transition="in" filter="checkerboard(across)">
                                      <p:cBhvr>
                                        <p:cTn id="79" dur="500"/>
                                        <p:tgtEl>
                                          <p:spTgt spid="1407003"/>
                                        </p:tgtEl>
                                      </p:cBhvr>
                                    </p:animEffect>
                                  </p:childTnLst>
                                </p:cTn>
                              </p:par>
                              <p:par>
                                <p:cTn id="80" presetID="5" presetClass="entr" presetSubtype="10" fill="hold" nodeType="withEffect">
                                  <p:stCondLst>
                                    <p:cond delay="0"/>
                                  </p:stCondLst>
                                  <p:childTnLst>
                                    <p:set>
                                      <p:cBhvr>
                                        <p:cTn id="81" dur="1" fill="hold">
                                          <p:stCondLst>
                                            <p:cond delay="0"/>
                                          </p:stCondLst>
                                        </p:cTn>
                                        <p:tgtEl>
                                          <p:spTgt spid="1407001"/>
                                        </p:tgtEl>
                                        <p:attrNameLst>
                                          <p:attrName>style.visibility</p:attrName>
                                        </p:attrNameLst>
                                      </p:cBhvr>
                                      <p:to>
                                        <p:strVal val="visible"/>
                                      </p:to>
                                    </p:set>
                                    <p:animEffect transition="in" filter="checkerboard(across)">
                                      <p:cBhvr>
                                        <p:cTn id="82" dur="500"/>
                                        <p:tgtEl>
                                          <p:spTgt spid="1407001"/>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5" presetClass="entr" presetSubtype="10" fill="hold" grpId="0" nodeType="clickEffect">
                                  <p:stCondLst>
                                    <p:cond delay="0"/>
                                  </p:stCondLst>
                                  <p:childTnLst>
                                    <p:set>
                                      <p:cBhvr>
                                        <p:cTn id="86" dur="1" fill="hold">
                                          <p:stCondLst>
                                            <p:cond delay="0"/>
                                          </p:stCondLst>
                                        </p:cTn>
                                        <p:tgtEl>
                                          <p:spTgt spid="1407006"/>
                                        </p:tgtEl>
                                        <p:attrNameLst>
                                          <p:attrName>style.visibility</p:attrName>
                                        </p:attrNameLst>
                                      </p:cBhvr>
                                      <p:to>
                                        <p:strVal val="visible"/>
                                      </p:to>
                                    </p:set>
                                    <p:animEffect transition="in" filter="checkerboard(across)">
                                      <p:cBhvr>
                                        <p:cTn id="87" dur="500"/>
                                        <p:tgtEl>
                                          <p:spTgt spid="1407006"/>
                                        </p:tgtEl>
                                      </p:cBhvr>
                                    </p:animEffect>
                                  </p:childTnLst>
                                </p:cTn>
                              </p:par>
                              <p:par>
                                <p:cTn id="88" presetID="5" presetClass="entr" presetSubtype="10" fill="hold" grpId="0" nodeType="withEffect">
                                  <p:stCondLst>
                                    <p:cond delay="0"/>
                                  </p:stCondLst>
                                  <p:childTnLst>
                                    <p:set>
                                      <p:cBhvr>
                                        <p:cTn id="89" dur="1" fill="hold">
                                          <p:stCondLst>
                                            <p:cond delay="0"/>
                                          </p:stCondLst>
                                        </p:cTn>
                                        <p:tgtEl>
                                          <p:spTgt spid="1407008"/>
                                        </p:tgtEl>
                                        <p:attrNameLst>
                                          <p:attrName>style.visibility</p:attrName>
                                        </p:attrNameLst>
                                      </p:cBhvr>
                                      <p:to>
                                        <p:strVal val="visible"/>
                                      </p:to>
                                    </p:set>
                                    <p:animEffect transition="in" filter="checkerboard(across)">
                                      <p:cBhvr>
                                        <p:cTn id="90" dur="500"/>
                                        <p:tgtEl>
                                          <p:spTgt spid="1407008"/>
                                        </p:tgtEl>
                                      </p:cBhvr>
                                    </p:animEffect>
                                  </p:childTnLst>
                                </p:cTn>
                              </p:par>
                              <p:par>
                                <p:cTn id="91" presetID="5" presetClass="entr" presetSubtype="10" fill="hold" nodeType="withEffect">
                                  <p:stCondLst>
                                    <p:cond delay="0"/>
                                  </p:stCondLst>
                                  <p:childTnLst>
                                    <p:set>
                                      <p:cBhvr>
                                        <p:cTn id="92" dur="1" fill="hold">
                                          <p:stCondLst>
                                            <p:cond delay="0"/>
                                          </p:stCondLst>
                                        </p:cTn>
                                        <p:tgtEl>
                                          <p:spTgt spid="1407007"/>
                                        </p:tgtEl>
                                        <p:attrNameLst>
                                          <p:attrName>style.visibility</p:attrName>
                                        </p:attrNameLst>
                                      </p:cBhvr>
                                      <p:to>
                                        <p:strVal val="visible"/>
                                      </p:to>
                                    </p:set>
                                    <p:animEffect transition="in" filter="checkerboard(across)">
                                      <p:cBhvr>
                                        <p:cTn id="93" dur="500"/>
                                        <p:tgtEl>
                                          <p:spTgt spid="1407007"/>
                                        </p:tgtEl>
                                      </p:cBhvr>
                                    </p:animEffect>
                                  </p:childTnLst>
                                </p:cTn>
                              </p:par>
                              <p:par>
                                <p:cTn id="94" presetID="5" presetClass="entr" presetSubtype="10" fill="hold" nodeType="withEffect">
                                  <p:stCondLst>
                                    <p:cond delay="0"/>
                                  </p:stCondLst>
                                  <p:childTnLst>
                                    <p:set>
                                      <p:cBhvr>
                                        <p:cTn id="95" dur="1" fill="hold">
                                          <p:stCondLst>
                                            <p:cond delay="0"/>
                                          </p:stCondLst>
                                        </p:cTn>
                                        <p:tgtEl>
                                          <p:spTgt spid="1407005"/>
                                        </p:tgtEl>
                                        <p:attrNameLst>
                                          <p:attrName>style.visibility</p:attrName>
                                        </p:attrNameLst>
                                      </p:cBhvr>
                                      <p:to>
                                        <p:strVal val="visible"/>
                                      </p:to>
                                    </p:set>
                                    <p:animEffect transition="in" filter="checkerboard(across)">
                                      <p:cBhvr>
                                        <p:cTn id="96" dur="500"/>
                                        <p:tgtEl>
                                          <p:spTgt spid="14070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6979" grpId="0" build="p"/>
      <p:bldP spid="1406986" grpId="0"/>
      <p:bldP spid="1406990" grpId="0"/>
      <p:bldP spid="1406992" grpId="0"/>
      <p:bldP spid="1406994" grpId="0"/>
      <p:bldP spid="1406996" grpId="0"/>
      <p:bldP spid="1407000" grpId="0"/>
      <p:bldP spid="1407004" grpId="0"/>
      <p:bldP spid="1407008" grpId="0"/>
      <p:bldP spid="1406983" grpId="0" animBg="1"/>
      <p:bldP spid="1406987" grpId="0"/>
      <p:bldP spid="1406988" grpId="0" animBg="1"/>
      <p:bldP spid="1406991" grpId="0" animBg="1"/>
      <p:bldP spid="1406993" grpId="0" animBg="1"/>
      <p:bldP spid="1406995" grpId="0" animBg="1"/>
      <p:bldP spid="1406998" grpId="0" animBg="1"/>
      <p:bldP spid="1407002" grpId="0" animBg="1"/>
      <p:bldP spid="1407006" grpId="0" animBg="1"/>
      <p:bldP spid="140698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a:extLst>
              <a:ext uri="{FF2B5EF4-FFF2-40B4-BE49-F238E27FC236}">
                <a16:creationId xmlns:a16="http://schemas.microsoft.com/office/drawing/2014/main" id="{F2E326D5-E79E-4F2F-AFD7-E3EAC0F2AB63}"/>
              </a:ext>
            </a:extLst>
          </p:cNvPr>
          <p:cNvSpPr>
            <a:spLocks noGrp="1" noChangeArrowheads="1"/>
          </p:cNvSpPr>
          <p:nvPr>
            <p:ph type="title"/>
          </p:nvPr>
        </p:nvSpPr>
        <p:spPr/>
        <p:txBody>
          <a:bodyPr/>
          <a:lstStyle/>
          <a:p>
            <a:pPr eaLnBrk="1" hangingPunct="1"/>
            <a:r>
              <a:rPr lang="zh-CN" altLang="en-US" dirty="0"/>
              <a:t>例</a:t>
            </a:r>
            <a:r>
              <a:rPr lang="en-US" altLang="zh-CN" dirty="0"/>
              <a:t>7.17</a:t>
            </a:r>
            <a:endParaRPr lang="zh-CN" altLang="en-US" dirty="0"/>
          </a:p>
        </p:txBody>
      </p:sp>
      <p:sp>
        <p:nvSpPr>
          <p:cNvPr id="1408003" name="Rectangle 3">
            <a:extLst>
              <a:ext uri="{FF2B5EF4-FFF2-40B4-BE49-F238E27FC236}">
                <a16:creationId xmlns:a16="http://schemas.microsoft.com/office/drawing/2014/main" id="{85DAC05D-55BD-47EC-B3D1-343A279F416F}"/>
              </a:ext>
            </a:extLst>
          </p:cNvPr>
          <p:cNvSpPr>
            <a:spLocks noGrp="1" noChangeArrowheads="1"/>
          </p:cNvSpPr>
          <p:nvPr>
            <p:ph type="body" idx="1"/>
          </p:nvPr>
        </p:nvSpPr>
        <p:spPr>
          <a:xfrm>
            <a:off x="879855" y="976845"/>
            <a:ext cx="10553320" cy="1908392"/>
          </a:xfrm>
        </p:spPr>
        <p:txBody>
          <a:bodyPr>
            <a:normAutofit/>
          </a:bodyPr>
          <a:lstStyle/>
          <a:p>
            <a:pPr marL="0" indent="648000">
              <a:lnSpc>
                <a:spcPct val="150000"/>
              </a:lnSpc>
              <a:buNone/>
            </a:pPr>
            <a:r>
              <a:rPr lang="zh-CN" altLang="en-US" dirty="0"/>
              <a:t>用机器分辨一些币值为</a:t>
            </a:r>
            <a:r>
              <a:rPr lang="en-US" altLang="zh-CN" dirty="0"/>
              <a:t>1</a:t>
            </a:r>
            <a:r>
              <a:rPr lang="zh-CN" altLang="en-US" dirty="0"/>
              <a:t>角、</a:t>
            </a:r>
            <a:r>
              <a:rPr lang="en-US" altLang="zh-CN" dirty="0"/>
              <a:t>5</a:t>
            </a:r>
            <a:r>
              <a:rPr lang="zh-CN" altLang="en-US" dirty="0"/>
              <a:t>角、</a:t>
            </a:r>
            <a:r>
              <a:rPr lang="en-US" altLang="zh-CN" dirty="0"/>
              <a:t>1</a:t>
            </a:r>
            <a:r>
              <a:rPr lang="zh-CN" altLang="en-US" dirty="0"/>
              <a:t>元的硬币，假设各种硬币出现的概率分别为</a:t>
            </a:r>
            <a:r>
              <a:rPr lang="en-US" altLang="zh-CN" dirty="0"/>
              <a:t>0.1</a:t>
            </a:r>
            <a:r>
              <a:rPr lang="zh-CN" altLang="en-US" dirty="0"/>
              <a:t>、</a:t>
            </a:r>
            <a:r>
              <a:rPr lang="en-US" altLang="zh-CN" dirty="0"/>
              <a:t>0.4</a:t>
            </a:r>
            <a:r>
              <a:rPr lang="zh-CN" altLang="en-US" dirty="0"/>
              <a:t>、</a:t>
            </a:r>
            <a:r>
              <a:rPr lang="en-US" altLang="zh-CN" dirty="0"/>
              <a:t>0.5</a:t>
            </a:r>
            <a:r>
              <a:rPr lang="zh-CN" altLang="en-US" dirty="0"/>
              <a:t>。问：如何设计一个分辨硬币的算法，使所需的时间最少（假设每做一次判别所用的时间相同，以此为一个时间单位）？</a:t>
            </a:r>
          </a:p>
        </p:txBody>
      </p:sp>
      <p:grpSp>
        <p:nvGrpSpPr>
          <p:cNvPr id="2" name="Group 40">
            <a:extLst>
              <a:ext uri="{FF2B5EF4-FFF2-40B4-BE49-F238E27FC236}">
                <a16:creationId xmlns:a16="http://schemas.microsoft.com/office/drawing/2014/main" id="{14C273B3-ED45-4B39-A087-D4FC982BC1B6}"/>
              </a:ext>
            </a:extLst>
          </p:cNvPr>
          <p:cNvGrpSpPr>
            <a:grpSpLocks/>
          </p:cNvGrpSpPr>
          <p:nvPr/>
        </p:nvGrpSpPr>
        <p:grpSpPr bwMode="auto">
          <a:xfrm>
            <a:off x="2497892" y="2869420"/>
            <a:ext cx="2686672" cy="2945495"/>
            <a:chOff x="612" y="2191"/>
            <a:chExt cx="1692" cy="1855"/>
          </a:xfrm>
        </p:grpSpPr>
        <p:sp>
          <p:nvSpPr>
            <p:cNvPr id="67611" name="Line 5">
              <a:extLst>
                <a:ext uri="{FF2B5EF4-FFF2-40B4-BE49-F238E27FC236}">
                  <a16:creationId xmlns:a16="http://schemas.microsoft.com/office/drawing/2014/main" id="{C9CBA788-27CF-48B4-B36D-DA15A635F3E3}"/>
                </a:ext>
              </a:extLst>
            </p:cNvPr>
            <p:cNvSpPr>
              <a:spLocks noChangeShapeType="1"/>
            </p:cNvSpPr>
            <p:nvPr/>
          </p:nvSpPr>
          <p:spPr bwMode="auto">
            <a:xfrm>
              <a:off x="1233" y="2486"/>
              <a:ext cx="453" cy="453"/>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7612" name="Oval 6">
              <a:extLst>
                <a:ext uri="{FF2B5EF4-FFF2-40B4-BE49-F238E27FC236}">
                  <a16:creationId xmlns:a16="http://schemas.microsoft.com/office/drawing/2014/main" id="{6F3D1987-C2E1-4EC0-92EF-0AD08E77BC82}"/>
                </a:ext>
              </a:extLst>
            </p:cNvPr>
            <p:cNvSpPr>
              <a:spLocks noChangeArrowheads="1"/>
            </p:cNvSpPr>
            <p:nvPr/>
          </p:nvSpPr>
          <p:spPr bwMode="auto">
            <a:xfrm>
              <a:off x="1195" y="2443"/>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67613" name="Oval 7">
              <a:extLst>
                <a:ext uri="{FF2B5EF4-FFF2-40B4-BE49-F238E27FC236}">
                  <a16:creationId xmlns:a16="http://schemas.microsoft.com/office/drawing/2014/main" id="{B9DCD0DD-973C-4101-8C5F-BB57F541BA21}"/>
                </a:ext>
              </a:extLst>
            </p:cNvPr>
            <p:cNvSpPr>
              <a:spLocks noChangeArrowheads="1"/>
            </p:cNvSpPr>
            <p:nvPr/>
          </p:nvSpPr>
          <p:spPr bwMode="auto">
            <a:xfrm>
              <a:off x="717" y="2935"/>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67614" name="Line 8">
              <a:extLst>
                <a:ext uri="{FF2B5EF4-FFF2-40B4-BE49-F238E27FC236}">
                  <a16:creationId xmlns:a16="http://schemas.microsoft.com/office/drawing/2014/main" id="{A0A67A21-28BC-4B90-BDEF-41A60B5DC94D}"/>
                </a:ext>
              </a:extLst>
            </p:cNvPr>
            <p:cNvSpPr>
              <a:spLocks noChangeShapeType="1"/>
            </p:cNvSpPr>
            <p:nvPr/>
          </p:nvSpPr>
          <p:spPr bwMode="auto">
            <a:xfrm flipH="1">
              <a:off x="749" y="2487"/>
              <a:ext cx="453" cy="453"/>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7615" name="Text Box 9">
              <a:extLst>
                <a:ext uri="{FF2B5EF4-FFF2-40B4-BE49-F238E27FC236}">
                  <a16:creationId xmlns:a16="http://schemas.microsoft.com/office/drawing/2014/main" id="{51F1C3E9-70B7-4232-87E1-9F59E5B098E1}"/>
                </a:ext>
              </a:extLst>
            </p:cNvPr>
            <p:cNvSpPr txBox="1">
              <a:spLocks noChangeArrowheads="1"/>
            </p:cNvSpPr>
            <p:nvPr/>
          </p:nvSpPr>
          <p:spPr bwMode="auto">
            <a:xfrm>
              <a:off x="1134" y="2191"/>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1</a:t>
              </a:r>
            </a:p>
          </p:txBody>
        </p:sp>
        <p:sp>
          <p:nvSpPr>
            <p:cNvPr id="67616" name="Text Box 10">
              <a:extLst>
                <a:ext uri="{FF2B5EF4-FFF2-40B4-BE49-F238E27FC236}">
                  <a16:creationId xmlns:a16="http://schemas.microsoft.com/office/drawing/2014/main" id="{8DB501F7-8046-43C6-9524-E3ECEEFE61B4}"/>
                </a:ext>
              </a:extLst>
            </p:cNvPr>
            <p:cNvSpPr txBox="1">
              <a:spLocks noChangeArrowheads="1"/>
            </p:cNvSpPr>
            <p:nvPr/>
          </p:nvSpPr>
          <p:spPr bwMode="auto">
            <a:xfrm>
              <a:off x="612" y="2991"/>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0.5</a:t>
              </a:r>
            </a:p>
          </p:txBody>
        </p:sp>
        <p:sp>
          <p:nvSpPr>
            <p:cNvPr id="67618" name="Line 12">
              <a:extLst>
                <a:ext uri="{FF2B5EF4-FFF2-40B4-BE49-F238E27FC236}">
                  <a16:creationId xmlns:a16="http://schemas.microsoft.com/office/drawing/2014/main" id="{613F21D3-5451-485F-83AA-C2CADECAF2FE}"/>
                </a:ext>
              </a:extLst>
            </p:cNvPr>
            <p:cNvSpPr>
              <a:spLocks noChangeShapeType="1"/>
            </p:cNvSpPr>
            <p:nvPr/>
          </p:nvSpPr>
          <p:spPr bwMode="auto">
            <a:xfrm>
              <a:off x="1701" y="2971"/>
              <a:ext cx="453" cy="453"/>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7619" name="Oval 13">
              <a:extLst>
                <a:ext uri="{FF2B5EF4-FFF2-40B4-BE49-F238E27FC236}">
                  <a16:creationId xmlns:a16="http://schemas.microsoft.com/office/drawing/2014/main" id="{7F7B6AF6-EDAF-4C5D-97FD-4DED4C61FF85}"/>
                </a:ext>
              </a:extLst>
            </p:cNvPr>
            <p:cNvSpPr>
              <a:spLocks noChangeArrowheads="1"/>
            </p:cNvSpPr>
            <p:nvPr/>
          </p:nvSpPr>
          <p:spPr bwMode="auto">
            <a:xfrm>
              <a:off x="1185" y="3420"/>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67620" name="Line 14">
              <a:extLst>
                <a:ext uri="{FF2B5EF4-FFF2-40B4-BE49-F238E27FC236}">
                  <a16:creationId xmlns:a16="http://schemas.microsoft.com/office/drawing/2014/main" id="{3BF9E40A-256A-4545-92E1-381332CE0BC0}"/>
                </a:ext>
              </a:extLst>
            </p:cNvPr>
            <p:cNvSpPr>
              <a:spLocks noChangeShapeType="1"/>
            </p:cNvSpPr>
            <p:nvPr/>
          </p:nvSpPr>
          <p:spPr bwMode="auto">
            <a:xfrm flipH="1">
              <a:off x="1217" y="2971"/>
              <a:ext cx="453" cy="454"/>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7621" name="Oval 15">
              <a:extLst>
                <a:ext uri="{FF2B5EF4-FFF2-40B4-BE49-F238E27FC236}">
                  <a16:creationId xmlns:a16="http://schemas.microsoft.com/office/drawing/2014/main" id="{F04CB6EC-2DC6-4C88-A2C2-0A14D19894DF}"/>
                </a:ext>
              </a:extLst>
            </p:cNvPr>
            <p:cNvSpPr>
              <a:spLocks noChangeArrowheads="1"/>
            </p:cNvSpPr>
            <p:nvPr/>
          </p:nvSpPr>
          <p:spPr bwMode="auto">
            <a:xfrm>
              <a:off x="1672" y="2935"/>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67622" name="Text Box 16">
              <a:extLst>
                <a:ext uri="{FF2B5EF4-FFF2-40B4-BE49-F238E27FC236}">
                  <a16:creationId xmlns:a16="http://schemas.microsoft.com/office/drawing/2014/main" id="{DD695F85-BC97-4CFB-B6F7-62D677D2B9A4}"/>
                </a:ext>
              </a:extLst>
            </p:cNvPr>
            <p:cNvSpPr txBox="1">
              <a:spLocks noChangeArrowheads="1"/>
            </p:cNvSpPr>
            <p:nvPr/>
          </p:nvSpPr>
          <p:spPr bwMode="auto">
            <a:xfrm>
              <a:off x="1672" y="2721"/>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0.5</a:t>
              </a:r>
            </a:p>
          </p:txBody>
        </p:sp>
        <p:sp>
          <p:nvSpPr>
            <p:cNvPr id="67623" name="Text Box 17">
              <a:extLst>
                <a:ext uri="{FF2B5EF4-FFF2-40B4-BE49-F238E27FC236}">
                  <a16:creationId xmlns:a16="http://schemas.microsoft.com/office/drawing/2014/main" id="{66122984-1D24-40D6-B304-62BA514BFAF7}"/>
                </a:ext>
              </a:extLst>
            </p:cNvPr>
            <p:cNvSpPr txBox="1">
              <a:spLocks noChangeArrowheads="1"/>
            </p:cNvSpPr>
            <p:nvPr/>
          </p:nvSpPr>
          <p:spPr bwMode="auto">
            <a:xfrm>
              <a:off x="1075" y="3490"/>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ea typeface="+mn-ea"/>
                </a:rPr>
                <a:t>0.4</a:t>
              </a:r>
            </a:p>
          </p:txBody>
        </p:sp>
        <p:sp>
          <p:nvSpPr>
            <p:cNvPr id="67624" name="Text Box 18">
              <a:extLst>
                <a:ext uri="{FF2B5EF4-FFF2-40B4-BE49-F238E27FC236}">
                  <a16:creationId xmlns:a16="http://schemas.microsoft.com/office/drawing/2014/main" id="{989593C3-3E98-4F1F-B2B3-3F377AE3C94A}"/>
                </a:ext>
              </a:extLst>
            </p:cNvPr>
            <p:cNvSpPr txBox="1">
              <a:spLocks noChangeArrowheads="1"/>
            </p:cNvSpPr>
            <p:nvPr/>
          </p:nvSpPr>
          <p:spPr bwMode="auto">
            <a:xfrm>
              <a:off x="2031" y="3480"/>
              <a:ext cx="273" cy="233"/>
            </a:xfrm>
            <a:prstGeom prst="rect">
              <a:avLst/>
            </a:prstGeom>
            <a:noFill/>
            <a:ln w="25400">
              <a:noFill/>
              <a:miter lim="800000"/>
              <a:headEnd/>
              <a:tailEnd type="none" w="sm" len="med"/>
            </a:ln>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rPr>
                <a:t>0.1</a:t>
              </a:r>
            </a:p>
          </p:txBody>
        </p:sp>
        <p:sp>
          <p:nvSpPr>
            <p:cNvPr id="67625" name="Text Box 19">
              <a:extLst>
                <a:ext uri="{FF2B5EF4-FFF2-40B4-BE49-F238E27FC236}">
                  <a16:creationId xmlns:a16="http://schemas.microsoft.com/office/drawing/2014/main" id="{C812FA11-72C6-405B-9ADE-7ED579449B1F}"/>
                </a:ext>
              </a:extLst>
            </p:cNvPr>
            <p:cNvSpPr txBox="1">
              <a:spLocks noChangeArrowheads="1"/>
            </p:cNvSpPr>
            <p:nvPr/>
          </p:nvSpPr>
          <p:spPr bwMode="auto">
            <a:xfrm>
              <a:off x="1322" y="3813"/>
              <a:ext cx="27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7030A0"/>
                  </a:solidFill>
                  <a:latin typeface="+mn-lt"/>
                  <a:ea typeface="+mn-ea"/>
                </a:rPr>
                <a:t>(a)</a:t>
              </a:r>
            </a:p>
          </p:txBody>
        </p:sp>
        <p:sp>
          <p:nvSpPr>
            <p:cNvPr id="67617" name="Oval 11">
              <a:extLst>
                <a:ext uri="{FF2B5EF4-FFF2-40B4-BE49-F238E27FC236}">
                  <a16:creationId xmlns:a16="http://schemas.microsoft.com/office/drawing/2014/main" id="{D6367DA2-AE6B-4429-B4A1-8F77406B0CF6}"/>
                </a:ext>
              </a:extLst>
            </p:cNvPr>
            <p:cNvSpPr>
              <a:spLocks noChangeArrowheads="1"/>
            </p:cNvSpPr>
            <p:nvPr/>
          </p:nvSpPr>
          <p:spPr bwMode="auto">
            <a:xfrm>
              <a:off x="2140" y="3420"/>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grpSp>
      <p:grpSp>
        <p:nvGrpSpPr>
          <p:cNvPr id="3" name="Group 41">
            <a:extLst>
              <a:ext uri="{FF2B5EF4-FFF2-40B4-BE49-F238E27FC236}">
                <a16:creationId xmlns:a16="http://schemas.microsoft.com/office/drawing/2014/main" id="{3DE49081-ED22-4B03-A146-F9B7C60B9F9C}"/>
              </a:ext>
            </a:extLst>
          </p:cNvPr>
          <p:cNvGrpSpPr>
            <a:grpSpLocks/>
          </p:cNvGrpSpPr>
          <p:nvPr/>
        </p:nvGrpSpPr>
        <p:grpSpPr bwMode="auto">
          <a:xfrm>
            <a:off x="6783547" y="2820194"/>
            <a:ext cx="2874040" cy="2943907"/>
            <a:chOff x="3311" y="2160"/>
            <a:chExt cx="1810" cy="1854"/>
          </a:xfrm>
        </p:grpSpPr>
        <p:sp>
          <p:nvSpPr>
            <p:cNvPr id="67592" name="Line 20">
              <a:extLst>
                <a:ext uri="{FF2B5EF4-FFF2-40B4-BE49-F238E27FC236}">
                  <a16:creationId xmlns:a16="http://schemas.microsoft.com/office/drawing/2014/main" id="{D807307B-82F8-4BDF-896B-D9F0EF70E08C}"/>
                </a:ext>
              </a:extLst>
            </p:cNvPr>
            <p:cNvSpPr>
              <a:spLocks noChangeShapeType="1"/>
            </p:cNvSpPr>
            <p:nvPr/>
          </p:nvSpPr>
          <p:spPr bwMode="auto">
            <a:xfrm>
              <a:off x="3932" y="2455"/>
              <a:ext cx="453" cy="453"/>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7593" name="Oval 21">
              <a:extLst>
                <a:ext uri="{FF2B5EF4-FFF2-40B4-BE49-F238E27FC236}">
                  <a16:creationId xmlns:a16="http://schemas.microsoft.com/office/drawing/2014/main" id="{21107556-08D5-48D5-8C80-53805FF701A9}"/>
                </a:ext>
              </a:extLst>
            </p:cNvPr>
            <p:cNvSpPr>
              <a:spLocks noChangeArrowheads="1"/>
            </p:cNvSpPr>
            <p:nvPr/>
          </p:nvSpPr>
          <p:spPr bwMode="auto">
            <a:xfrm>
              <a:off x="3894" y="2412"/>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67594" name="Oval 22">
              <a:extLst>
                <a:ext uri="{FF2B5EF4-FFF2-40B4-BE49-F238E27FC236}">
                  <a16:creationId xmlns:a16="http://schemas.microsoft.com/office/drawing/2014/main" id="{232D5842-45E9-401D-9FCF-7F14AF6AEFD8}"/>
                </a:ext>
              </a:extLst>
            </p:cNvPr>
            <p:cNvSpPr>
              <a:spLocks noChangeArrowheads="1"/>
            </p:cNvSpPr>
            <p:nvPr/>
          </p:nvSpPr>
          <p:spPr bwMode="auto">
            <a:xfrm>
              <a:off x="3416" y="2904"/>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67595" name="Line 23">
              <a:extLst>
                <a:ext uri="{FF2B5EF4-FFF2-40B4-BE49-F238E27FC236}">
                  <a16:creationId xmlns:a16="http://schemas.microsoft.com/office/drawing/2014/main" id="{6C882A67-25D1-4DE3-8F5D-4EE5EDD6F4B5}"/>
                </a:ext>
              </a:extLst>
            </p:cNvPr>
            <p:cNvSpPr>
              <a:spLocks noChangeShapeType="1"/>
            </p:cNvSpPr>
            <p:nvPr/>
          </p:nvSpPr>
          <p:spPr bwMode="auto">
            <a:xfrm flipH="1">
              <a:off x="3448" y="2456"/>
              <a:ext cx="453" cy="453"/>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7596" name="Text Box 24">
              <a:extLst>
                <a:ext uri="{FF2B5EF4-FFF2-40B4-BE49-F238E27FC236}">
                  <a16:creationId xmlns:a16="http://schemas.microsoft.com/office/drawing/2014/main" id="{B52815A7-AFBA-4805-AE3D-52468E94F0BF}"/>
                </a:ext>
              </a:extLst>
            </p:cNvPr>
            <p:cNvSpPr txBox="1">
              <a:spLocks noChangeArrowheads="1"/>
            </p:cNvSpPr>
            <p:nvPr/>
          </p:nvSpPr>
          <p:spPr bwMode="auto">
            <a:xfrm>
              <a:off x="3556" y="2160"/>
              <a:ext cx="71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zh-CN" altLang="en-US" sz="2400" b="1" dirty="0">
                  <a:latin typeface="+mn-lt"/>
                  <a:ea typeface="+mn-ea"/>
                </a:rPr>
                <a:t>是否</a:t>
              </a:r>
              <a:r>
                <a:rPr lang="en-US" altLang="zh-CN" sz="2400" b="1" dirty="0">
                  <a:latin typeface="+mn-lt"/>
                  <a:ea typeface="+mn-ea"/>
                </a:rPr>
                <a:t>1</a:t>
              </a:r>
              <a:r>
                <a:rPr lang="zh-CN" altLang="en-US" sz="2400" b="1" dirty="0">
                  <a:latin typeface="+mn-lt"/>
                  <a:ea typeface="+mn-ea"/>
                </a:rPr>
                <a:t>元</a:t>
              </a:r>
            </a:p>
          </p:txBody>
        </p:sp>
        <p:sp>
          <p:nvSpPr>
            <p:cNvPr id="67597" name="Text Box 25">
              <a:extLst>
                <a:ext uri="{FF2B5EF4-FFF2-40B4-BE49-F238E27FC236}">
                  <a16:creationId xmlns:a16="http://schemas.microsoft.com/office/drawing/2014/main" id="{9110DBD9-6453-45B5-A5F5-2DBA953DCD42}"/>
                </a:ext>
              </a:extLst>
            </p:cNvPr>
            <p:cNvSpPr txBox="1">
              <a:spLocks noChangeArrowheads="1"/>
            </p:cNvSpPr>
            <p:nvPr/>
          </p:nvSpPr>
          <p:spPr bwMode="auto">
            <a:xfrm>
              <a:off x="3311" y="2960"/>
              <a:ext cx="36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rPr>
                <a:t>1</a:t>
              </a:r>
              <a:r>
                <a:rPr lang="zh-CN" altLang="en-US" sz="2400" b="1" dirty="0">
                  <a:latin typeface="+mn-lt"/>
                  <a:ea typeface="+mn-ea"/>
                </a:rPr>
                <a:t>元</a:t>
              </a:r>
            </a:p>
          </p:txBody>
        </p:sp>
        <p:sp>
          <p:nvSpPr>
            <p:cNvPr id="67598" name="Oval 26">
              <a:extLst>
                <a:ext uri="{FF2B5EF4-FFF2-40B4-BE49-F238E27FC236}">
                  <a16:creationId xmlns:a16="http://schemas.microsoft.com/office/drawing/2014/main" id="{288F1568-A23C-4422-9061-DF1688B2E44E}"/>
                </a:ext>
              </a:extLst>
            </p:cNvPr>
            <p:cNvSpPr>
              <a:spLocks noChangeArrowheads="1"/>
            </p:cNvSpPr>
            <p:nvPr/>
          </p:nvSpPr>
          <p:spPr bwMode="auto">
            <a:xfrm>
              <a:off x="4839" y="3389"/>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67599" name="Line 27">
              <a:extLst>
                <a:ext uri="{FF2B5EF4-FFF2-40B4-BE49-F238E27FC236}">
                  <a16:creationId xmlns:a16="http://schemas.microsoft.com/office/drawing/2014/main" id="{9B7251E1-AFE0-4F8F-928F-25F4D58EDAC0}"/>
                </a:ext>
              </a:extLst>
            </p:cNvPr>
            <p:cNvSpPr>
              <a:spLocks noChangeShapeType="1"/>
            </p:cNvSpPr>
            <p:nvPr/>
          </p:nvSpPr>
          <p:spPr bwMode="auto">
            <a:xfrm>
              <a:off x="4399" y="2939"/>
              <a:ext cx="454" cy="454"/>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7600" name="Oval 28">
              <a:extLst>
                <a:ext uri="{FF2B5EF4-FFF2-40B4-BE49-F238E27FC236}">
                  <a16:creationId xmlns:a16="http://schemas.microsoft.com/office/drawing/2014/main" id="{35A5F486-60C4-47E8-A7C1-12354115C03D}"/>
                </a:ext>
              </a:extLst>
            </p:cNvPr>
            <p:cNvSpPr>
              <a:spLocks noChangeArrowheads="1"/>
            </p:cNvSpPr>
            <p:nvPr/>
          </p:nvSpPr>
          <p:spPr bwMode="auto">
            <a:xfrm>
              <a:off x="3884" y="3389"/>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67601" name="Line 29">
              <a:extLst>
                <a:ext uri="{FF2B5EF4-FFF2-40B4-BE49-F238E27FC236}">
                  <a16:creationId xmlns:a16="http://schemas.microsoft.com/office/drawing/2014/main" id="{B045D370-255F-4BCA-B7E0-94FCAC16D07F}"/>
                </a:ext>
              </a:extLst>
            </p:cNvPr>
            <p:cNvSpPr>
              <a:spLocks noChangeShapeType="1"/>
            </p:cNvSpPr>
            <p:nvPr/>
          </p:nvSpPr>
          <p:spPr bwMode="auto">
            <a:xfrm flipH="1">
              <a:off x="3916" y="2940"/>
              <a:ext cx="453" cy="453"/>
            </a:xfrm>
            <a:prstGeom prst="line">
              <a:avLst/>
            </a:prstGeom>
            <a:noFill/>
            <a:ln w="25400">
              <a:solidFill>
                <a:srgbClr val="000000"/>
              </a:solidFill>
              <a:round/>
              <a:headEnd/>
              <a:tailEnd type="none" w="sm" len="me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7602" name="Oval 30">
              <a:extLst>
                <a:ext uri="{FF2B5EF4-FFF2-40B4-BE49-F238E27FC236}">
                  <a16:creationId xmlns:a16="http://schemas.microsoft.com/office/drawing/2014/main" id="{92DC934F-D78A-4FFC-9045-0BFF07CD30A4}"/>
                </a:ext>
              </a:extLst>
            </p:cNvPr>
            <p:cNvSpPr>
              <a:spLocks noChangeArrowheads="1"/>
            </p:cNvSpPr>
            <p:nvPr/>
          </p:nvSpPr>
          <p:spPr bwMode="auto">
            <a:xfrm>
              <a:off x="4371" y="2904"/>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a typeface="+mn-ea"/>
              </a:endParaRPr>
            </a:p>
          </p:txBody>
        </p:sp>
        <p:sp>
          <p:nvSpPr>
            <p:cNvPr id="67603" name="Text Box 31">
              <a:extLst>
                <a:ext uri="{FF2B5EF4-FFF2-40B4-BE49-F238E27FC236}">
                  <a16:creationId xmlns:a16="http://schemas.microsoft.com/office/drawing/2014/main" id="{0339C663-192D-4135-A6D6-32FE6C187227}"/>
                </a:ext>
              </a:extLst>
            </p:cNvPr>
            <p:cNvSpPr txBox="1">
              <a:spLocks noChangeArrowheads="1"/>
            </p:cNvSpPr>
            <p:nvPr/>
          </p:nvSpPr>
          <p:spPr bwMode="auto">
            <a:xfrm>
              <a:off x="3394" y="2534"/>
              <a:ext cx="22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zh-CN" altLang="en-US" sz="2400" b="1" dirty="0">
                  <a:latin typeface="+mn-lt"/>
                  <a:ea typeface="+mn-ea"/>
                </a:rPr>
                <a:t>是</a:t>
              </a:r>
            </a:p>
          </p:txBody>
        </p:sp>
        <p:sp>
          <p:nvSpPr>
            <p:cNvPr id="67604" name="Text Box 32">
              <a:extLst>
                <a:ext uri="{FF2B5EF4-FFF2-40B4-BE49-F238E27FC236}">
                  <a16:creationId xmlns:a16="http://schemas.microsoft.com/office/drawing/2014/main" id="{A3A48BD5-7B21-45EB-B0BA-B0F40DE0AB8E}"/>
                </a:ext>
              </a:extLst>
            </p:cNvPr>
            <p:cNvSpPr txBox="1">
              <a:spLocks noChangeArrowheads="1"/>
            </p:cNvSpPr>
            <p:nvPr/>
          </p:nvSpPr>
          <p:spPr bwMode="auto">
            <a:xfrm>
              <a:off x="3722" y="3459"/>
              <a:ext cx="36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rPr>
                <a:t>5</a:t>
              </a:r>
              <a:r>
                <a:rPr lang="zh-CN" altLang="en-US" sz="2400" b="1" dirty="0">
                  <a:latin typeface="+mn-lt"/>
                  <a:ea typeface="+mn-ea"/>
                </a:rPr>
                <a:t>角</a:t>
              </a:r>
            </a:p>
          </p:txBody>
        </p:sp>
        <p:sp>
          <p:nvSpPr>
            <p:cNvPr id="67605" name="Text Box 33">
              <a:extLst>
                <a:ext uri="{FF2B5EF4-FFF2-40B4-BE49-F238E27FC236}">
                  <a16:creationId xmlns:a16="http://schemas.microsoft.com/office/drawing/2014/main" id="{EABDC6C9-960D-4DE6-8E01-C9D6CD995B7B}"/>
                </a:ext>
              </a:extLst>
            </p:cNvPr>
            <p:cNvSpPr txBox="1">
              <a:spLocks noChangeArrowheads="1"/>
            </p:cNvSpPr>
            <p:nvPr/>
          </p:nvSpPr>
          <p:spPr bwMode="auto">
            <a:xfrm>
              <a:off x="4678" y="3449"/>
              <a:ext cx="36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ea typeface="+mn-ea"/>
                </a:rPr>
                <a:t>1</a:t>
              </a:r>
              <a:r>
                <a:rPr lang="zh-CN" altLang="en-US" sz="2400" b="1" dirty="0">
                  <a:latin typeface="+mn-lt"/>
                  <a:ea typeface="+mn-ea"/>
                </a:rPr>
                <a:t>角</a:t>
              </a:r>
            </a:p>
          </p:txBody>
        </p:sp>
        <p:sp>
          <p:nvSpPr>
            <p:cNvPr id="67606" name="Text Box 34">
              <a:extLst>
                <a:ext uri="{FF2B5EF4-FFF2-40B4-BE49-F238E27FC236}">
                  <a16:creationId xmlns:a16="http://schemas.microsoft.com/office/drawing/2014/main" id="{03C8B578-753F-418B-A342-9D92A47B243E}"/>
                </a:ext>
              </a:extLst>
            </p:cNvPr>
            <p:cNvSpPr txBox="1">
              <a:spLocks noChangeArrowheads="1"/>
            </p:cNvSpPr>
            <p:nvPr/>
          </p:nvSpPr>
          <p:spPr bwMode="auto">
            <a:xfrm>
              <a:off x="4020" y="3781"/>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7030A0"/>
                  </a:solidFill>
                  <a:latin typeface="+mn-lt"/>
                  <a:ea typeface="+mn-ea"/>
                </a:rPr>
                <a:t>(b)</a:t>
              </a:r>
            </a:p>
          </p:txBody>
        </p:sp>
        <p:sp>
          <p:nvSpPr>
            <p:cNvPr id="67607" name="Text Box 35">
              <a:extLst>
                <a:ext uri="{FF2B5EF4-FFF2-40B4-BE49-F238E27FC236}">
                  <a16:creationId xmlns:a16="http://schemas.microsoft.com/office/drawing/2014/main" id="{63B4C697-BB12-46B5-B5D5-B112878F3F65}"/>
                </a:ext>
              </a:extLst>
            </p:cNvPr>
            <p:cNvSpPr txBox="1">
              <a:spLocks noChangeArrowheads="1"/>
            </p:cNvSpPr>
            <p:nvPr/>
          </p:nvSpPr>
          <p:spPr bwMode="auto">
            <a:xfrm>
              <a:off x="4410" y="2711"/>
              <a:ext cx="71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zh-CN" altLang="en-US" sz="2400" b="1" dirty="0">
                  <a:latin typeface="+mn-lt"/>
                  <a:ea typeface="+mn-ea"/>
                </a:rPr>
                <a:t>是否</a:t>
              </a:r>
              <a:r>
                <a:rPr lang="en-US" altLang="zh-CN" sz="2400" b="1" dirty="0">
                  <a:latin typeface="+mn-lt"/>
                  <a:ea typeface="+mn-ea"/>
                </a:rPr>
                <a:t>5</a:t>
              </a:r>
              <a:r>
                <a:rPr lang="zh-CN" altLang="en-US" sz="2400" b="1" dirty="0">
                  <a:latin typeface="+mn-lt"/>
                  <a:ea typeface="+mn-ea"/>
                </a:rPr>
                <a:t>角</a:t>
              </a:r>
            </a:p>
          </p:txBody>
        </p:sp>
        <p:sp>
          <p:nvSpPr>
            <p:cNvPr id="67608" name="Text Box 36">
              <a:extLst>
                <a:ext uri="{FF2B5EF4-FFF2-40B4-BE49-F238E27FC236}">
                  <a16:creationId xmlns:a16="http://schemas.microsoft.com/office/drawing/2014/main" id="{7527C600-47F0-4FF5-92AF-50FF0AC52331}"/>
                </a:ext>
              </a:extLst>
            </p:cNvPr>
            <p:cNvSpPr txBox="1">
              <a:spLocks noChangeArrowheads="1"/>
            </p:cNvSpPr>
            <p:nvPr/>
          </p:nvSpPr>
          <p:spPr bwMode="auto">
            <a:xfrm>
              <a:off x="4197" y="2534"/>
              <a:ext cx="22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zh-CN" altLang="en-US" sz="2400" b="1" dirty="0">
                  <a:latin typeface="+mn-lt"/>
                  <a:ea typeface="+mn-ea"/>
                </a:rPr>
                <a:t>否</a:t>
              </a:r>
            </a:p>
          </p:txBody>
        </p:sp>
        <p:sp>
          <p:nvSpPr>
            <p:cNvPr id="67609" name="Text Box 37">
              <a:extLst>
                <a:ext uri="{FF2B5EF4-FFF2-40B4-BE49-F238E27FC236}">
                  <a16:creationId xmlns:a16="http://schemas.microsoft.com/office/drawing/2014/main" id="{835A6AAE-ECED-44B1-AABB-0FA267EBF336}"/>
                </a:ext>
              </a:extLst>
            </p:cNvPr>
            <p:cNvSpPr txBox="1">
              <a:spLocks noChangeArrowheads="1"/>
            </p:cNvSpPr>
            <p:nvPr/>
          </p:nvSpPr>
          <p:spPr bwMode="auto">
            <a:xfrm>
              <a:off x="3867" y="3025"/>
              <a:ext cx="22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zh-CN" altLang="en-US" sz="2400" b="1">
                  <a:latin typeface="+mn-lt"/>
                  <a:ea typeface="+mn-ea"/>
                </a:rPr>
                <a:t>是</a:t>
              </a:r>
            </a:p>
          </p:txBody>
        </p:sp>
        <p:sp>
          <p:nvSpPr>
            <p:cNvPr id="67610" name="Text Box 38">
              <a:extLst>
                <a:ext uri="{FF2B5EF4-FFF2-40B4-BE49-F238E27FC236}">
                  <a16:creationId xmlns:a16="http://schemas.microsoft.com/office/drawing/2014/main" id="{7EB39A2F-6631-480D-99BB-4DEF58C9E556}"/>
                </a:ext>
              </a:extLst>
            </p:cNvPr>
            <p:cNvSpPr txBox="1">
              <a:spLocks noChangeArrowheads="1"/>
            </p:cNvSpPr>
            <p:nvPr/>
          </p:nvSpPr>
          <p:spPr bwMode="auto">
            <a:xfrm>
              <a:off x="4669" y="3025"/>
              <a:ext cx="22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sm" len="me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zh-CN" altLang="en-US" sz="2400" b="1">
                  <a:latin typeface="+mn-lt"/>
                  <a:ea typeface="+mn-ea"/>
                </a:rPr>
                <a:t>否</a:t>
              </a:r>
            </a:p>
          </p:txBody>
        </p:sp>
      </p:grpSp>
      <p:sp>
        <p:nvSpPr>
          <p:cNvPr id="1408039" name="Rectangle 39">
            <a:extLst>
              <a:ext uri="{FF2B5EF4-FFF2-40B4-BE49-F238E27FC236}">
                <a16:creationId xmlns:a16="http://schemas.microsoft.com/office/drawing/2014/main" id="{209B4E34-F985-4C43-9A41-BCB3D685F651}"/>
              </a:ext>
            </a:extLst>
          </p:cNvPr>
          <p:cNvSpPr>
            <a:spLocks noChangeArrowheads="1"/>
          </p:cNvSpPr>
          <p:nvPr/>
        </p:nvSpPr>
        <p:spPr bwMode="auto">
          <a:xfrm>
            <a:off x="1815108" y="5920471"/>
            <a:ext cx="8606242" cy="633523"/>
          </a:xfrm>
          <a:prstGeom prst="rect">
            <a:avLst/>
          </a:prstGeom>
          <a:solidFill>
            <a:srgbClr val="FFFF66"/>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0" tIns="72017" rIns="0" bIns="72017" anchor="ctr">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lnSpc>
                <a:spcPct val="150000"/>
              </a:lnSpc>
              <a:spcBef>
                <a:spcPts val="600"/>
              </a:spcBef>
            </a:pPr>
            <a:r>
              <a:rPr kumimoji="1" lang="zh-CN" altLang="en-US" sz="2400" b="1" dirty="0">
                <a:solidFill>
                  <a:srgbClr val="800080"/>
                </a:solidFill>
                <a:latin typeface="+mn-lt"/>
                <a:ea typeface="+mn-ea"/>
              </a:rPr>
              <a:t>所需时间：</a:t>
            </a:r>
            <a:r>
              <a:rPr kumimoji="1" lang="en-US" altLang="zh-CN" sz="2400" b="1" dirty="0">
                <a:solidFill>
                  <a:srgbClr val="800080"/>
                </a:solidFill>
                <a:latin typeface="+mn-lt"/>
                <a:ea typeface="+mn-ea"/>
              </a:rPr>
              <a:t>2×0.1+2×0.4+1×0.5 = 1.5(</a:t>
            </a:r>
            <a:r>
              <a:rPr kumimoji="1" lang="zh-CN" altLang="en-US" sz="2400" b="1" dirty="0">
                <a:solidFill>
                  <a:srgbClr val="800080"/>
                </a:solidFill>
                <a:latin typeface="+mn-lt"/>
                <a:ea typeface="+mn-ea"/>
              </a:rPr>
              <a:t>时间单位</a:t>
            </a:r>
            <a:r>
              <a:rPr kumimoji="1" lang="en-US" altLang="zh-CN" sz="2400" b="1" dirty="0">
                <a:solidFill>
                  <a:srgbClr val="800080"/>
                </a:solidFill>
                <a:latin typeface="+mn-lt"/>
                <a:ea typeface="+mn-ea"/>
              </a:rPr>
              <a:t>)</a:t>
            </a:r>
            <a:r>
              <a:rPr kumimoji="1" lang="zh-CN" altLang="en-US" sz="2400" b="1" dirty="0">
                <a:solidFill>
                  <a:srgbClr val="800080"/>
                </a:solidFill>
                <a:latin typeface="+mn-lt"/>
                <a:ea typeface="+mn-ea"/>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08003">
                                            <p:txEl>
                                              <p:pRg st="0" end="0"/>
                                            </p:txEl>
                                          </p:spTgt>
                                        </p:tgtEl>
                                        <p:attrNameLst>
                                          <p:attrName>style.visibility</p:attrName>
                                        </p:attrNameLst>
                                      </p:cBhvr>
                                      <p:to>
                                        <p:strVal val="visible"/>
                                      </p:to>
                                    </p:set>
                                    <p:anim calcmode="lin" valueType="num">
                                      <p:cBhvr additive="base">
                                        <p:cTn id="7" dur="500" fill="hold"/>
                                        <p:tgtEl>
                                          <p:spTgt spid="14080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080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5"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4"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5"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6" dur="1000" fill="hold"/>
                                        <p:tgtEl>
                                          <p:spTgt spid="2"/>
                                        </p:tgtEl>
                                        <p:attrNameLst>
                                          <p:attrName>ppt_h</p:attrName>
                                        </p:attrNameLst>
                                      </p:cBhvr>
                                      <p:tavLst>
                                        <p:tav tm="0">
                                          <p:val>
                                            <p:strVal val="#ppt_h"/>
                                          </p:val>
                                        </p:tav>
                                        <p:tav tm="100000">
                                          <p:val>
                                            <p:strVal val="#ppt_h"/>
                                          </p:val>
                                        </p:tav>
                                      </p:tavLst>
                                    </p:anim>
                                    <p:anim calcmode="lin" valueType="num">
                                      <p:cBhvr>
                                        <p:cTn id="17"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8"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9"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20" dur="1000" decel="50000">
                                          <p:stCondLst>
                                            <p:cond delay="0"/>
                                          </p:stCondLst>
                                        </p:cTn>
                                        <p:tgtEl>
                                          <p:spTgt spid="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5"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26"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7"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28" dur="1000" fill="hold"/>
                                        <p:tgtEl>
                                          <p:spTgt spid="3"/>
                                        </p:tgtEl>
                                        <p:attrNameLst>
                                          <p:attrName>ppt_h</p:attrName>
                                        </p:attrNameLst>
                                      </p:cBhvr>
                                      <p:tavLst>
                                        <p:tav tm="0">
                                          <p:val>
                                            <p:strVal val="#ppt_h"/>
                                          </p:val>
                                        </p:tav>
                                        <p:tav tm="100000">
                                          <p:val>
                                            <p:strVal val="#ppt_h"/>
                                          </p:val>
                                        </p:tav>
                                      </p:tavLst>
                                    </p:anim>
                                    <p:anim calcmode="lin" valueType="num">
                                      <p:cBhvr>
                                        <p:cTn id="29"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0"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1"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32" dur="1000" decel="50000">
                                          <p:stCondLst>
                                            <p:cond delay="0"/>
                                          </p:stCondLst>
                                        </p:cTn>
                                        <p:tgtEl>
                                          <p:spTgt spid="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08039"/>
                                        </p:tgtEl>
                                        <p:attrNameLst>
                                          <p:attrName>style.visibility</p:attrName>
                                        </p:attrNameLst>
                                      </p:cBhvr>
                                      <p:to>
                                        <p:strVal val="visible"/>
                                      </p:to>
                                    </p:set>
                                    <p:anim calcmode="lin" valueType="num">
                                      <p:cBhvr additive="base">
                                        <p:cTn id="37" dur="500" fill="hold"/>
                                        <p:tgtEl>
                                          <p:spTgt spid="1408039"/>
                                        </p:tgtEl>
                                        <p:attrNameLst>
                                          <p:attrName>ppt_x</p:attrName>
                                        </p:attrNameLst>
                                      </p:cBhvr>
                                      <p:tavLst>
                                        <p:tav tm="0">
                                          <p:val>
                                            <p:strVal val="#ppt_x"/>
                                          </p:val>
                                        </p:tav>
                                        <p:tav tm="100000">
                                          <p:val>
                                            <p:strVal val="#ppt_x"/>
                                          </p:val>
                                        </p:tav>
                                      </p:tavLst>
                                    </p:anim>
                                    <p:anim calcmode="lin" valueType="num">
                                      <p:cBhvr additive="base">
                                        <p:cTn id="38" dur="500" fill="hold"/>
                                        <p:tgtEl>
                                          <p:spTgt spid="14080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8003" grpId="0" build="p"/>
      <p:bldP spid="140803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a:extLst>
              <a:ext uri="{FF2B5EF4-FFF2-40B4-BE49-F238E27FC236}">
                <a16:creationId xmlns:a16="http://schemas.microsoft.com/office/drawing/2014/main" id="{142D2481-711E-497F-85F5-5C25F88CD4B8}"/>
              </a:ext>
            </a:extLst>
          </p:cNvPr>
          <p:cNvSpPr>
            <a:spLocks noGrp="1" noChangeArrowheads="1"/>
          </p:cNvSpPr>
          <p:nvPr>
            <p:ph type="title"/>
          </p:nvPr>
        </p:nvSpPr>
        <p:spPr/>
        <p:txBody>
          <a:bodyPr/>
          <a:lstStyle/>
          <a:p>
            <a:pPr eaLnBrk="1" hangingPunct="1"/>
            <a:r>
              <a:rPr lang="zh-CN" altLang="en-US" dirty="0"/>
              <a:t>例</a:t>
            </a:r>
            <a:r>
              <a:rPr lang="en-US" altLang="zh-CN" dirty="0"/>
              <a:t>7.18</a:t>
            </a:r>
            <a:endParaRPr lang="zh-CN" altLang="en-US" dirty="0"/>
          </a:p>
        </p:txBody>
      </p:sp>
      <p:sp>
        <p:nvSpPr>
          <p:cNvPr id="1409027" name="Rectangle 3">
            <a:extLst>
              <a:ext uri="{FF2B5EF4-FFF2-40B4-BE49-F238E27FC236}">
                <a16:creationId xmlns:a16="http://schemas.microsoft.com/office/drawing/2014/main" id="{FF5F9368-A427-4246-B515-D03EC2453318}"/>
              </a:ext>
            </a:extLst>
          </p:cNvPr>
          <p:cNvSpPr>
            <a:spLocks noGrp="1" noChangeArrowheads="1"/>
          </p:cNvSpPr>
          <p:nvPr>
            <p:ph type="body" idx="1"/>
          </p:nvPr>
        </p:nvSpPr>
        <p:spPr>
          <a:xfrm>
            <a:off x="612776" y="980324"/>
            <a:ext cx="6851965" cy="5649869"/>
          </a:xfrm>
        </p:spPr>
        <p:txBody>
          <a:bodyPr>
            <a:normAutofit/>
          </a:bodyPr>
          <a:lstStyle/>
          <a:p>
            <a:pPr marL="0" indent="0">
              <a:lnSpc>
                <a:spcPct val="150000"/>
              </a:lnSpc>
              <a:spcBef>
                <a:spcPts val="600"/>
              </a:spcBef>
              <a:buNone/>
            </a:pPr>
            <a:r>
              <a:rPr lang="zh-CN" altLang="en-US" dirty="0"/>
              <a:t>已知字母</a:t>
            </a:r>
            <a:r>
              <a:rPr lang="en-US" altLang="zh-CN" dirty="0"/>
              <a:t>A</a:t>
            </a:r>
            <a:r>
              <a:rPr lang="zh-CN" altLang="en-US" dirty="0"/>
              <a:t>、</a:t>
            </a:r>
            <a:r>
              <a:rPr lang="en-US" altLang="zh-CN" dirty="0"/>
              <a:t>B</a:t>
            </a:r>
            <a:r>
              <a:rPr lang="zh-CN" altLang="en-US" dirty="0"/>
              <a:t>、</a:t>
            </a:r>
            <a:r>
              <a:rPr lang="en-US" altLang="zh-CN" dirty="0"/>
              <a:t>C</a:t>
            </a:r>
            <a:r>
              <a:rPr lang="zh-CN" altLang="en-US" dirty="0"/>
              <a:t>、</a:t>
            </a:r>
            <a:r>
              <a:rPr lang="en-US" altLang="zh-CN" dirty="0"/>
              <a:t>D</a:t>
            </a:r>
            <a:r>
              <a:rPr lang="zh-CN" altLang="en-US" dirty="0"/>
              <a:t>、</a:t>
            </a:r>
            <a:r>
              <a:rPr lang="en-US" altLang="zh-CN" dirty="0"/>
              <a:t>E</a:t>
            </a:r>
            <a:r>
              <a:rPr lang="zh-CN" altLang="en-US" dirty="0"/>
              <a:t>、</a:t>
            </a:r>
            <a:r>
              <a:rPr lang="en-US" altLang="zh-CN" dirty="0"/>
              <a:t>F</a:t>
            </a:r>
            <a:r>
              <a:rPr lang="zh-CN" altLang="en-US" dirty="0"/>
              <a:t>出现的频率如下：</a:t>
            </a:r>
          </a:p>
          <a:p>
            <a:pPr marL="0" indent="0" algn="ctr">
              <a:lnSpc>
                <a:spcPct val="150000"/>
              </a:lnSpc>
              <a:spcBef>
                <a:spcPts val="600"/>
              </a:spcBef>
              <a:buNone/>
            </a:pPr>
            <a:r>
              <a:rPr lang="en-US" altLang="zh-CN" dirty="0"/>
              <a:t>A——30</a:t>
            </a:r>
            <a:r>
              <a:rPr lang="zh-CN" altLang="en-US" dirty="0"/>
              <a:t>％，</a:t>
            </a:r>
            <a:r>
              <a:rPr lang="en-US" altLang="zh-CN" dirty="0"/>
              <a:t>B——25</a:t>
            </a:r>
            <a:r>
              <a:rPr lang="zh-CN" altLang="en-US" dirty="0"/>
              <a:t>％，</a:t>
            </a:r>
            <a:r>
              <a:rPr lang="en-US" altLang="zh-CN" dirty="0"/>
              <a:t>C——20</a:t>
            </a:r>
            <a:r>
              <a:rPr lang="zh-CN" altLang="en-US" dirty="0"/>
              <a:t>％</a:t>
            </a:r>
          </a:p>
          <a:p>
            <a:pPr marL="0" indent="0" algn="ctr">
              <a:lnSpc>
                <a:spcPct val="150000"/>
              </a:lnSpc>
              <a:spcBef>
                <a:spcPts val="600"/>
              </a:spcBef>
              <a:buNone/>
            </a:pPr>
            <a:r>
              <a:rPr lang="en-US" altLang="zh-CN" dirty="0"/>
              <a:t>D——10</a:t>
            </a:r>
            <a:r>
              <a:rPr lang="zh-CN" altLang="en-US" dirty="0"/>
              <a:t>％，</a:t>
            </a:r>
            <a:r>
              <a:rPr lang="en-US" altLang="zh-CN" dirty="0"/>
              <a:t>E——10</a:t>
            </a:r>
            <a:r>
              <a:rPr lang="zh-CN" altLang="en-US" dirty="0"/>
              <a:t>％，</a:t>
            </a:r>
            <a:r>
              <a:rPr lang="en-US" altLang="zh-CN" dirty="0"/>
              <a:t>F—— 5</a:t>
            </a:r>
            <a:r>
              <a:rPr lang="zh-CN" altLang="en-US" dirty="0"/>
              <a:t>％</a:t>
            </a:r>
          </a:p>
          <a:p>
            <a:pPr marL="0" indent="0">
              <a:lnSpc>
                <a:spcPct val="150000"/>
              </a:lnSpc>
              <a:spcBef>
                <a:spcPts val="600"/>
              </a:spcBef>
              <a:buNone/>
            </a:pPr>
            <a:r>
              <a:rPr lang="zh-CN" altLang="en-US" dirty="0"/>
              <a:t>构造一个表示</a:t>
            </a:r>
            <a:r>
              <a:rPr lang="en-US" altLang="zh-CN" dirty="0"/>
              <a:t>A</a:t>
            </a:r>
            <a:r>
              <a:rPr lang="zh-CN" altLang="en-US" dirty="0"/>
              <a:t>、</a:t>
            </a:r>
            <a:r>
              <a:rPr lang="en-US" altLang="zh-CN" dirty="0"/>
              <a:t>B</a:t>
            </a:r>
            <a:r>
              <a:rPr lang="zh-CN" altLang="en-US" dirty="0"/>
              <a:t>、</a:t>
            </a:r>
            <a:r>
              <a:rPr lang="en-US" altLang="zh-CN" dirty="0"/>
              <a:t>C</a:t>
            </a:r>
            <a:r>
              <a:rPr lang="zh-CN" altLang="en-US" dirty="0"/>
              <a:t>、</a:t>
            </a:r>
            <a:r>
              <a:rPr lang="en-US" altLang="zh-CN" dirty="0"/>
              <a:t>D</a:t>
            </a:r>
            <a:r>
              <a:rPr lang="zh-CN" altLang="en-US" dirty="0"/>
              <a:t>、</a:t>
            </a:r>
            <a:r>
              <a:rPr lang="en-US" altLang="zh-CN" dirty="0"/>
              <a:t>E</a:t>
            </a:r>
            <a:r>
              <a:rPr lang="zh-CN" altLang="en-US" dirty="0"/>
              <a:t>、</a:t>
            </a:r>
            <a:r>
              <a:rPr lang="en-US" altLang="zh-CN" dirty="0"/>
              <a:t>F</a:t>
            </a:r>
            <a:r>
              <a:rPr lang="zh-CN" altLang="en-US" dirty="0"/>
              <a:t>前缀码，使得传输的二进制位最少。</a:t>
            </a:r>
          </a:p>
          <a:p>
            <a:pPr marL="0" indent="0">
              <a:lnSpc>
                <a:spcPct val="150000"/>
              </a:lnSpc>
              <a:spcBef>
                <a:spcPts val="600"/>
              </a:spcBef>
              <a:buNone/>
            </a:pPr>
            <a:r>
              <a:rPr lang="zh-CN" altLang="en-US" dirty="0">
                <a:solidFill>
                  <a:srgbClr val="C00000"/>
                </a:solidFill>
              </a:rPr>
              <a:t>解</a:t>
            </a:r>
          </a:p>
          <a:p>
            <a:pPr marL="0" indent="0">
              <a:lnSpc>
                <a:spcPct val="150000"/>
              </a:lnSpc>
              <a:spcBef>
                <a:spcPts val="600"/>
              </a:spcBef>
              <a:buNone/>
            </a:pPr>
            <a:r>
              <a:rPr lang="zh-CN" altLang="en-US" dirty="0">
                <a:solidFill>
                  <a:schemeClr val="accent1"/>
                </a:solidFill>
              </a:rPr>
              <a:t>（</a:t>
            </a:r>
            <a:r>
              <a:rPr lang="en-US" altLang="zh-CN" dirty="0">
                <a:solidFill>
                  <a:schemeClr val="accent1"/>
                </a:solidFill>
              </a:rPr>
              <a:t>1</a:t>
            </a:r>
            <a:r>
              <a:rPr lang="zh-CN" altLang="en-US" dirty="0">
                <a:solidFill>
                  <a:schemeClr val="accent1"/>
                </a:solidFill>
              </a:rPr>
              <a:t>）</a:t>
            </a:r>
            <a:r>
              <a:rPr lang="zh-CN" altLang="en-US" dirty="0"/>
              <a:t>求带权</a:t>
            </a:r>
            <a:r>
              <a:rPr lang="en-US" altLang="zh-CN" dirty="0"/>
              <a:t>30, 25, 20, 10, 10, 5</a:t>
            </a:r>
          </a:p>
          <a:p>
            <a:pPr marL="0" indent="0">
              <a:lnSpc>
                <a:spcPct val="150000"/>
              </a:lnSpc>
              <a:spcBef>
                <a:spcPts val="600"/>
              </a:spcBef>
              <a:buNone/>
            </a:pPr>
            <a:r>
              <a:rPr lang="en-US" altLang="zh-CN" dirty="0"/>
              <a:t>         </a:t>
            </a:r>
            <a:r>
              <a:rPr lang="zh-CN" altLang="en-US" dirty="0"/>
              <a:t>的最优二元树</a:t>
            </a:r>
            <a:r>
              <a:rPr lang="en-US" altLang="zh-CN" dirty="0"/>
              <a:t>T</a:t>
            </a:r>
            <a:r>
              <a:rPr lang="zh-CN" altLang="en-US" dirty="0"/>
              <a:t>。</a:t>
            </a:r>
          </a:p>
          <a:p>
            <a:pPr marL="0" indent="0">
              <a:lnSpc>
                <a:spcPct val="150000"/>
              </a:lnSpc>
              <a:spcBef>
                <a:spcPts val="600"/>
              </a:spcBef>
              <a:buNone/>
            </a:pPr>
            <a:r>
              <a:rPr lang="zh-CN" altLang="en-US" dirty="0">
                <a:solidFill>
                  <a:schemeClr val="accent1"/>
                </a:solidFill>
              </a:rPr>
              <a:t>（</a:t>
            </a:r>
            <a:r>
              <a:rPr lang="en-US" altLang="zh-CN" dirty="0">
                <a:solidFill>
                  <a:schemeClr val="accent1"/>
                </a:solidFill>
              </a:rPr>
              <a:t>2</a:t>
            </a:r>
            <a:r>
              <a:rPr lang="zh-CN" altLang="en-US" dirty="0">
                <a:solidFill>
                  <a:schemeClr val="accent1"/>
                </a:solidFill>
              </a:rPr>
              <a:t>）</a:t>
            </a:r>
            <a:r>
              <a:rPr lang="zh-CN" altLang="en-US" dirty="0"/>
              <a:t>在</a:t>
            </a:r>
            <a:r>
              <a:rPr lang="en-US" altLang="zh-CN" dirty="0"/>
              <a:t>T</a:t>
            </a:r>
            <a:r>
              <a:rPr lang="zh-CN" altLang="en-US" dirty="0"/>
              <a:t>上求一个前缀码。</a:t>
            </a:r>
          </a:p>
        </p:txBody>
      </p:sp>
      <p:grpSp>
        <p:nvGrpSpPr>
          <p:cNvPr id="2" name="Group 41">
            <a:extLst>
              <a:ext uri="{FF2B5EF4-FFF2-40B4-BE49-F238E27FC236}">
                <a16:creationId xmlns:a16="http://schemas.microsoft.com/office/drawing/2014/main" id="{1CC767EA-D201-4E64-BF72-EF282FCD19B3}"/>
              </a:ext>
            </a:extLst>
          </p:cNvPr>
          <p:cNvGrpSpPr>
            <a:grpSpLocks noChangeAspect="1"/>
          </p:cNvGrpSpPr>
          <p:nvPr/>
        </p:nvGrpSpPr>
        <p:grpSpPr bwMode="auto">
          <a:xfrm>
            <a:off x="7305775" y="1067594"/>
            <a:ext cx="4356000" cy="4202525"/>
            <a:chOff x="1247" y="1560"/>
            <a:chExt cx="2299" cy="2218"/>
          </a:xfrm>
        </p:grpSpPr>
        <p:sp>
          <p:nvSpPr>
            <p:cNvPr id="68648" name="Line 43">
              <a:extLst>
                <a:ext uri="{FF2B5EF4-FFF2-40B4-BE49-F238E27FC236}">
                  <a16:creationId xmlns:a16="http://schemas.microsoft.com/office/drawing/2014/main" id="{E611BF92-0BE6-421B-9AF3-0A0051C89F6F}"/>
                </a:ext>
              </a:extLst>
            </p:cNvPr>
            <p:cNvSpPr>
              <a:spLocks noChangeShapeType="1"/>
            </p:cNvSpPr>
            <p:nvPr/>
          </p:nvSpPr>
          <p:spPr bwMode="auto">
            <a:xfrm flipH="1">
              <a:off x="2239" y="1780"/>
              <a:ext cx="418" cy="32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8649" name="Line 44">
              <a:extLst>
                <a:ext uri="{FF2B5EF4-FFF2-40B4-BE49-F238E27FC236}">
                  <a16:creationId xmlns:a16="http://schemas.microsoft.com/office/drawing/2014/main" id="{165BBB37-1E32-4C04-A198-9976A72440D5}"/>
                </a:ext>
              </a:extLst>
            </p:cNvPr>
            <p:cNvSpPr>
              <a:spLocks noChangeShapeType="1"/>
            </p:cNvSpPr>
            <p:nvPr/>
          </p:nvSpPr>
          <p:spPr bwMode="auto">
            <a:xfrm flipH="1" flipV="1">
              <a:off x="2712" y="1774"/>
              <a:ext cx="456" cy="34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8651" name="Line 46">
              <a:extLst>
                <a:ext uri="{FF2B5EF4-FFF2-40B4-BE49-F238E27FC236}">
                  <a16:creationId xmlns:a16="http://schemas.microsoft.com/office/drawing/2014/main" id="{E8005C60-AD4B-4F7D-9A31-3029DCCA82B6}"/>
                </a:ext>
              </a:extLst>
            </p:cNvPr>
            <p:cNvSpPr>
              <a:spLocks noChangeAspect="1" noChangeShapeType="1"/>
            </p:cNvSpPr>
            <p:nvPr/>
          </p:nvSpPr>
          <p:spPr bwMode="auto">
            <a:xfrm flipH="1">
              <a:off x="1906" y="2127"/>
              <a:ext cx="306" cy="30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8652" name="Line 47">
              <a:extLst>
                <a:ext uri="{FF2B5EF4-FFF2-40B4-BE49-F238E27FC236}">
                  <a16:creationId xmlns:a16="http://schemas.microsoft.com/office/drawing/2014/main" id="{07377F30-A9D3-421D-B297-4207990DF2DA}"/>
                </a:ext>
              </a:extLst>
            </p:cNvPr>
            <p:cNvSpPr>
              <a:spLocks noChangeAspect="1" noChangeShapeType="1"/>
            </p:cNvSpPr>
            <p:nvPr/>
          </p:nvSpPr>
          <p:spPr bwMode="auto">
            <a:xfrm flipH="1" flipV="1">
              <a:off x="2240" y="2127"/>
              <a:ext cx="306" cy="30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8655" name="Line 50">
              <a:extLst>
                <a:ext uri="{FF2B5EF4-FFF2-40B4-BE49-F238E27FC236}">
                  <a16:creationId xmlns:a16="http://schemas.microsoft.com/office/drawing/2014/main" id="{C69B786A-0B90-403A-BAC9-D0748714F19B}"/>
                </a:ext>
              </a:extLst>
            </p:cNvPr>
            <p:cNvSpPr>
              <a:spLocks noChangeAspect="1" noChangeShapeType="1"/>
            </p:cNvSpPr>
            <p:nvPr/>
          </p:nvSpPr>
          <p:spPr bwMode="auto">
            <a:xfrm flipH="1">
              <a:off x="1683" y="2476"/>
              <a:ext cx="204" cy="30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8656" name="Line 51">
              <a:extLst>
                <a:ext uri="{FF2B5EF4-FFF2-40B4-BE49-F238E27FC236}">
                  <a16:creationId xmlns:a16="http://schemas.microsoft.com/office/drawing/2014/main" id="{AF5AA6C9-BA49-4895-BF22-D712EF38E66B}"/>
                </a:ext>
              </a:extLst>
            </p:cNvPr>
            <p:cNvSpPr>
              <a:spLocks noChangeAspect="1" noChangeShapeType="1"/>
            </p:cNvSpPr>
            <p:nvPr/>
          </p:nvSpPr>
          <p:spPr bwMode="auto">
            <a:xfrm flipH="1" flipV="1">
              <a:off x="1909" y="2476"/>
              <a:ext cx="205" cy="30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8659" name="Text Box 54">
              <a:extLst>
                <a:ext uri="{FF2B5EF4-FFF2-40B4-BE49-F238E27FC236}">
                  <a16:creationId xmlns:a16="http://schemas.microsoft.com/office/drawing/2014/main" id="{6AD115EB-EB87-4DB0-8257-94D1EC5FAEA4}"/>
                </a:ext>
              </a:extLst>
            </p:cNvPr>
            <p:cNvSpPr txBox="1">
              <a:spLocks noChangeAspect="1" noChangeArrowheads="1"/>
            </p:cNvSpPr>
            <p:nvPr/>
          </p:nvSpPr>
          <p:spPr bwMode="auto">
            <a:xfrm>
              <a:off x="2322" y="1774"/>
              <a:ext cx="10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7030A0"/>
                  </a:solidFill>
                  <a:latin typeface="+mn-lt"/>
                </a:rPr>
                <a:t>0</a:t>
              </a:r>
            </a:p>
          </p:txBody>
        </p:sp>
        <p:sp>
          <p:nvSpPr>
            <p:cNvPr id="68660" name="Text Box 55">
              <a:extLst>
                <a:ext uri="{FF2B5EF4-FFF2-40B4-BE49-F238E27FC236}">
                  <a16:creationId xmlns:a16="http://schemas.microsoft.com/office/drawing/2014/main" id="{371A326B-5FBD-4791-B5C6-E25ACC56E91C}"/>
                </a:ext>
              </a:extLst>
            </p:cNvPr>
            <p:cNvSpPr txBox="1">
              <a:spLocks noChangeAspect="1" noChangeArrowheads="1"/>
            </p:cNvSpPr>
            <p:nvPr/>
          </p:nvSpPr>
          <p:spPr bwMode="auto">
            <a:xfrm>
              <a:off x="2996" y="1774"/>
              <a:ext cx="10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solidFill>
                    <a:srgbClr val="7030A0"/>
                  </a:solidFill>
                  <a:latin typeface="+mn-lt"/>
                </a:rPr>
                <a:t>1</a:t>
              </a:r>
            </a:p>
          </p:txBody>
        </p:sp>
        <p:sp>
          <p:nvSpPr>
            <p:cNvPr id="68661" name="Text Box 56">
              <a:extLst>
                <a:ext uri="{FF2B5EF4-FFF2-40B4-BE49-F238E27FC236}">
                  <a16:creationId xmlns:a16="http://schemas.microsoft.com/office/drawing/2014/main" id="{9A6D1D52-1906-4DCF-B133-076215172A9F}"/>
                </a:ext>
              </a:extLst>
            </p:cNvPr>
            <p:cNvSpPr txBox="1">
              <a:spLocks noChangeAspect="1" noChangeArrowheads="1"/>
            </p:cNvSpPr>
            <p:nvPr/>
          </p:nvSpPr>
          <p:spPr bwMode="auto">
            <a:xfrm>
              <a:off x="1934" y="2100"/>
              <a:ext cx="101"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solidFill>
                    <a:srgbClr val="7030A0"/>
                  </a:solidFill>
                  <a:latin typeface="+mn-lt"/>
                </a:rPr>
                <a:t>0</a:t>
              </a:r>
            </a:p>
          </p:txBody>
        </p:sp>
        <p:sp>
          <p:nvSpPr>
            <p:cNvPr id="68662" name="Text Box 57">
              <a:extLst>
                <a:ext uri="{FF2B5EF4-FFF2-40B4-BE49-F238E27FC236}">
                  <a16:creationId xmlns:a16="http://schemas.microsoft.com/office/drawing/2014/main" id="{772F2627-1211-424D-A069-1DB61B0C01C0}"/>
                </a:ext>
              </a:extLst>
            </p:cNvPr>
            <p:cNvSpPr txBox="1">
              <a:spLocks noChangeAspect="1" noChangeArrowheads="1"/>
            </p:cNvSpPr>
            <p:nvPr/>
          </p:nvSpPr>
          <p:spPr bwMode="auto">
            <a:xfrm>
              <a:off x="1671" y="2466"/>
              <a:ext cx="101"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solidFill>
                    <a:srgbClr val="7030A0"/>
                  </a:solidFill>
                  <a:latin typeface="+mn-lt"/>
                </a:rPr>
                <a:t>0</a:t>
              </a:r>
            </a:p>
          </p:txBody>
        </p:sp>
        <p:sp>
          <p:nvSpPr>
            <p:cNvPr id="68663" name="Text Box 58">
              <a:extLst>
                <a:ext uri="{FF2B5EF4-FFF2-40B4-BE49-F238E27FC236}">
                  <a16:creationId xmlns:a16="http://schemas.microsoft.com/office/drawing/2014/main" id="{28AA15C4-8CDC-4DEB-8949-5F5F893D7624}"/>
                </a:ext>
              </a:extLst>
            </p:cNvPr>
            <p:cNvSpPr txBox="1">
              <a:spLocks noChangeAspect="1" noChangeArrowheads="1"/>
            </p:cNvSpPr>
            <p:nvPr/>
          </p:nvSpPr>
          <p:spPr bwMode="auto">
            <a:xfrm>
              <a:off x="2038" y="2466"/>
              <a:ext cx="10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solidFill>
                    <a:srgbClr val="7030A0"/>
                  </a:solidFill>
                  <a:latin typeface="+mn-lt"/>
                </a:rPr>
                <a:t>1</a:t>
              </a:r>
            </a:p>
          </p:txBody>
        </p:sp>
        <p:sp>
          <p:nvSpPr>
            <p:cNvPr id="68664" name="Text Box 59">
              <a:extLst>
                <a:ext uri="{FF2B5EF4-FFF2-40B4-BE49-F238E27FC236}">
                  <a16:creationId xmlns:a16="http://schemas.microsoft.com/office/drawing/2014/main" id="{299FA76A-B088-47F7-A6DC-2D6D49D10BF8}"/>
                </a:ext>
              </a:extLst>
            </p:cNvPr>
            <p:cNvSpPr txBox="1">
              <a:spLocks noChangeAspect="1" noChangeArrowheads="1"/>
            </p:cNvSpPr>
            <p:nvPr/>
          </p:nvSpPr>
          <p:spPr bwMode="auto">
            <a:xfrm>
              <a:off x="2430" y="2100"/>
              <a:ext cx="10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solidFill>
                    <a:srgbClr val="7030A0"/>
                  </a:solidFill>
                  <a:latin typeface="+mn-lt"/>
                </a:rPr>
                <a:t>1</a:t>
              </a:r>
            </a:p>
          </p:txBody>
        </p:sp>
        <p:sp>
          <p:nvSpPr>
            <p:cNvPr id="68665" name="Text Box 60">
              <a:extLst>
                <a:ext uri="{FF2B5EF4-FFF2-40B4-BE49-F238E27FC236}">
                  <a16:creationId xmlns:a16="http://schemas.microsoft.com/office/drawing/2014/main" id="{CC2B9EB3-3D90-4487-A09D-9AD80383B81C}"/>
                </a:ext>
              </a:extLst>
            </p:cNvPr>
            <p:cNvSpPr txBox="1">
              <a:spLocks noChangeArrowheads="1"/>
            </p:cNvSpPr>
            <p:nvPr/>
          </p:nvSpPr>
          <p:spPr bwMode="auto">
            <a:xfrm>
              <a:off x="2478" y="2715"/>
              <a:ext cx="204" cy="195"/>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0000FF"/>
                  </a:solidFill>
                  <a:latin typeface="+mn-lt"/>
                </a:rPr>
                <a:t>01</a:t>
              </a:r>
              <a:endParaRPr lang="en-US" altLang="zh-CN" sz="2400" b="1" dirty="0">
                <a:solidFill>
                  <a:srgbClr val="C00000"/>
                </a:solidFill>
                <a:latin typeface="+mn-lt"/>
              </a:endParaRPr>
            </a:p>
          </p:txBody>
        </p:sp>
        <p:sp>
          <p:nvSpPr>
            <p:cNvPr id="68666" name="Text Box 61">
              <a:extLst>
                <a:ext uri="{FF2B5EF4-FFF2-40B4-BE49-F238E27FC236}">
                  <a16:creationId xmlns:a16="http://schemas.microsoft.com/office/drawing/2014/main" id="{6F8BF91C-CEC2-445F-B0B0-C9EC478C5415}"/>
                </a:ext>
              </a:extLst>
            </p:cNvPr>
            <p:cNvSpPr txBox="1">
              <a:spLocks noChangeArrowheads="1"/>
            </p:cNvSpPr>
            <p:nvPr/>
          </p:nvSpPr>
          <p:spPr bwMode="auto">
            <a:xfrm>
              <a:off x="1247" y="3370"/>
              <a:ext cx="380" cy="195"/>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0000FF"/>
                  </a:solidFill>
                  <a:latin typeface="+mn-lt"/>
                </a:rPr>
                <a:t>0000</a:t>
              </a:r>
              <a:endParaRPr lang="en-US" altLang="zh-CN" sz="2400" b="1" dirty="0">
                <a:solidFill>
                  <a:srgbClr val="C00000"/>
                </a:solidFill>
                <a:latin typeface="+mn-lt"/>
              </a:endParaRPr>
            </a:p>
          </p:txBody>
        </p:sp>
        <p:sp>
          <p:nvSpPr>
            <p:cNvPr id="68667" name="Text Box 62">
              <a:extLst>
                <a:ext uri="{FF2B5EF4-FFF2-40B4-BE49-F238E27FC236}">
                  <a16:creationId xmlns:a16="http://schemas.microsoft.com/office/drawing/2014/main" id="{05454E76-DED7-4CC9-BE3B-8F4C3B52CF08}"/>
                </a:ext>
              </a:extLst>
            </p:cNvPr>
            <p:cNvSpPr txBox="1">
              <a:spLocks noChangeArrowheads="1"/>
            </p:cNvSpPr>
            <p:nvPr/>
          </p:nvSpPr>
          <p:spPr bwMode="auto">
            <a:xfrm>
              <a:off x="1993" y="3039"/>
              <a:ext cx="306" cy="195"/>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0000FF"/>
                  </a:solidFill>
                  <a:latin typeface="+mn-lt"/>
                </a:rPr>
                <a:t>001</a:t>
              </a:r>
              <a:endParaRPr lang="en-US" altLang="zh-CN" sz="2400" b="1" dirty="0">
                <a:solidFill>
                  <a:srgbClr val="C00000"/>
                </a:solidFill>
                <a:latin typeface="+mn-lt"/>
              </a:endParaRPr>
            </a:p>
          </p:txBody>
        </p:sp>
        <p:sp>
          <p:nvSpPr>
            <p:cNvPr id="68669" name="Line 64">
              <a:extLst>
                <a:ext uri="{FF2B5EF4-FFF2-40B4-BE49-F238E27FC236}">
                  <a16:creationId xmlns:a16="http://schemas.microsoft.com/office/drawing/2014/main" id="{32EEF6CD-E0E6-488F-9A7F-3CD9AF1E46DB}"/>
                </a:ext>
              </a:extLst>
            </p:cNvPr>
            <p:cNvSpPr>
              <a:spLocks noChangeAspect="1" noChangeShapeType="1"/>
            </p:cNvSpPr>
            <p:nvPr/>
          </p:nvSpPr>
          <p:spPr bwMode="auto">
            <a:xfrm flipH="1">
              <a:off x="2976" y="2152"/>
              <a:ext cx="204" cy="30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8670" name="Line 65">
              <a:extLst>
                <a:ext uri="{FF2B5EF4-FFF2-40B4-BE49-F238E27FC236}">
                  <a16:creationId xmlns:a16="http://schemas.microsoft.com/office/drawing/2014/main" id="{908239B9-BAC6-47D0-B644-B5A2E0805231}"/>
                </a:ext>
              </a:extLst>
            </p:cNvPr>
            <p:cNvSpPr>
              <a:spLocks noChangeAspect="1" noChangeShapeType="1"/>
            </p:cNvSpPr>
            <p:nvPr/>
          </p:nvSpPr>
          <p:spPr bwMode="auto">
            <a:xfrm flipH="1" flipV="1">
              <a:off x="3202" y="2146"/>
              <a:ext cx="216" cy="32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8673" name="Text Box 68">
              <a:extLst>
                <a:ext uri="{FF2B5EF4-FFF2-40B4-BE49-F238E27FC236}">
                  <a16:creationId xmlns:a16="http://schemas.microsoft.com/office/drawing/2014/main" id="{C75B66F6-ED55-4CE0-92CA-71781FE3C09E}"/>
                </a:ext>
              </a:extLst>
            </p:cNvPr>
            <p:cNvSpPr txBox="1">
              <a:spLocks noChangeAspect="1" noChangeArrowheads="1"/>
            </p:cNvSpPr>
            <p:nvPr/>
          </p:nvSpPr>
          <p:spPr bwMode="auto">
            <a:xfrm>
              <a:off x="2964" y="2142"/>
              <a:ext cx="10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solidFill>
                    <a:srgbClr val="7030A0"/>
                  </a:solidFill>
                  <a:latin typeface="+mn-lt"/>
                </a:rPr>
                <a:t>0</a:t>
              </a:r>
            </a:p>
          </p:txBody>
        </p:sp>
        <p:sp>
          <p:nvSpPr>
            <p:cNvPr id="68674" name="Text Box 69">
              <a:extLst>
                <a:ext uri="{FF2B5EF4-FFF2-40B4-BE49-F238E27FC236}">
                  <a16:creationId xmlns:a16="http://schemas.microsoft.com/office/drawing/2014/main" id="{F82706F9-9CF1-4DC7-A794-3727F3044A14}"/>
                </a:ext>
              </a:extLst>
            </p:cNvPr>
            <p:cNvSpPr txBox="1">
              <a:spLocks noChangeAspect="1" noChangeArrowheads="1"/>
            </p:cNvSpPr>
            <p:nvPr/>
          </p:nvSpPr>
          <p:spPr bwMode="auto">
            <a:xfrm>
              <a:off x="3331" y="2142"/>
              <a:ext cx="1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rPr>
                <a:t>1</a:t>
              </a:r>
            </a:p>
          </p:txBody>
        </p:sp>
        <p:sp>
          <p:nvSpPr>
            <p:cNvPr id="68675" name="Line 70">
              <a:extLst>
                <a:ext uri="{FF2B5EF4-FFF2-40B4-BE49-F238E27FC236}">
                  <a16:creationId xmlns:a16="http://schemas.microsoft.com/office/drawing/2014/main" id="{176B50C8-39E7-41C0-A633-AEC01087B330}"/>
                </a:ext>
              </a:extLst>
            </p:cNvPr>
            <p:cNvSpPr>
              <a:spLocks noChangeAspect="1" noChangeShapeType="1"/>
            </p:cNvSpPr>
            <p:nvPr/>
          </p:nvSpPr>
          <p:spPr bwMode="auto">
            <a:xfrm flipH="1">
              <a:off x="1463" y="2843"/>
              <a:ext cx="204" cy="30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8676" name="Line 71">
              <a:extLst>
                <a:ext uri="{FF2B5EF4-FFF2-40B4-BE49-F238E27FC236}">
                  <a16:creationId xmlns:a16="http://schemas.microsoft.com/office/drawing/2014/main" id="{A65F6B38-F0D2-408A-9E5F-2E5F86EDBF6A}"/>
                </a:ext>
              </a:extLst>
            </p:cNvPr>
            <p:cNvSpPr>
              <a:spLocks noChangeAspect="1" noChangeShapeType="1"/>
            </p:cNvSpPr>
            <p:nvPr/>
          </p:nvSpPr>
          <p:spPr bwMode="auto">
            <a:xfrm flipH="1" flipV="1">
              <a:off x="1690" y="2843"/>
              <a:ext cx="204" cy="30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8679" name="Text Box 74">
              <a:extLst>
                <a:ext uri="{FF2B5EF4-FFF2-40B4-BE49-F238E27FC236}">
                  <a16:creationId xmlns:a16="http://schemas.microsoft.com/office/drawing/2014/main" id="{C7D8DBC2-A36C-40BE-A8FE-C9A74AADE8CD}"/>
                </a:ext>
              </a:extLst>
            </p:cNvPr>
            <p:cNvSpPr txBox="1">
              <a:spLocks noChangeAspect="1" noChangeArrowheads="1"/>
            </p:cNvSpPr>
            <p:nvPr/>
          </p:nvSpPr>
          <p:spPr bwMode="auto">
            <a:xfrm>
              <a:off x="1451" y="2833"/>
              <a:ext cx="10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7030A0"/>
                  </a:solidFill>
                  <a:latin typeface="+mn-lt"/>
                </a:rPr>
                <a:t>0</a:t>
              </a:r>
            </a:p>
          </p:txBody>
        </p:sp>
        <p:sp>
          <p:nvSpPr>
            <p:cNvPr id="68680" name="Text Box 75">
              <a:extLst>
                <a:ext uri="{FF2B5EF4-FFF2-40B4-BE49-F238E27FC236}">
                  <a16:creationId xmlns:a16="http://schemas.microsoft.com/office/drawing/2014/main" id="{5C6C5DD1-C0C8-4FF6-A0E7-4F504D38AE46}"/>
                </a:ext>
              </a:extLst>
            </p:cNvPr>
            <p:cNvSpPr txBox="1">
              <a:spLocks noChangeAspect="1" noChangeArrowheads="1"/>
            </p:cNvSpPr>
            <p:nvPr/>
          </p:nvSpPr>
          <p:spPr bwMode="auto">
            <a:xfrm>
              <a:off x="1818" y="2833"/>
              <a:ext cx="10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7030A0"/>
                  </a:solidFill>
                  <a:latin typeface="+mn-lt"/>
                </a:rPr>
                <a:t>1</a:t>
              </a:r>
            </a:p>
          </p:txBody>
        </p:sp>
        <p:sp>
          <p:nvSpPr>
            <p:cNvPr id="68681" name="Text Box 76">
              <a:extLst>
                <a:ext uri="{FF2B5EF4-FFF2-40B4-BE49-F238E27FC236}">
                  <a16:creationId xmlns:a16="http://schemas.microsoft.com/office/drawing/2014/main" id="{50770105-76BF-4D3B-A533-7BB681DB4722}"/>
                </a:ext>
              </a:extLst>
            </p:cNvPr>
            <p:cNvSpPr txBox="1">
              <a:spLocks noChangeArrowheads="1"/>
            </p:cNvSpPr>
            <p:nvPr/>
          </p:nvSpPr>
          <p:spPr bwMode="auto">
            <a:xfrm>
              <a:off x="1404" y="3199"/>
              <a:ext cx="90"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rPr>
                <a:t>5</a:t>
              </a:r>
            </a:p>
          </p:txBody>
        </p:sp>
        <p:sp>
          <p:nvSpPr>
            <p:cNvPr id="68682" name="Text Box 77">
              <a:extLst>
                <a:ext uri="{FF2B5EF4-FFF2-40B4-BE49-F238E27FC236}">
                  <a16:creationId xmlns:a16="http://schemas.microsoft.com/office/drawing/2014/main" id="{BB0C229A-F1D0-45E3-80F3-36B86A48BCD6}"/>
                </a:ext>
              </a:extLst>
            </p:cNvPr>
            <p:cNvSpPr txBox="1">
              <a:spLocks noChangeAspect="1" noChangeArrowheads="1"/>
            </p:cNvSpPr>
            <p:nvPr/>
          </p:nvSpPr>
          <p:spPr bwMode="auto">
            <a:xfrm>
              <a:off x="1819" y="3199"/>
              <a:ext cx="205"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rPr>
                <a:t>10</a:t>
              </a:r>
            </a:p>
          </p:txBody>
        </p:sp>
        <p:sp>
          <p:nvSpPr>
            <p:cNvPr id="68683" name="Text Box 78">
              <a:extLst>
                <a:ext uri="{FF2B5EF4-FFF2-40B4-BE49-F238E27FC236}">
                  <a16:creationId xmlns:a16="http://schemas.microsoft.com/office/drawing/2014/main" id="{8CA38F8A-4446-4AC1-BB53-A5C111AFD3B8}"/>
                </a:ext>
              </a:extLst>
            </p:cNvPr>
            <p:cNvSpPr txBox="1">
              <a:spLocks noChangeAspect="1" noChangeArrowheads="1"/>
            </p:cNvSpPr>
            <p:nvPr/>
          </p:nvSpPr>
          <p:spPr bwMode="auto">
            <a:xfrm>
              <a:off x="2023" y="2852"/>
              <a:ext cx="230"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rPr>
                <a:t>10</a:t>
              </a:r>
            </a:p>
          </p:txBody>
        </p:sp>
        <p:sp>
          <p:nvSpPr>
            <p:cNvPr id="68684" name="Text Box 79">
              <a:extLst>
                <a:ext uri="{FF2B5EF4-FFF2-40B4-BE49-F238E27FC236}">
                  <a16:creationId xmlns:a16="http://schemas.microsoft.com/office/drawing/2014/main" id="{4411527C-4008-4B08-B1F5-1175ACE13F99}"/>
                </a:ext>
              </a:extLst>
            </p:cNvPr>
            <p:cNvSpPr txBox="1">
              <a:spLocks noChangeAspect="1" noChangeArrowheads="1"/>
            </p:cNvSpPr>
            <p:nvPr/>
          </p:nvSpPr>
          <p:spPr bwMode="auto">
            <a:xfrm>
              <a:off x="2456" y="2501"/>
              <a:ext cx="238"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rPr>
                <a:t>20</a:t>
              </a:r>
            </a:p>
          </p:txBody>
        </p:sp>
        <p:sp>
          <p:nvSpPr>
            <p:cNvPr id="68685" name="Text Box 80">
              <a:extLst>
                <a:ext uri="{FF2B5EF4-FFF2-40B4-BE49-F238E27FC236}">
                  <a16:creationId xmlns:a16="http://schemas.microsoft.com/office/drawing/2014/main" id="{90654238-0F31-45BB-9E0E-F13BFDCE26A9}"/>
                </a:ext>
              </a:extLst>
            </p:cNvPr>
            <p:cNvSpPr txBox="1">
              <a:spLocks noChangeAspect="1" noChangeArrowheads="1"/>
            </p:cNvSpPr>
            <p:nvPr/>
          </p:nvSpPr>
          <p:spPr bwMode="auto">
            <a:xfrm>
              <a:off x="2854" y="2501"/>
              <a:ext cx="23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rPr>
                <a:t>25</a:t>
              </a:r>
            </a:p>
          </p:txBody>
        </p:sp>
        <p:sp>
          <p:nvSpPr>
            <p:cNvPr id="68686" name="Text Box 81">
              <a:extLst>
                <a:ext uri="{FF2B5EF4-FFF2-40B4-BE49-F238E27FC236}">
                  <a16:creationId xmlns:a16="http://schemas.microsoft.com/office/drawing/2014/main" id="{A7FC8ADA-4959-4F5A-B9C6-079C7E8ACDA0}"/>
                </a:ext>
              </a:extLst>
            </p:cNvPr>
            <p:cNvSpPr txBox="1">
              <a:spLocks noChangeAspect="1" noChangeArrowheads="1"/>
            </p:cNvSpPr>
            <p:nvPr/>
          </p:nvSpPr>
          <p:spPr bwMode="auto">
            <a:xfrm>
              <a:off x="3303" y="2501"/>
              <a:ext cx="23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rPr>
                <a:t>30</a:t>
              </a:r>
            </a:p>
          </p:txBody>
        </p:sp>
        <p:sp>
          <p:nvSpPr>
            <p:cNvPr id="68687" name="Text Box 82">
              <a:extLst>
                <a:ext uri="{FF2B5EF4-FFF2-40B4-BE49-F238E27FC236}">
                  <a16:creationId xmlns:a16="http://schemas.microsoft.com/office/drawing/2014/main" id="{4EE00971-82A4-4181-80F6-7201BAA30897}"/>
                </a:ext>
              </a:extLst>
            </p:cNvPr>
            <p:cNvSpPr txBox="1">
              <a:spLocks noChangeAspect="1" noChangeArrowheads="1"/>
            </p:cNvSpPr>
            <p:nvPr/>
          </p:nvSpPr>
          <p:spPr bwMode="auto">
            <a:xfrm>
              <a:off x="1455" y="2628"/>
              <a:ext cx="231"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rPr>
                <a:t>15</a:t>
              </a:r>
            </a:p>
          </p:txBody>
        </p:sp>
        <p:sp>
          <p:nvSpPr>
            <p:cNvPr id="68688" name="Text Box 83">
              <a:extLst>
                <a:ext uri="{FF2B5EF4-FFF2-40B4-BE49-F238E27FC236}">
                  <a16:creationId xmlns:a16="http://schemas.microsoft.com/office/drawing/2014/main" id="{EA51C416-6490-4FAD-8DA8-7880AB40D195}"/>
                </a:ext>
              </a:extLst>
            </p:cNvPr>
            <p:cNvSpPr txBox="1">
              <a:spLocks noChangeAspect="1" noChangeArrowheads="1"/>
            </p:cNvSpPr>
            <p:nvPr/>
          </p:nvSpPr>
          <p:spPr bwMode="auto">
            <a:xfrm>
              <a:off x="1696" y="2272"/>
              <a:ext cx="217"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rPr>
                <a:t>25</a:t>
              </a:r>
            </a:p>
          </p:txBody>
        </p:sp>
        <p:sp>
          <p:nvSpPr>
            <p:cNvPr id="68689" name="Text Box 84">
              <a:extLst>
                <a:ext uri="{FF2B5EF4-FFF2-40B4-BE49-F238E27FC236}">
                  <a16:creationId xmlns:a16="http://schemas.microsoft.com/office/drawing/2014/main" id="{34D4183D-CBB3-418D-B294-204AC4DF9F5C}"/>
                </a:ext>
              </a:extLst>
            </p:cNvPr>
            <p:cNvSpPr txBox="1">
              <a:spLocks noChangeAspect="1" noChangeArrowheads="1"/>
            </p:cNvSpPr>
            <p:nvPr/>
          </p:nvSpPr>
          <p:spPr bwMode="auto">
            <a:xfrm>
              <a:off x="2057" y="1882"/>
              <a:ext cx="204"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rPr>
                <a:t>45</a:t>
              </a:r>
            </a:p>
          </p:txBody>
        </p:sp>
        <p:sp>
          <p:nvSpPr>
            <p:cNvPr id="68690" name="Text Box 85">
              <a:extLst>
                <a:ext uri="{FF2B5EF4-FFF2-40B4-BE49-F238E27FC236}">
                  <a16:creationId xmlns:a16="http://schemas.microsoft.com/office/drawing/2014/main" id="{33A305E3-AB93-4BF2-B1BA-06AA109CA11E}"/>
                </a:ext>
              </a:extLst>
            </p:cNvPr>
            <p:cNvSpPr txBox="1">
              <a:spLocks noChangeAspect="1" noChangeArrowheads="1"/>
            </p:cNvSpPr>
            <p:nvPr/>
          </p:nvSpPr>
          <p:spPr bwMode="auto">
            <a:xfrm>
              <a:off x="3213" y="1882"/>
              <a:ext cx="204"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solidFill>
                    <a:srgbClr val="7030A0"/>
                  </a:solidFill>
                  <a:latin typeface="+mn-lt"/>
                </a:rPr>
                <a:t>55</a:t>
              </a:r>
            </a:p>
          </p:txBody>
        </p:sp>
        <p:sp>
          <p:nvSpPr>
            <p:cNvPr id="68691" name="Text Box 86">
              <a:extLst>
                <a:ext uri="{FF2B5EF4-FFF2-40B4-BE49-F238E27FC236}">
                  <a16:creationId xmlns:a16="http://schemas.microsoft.com/office/drawing/2014/main" id="{57F4E833-7E08-4578-9A8F-00F9839BC029}"/>
                </a:ext>
              </a:extLst>
            </p:cNvPr>
            <p:cNvSpPr txBox="1">
              <a:spLocks noChangeAspect="1" noChangeArrowheads="1"/>
            </p:cNvSpPr>
            <p:nvPr/>
          </p:nvSpPr>
          <p:spPr bwMode="auto">
            <a:xfrm>
              <a:off x="2521" y="1560"/>
              <a:ext cx="34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rPr>
                <a:t>100</a:t>
              </a:r>
            </a:p>
          </p:txBody>
        </p:sp>
        <p:sp>
          <p:nvSpPr>
            <p:cNvPr id="68692" name="Text Box 87">
              <a:extLst>
                <a:ext uri="{FF2B5EF4-FFF2-40B4-BE49-F238E27FC236}">
                  <a16:creationId xmlns:a16="http://schemas.microsoft.com/office/drawing/2014/main" id="{4E94BAC8-7484-4C24-851B-3E256B42ED64}"/>
                </a:ext>
              </a:extLst>
            </p:cNvPr>
            <p:cNvSpPr txBox="1">
              <a:spLocks noChangeArrowheads="1"/>
            </p:cNvSpPr>
            <p:nvPr/>
          </p:nvSpPr>
          <p:spPr bwMode="auto">
            <a:xfrm>
              <a:off x="2883" y="2725"/>
              <a:ext cx="204" cy="195"/>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0000FF"/>
                  </a:solidFill>
                  <a:latin typeface="+mn-lt"/>
                </a:rPr>
                <a:t>10</a:t>
              </a:r>
              <a:endParaRPr lang="en-US" altLang="zh-CN" sz="2400" b="1" dirty="0">
                <a:solidFill>
                  <a:srgbClr val="C00000"/>
                </a:solidFill>
                <a:latin typeface="+mn-lt"/>
              </a:endParaRPr>
            </a:p>
          </p:txBody>
        </p:sp>
        <p:sp>
          <p:nvSpPr>
            <p:cNvPr id="68693" name="Text Box 88">
              <a:extLst>
                <a:ext uri="{FF2B5EF4-FFF2-40B4-BE49-F238E27FC236}">
                  <a16:creationId xmlns:a16="http://schemas.microsoft.com/office/drawing/2014/main" id="{51C531FC-D720-4D61-B661-582A0C8AD853}"/>
                </a:ext>
              </a:extLst>
            </p:cNvPr>
            <p:cNvSpPr txBox="1">
              <a:spLocks noChangeArrowheads="1"/>
            </p:cNvSpPr>
            <p:nvPr/>
          </p:nvSpPr>
          <p:spPr bwMode="auto">
            <a:xfrm>
              <a:off x="3342" y="2725"/>
              <a:ext cx="204" cy="195"/>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0000FF"/>
                  </a:solidFill>
                  <a:latin typeface="+mn-lt"/>
                </a:rPr>
                <a:t>11</a:t>
              </a:r>
              <a:endParaRPr lang="en-US" altLang="zh-CN" sz="2400" b="1" dirty="0">
                <a:solidFill>
                  <a:srgbClr val="C00000"/>
                </a:solidFill>
                <a:latin typeface="+mn-lt"/>
              </a:endParaRPr>
            </a:p>
          </p:txBody>
        </p:sp>
        <p:sp>
          <p:nvSpPr>
            <p:cNvPr id="68694" name="Text Box 89">
              <a:extLst>
                <a:ext uri="{FF2B5EF4-FFF2-40B4-BE49-F238E27FC236}">
                  <a16:creationId xmlns:a16="http://schemas.microsoft.com/office/drawing/2014/main" id="{BEDA495A-52CC-488E-A122-8C0A8C6DF1D5}"/>
                </a:ext>
              </a:extLst>
            </p:cNvPr>
            <p:cNvSpPr txBox="1">
              <a:spLocks noChangeArrowheads="1"/>
            </p:cNvSpPr>
            <p:nvPr/>
          </p:nvSpPr>
          <p:spPr bwMode="auto">
            <a:xfrm>
              <a:off x="1677" y="3370"/>
              <a:ext cx="380" cy="195"/>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0000FF"/>
                  </a:solidFill>
                  <a:latin typeface="+mn-lt"/>
                </a:rPr>
                <a:t>0001</a:t>
              </a:r>
              <a:endParaRPr lang="en-US" altLang="zh-CN" sz="2400" b="1" dirty="0">
                <a:solidFill>
                  <a:srgbClr val="C00000"/>
                </a:solidFill>
                <a:latin typeface="+mn-lt"/>
              </a:endParaRPr>
            </a:p>
          </p:txBody>
        </p:sp>
        <p:sp>
          <p:nvSpPr>
            <p:cNvPr id="68647" name="Oval 42">
              <a:extLst>
                <a:ext uri="{FF2B5EF4-FFF2-40B4-BE49-F238E27FC236}">
                  <a16:creationId xmlns:a16="http://schemas.microsoft.com/office/drawing/2014/main" id="{04D5703C-76B5-4806-ACA2-6BDC036FCCF6}"/>
                </a:ext>
              </a:extLst>
            </p:cNvPr>
            <p:cNvSpPr>
              <a:spLocks noChangeArrowheads="1"/>
            </p:cNvSpPr>
            <p:nvPr/>
          </p:nvSpPr>
          <p:spPr bwMode="auto">
            <a:xfrm>
              <a:off x="2661" y="1742"/>
              <a:ext cx="57" cy="5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ndParaRPr>
            </a:p>
          </p:txBody>
        </p:sp>
        <p:sp>
          <p:nvSpPr>
            <p:cNvPr id="68650" name="Oval 45">
              <a:extLst>
                <a:ext uri="{FF2B5EF4-FFF2-40B4-BE49-F238E27FC236}">
                  <a16:creationId xmlns:a16="http://schemas.microsoft.com/office/drawing/2014/main" id="{CA6C82CF-FDE9-43FB-8483-B9145E731D60}"/>
                </a:ext>
              </a:extLst>
            </p:cNvPr>
            <p:cNvSpPr>
              <a:spLocks noChangeArrowheads="1"/>
            </p:cNvSpPr>
            <p:nvPr/>
          </p:nvSpPr>
          <p:spPr bwMode="auto">
            <a:xfrm>
              <a:off x="2197" y="2080"/>
              <a:ext cx="57" cy="5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ndParaRPr>
            </a:p>
          </p:txBody>
        </p:sp>
        <p:sp>
          <p:nvSpPr>
            <p:cNvPr id="68653" name="Oval 48">
              <a:extLst>
                <a:ext uri="{FF2B5EF4-FFF2-40B4-BE49-F238E27FC236}">
                  <a16:creationId xmlns:a16="http://schemas.microsoft.com/office/drawing/2014/main" id="{339D6E9F-57E1-478F-A445-0A96E6321A68}"/>
                </a:ext>
              </a:extLst>
            </p:cNvPr>
            <p:cNvSpPr>
              <a:spLocks noChangeArrowheads="1"/>
            </p:cNvSpPr>
            <p:nvPr/>
          </p:nvSpPr>
          <p:spPr bwMode="auto">
            <a:xfrm>
              <a:off x="1873" y="2436"/>
              <a:ext cx="57" cy="5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ndParaRPr>
            </a:p>
          </p:txBody>
        </p:sp>
        <p:sp>
          <p:nvSpPr>
            <p:cNvPr id="68657" name="Oval 52">
              <a:extLst>
                <a:ext uri="{FF2B5EF4-FFF2-40B4-BE49-F238E27FC236}">
                  <a16:creationId xmlns:a16="http://schemas.microsoft.com/office/drawing/2014/main" id="{E713226A-E743-463C-AF46-B8D7F0FFCB45}"/>
                </a:ext>
              </a:extLst>
            </p:cNvPr>
            <p:cNvSpPr>
              <a:spLocks noChangeArrowheads="1"/>
            </p:cNvSpPr>
            <p:nvPr/>
          </p:nvSpPr>
          <p:spPr bwMode="auto">
            <a:xfrm>
              <a:off x="1650" y="2785"/>
              <a:ext cx="57" cy="5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ndParaRPr>
            </a:p>
          </p:txBody>
        </p:sp>
        <p:sp>
          <p:nvSpPr>
            <p:cNvPr id="68668" name="Oval 63">
              <a:extLst>
                <a:ext uri="{FF2B5EF4-FFF2-40B4-BE49-F238E27FC236}">
                  <a16:creationId xmlns:a16="http://schemas.microsoft.com/office/drawing/2014/main" id="{E5662357-5EB0-48D0-AA9B-51612E9804CD}"/>
                </a:ext>
              </a:extLst>
            </p:cNvPr>
            <p:cNvSpPr>
              <a:spLocks noChangeArrowheads="1"/>
            </p:cNvSpPr>
            <p:nvPr/>
          </p:nvSpPr>
          <p:spPr bwMode="auto">
            <a:xfrm>
              <a:off x="3158" y="2099"/>
              <a:ext cx="57" cy="5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ndParaRPr>
            </a:p>
          </p:txBody>
        </p:sp>
        <p:sp>
          <p:nvSpPr>
            <p:cNvPr id="68678" name="Oval 73">
              <a:extLst>
                <a:ext uri="{FF2B5EF4-FFF2-40B4-BE49-F238E27FC236}">
                  <a16:creationId xmlns:a16="http://schemas.microsoft.com/office/drawing/2014/main" id="{463DBED8-7CE2-4986-AAF0-F5FEFF18401E}"/>
                </a:ext>
              </a:extLst>
            </p:cNvPr>
            <p:cNvSpPr>
              <a:spLocks noChangeArrowheads="1"/>
            </p:cNvSpPr>
            <p:nvPr/>
          </p:nvSpPr>
          <p:spPr bwMode="auto">
            <a:xfrm>
              <a:off x="1883" y="3160"/>
              <a:ext cx="57" cy="5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ndParaRPr>
            </a:p>
          </p:txBody>
        </p:sp>
        <p:sp>
          <p:nvSpPr>
            <p:cNvPr id="68654" name="Oval 49">
              <a:extLst>
                <a:ext uri="{FF2B5EF4-FFF2-40B4-BE49-F238E27FC236}">
                  <a16:creationId xmlns:a16="http://schemas.microsoft.com/office/drawing/2014/main" id="{1E9463C6-5ED8-4F85-AF04-CF726A6EDE65}"/>
                </a:ext>
              </a:extLst>
            </p:cNvPr>
            <p:cNvSpPr>
              <a:spLocks noChangeArrowheads="1"/>
            </p:cNvSpPr>
            <p:nvPr/>
          </p:nvSpPr>
          <p:spPr bwMode="auto">
            <a:xfrm>
              <a:off x="2543" y="2444"/>
              <a:ext cx="57" cy="5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ndParaRPr>
            </a:p>
          </p:txBody>
        </p:sp>
        <p:sp>
          <p:nvSpPr>
            <p:cNvPr id="68658" name="Oval 53">
              <a:extLst>
                <a:ext uri="{FF2B5EF4-FFF2-40B4-BE49-F238E27FC236}">
                  <a16:creationId xmlns:a16="http://schemas.microsoft.com/office/drawing/2014/main" id="{51548067-A65F-4029-B57F-93502B7868DA}"/>
                </a:ext>
              </a:extLst>
            </p:cNvPr>
            <p:cNvSpPr>
              <a:spLocks noChangeArrowheads="1"/>
            </p:cNvSpPr>
            <p:nvPr/>
          </p:nvSpPr>
          <p:spPr bwMode="auto">
            <a:xfrm>
              <a:off x="2103" y="2793"/>
              <a:ext cx="57" cy="5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ndParaRPr>
            </a:p>
          </p:txBody>
        </p:sp>
        <p:sp>
          <p:nvSpPr>
            <p:cNvPr id="68671" name="Oval 66">
              <a:extLst>
                <a:ext uri="{FF2B5EF4-FFF2-40B4-BE49-F238E27FC236}">
                  <a16:creationId xmlns:a16="http://schemas.microsoft.com/office/drawing/2014/main" id="{558FAB03-AEC5-4CE2-AEA0-DEDEE7FC750C}"/>
                </a:ext>
              </a:extLst>
            </p:cNvPr>
            <p:cNvSpPr>
              <a:spLocks noChangeArrowheads="1"/>
            </p:cNvSpPr>
            <p:nvPr/>
          </p:nvSpPr>
          <p:spPr bwMode="auto">
            <a:xfrm>
              <a:off x="2943" y="2461"/>
              <a:ext cx="57" cy="5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ndParaRPr>
            </a:p>
          </p:txBody>
        </p:sp>
        <p:sp>
          <p:nvSpPr>
            <p:cNvPr id="68672" name="Oval 67">
              <a:extLst>
                <a:ext uri="{FF2B5EF4-FFF2-40B4-BE49-F238E27FC236}">
                  <a16:creationId xmlns:a16="http://schemas.microsoft.com/office/drawing/2014/main" id="{ED377122-507A-4A75-BB58-1A0B17CC2386}"/>
                </a:ext>
              </a:extLst>
            </p:cNvPr>
            <p:cNvSpPr>
              <a:spLocks noChangeArrowheads="1"/>
            </p:cNvSpPr>
            <p:nvPr/>
          </p:nvSpPr>
          <p:spPr bwMode="auto">
            <a:xfrm>
              <a:off x="3396" y="2469"/>
              <a:ext cx="57" cy="5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ndParaRPr>
            </a:p>
          </p:txBody>
        </p:sp>
        <p:sp>
          <p:nvSpPr>
            <p:cNvPr id="68677" name="Oval 72">
              <a:extLst>
                <a:ext uri="{FF2B5EF4-FFF2-40B4-BE49-F238E27FC236}">
                  <a16:creationId xmlns:a16="http://schemas.microsoft.com/office/drawing/2014/main" id="{DC90393A-F729-4C32-9D73-61CB71B845FD}"/>
                </a:ext>
              </a:extLst>
            </p:cNvPr>
            <p:cNvSpPr>
              <a:spLocks noChangeArrowheads="1"/>
            </p:cNvSpPr>
            <p:nvPr/>
          </p:nvSpPr>
          <p:spPr bwMode="auto">
            <a:xfrm>
              <a:off x="1431" y="3152"/>
              <a:ext cx="57" cy="57"/>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ndParaRPr>
            </a:p>
          </p:txBody>
        </p:sp>
        <p:sp>
          <p:nvSpPr>
            <p:cNvPr id="87" name="Text Box 60">
              <a:extLst>
                <a:ext uri="{FF2B5EF4-FFF2-40B4-BE49-F238E27FC236}">
                  <a16:creationId xmlns:a16="http://schemas.microsoft.com/office/drawing/2014/main" id="{CC2B9EB3-3D90-4487-A09D-9AD80383B81C}"/>
                </a:ext>
              </a:extLst>
            </p:cNvPr>
            <p:cNvSpPr txBox="1">
              <a:spLocks noChangeArrowheads="1"/>
            </p:cNvSpPr>
            <p:nvPr/>
          </p:nvSpPr>
          <p:spPr bwMode="auto">
            <a:xfrm>
              <a:off x="2504" y="2928"/>
              <a:ext cx="152" cy="195"/>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C00000"/>
                  </a:solidFill>
                  <a:latin typeface="+mn-lt"/>
                </a:rPr>
                <a:t>C</a:t>
              </a:r>
            </a:p>
          </p:txBody>
        </p:sp>
        <p:sp>
          <p:nvSpPr>
            <p:cNvPr id="88" name="Text Box 61">
              <a:extLst>
                <a:ext uri="{FF2B5EF4-FFF2-40B4-BE49-F238E27FC236}">
                  <a16:creationId xmlns:a16="http://schemas.microsoft.com/office/drawing/2014/main" id="{6F8BF91C-CEC2-445F-B0B0-C9EC478C5415}"/>
                </a:ext>
              </a:extLst>
            </p:cNvPr>
            <p:cNvSpPr txBox="1">
              <a:spLocks noChangeArrowheads="1"/>
            </p:cNvSpPr>
            <p:nvPr/>
          </p:nvSpPr>
          <p:spPr bwMode="auto">
            <a:xfrm>
              <a:off x="1361" y="3583"/>
              <a:ext cx="152" cy="195"/>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C00000"/>
                  </a:solidFill>
                  <a:latin typeface="+mn-lt"/>
                </a:rPr>
                <a:t>F</a:t>
              </a:r>
            </a:p>
          </p:txBody>
        </p:sp>
        <p:sp>
          <p:nvSpPr>
            <p:cNvPr id="89" name="Text Box 62">
              <a:extLst>
                <a:ext uri="{FF2B5EF4-FFF2-40B4-BE49-F238E27FC236}">
                  <a16:creationId xmlns:a16="http://schemas.microsoft.com/office/drawing/2014/main" id="{05454E76-DED7-4CC9-BE3B-8F4C3B52CF08}"/>
                </a:ext>
              </a:extLst>
            </p:cNvPr>
            <p:cNvSpPr txBox="1">
              <a:spLocks noChangeArrowheads="1"/>
            </p:cNvSpPr>
            <p:nvPr/>
          </p:nvSpPr>
          <p:spPr bwMode="auto">
            <a:xfrm>
              <a:off x="2070" y="3252"/>
              <a:ext cx="152" cy="195"/>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C00000"/>
                  </a:solidFill>
                  <a:latin typeface="+mn-lt"/>
                </a:rPr>
                <a:t>D</a:t>
              </a:r>
            </a:p>
          </p:txBody>
        </p:sp>
        <p:sp>
          <p:nvSpPr>
            <p:cNvPr id="90" name="Text Box 87">
              <a:extLst>
                <a:ext uri="{FF2B5EF4-FFF2-40B4-BE49-F238E27FC236}">
                  <a16:creationId xmlns:a16="http://schemas.microsoft.com/office/drawing/2014/main" id="{4E94BAC8-7484-4C24-851B-3E256B42ED64}"/>
                </a:ext>
              </a:extLst>
            </p:cNvPr>
            <p:cNvSpPr txBox="1">
              <a:spLocks noChangeArrowheads="1"/>
            </p:cNvSpPr>
            <p:nvPr/>
          </p:nvSpPr>
          <p:spPr bwMode="auto">
            <a:xfrm>
              <a:off x="2909" y="2938"/>
              <a:ext cx="152" cy="195"/>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C00000"/>
                  </a:solidFill>
                  <a:latin typeface="+mn-lt"/>
                </a:rPr>
                <a:t>B</a:t>
              </a:r>
            </a:p>
          </p:txBody>
        </p:sp>
        <p:sp>
          <p:nvSpPr>
            <p:cNvPr id="91" name="Text Box 88">
              <a:extLst>
                <a:ext uri="{FF2B5EF4-FFF2-40B4-BE49-F238E27FC236}">
                  <a16:creationId xmlns:a16="http://schemas.microsoft.com/office/drawing/2014/main" id="{51C531FC-D720-4D61-B661-582A0C8AD853}"/>
                </a:ext>
              </a:extLst>
            </p:cNvPr>
            <p:cNvSpPr txBox="1">
              <a:spLocks noChangeArrowheads="1"/>
            </p:cNvSpPr>
            <p:nvPr/>
          </p:nvSpPr>
          <p:spPr bwMode="auto">
            <a:xfrm>
              <a:off x="3368" y="2938"/>
              <a:ext cx="152" cy="195"/>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C00000"/>
                  </a:solidFill>
                  <a:latin typeface="+mn-lt"/>
                </a:rPr>
                <a:t>A</a:t>
              </a:r>
            </a:p>
          </p:txBody>
        </p:sp>
        <p:sp>
          <p:nvSpPr>
            <p:cNvPr id="92" name="Text Box 89">
              <a:extLst>
                <a:ext uri="{FF2B5EF4-FFF2-40B4-BE49-F238E27FC236}">
                  <a16:creationId xmlns:a16="http://schemas.microsoft.com/office/drawing/2014/main" id="{BEDA495A-52CC-488E-A122-8C0A8C6DF1D5}"/>
                </a:ext>
              </a:extLst>
            </p:cNvPr>
            <p:cNvSpPr txBox="1">
              <a:spLocks noChangeArrowheads="1"/>
            </p:cNvSpPr>
            <p:nvPr/>
          </p:nvSpPr>
          <p:spPr bwMode="auto">
            <a:xfrm>
              <a:off x="1791" y="3583"/>
              <a:ext cx="152" cy="195"/>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solidFill>
                    <a:srgbClr val="C00000"/>
                  </a:solidFill>
                  <a:latin typeface="+mn-lt"/>
                </a:rPr>
                <a:t>E</a:t>
              </a:r>
            </a:p>
          </p:txBody>
        </p:sp>
      </p:grpSp>
      <p:grpSp>
        <p:nvGrpSpPr>
          <p:cNvPr id="3" name="Group 90">
            <a:extLst>
              <a:ext uri="{FF2B5EF4-FFF2-40B4-BE49-F238E27FC236}">
                <a16:creationId xmlns:a16="http://schemas.microsoft.com/office/drawing/2014/main" id="{7DE437D3-32F6-4702-B307-7B7A65CB052D}"/>
              </a:ext>
            </a:extLst>
          </p:cNvPr>
          <p:cNvGrpSpPr>
            <a:grpSpLocks noChangeAspect="1"/>
          </p:cNvGrpSpPr>
          <p:nvPr/>
        </p:nvGrpSpPr>
        <p:grpSpPr bwMode="auto">
          <a:xfrm>
            <a:off x="7672017" y="1689380"/>
            <a:ext cx="3401213" cy="3037589"/>
            <a:chOff x="467" y="1467"/>
            <a:chExt cx="2142" cy="1913"/>
          </a:xfrm>
        </p:grpSpPr>
        <p:sp>
          <p:nvSpPr>
            <p:cNvPr id="68637" name="Text Box 113">
              <a:extLst>
                <a:ext uri="{FF2B5EF4-FFF2-40B4-BE49-F238E27FC236}">
                  <a16:creationId xmlns:a16="http://schemas.microsoft.com/office/drawing/2014/main" id="{78496341-C2BA-4D02-86C4-2B6F0A52B37B}"/>
                </a:ext>
              </a:extLst>
            </p:cNvPr>
            <p:cNvSpPr txBox="1">
              <a:spLocks noChangeAspect="1" noChangeArrowheads="1"/>
            </p:cNvSpPr>
            <p:nvPr/>
          </p:nvSpPr>
          <p:spPr bwMode="auto">
            <a:xfrm>
              <a:off x="867" y="3147"/>
              <a:ext cx="23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rPr>
                <a:t>10</a:t>
              </a:r>
            </a:p>
          </p:txBody>
        </p:sp>
        <p:sp>
          <p:nvSpPr>
            <p:cNvPr id="68636" name="Text Box 112">
              <a:extLst>
                <a:ext uri="{FF2B5EF4-FFF2-40B4-BE49-F238E27FC236}">
                  <a16:creationId xmlns:a16="http://schemas.microsoft.com/office/drawing/2014/main" id="{DE0183C3-FE83-4141-90B0-9726450B81E5}"/>
                </a:ext>
              </a:extLst>
            </p:cNvPr>
            <p:cNvSpPr txBox="1">
              <a:spLocks noChangeAspect="1" noChangeArrowheads="1"/>
            </p:cNvSpPr>
            <p:nvPr/>
          </p:nvSpPr>
          <p:spPr bwMode="auto">
            <a:xfrm>
              <a:off x="467" y="3147"/>
              <a:ext cx="10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rPr>
                <a:t>5</a:t>
              </a:r>
            </a:p>
          </p:txBody>
        </p:sp>
        <p:sp>
          <p:nvSpPr>
            <p:cNvPr id="68638" name="Text Box 114">
              <a:extLst>
                <a:ext uri="{FF2B5EF4-FFF2-40B4-BE49-F238E27FC236}">
                  <a16:creationId xmlns:a16="http://schemas.microsoft.com/office/drawing/2014/main" id="{2DC9B1C6-883F-4207-B098-910C0AF6C1A4}"/>
                </a:ext>
              </a:extLst>
            </p:cNvPr>
            <p:cNvSpPr txBox="1">
              <a:spLocks noChangeAspect="1" noChangeArrowheads="1"/>
            </p:cNvSpPr>
            <p:nvPr/>
          </p:nvSpPr>
          <p:spPr bwMode="auto">
            <a:xfrm>
              <a:off x="1073" y="2804"/>
              <a:ext cx="23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rPr>
                <a:t>10</a:t>
              </a:r>
            </a:p>
          </p:txBody>
        </p:sp>
        <p:sp>
          <p:nvSpPr>
            <p:cNvPr id="68639" name="Text Box 115">
              <a:extLst>
                <a:ext uri="{FF2B5EF4-FFF2-40B4-BE49-F238E27FC236}">
                  <a16:creationId xmlns:a16="http://schemas.microsoft.com/office/drawing/2014/main" id="{79EBEF82-3E73-4500-A75F-02899615CAE4}"/>
                </a:ext>
              </a:extLst>
            </p:cNvPr>
            <p:cNvSpPr txBox="1">
              <a:spLocks noChangeAspect="1" noChangeArrowheads="1"/>
            </p:cNvSpPr>
            <p:nvPr/>
          </p:nvSpPr>
          <p:spPr bwMode="auto">
            <a:xfrm>
              <a:off x="1526" y="2442"/>
              <a:ext cx="23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rPr>
                <a:t>20</a:t>
              </a:r>
            </a:p>
          </p:txBody>
        </p:sp>
        <p:sp>
          <p:nvSpPr>
            <p:cNvPr id="68640" name="Text Box 116">
              <a:extLst>
                <a:ext uri="{FF2B5EF4-FFF2-40B4-BE49-F238E27FC236}">
                  <a16:creationId xmlns:a16="http://schemas.microsoft.com/office/drawing/2014/main" id="{0E1B5F80-BAFA-4F2F-8AC1-8844010BE683}"/>
                </a:ext>
              </a:extLst>
            </p:cNvPr>
            <p:cNvSpPr txBox="1">
              <a:spLocks noChangeAspect="1" noChangeArrowheads="1"/>
            </p:cNvSpPr>
            <p:nvPr/>
          </p:nvSpPr>
          <p:spPr bwMode="auto">
            <a:xfrm>
              <a:off x="1925" y="2468"/>
              <a:ext cx="23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rPr>
                <a:t>25</a:t>
              </a:r>
            </a:p>
          </p:txBody>
        </p:sp>
        <p:sp>
          <p:nvSpPr>
            <p:cNvPr id="68641" name="Text Box 117">
              <a:extLst>
                <a:ext uri="{FF2B5EF4-FFF2-40B4-BE49-F238E27FC236}">
                  <a16:creationId xmlns:a16="http://schemas.microsoft.com/office/drawing/2014/main" id="{0645ED3D-C552-4CE9-815F-6437CDD7714F}"/>
                </a:ext>
              </a:extLst>
            </p:cNvPr>
            <p:cNvSpPr txBox="1">
              <a:spLocks noChangeAspect="1" noChangeArrowheads="1"/>
            </p:cNvSpPr>
            <p:nvPr/>
          </p:nvSpPr>
          <p:spPr bwMode="auto">
            <a:xfrm>
              <a:off x="2379" y="2468"/>
              <a:ext cx="23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rPr>
                <a:t>30</a:t>
              </a:r>
            </a:p>
          </p:txBody>
        </p:sp>
        <p:sp>
          <p:nvSpPr>
            <p:cNvPr id="68642" name="Text Box 118">
              <a:extLst>
                <a:ext uri="{FF2B5EF4-FFF2-40B4-BE49-F238E27FC236}">
                  <a16:creationId xmlns:a16="http://schemas.microsoft.com/office/drawing/2014/main" id="{E59C143C-1547-4BD0-B517-B29D9FA3E622}"/>
                </a:ext>
              </a:extLst>
            </p:cNvPr>
            <p:cNvSpPr txBox="1">
              <a:spLocks noChangeAspect="1" noChangeArrowheads="1"/>
            </p:cNvSpPr>
            <p:nvPr/>
          </p:nvSpPr>
          <p:spPr bwMode="auto">
            <a:xfrm>
              <a:off x="479" y="2582"/>
              <a:ext cx="23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rPr>
                <a:t>15</a:t>
              </a:r>
            </a:p>
          </p:txBody>
        </p:sp>
        <p:sp>
          <p:nvSpPr>
            <p:cNvPr id="68643" name="Text Box 119">
              <a:extLst>
                <a:ext uri="{FF2B5EF4-FFF2-40B4-BE49-F238E27FC236}">
                  <a16:creationId xmlns:a16="http://schemas.microsoft.com/office/drawing/2014/main" id="{E7B1B572-D1A1-4AA7-B041-F8CF3E3FFB02}"/>
                </a:ext>
              </a:extLst>
            </p:cNvPr>
            <p:cNvSpPr txBox="1">
              <a:spLocks noChangeAspect="1" noChangeArrowheads="1"/>
            </p:cNvSpPr>
            <p:nvPr/>
          </p:nvSpPr>
          <p:spPr bwMode="auto">
            <a:xfrm>
              <a:off x="739" y="2183"/>
              <a:ext cx="23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rPr>
                <a:t>25</a:t>
              </a:r>
            </a:p>
          </p:txBody>
        </p:sp>
        <p:sp>
          <p:nvSpPr>
            <p:cNvPr id="68644" name="Text Box 120">
              <a:extLst>
                <a:ext uri="{FF2B5EF4-FFF2-40B4-BE49-F238E27FC236}">
                  <a16:creationId xmlns:a16="http://schemas.microsoft.com/office/drawing/2014/main" id="{0B64DA69-CF03-4AB5-8E20-15C1F9B68468}"/>
                </a:ext>
              </a:extLst>
            </p:cNvPr>
            <p:cNvSpPr txBox="1">
              <a:spLocks noChangeAspect="1" noChangeArrowheads="1"/>
            </p:cNvSpPr>
            <p:nvPr/>
          </p:nvSpPr>
          <p:spPr bwMode="auto">
            <a:xfrm>
              <a:off x="1058" y="1836"/>
              <a:ext cx="23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rPr>
                <a:t>45</a:t>
              </a:r>
            </a:p>
          </p:txBody>
        </p:sp>
        <p:sp>
          <p:nvSpPr>
            <p:cNvPr id="68645" name="Text Box 121">
              <a:extLst>
                <a:ext uri="{FF2B5EF4-FFF2-40B4-BE49-F238E27FC236}">
                  <a16:creationId xmlns:a16="http://schemas.microsoft.com/office/drawing/2014/main" id="{A4B421AD-BEE0-46FC-A100-EE4C62875BD1}"/>
                </a:ext>
              </a:extLst>
            </p:cNvPr>
            <p:cNvSpPr txBox="1">
              <a:spLocks noChangeAspect="1" noChangeArrowheads="1"/>
            </p:cNvSpPr>
            <p:nvPr/>
          </p:nvSpPr>
          <p:spPr bwMode="auto">
            <a:xfrm>
              <a:off x="2261" y="1836"/>
              <a:ext cx="23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a:latin typeface="+mn-lt"/>
                </a:rPr>
                <a:t>55</a:t>
              </a:r>
            </a:p>
          </p:txBody>
        </p:sp>
        <p:sp>
          <p:nvSpPr>
            <p:cNvPr id="68646" name="Text Box 122">
              <a:extLst>
                <a:ext uri="{FF2B5EF4-FFF2-40B4-BE49-F238E27FC236}">
                  <a16:creationId xmlns:a16="http://schemas.microsoft.com/office/drawing/2014/main" id="{15674787-E28F-48C7-8D2C-61F178CB6E5F}"/>
                </a:ext>
              </a:extLst>
            </p:cNvPr>
            <p:cNvSpPr txBox="1">
              <a:spLocks noChangeAspect="1" noChangeArrowheads="1"/>
            </p:cNvSpPr>
            <p:nvPr/>
          </p:nvSpPr>
          <p:spPr bwMode="auto">
            <a:xfrm>
              <a:off x="1576" y="1467"/>
              <a:ext cx="34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sz="2400" b="1" dirty="0">
                  <a:latin typeface="+mn-lt"/>
                </a:rPr>
                <a:t>100</a:t>
              </a:r>
            </a:p>
          </p:txBody>
        </p:sp>
        <p:sp>
          <p:nvSpPr>
            <p:cNvPr id="68616" name="Line 92">
              <a:extLst>
                <a:ext uri="{FF2B5EF4-FFF2-40B4-BE49-F238E27FC236}">
                  <a16:creationId xmlns:a16="http://schemas.microsoft.com/office/drawing/2014/main" id="{9A0A87C3-BD58-45B8-A4B7-D0F72E2268D6}"/>
                </a:ext>
              </a:extLst>
            </p:cNvPr>
            <p:cNvSpPr>
              <a:spLocks noChangeAspect="1" noChangeShapeType="1"/>
            </p:cNvSpPr>
            <p:nvPr/>
          </p:nvSpPr>
          <p:spPr bwMode="auto">
            <a:xfrm flipH="1">
              <a:off x="1269" y="1744"/>
              <a:ext cx="458" cy="30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8617" name="Line 93">
              <a:extLst>
                <a:ext uri="{FF2B5EF4-FFF2-40B4-BE49-F238E27FC236}">
                  <a16:creationId xmlns:a16="http://schemas.microsoft.com/office/drawing/2014/main" id="{BE3E5C62-C4F9-43D3-9417-B79165968B5E}"/>
                </a:ext>
              </a:extLst>
            </p:cNvPr>
            <p:cNvSpPr>
              <a:spLocks noChangeAspect="1" noChangeShapeType="1"/>
            </p:cNvSpPr>
            <p:nvPr/>
          </p:nvSpPr>
          <p:spPr bwMode="auto">
            <a:xfrm flipH="1" flipV="1">
              <a:off x="1753" y="1744"/>
              <a:ext cx="476" cy="31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8619" name="Line 95">
              <a:extLst>
                <a:ext uri="{FF2B5EF4-FFF2-40B4-BE49-F238E27FC236}">
                  <a16:creationId xmlns:a16="http://schemas.microsoft.com/office/drawing/2014/main" id="{32248A24-9DF9-4099-838B-7734CB2D7A42}"/>
                </a:ext>
              </a:extLst>
            </p:cNvPr>
            <p:cNvSpPr>
              <a:spLocks noChangeAspect="1" noChangeShapeType="1"/>
            </p:cNvSpPr>
            <p:nvPr/>
          </p:nvSpPr>
          <p:spPr bwMode="auto">
            <a:xfrm flipH="1">
              <a:off x="954" y="2081"/>
              <a:ext cx="306" cy="30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8620" name="Line 96">
              <a:extLst>
                <a:ext uri="{FF2B5EF4-FFF2-40B4-BE49-F238E27FC236}">
                  <a16:creationId xmlns:a16="http://schemas.microsoft.com/office/drawing/2014/main" id="{5DB667EE-CF02-4049-95AE-2E3EB9C27AD9}"/>
                </a:ext>
              </a:extLst>
            </p:cNvPr>
            <p:cNvSpPr>
              <a:spLocks noChangeAspect="1" noChangeShapeType="1"/>
            </p:cNvSpPr>
            <p:nvPr/>
          </p:nvSpPr>
          <p:spPr bwMode="auto">
            <a:xfrm flipH="1" flipV="1">
              <a:off x="1302" y="2095"/>
              <a:ext cx="306" cy="30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8623" name="Line 99">
              <a:extLst>
                <a:ext uri="{FF2B5EF4-FFF2-40B4-BE49-F238E27FC236}">
                  <a16:creationId xmlns:a16="http://schemas.microsoft.com/office/drawing/2014/main" id="{0081134C-9C6B-485B-BB7E-1A1AABDD74CF}"/>
                </a:ext>
              </a:extLst>
            </p:cNvPr>
            <p:cNvSpPr>
              <a:spLocks noChangeAspect="1" noChangeShapeType="1"/>
            </p:cNvSpPr>
            <p:nvPr/>
          </p:nvSpPr>
          <p:spPr bwMode="auto">
            <a:xfrm flipH="1">
              <a:off x="731" y="2430"/>
              <a:ext cx="204" cy="30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8624" name="Line 100">
              <a:extLst>
                <a:ext uri="{FF2B5EF4-FFF2-40B4-BE49-F238E27FC236}">
                  <a16:creationId xmlns:a16="http://schemas.microsoft.com/office/drawing/2014/main" id="{5A23E113-9165-4123-83A2-6028107806E0}"/>
                </a:ext>
              </a:extLst>
            </p:cNvPr>
            <p:cNvSpPr>
              <a:spLocks noChangeAspect="1" noChangeShapeType="1"/>
            </p:cNvSpPr>
            <p:nvPr/>
          </p:nvSpPr>
          <p:spPr bwMode="auto">
            <a:xfrm flipH="1" flipV="1">
              <a:off x="957" y="2430"/>
              <a:ext cx="205" cy="30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8628" name="Line 104">
              <a:extLst>
                <a:ext uri="{FF2B5EF4-FFF2-40B4-BE49-F238E27FC236}">
                  <a16:creationId xmlns:a16="http://schemas.microsoft.com/office/drawing/2014/main" id="{6A37743A-42A9-4242-8A65-91C607786C50}"/>
                </a:ext>
              </a:extLst>
            </p:cNvPr>
            <p:cNvSpPr>
              <a:spLocks noChangeAspect="1" noChangeShapeType="1"/>
            </p:cNvSpPr>
            <p:nvPr/>
          </p:nvSpPr>
          <p:spPr bwMode="auto">
            <a:xfrm flipH="1">
              <a:off x="2024" y="2106"/>
              <a:ext cx="204" cy="30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8629" name="Line 105">
              <a:extLst>
                <a:ext uri="{FF2B5EF4-FFF2-40B4-BE49-F238E27FC236}">
                  <a16:creationId xmlns:a16="http://schemas.microsoft.com/office/drawing/2014/main" id="{729ED808-94E0-41EC-BBDD-5537EFA8E47C}"/>
                </a:ext>
              </a:extLst>
            </p:cNvPr>
            <p:cNvSpPr>
              <a:spLocks noChangeAspect="1" noChangeShapeType="1"/>
            </p:cNvSpPr>
            <p:nvPr/>
          </p:nvSpPr>
          <p:spPr bwMode="auto">
            <a:xfrm flipH="1" flipV="1">
              <a:off x="2250" y="2106"/>
              <a:ext cx="205" cy="30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8632" name="Line 108">
              <a:extLst>
                <a:ext uri="{FF2B5EF4-FFF2-40B4-BE49-F238E27FC236}">
                  <a16:creationId xmlns:a16="http://schemas.microsoft.com/office/drawing/2014/main" id="{1308C0CA-897C-4A7C-8A8A-8A8ED647EBDF}"/>
                </a:ext>
              </a:extLst>
            </p:cNvPr>
            <p:cNvSpPr>
              <a:spLocks noChangeAspect="1" noChangeShapeType="1"/>
            </p:cNvSpPr>
            <p:nvPr/>
          </p:nvSpPr>
          <p:spPr bwMode="auto">
            <a:xfrm flipH="1">
              <a:off x="511" y="2797"/>
              <a:ext cx="204" cy="30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8633" name="Line 109">
              <a:extLst>
                <a:ext uri="{FF2B5EF4-FFF2-40B4-BE49-F238E27FC236}">
                  <a16:creationId xmlns:a16="http://schemas.microsoft.com/office/drawing/2014/main" id="{FF4B3E6D-A3FA-4B03-B581-E6C8BC66520A}"/>
                </a:ext>
              </a:extLst>
            </p:cNvPr>
            <p:cNvSpPr>
              <a:spLocks noChangeAspect="1" noChangeShapeType="1"/>
            </p:cNvSpPr>
            <p:nvPr/>
          </p:nvSpPr>
          <p:spPr bwMode="auto">
            <a:xfrm flipH="1" flipV="1">
              <a:off x="738" y="2797"/>
              <a:ext cx="204" cy="30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b="1"/>
            </a:p>
          </p:txBody>
        </p:sp>
        <p:sp>
          <p:nvSpPr>
            <p:cNvPr id="68615" name="Oval 91">
              <a:extLst>
                <a:ext uri="{FF2B5EF4-FFF2-40B4-BE49-F238E27FC236}">
                  <a16:creationId xmlns:a16="http://schemas.microsoft.com/office/drawing/2014/main" id="{421D4754-B237-4FFB-A00E-E82CA5C4C235}"/>
                </a:ext>
              </a:extLst>
            </p:cNvPr>
            <p:cNvSpPr>
              <a:spLocks noChangeArrowheads="1"/>
            </p:cNvSpPr>
            <p:nvPr/>
          </p:nvSpPr>
          <p:spPr bwMode="auto">
            <a:xfrm>
              <a:off x="1709" y="1696"/>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ndParaRPr>
            </a:p>
          </p:txBody>
        </p:sp>
        <p:sp>
          <p:nvSpPr>
            <p:cNvPr id="68618" name="Oval 94">
              <a:extLst>
                <a:ext uri="{FF2B5EF4-FFF2-40B4-BE49-F238E27FC236}">
                  <a16:creationId xmlns:a16="http://schemas.microsoft.com/office/drawing/2014/main" id="{AAD84DF8-9269-4A61-98D6-403960B2341A}"/>
                </a:ext>
              </a:extLst>
            </p:cNvPr>
            <p:cNvSpPr>
              <a:spLocks noChangeArrowheads="1"/>
            </p:cNvSpPr>
            <p:nvPr/>
          </p:nvSpPr>
          <p:spPr bwMode="auto">
            <a:xfrm>
              <a:off x="1245" y="2034"/>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ndParaRPr>
            </a:p>
          </p:txBody>
        </p:sp>
        <p:sp>
          <p:nvSpPr>
            <p:cNvPr id="68621" name="Oval 97">
              <a:extLst>
                <a:ext uri="{FF2B5EF4-FFF2-40B4-BE49-F238E27FC236}">
                  <a16:creationId xmlns:a16="http://schemas.microsoft.com/office/drawing/2014/main" id="{0A2B65A2-E4DD-4F54-8BC5-9A3C2E6DA2E6}"/>
                </a:ext>
              </a:extLst>
            </p:cNvPr>
            <p:cNvSpPr>
              <a:spLocks noChangeArrowheads="1"/>
            </p:cNvSpPr>
            <p:nvPr/>
          </p:nvSpPr>
          <p:spPr bwMode="auto">
            <a:xfrm>
              <a:off x="921" y="2390"/>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ndParaRPr>
            </a:p>
          </p:txBody>
        </p:sp>
        <p:sp>
          <p:nvSpPr>
            <p:cNvPr id="68622" name="Oval 98">
              <a:extLst>
                <a:ext uri="{FF2B5EF4-FFF2-40B4-BE49-F238E27FC236}">
                  <a16:creationId xmlns:a16="http://schemas.microsoft.com/office/drawing/2014/main" id="{5947CCB7-32E6-409F-A7AB-FC051707ADFC}"/>
                </a:ext>
              </a:extLst>
            </p:cNvPr>
            <p:cNvSpPr>
              <a:spLocks noChangeArrowheads="1"/>
            </p:cNvSpPr>
            <p:nvPr/>
          </p:nvSpPr>
          <p:spPr bwMode="auto">
            <a:xfrm>
              <a:off x="1591" y="2398"/>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ndParaRPr>
            </a:p>
          </p:txBody>
        </p:sp>
        <p:sp>
          <p:nvSpPr>
            <p:cNvPr id="68625" name="Oval 101">
              <a:extLst>
                <a:ext uri="{FF2B5EF4-FFF2-40B4-BE49-F238E27FC236}">
                  <a16:creationId xmlns:a16="http://schemas.microsoft.com/office/drawing/2014/main" id="{702B985B-405A-4AF6-9A77-5E73DC262128}"/>
                </a:ext>
              </a:extLst>
            </p:cNvPr>
            <p:cNvSpPr>
              <a:spLocks noChangeArrowheads="1"/>
            </p:cNvSpPr>
            <p:nvPr/>
          </p:nvSpPr>
          <p:spPr bwMode="auto">
            <a:xfrm>
              <a:off x="698" y="2739"/>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ndParaRPr>
            </a:p>
          </p:txBody>
        </p:sp>
        <p:sp>
          <p:nvSpPr>
            <p:cNvPr id="68626" name="Oval 102">
              <a:extLst>
                <a:ext uri="{FF2B5EF4-FFF2-40B4-BE49-F238E27FC236}">
                  <a16:creationId xmlns:a16="http://schemas.microsoft.com/office/drawing/2014/main" id="{8FDF0B67-9C4F-4D7F-A3E2-20DB6BCCC58A}"/>
                </a:ext>
              </a:extLst>
            </p:cNvPr>
            <p:cNvSpPr>
              <a:spLocks noChangeArrowheads="1"/>
            </p:cNvSpPr>
            <p:nvPr/>
          </p:nvSpPr>
          <p:spPr bwMode="auto">
            <a:xfrm>
              <a:off x="1151" y="2747"/>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ndParaRPr>
            </a:p>
          </p:txBody>
        </p:sp>
        <p:sp>
          <p:nvSpPr>
            <p:cNvPr id="68627" name="Oval 103">
              <a:extLst>
                <a:ext uri="{FF2B5EF4-FFF2-40B4-BE49-F238E27FC236}">
                  <a16:creationId xmlns:a16="http://schemas.microsoft.com/office/drawing/2014/main" id="{65089F5D-F90B-46DD-85C2-238E1F8D93B7}"/>
                </a:ext>
              </a:extLst>
            </p:cNvPr>
            <p:cNvSpPr>
              <a:spLocks noChangeArrowheads="1"/>
            </p:cNvSpPr>
            <p:nvPr/>
          </p:nvSpPr>
          <p:spPr bwMode="auto">
            <a:xfrm>
              <a:off x="2206" y="2053"/>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ndParaRPr>
            </a:p>
          </p:txBody>
        </p:sp>
        <p:sp>
          <p:nvSpPr>
            <p:cNvPr id="68630" name="Oval 106">
              <a:extLst>
                <a:ext uri="{FF2B5EF4-FFF2-40B4-BE49-F238E27FC236}">
                  <a16:creationId xmlns:a16="http://schemas.microsoft.com/office/drawing/2014/main" id="{6F0E4D2A-BEF4-4A91-AB79-FB9BDD174FED}"/>
                </a:ext>
              </a:extLst>
            </p:cNvPr>
            <p:cNvSpPr>
              <a:spLocks noChangeArrowheads="1"/>
            </p:cNvSpPr>
            <p:nvPr/>
          </p:nvSpPr>
          <p:spPr bwMode="auto">
            <a:xfrm>
              <a:off x="1991" y="2415"/>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ndParaRPr>
            </a:p>
          </p:txBody>
        </p:sp>
        <p:sp>
          <p:nvSpPr>
            <p:cNvPr id="68631" name="Oval 107">
              <a:extLst>
                <a:ext uri="{FF2B5EF4-FFF2-40B4-BE49-F238E27FC236}">
                  <a16:creationId xmlns:a16="http://schemas.microsoft.com/office/drawing/2014/main" id="{479FB69D-E409-401F-87F3-76BDA9A867B8}"/>
                </a:ext>
              </a:extLst>
            </p:cNvPr>
            <p:cNvSpPr>
              <a:spLocks noChangeArrowheads="1"/>
            </p:cNvSpPr>
            <p:nvPr/>
          </p:nvSpPr>
          <p:spPr bwMode="auto">
            <a:xfrm>
              <a:off x="2444" y="2423"/>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ndParaRPr>
            </a:p>
          </p:txBody>
        </p:sp>
        <p:sp>
          <p:nvSpPr>
            <p:cNvPr id="68634" name="Oval 110">
              <a:extLst>
                <a:ext uri="{FF2B5EF4-FFF2-40B4-BE49-F238E27FC236}">
                  <a16:creationId xmlns:a16="http://schemas.microsoft.com/office/drawing/2014/main" id="{218A5C6A-F76B-4FC8-A70D-6EFDD5075A02}"/>
                </a:ext>
              </a:extLst>
            </p:cNvPr>
            <p:cNvSpPr>
              <a:spLocks noChangeArrowheads="1"/>
            </p:cNvSpPr>
            <p:nvPr/>
          </p:nvSpPr>
          <p:spPr bwMode="auto">
            <a:xfrm>
              <a:off x="479" y="3106"/>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ndParaRPr>
            </a:p>
          </p:txBody>
        </p:sp>
        <p:sp>
          <p:nvSpPr>
            <p:cNvPr id="68635" name="Oval 111">
              <a:extLst>
                <a:ext uri="{FF2B5EF4-FFF2-40B4-BE49-F238E27FC236}">
                  <a16:creationId xmlns:a16="http://schemas.microsoft.com/office/drawing/2014/main" id="{2F206051-20B5-4EF4-919B-152D03BE62DC}"/>
                </a:ext>
              </a:extLst>
            </p:cNvPr>
            <p:cNvSpPr>
              <a:spLocks noChangeArrowheads="1"/>
            </p:cNvSpPr>
            <p:nvPr/>
          </p:nvSpPr>
          <p:spPr bwMode="auto">
            <a:xfrm>
              <a:off x="931" y="3114"/>
              <a:ext cx="68" cy="68"/>
            </a:xfrm>
            <a:prstGeom prst="ellipse">
              <a:avLst/>
            </a:prstGeom>
            <a:solidFill>
              <a:srgbClr val="FFFFFF"/>
            </a:solidFill>
            <a:ln w="25400">
              <a:solidFill>
                <a:srgbClr val="0000FF"/>
              </a:solidFill>
              <a:round/>
              <a:headEnd/>
              <a:tailEnd/>
            </a:ln>
          </p:spPr>
          <p:txBody>
            <a:bodyPr lIns="0" tIns="0" rIns="0" bIns="0">
              <a:spAutoFit/>
            </a:bodyPr>
            <a:lstStyle>
              <a:lvl1pPr eaLnBrk="0" hangingPunct="0">
                <a:defRPr sz="3200">
                  <a:solidFill>
                    <a:srgbClr val="FF0000"/>
                  </a:solidFill>
                  <a:latin typeface="黑体" panose="02010609060101010101" pitchFamily="49" charset="-122"/>
                  <a:ea typeface="黑体" panose="02010609060101010101" pitchFamily="49" charset="-122"/>
                </a:defRPr>
              </a:lvl1pPr>
              <a:lvl2pPr marL="742950" indent="-285750" eaLnBrk="0" hangingPunct="0">
                <a:defRPr sz="3200">
                  <a:solidFill>
                    <a:srgbClr val="FF0000"/>
                  </a:solidFill>
                  <a:latin typeface="黑体" panose="02010609060101010101" pitchFamily="49" charset="-122"/>
                  <a:ea typeface="黑体" panose="02010609060101010101" pitchFamily="49" charset="-122"/>
                </a:defRPr>
              </a:lvl2pPr>
              <a:lvl3pPr marL="1143000" indent="-228600" eaLnBrk="0" hangingPunct="0">
                <a:defRPr sz="3200">
                  <a:solidFill>
                    <a:srgbClr val="FF0000"/>
                  </a:solidFill>
                  <a:latin typeface="黑体" panose="02010609060101010101" pitchFamily="49" charset="-122"/>
                  <a:ea typeface="黑体" panose="02010609060101010101" pitchFamily="49" charset="-122"/>
                </a:defRPr>
              </a:lvl3pPr>
              <a:lvl4pPr marL="1600200" indent="-228600" eaLnBrk="0" hangingPunct="0">
                <a:defRPr sz="3200">
                  <a:solidFill>
                    <a:srgbClr val="FF0000"/>
                  </a:solidFill>
                  <a:latin typeface="黑体" panose="02010609060101010101" pitchFamily="49" charset="-122"/>
                  <a:ea typeface="黑体" panose="02010609060101010101" pitchFamily="49" charset="-122"/>
                </a:defRPr>
              </a:lvl4pPr>
              <a:lvl5pPr marL="2057400" indent="-228600" eaLnBrk="0" hangingPunct="0">
                <a:defRPr sz="32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32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sz="2400" b="1">
                <a:latin typeface="+mn-lt"/>
              </a:endParaRPr>
            </a:p>
          </p:txBody>
        </p:sp>
      </p:grpSp>
      <p:sp>
        <p:nvSpPr>
          <p:cNvPr id="93" name="Rectangle 3">
            <a:extLst>
              <a:ext uri="{FF2B5EF4-FFF2-40B4-BE49-F238E27FC236}">
                <a16:creationId xmlns:a16="http://schemas.microsoft.com/office/drawing/2014/main" id="{83A39D7A-5A6A-4771-936B-AC8C845FB532}"/>
              </a:ext>
            </a:extLst>
          </p:cNvPr>
          <p:cNvSpPr txBox="1">
            <a:spLocks noChangeArrowheads="1"/>
          </p:cNvSpPr>
          <p:nvPr/>
        </p:nvSpPr>
        <p:spPr>
          <a:xfrm>
            <a:off x="5337175" y="5410994"/>
            <a:ext cx="6602513" cy="1295400"/>
          </a:xfrm>
          <a:prstGeom prst="rect">
            <a:avLst/>
          </a:prstGeom>
          <a:solidFill>
            <a:srgbClr val="FFFF00"/>
          </a:solidFill>
        </p:spPr>
        <p:txBody>
          <a:bodyPr vert="horz" lIns="121917" tIns="60958" rIns="121917" bIns="60958" rtlCol="0">
            <a:normAutofit/>
          </a:bodyPr>
          <a:lstStyle>
            <a:lvl1pPr marL="457360" indent="-457360" algn="l" defTabSz="1219627" rtl="0" eaLnBrk="1" latinLnBrk="0" hangingPunct="1">
              <a:lnSpc>
                <a:spcPct val="120000"/>
              </a:lnSpc>
              <a:spcBef>
                <a:spcPct val="20000"/>
              </a:spcBef>
              <a:buSzPct val="80000"/>
              <a:buFont typeface="Wingdings" pitchFamily="2" charset="2"/>
              <a:buChar char="l"/>
              <a:defRPr sz="2400" b="1" kern="1200">
                <a:solidFill>
                  <a:schemeClr val="tx1">
                    <a:lumMod val="75000"/>
                    <a:lumOff val="25000"/>
                  </a:schemeClr>
                </a:solidFill>
                <a:latin typeface="+mn-lt"/>
                <a:ea typeface="+mn-ea"/>
                <a:cs typeface="+mn-cs"/>
              </a:defRPr>
            </a:lvl1pPr>
            <a:lvl2pPr marL="990947" indent="-381133" algn="l" defTabSz="1219627" rtl="0" eaLnBrk="1" latinLnBrk="0" hangingPunct="1">
              <a:spcBef>
                <a:spcPct val="20000"/>
              </a:spcBef>
              <a:buFont typeface="Arial" pitchFamily="34" charset="0"/>
              <a:buChar char="–"/>
              <a:defRPr sz="2200" b="1" kern="1200">
                <a:solidFill>
                  <a:schemeClr val="tx1">
                    <a:lumMod val="75000"/>
                    <a:lumOff val="25000"/>
                  </a:schemeClr>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2000" b="1"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50000"/>
              </a:lnSpc>
              <a:buFont typeface="Wingdings" pitchFamily="2" charset="2"/>
              <a:buNone/>
            </a:pPr>
            <a:r>
              <a:rPr lang="zh-CN" altLang="en-US" dirty="0">
                <a:solidFill>
                  <a:schemeClr val="accent1"/>
                </a:solidFill>
              </a:rPr>
              <a:t>（</a:t>
            </a:r>
            <a:r>
              <a:rPr lang="en-US" altLang="zh-CN" dirty="0">
                <a:solidFill>
                  <a:schemeClr val="accent1"/>
                </a:solidFill>
              </a:rPr>
              <a:t>3</a:t>
            </a:r>
            <a:r>
              <a:rPr lang="zh-CN" altLang="en-US" dirty="0">
                <a:solidFill>
                  <a:schemeClr val="accent1"/>
                </a:solidFill>
              </a:rPr>
              <a:t>）</a:t>
            </a:r>
            <a:r>
              <a:rPr lang="zh-CN" altLang="en-US" dirty="0"/>
              <a:t>传输</a:t>
            </a:r>
            <a:r>
              <a:rPr lang="en-US" altLang="zh-CN" dirty="0"/>
              <a:t>100</a:t>
            </a:r>
            <a:r>
              <a:rPr lang="zh-CN" altLang="en-US" dirty="0"/>
              <a:t>个这样的字母所用的二进制位为：</a:t>
            </a:r>
          </a:p>
          <a:p>
            <a:pPr marL="0" indent="0" algn="ctr">
              <a:lnSpc>
                <a:spcPct val="150000"/>
              </a:lnSpc>
              <a:buFont typeface="Wingdings" pitchFamily="2" charset="2"/>
              <a:buNone/>
            </a:pPr>
            <a:r>
              <a:rPr lang="en-US" altLang="zh-CN" dirty="0"/>
              <a:t>4×(5+10)+3×10+2×(20+25+30) = 240</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09027">
                                            <p:txEl>
                                              <p:pRg st="0" end="0"/>
                                            </p:txEl>
                                          </p:spTgt>
                                        </p:tgtEl>
                                        <p:attrNameLst>
                                          <p:attrName>style.visibility</p:attrName>
                                        </p:attrNameLst>
                                      </p:cBhvr>
                                      <p:to>
                                        <p:strVal val="visible"/>
                                      </p:to>
                                    </p:set>
                                    <p:anim calcmode="lin" valueType="num">
                                      <p:cBhvr additive="base">
                                        <p:cTn id="7" dur="500" fill="hold"/>
                                        <p:tgtEl>
                                          <p:spTgt spid="14090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09027">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409027">
                                            <p:txEl>
                                              <p:pRg st="1" end="1"/>
                                            </p:txEl>
                                          </p:spTgt>
                                        </p:tgtEl>
                                        <p:attrNameLst>
                                          <p:attrName>style.visibility</p:attrName>
                                        </p:attrNameLst>
                                      </p:cBhvr>
                                      <p:to>
                                        <p:strVal val="visible"/>
                                      </p:to>
                                    </p:set>
                                    <p:anim calcmode="lin" valueType="num">
                                      <p:cBhvr additive="base">
                                        <p:cTn id="12" dur="500" fill="hold"/>
                                        <p:tgtEl>
                                          <p:spTgt spid="1409027">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09027">
                                            <p:txEl>
                                              <p:pRg st="1" end="1"/>
                                            </p:txEl>
                                          </p:spTgt>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09027">
                                            <p:txEl>
                                              <p:pRg st="2" end="2"/>
                                            </p:txEl>
                                          </p:spTgt>
                                        </p:tgtEl>
                                        <p:attrNameLst>
                                          <p:attrName>style.visibility</p:attrName>
                                        </p:attrNameLst>
                                      </p:cBhvr>
                                      <p:to>
                                        <p:strVal val="visible"/>
                                      </p:to>
                                    </p:set>
                                    <p:anim calcmode="lin" valueType="num">
                                      <p:cBhvr additive="base">
                                        <p:cTn id="17" dur="500" fill="hold"/>
                                        <p:tgtEl>
                                          <p:spTgt spid="140902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09027">
                                            <p:txEl>
                                              <p:pRg st="2" end="2"/>
                                            </p:txEl>
                                          </p:spTgt>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409027">
                                            <p:txEl>
                                              <p:pRg st="3" end="3"/>
                                            </p:txEl>
                                          </p:spTgt>
                                        </p:tgtEl>
                                        <p:attrNameLst>
                                          <p:attrName>style.visibility</p:attrName>
                                        </p:attrNameLst>
                                      </p:cBhvr>
                                      <p:to>
                                        <p:strVal val="visible"/>
                                      </p:to>
                                    </p:set>
                                    <p:anim calcmode="lin" valueType="num">
                                      <p:cBhvr additive="base">
                                        <p:cTn id="22" dur="500" fill="hold"/>
                                        <p:tgtEl>
                                          <p:spTgt spid="1409027">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4090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409027">
                                            <p:txEl>
                                              <p:pRg st="4" end="4"/>
                                            </p:txEl>
                                          </p:spTgt>
                                        </p:tgtEl>
                                        <p:attrNameLst>
                                          <p:attrName>style.visibility</p:attrName>
                                        </p:attrNameLst>
                                      </p:cBhvr>
                                      <p:to>
                                        <p:strVal val="visible"/>
                                      </p:to>
                                    </p:set>
                                    <p:anim calcmode="lin" valueType="num">
                                      <p:cBhvr additive="base">
                                        <p:cTn id="28" dur="500" fill="hold"/>
                                        <p:tgtEl>
                                          <p:spTgt spid="1409027">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409027">
                                            <p:txEl>
                                              <p:pRg st="4" end="4"/>
                                            </p:txEl>
                                          </p:spTgt>
                                        </p:tgtEl>
                                        <p:attrNameLst>
                                          <p:attrName>ppt_y</p:attrName>
                                        </p:attrNameLst>
                                      </p:cBhvr>
                                      <p:tavLst>
                                        <p:tav tm="0">
                                          <p:val>
                                            <p:strVal val="1+#ppt_h/2"/>
                                          </p:val>
                                        </p:tav>
                                        <p:tav tm="100000">
                                          <p:val>
                                            <p:strVal val="#ppt_y"/>
                                          </p:val>
                                        </p:tav>
                                      </p:tavLst>
                                    </p:anim>
                                  </p:childTnLst>
                                </p:cTn>
                              </p:par>
                            </p:childTnLst>
                          </p:cTn>
                        </p:par>
                        <p:par>
                          <p:cTn id="30" fill="hold" nodeType="afterGroup">
                            <p:stCondLst>
                              <p:cond delay="500"/>
                            </p:stCondLst>
                            <p:childTnLst>
                              <p:par>
                                <p:cTn id="31" presetID="2" presetClass="entr" presetSubtype="4" fill="hold" grpId="0" nodeType="afterEffect">
                                  <p:stCondLst>
                                    <p:cond delay="0"/>
                                  </p:stCondLst>
                                  <p:childTnLst>
                                    <p:set>
                                      <p:cBhvr>
                                        <p:cTn id="32" dur="1" fill="hold">
                                          <p:stCondLst>
                                            <p:cond delay="0"/>
                                          </p:stCondLst>
                                        </p:cTn>
                                        <p:tgtEl>
                                          <p:spTgt spid="1409027">
                                            <p:txEl>
                                              <p:pRg st="5" end="5"/>
                                            </p:txEl>
                                          </p:spTgt>
                                        </p:tgtEl>
                                        <p:attrNameLst>
                                          <p:attrName>style.visibility</p:attrName>
                                        </p:attrNameLst>
                                      </p:cBhvr>
                                      <p:to>
                                        <p:strVal val="visible"/>
                                      </p:to>
                                    </p:set>
                                    <p:anim calcmode="lin" valueType="num">
                                      <p:cBhvr additive="base">
                                        <p:cTn id="33" dur="500" fill="hold"/>
                                        <p:tgtEl>
                                          <p:spTgt spid="1409027">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409027">
                                            <p:txEl>
                                              <p:pRg st="5" end="5"/>
                                            </p:txEl>
                                          </p:spTgt>
                                        </p:tgtEl>
                                        <p:attrNameLst>
                                          <p:attrName>ppt_y</p:attrName>
                                        </p:attrNameLst>
                                      </p:cBhvr>
                                      <p:tavLst>
                                        <p:tav tm="0">
                                          <p:val>
                                            <p:strVal val="1+#ppt_h/2"/>
                                          </p:val>
                                        </p:tav>
                                        <p:tav tm="100000">
                                          <p:val>
                                            <p:strVal val="#ppt_y"/>
                                          </p:val>
                                        </p:tav>
                                      </p:tavLst>
                                    </p:anim>
                                  </p:childTnLst>
                                </p:cTn>
                              </p:par>
                            </p:childTnLst>
                          </p:cTn>
                        </p:par>
                        <p:par>
                          <p:cTn id="35" fill="hold" nodeType="afterGroup">
                            <p:stCondLst>
                              <p:cond delay="1000"/>
                            </p:stCondLst>
                            <p:childTnLst>
                              <p:par>
                                <p:cTn id="36" presetID="2" presetClass="entr" presetSubtype="4" fill="hold" grpId="0" nodeType="afterEffect">
                                  <p:stCondLst>
                                    <p:cond delay="0"/>
                                  </p:stCondLst>
                                  <p:childTnLst>
                                    <p:set>
                                      <p:cBhvr>
                                        <p:cTn id="37" dur="1" fill="hold">
                                          <p:stCondLst>
                                            <p:cond delay="0"/>
                                          </p:stCondLst>
                                        </p:cTn>
                                        <p:tgtEl>
                                          <p:spTgt spid="1409027">
                                            <p:txEl>
                                              <p:pRg st="6" end="6"/>
                                            </p:txEl>
                                          </p:spTgt>
                                        </p:tgtEl>
                                        <p:attrNameLst>
                                          <p:attrName>style.visibility</p:attrName>
                                        </p:attrNameLst>
                                      </p:cBhvr>
                                      <p:to>
                                        <p:strVal val="visible"/>
                                      </p:to>
                                    </p:set>
                                    <p:anim calcmode="lin" valueType="num">
                                      <p:cBhvr additive="base">
                                        <p:cTn id="38" dur="500" fill="hold"/>
                                        <p:tgtEl>
                                          <p:spTgt spid="1409027">
                                            <p:txEl>
                                              <p:pRg st="6" end="6"/>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409027">
                                            <p:txEl>
                                              <p:pRg st="6" end="6"/>
                                            </p:txEl>
                                          </p:spTgt>
                                        </p:tgtEl>
                                        <p:attrNameLst>
                                          <p:attrName>ppt_y</p:attrName>
                                        </p:attrNameLst>
                                      </p:cBhvr>
                                      <p:tavLst>
                                        <p:tav tm="0">
                                          <p:val>
                                            <p:strVal val="1+#ppt_h/2"/>
                                          </p:val>
                                        </p:tav>
                                        <p:tav tm="100000">
                                          <p:val>
                                            <p:strVal val="#ppt_y"/>
                                          </p:val>
                                        </p:tav>
                                      </p:tavLst>
                                    </p:anim>
                                  </p:childTnLst>
                                </p:cTn>
                              </p:par>
                            </p:childTnLst>
                          </p:cTn>
                        </p:par>
                        <p:par>
                          <p:cTn id="40" fill="hold" nodeType="afterGroup">
                            <p:stCondLst>
                              <p:cond delay="1500"/>
                            </p:stCondLst>
                            <p:childTnLst>
                              <p:par>
                                <p:cTn id="41" presetID="25" presetClass="entr" presetSubtype="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46" dur="1000" fill="hold"/>
                                        <p:tgtEl>
                                          <p:spTgt spid="3"/>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409027">
                                            <p:txEl>
                                              <p:pRg st="7" end="7"/>
                                            </p:txEl>
                                          </p:spTgt>
                                        </p:tgtEl>
                                        <p:attrNameLst>
                                          <p:attrName>style.visibility</p:attrName>
                                        </p:attrNameLst>
                                      </p:cBhvr>
                                      <p:to>
                                        <p:strVal val="visible"/>
                                      </p:to>
                                    </p:set>
                                    <p:anim calcmode="lin" valueType="num">
                                      <p:cBhvr additive="base">
                                        <p:cTn id="55" dur="500" fill="hold"/>
                                        <p:tgtEl>
                                          <p:spTgt spid="1409027">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409027">
                                            <p:txEl>
                                              <p:pRg st="7" end="7"/>
                                            </p:txEl>
                                          </p:spTgt>
                                        </p:tgtEl>
                                        <p:attrNameLst>
                                          <p:attrName>ppt_y</p:attrName>
                                        </p:attrNameLst>
                                      </p:cBhvr>
                                      <p:tavLst>
                                        <p:tav tm="0">
                                          <p:val>
                                            <p:strVal val="1+#ppt_h/2"/>
                                          </p:val>
                                        </p:tav>
                                        <p:tav tm="100000">
                                          <p:val>
                                            <p:strVal val="#ppt_y"/>
                                          </p:val>
                                        </p:tav>
                                      </p:tavLst>
                                    </p:anim>
                                  </p:childTnLst>
                                </p:cTn>
                              </p:par>
                            </p:childTnLst>
                          </p:cTn>
                        </p:par>
                        <p:par>
                          <p:cTn id="57" fill="hold" nodeType="afterGroup">
                            <p:stCondLst>
                              <p:cond delay="500"/>
                            </p:stCondLst>
                            <p:childTnLst>
                              <p:par>
                                <p:cTn id="58" presetID="25" presetClass="entr" presetSubtype="0" fill="hold" nodeType="afterEffect">
                                  <p:stCondLst>
                                    <p:cond delay="0"/>
                                  </p:stCondLst>
                                  <p:childTnLst>
                                    <p:set>
                                      <p:cBhvr>
                                        <p:cTn id="59" dur="1" fill="hold">
                                          <p:stCondLst>
                                            <p:cond delay="0"/>
                                          </p:stCondLst>
                                        </p:cTn>
                                        <p:tgtEl>
                                          <p:spTgt spid="2"/>
                                        </p:tgtEl>
                                        <p:attrNameLst>
                                          <p:attrName>style.visibility</p:attrName>
                                        </p:attrNameLst>
                                      </p:cBhvr>
                                      <p:to>
                                        <p:strVal val="visible"/>
                                      </p:to>
                                    </p:set>
                                    <p:anim calcmode="lin" valueType="num">
                                      <p:cBhvr>
                                        <p:cTn id="60"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61"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62"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63" dur="1000" fill="hold"/>
                                        <p:tgtEl>
                                          <p:spTgt spid="2"/>
                                        </p:tgtEl>
                                        <p:attrNameLst>
                                          <p:attrName>ppt_h</p:attrName>
                                        </p:attrNameLst>
                                      </p:cBhvr>
                                      <p:tavLst>
                                        <p:tav tm="0">
                                          <p:val>
                                            <p:strVal val="#ppt_h"/>
                                          </p:val>
                                        </p:tav>
                                        <p:tav tm="100000">
                                          <p:val>
                                            <p:strVal val="#ppt_h"/>
                                          </p:val>
                                        </p:tav>
                                      </p:tavLst>
                                    </p:anim>
                                    <p:anim calcmode="lin" valueType="num">
                                      <p:cBhvr>
                                        <p:cTn id="64"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65"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66"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67" dur="1000" decel="50000">
                                          <p:stCondLst>
                                            <p:cond delay="0"/>
                                          </p:stCondLst>
                                        </p:cTn>
                                        <p:tgtEl>
                                          <p:spTgt spid="2"/>
                                        </p:tgtEl>
                                      </p:cBhvr>
                                    </p:animEffect>
                                  </p:childTnLst>
                                </p:cTn>
                              </p:par>
                              <p:par>
                                <p:cTn id="68" presetID="25" presetClass="exit" presetSubtype="0" fill="hold" nodeType="withEffect">
                                  <p:stCondLst>
                                    <p:cond delay="0"/>
                                  </p:stCondLst>
                                  <p:childTnLst>
                                    <p:animEffect transition="out" filter="fade">
                                      <p:cBhvr>
                                        <p:cTn id="69" dur="1000" accel="50000">
                                          <p:stCondLst>
                                            <p:cond delay="0"/>
                                          </p:stCondLst>
                                        </p:cTn>
                                        <p:tgtEl>
                                          <p:spTgt spid="3"/>
                                        </p:tgtEl>
                                      </p:cBhvr>
                                    </p:animEffect>
                                    <p:anim calcmode="lin" valueType="num">
                                      <p:cBhvr>
                                        <p:cTn id="70" dur="500" accel="50000">
                                          <p:stCondLst>
                                            <p:cond delay="0"/>
                                          </p:stCondLst>
                                        </p:cTn>
                                        <p:tgtEl>
                                          <p:spTgt spid="3"/>
                                        </p:tgtEl>
                                        <p:attrNameLst>
                                          <p:attrName>ppt_y</p:attrName>
                                        </p:attrNameLst>
                                      </p:cBhvr>
                                      <p:tavLst>
                                        <p:tav tm="0">
                                          <p:val>
                                            <p:strVal val="ppt_y"/>
                                          </p:val>
                                        </p:tav>
                                        <p:tav tm="100000">
                                          <p:val>
                                            <p:strVal val="ppt_y+.1"/>
                                          </p:val>
                                        </p:tav>
                                      </p:tavLst>
                                    </p:anim>
                                    <p:anim calcmode="lin" valueType="num">
                                      <p:cBhvr>
                                        <p:cTn id="71" dur="500" decel="50000">
                                          <p:stCondLst>
                                            <p:cond delay="500"/>
                                          </p:stCondLst>
                                        </p:cTn>
                                        <p:tgtEl>
                                          <p:spTgt spid="3"/>
                                        </p:tgtEl>
                                        <p:attrNameLst>
                                          <p:attrName>ppt_y</p:attrName>
                                        </p:attrNameLst>
                                      </p:cBhvr>
                                      <p:tavLst>
                                        <p:tav tm="0">
                                          <p:val>
                                            <p:strVal val="ppt_y"/>
                                          </p:val>
                                        </p:tav>
                                        <p:tav tm="100000">
                                          <p:val>
                                            <p:strVal val="ppt_y-.1"/>
                                          </p:val>
                                        </p:tav>
                                      </p:tavLst>
                                    </p:anim>
                                    <p:anim calcmode="lin" valueType="num">
                                      <p:cBhvr>
                                        <p:cTn id="72" dur="500" accel="50000">
                                          <p:stCondLst>
                                            <p:cond delay="500"/>
                                          </p:stCondLst>
                                        </p:cTn>
                                        <p:tgtEl>
                                          <p:spTgt spid="3"/>
                                        </p:tgtEl>
                                        <p:attrNameLst>
                                          <p:attrName>ppt_x</p:attrName>
                                        </p:attrNameLst>
                                      </p:cBhvr>
                                      <p:tavLst>
                                        <p:tav tm="0">
                                          <p:val>
                                            <p:strVal val="ppt_x"/>
                                          </p:val>
                                        </p:tav>
                                        <p:tav tm="100000">
                                          <p:val>
                                            <p:strVal val="ppt_x+.4"/>
                                          </p:val>
                                        </p:tav>
                                      </p:tavLst>
                                    </p:anim>
                                    <p:anim calcmode="lin" valueType="num">
                                      <p:cBhvr>
                                        <p:cTn id="73" dur="1000"/>
                                        <p:tgtEl>
                                          <p:spTgt spid="3"/>
                                        </p:tgtEl>
                                        <p:attrNameLst>
                                          <p:attrName>ppt_h</p:attrName>
                                        </p:attrNameLst>
                                      </p:cBhvr>
                                      <p:tavLst>
                                        <p:tav tm="0">
                                          <p:val>
                                            <p:strVal val="ppt_h"/>
                                          </p:val>
                                        </p:tav>
                                        <p:tav tm="100000">
                                          <p:val>
                                            <p:strVal val="ppt_h"/>
                                          </p:val>
                                        </p:tav>
                                      </p:tavLst>
                                    </p:anim>
                                    <p:anim calcmode="lin" valueType="num">
                                      <p:cBhvr>
                                        <p:cTn id="74" dur="500" accel="50000">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75" dur="500" decel="50000">
                                          <p:stCondLst>
                                            <p:cond delay="500"/>
                                          </p:stCondLst>
                                        </p:cTn>
                                        <p:tgtEl>
                                          <p:spTgt spid="3"/>
                                        </p:tgtEl>
                                        <p:attrNameLst>
                                          <p:attrName>ppt_w</p:attrName>
                                        </p:attrNameLst>
                                      </p:cBhvr>
                                      <p:tavLst>
                                        <p:tav tm="0">
                                          <p:val>
                                            <p:strVal val="ppt_w"/>
                                          </p:val>
                                        </p:tav>
                                        <p:tav tm="100000">
                                          <p:val>
                                            <p:strVal val="ppt_w/.05"/>
                                          </p:val>
                                        </p:tav>
                                      </p:tavLst>
                                    </p:anim>
                                    <p:anim calcmode="lin" valueType="num">
                                      <p:cBhvr>
                                        <p:cTn id="76" dur="500" accel="50000">
                                          <p:stCondLst>
                                            <p:cond delay="500"/>
                                          </p:stCondLst>
                                        </p:cTn>
                                        <p:tgtEl>
                                          <p:spTgt spid="3"/>
                                        </p:tgtEl>
                                        <p:attrNameLst>
                                          <p:attrName>style.rotation</p:attrName>
                                        </p:attrNameLst>
                                      </p:cBhvr>
                                      <p:tavLst>
                                        <p:tav tm="0">
                                          <p:val>
                                            <p:fltVal val="0"/>
                                          </p:val>
                                        </p:tav>
                                        <p:tav tm="100000">
                                          <p:val>
                                            <p:fltVal val="-90"/>
                                          </p:val>
                                        </p:tav>
                                      </p:tavLst>
                                    </p:anim>
                                    <p:set>
                                      <p:cBhvr>
                                        <p:cTn id="77" dur="1" fill="hold">
                                          <p:stCondLst>
                                            <p:cond delay="999"/>
                                          </p:stCondLst>
                                        </p:cTn>
                                        <p:tgtEl>
                                          <p:spTgt spid="3"/>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93">
                                            <p:bg/>
                                          </p:spTgt>
                                        </p:tgtEl>
                                        <p:attrNameLst>
                                          <p:attrName>style.visibility</p:attrName>
                                        </p:attrNameLst>
                                      </p:cBhvr>
                                      <p:to>
                                        <p:strVal val="visible"/>
                                      </p:to>
                                    </p:set>
                                    <p:anim calcmode="lin" valueType="num">
                                      <p:cBhvr additive="base">
                                        <p:cTn id="82" dur="500" fill="hold"/>
                                        <p:tgtEl>
                                          <p:spTgt spid="93">
                                            <p:bg/>
                                          </p:spTgt>
                                        </p:tgtEl>
                                        <p:attrNameLst>
                                          <p:attrName>ppt_x</p:attrName>
                                        </p:attrNameLst>
                                      </p:cBhvr>
                                      <p:tavLst>
                                        <p:tav tm="0">
                                          <p:val>
                                            <p:strVal val="#ppt_x"/>
                                          </p:val>
                                        </p:tav>
                                        <p:tav tm="100000">
                                          <p:val>
                                            <p:strVal val="#ppt_x"/>
                                          </p:val>
                                        </p:tav>
                                      </p:tavLst>
                                    </p:anim>
                                    <p:anim calcmode="lin" valueType="num">
                                      <p:cBhvr additive="base">
                                        <p:cTn id="83" dur="500" fill="hold"/>
                                        <p:tgtEl>
                                          <p:spTgt spid="93">
                                            <p:bg/>
                                          </p:spTgt>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93">
                                            <p:txEl>
                                              <p:pRg st="0" end="0"/>
                                            </p:txEl>
                                          </p:spTgt>
                                        </p:tgtEl>
                                        <p:attrNameLst>
                                          <p:attrName>style.visibility</p:attrName>
                                        </p:attrNameLst>
                                      </p:cBhvr>
                                      <p:to>
                                        <p:strVal val="visible"/>
                                      </p:to>
                                    </p:set>
                                    <p:anim calcmode="lin" valueType="num">
                                      <p:cBhvr additive="base">
                                        <p:cTn id="86" dur="500" fill="hold"/>
                                        <p:tgtEl>
                                          <p:spTgt spid="93">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93">
                                            <p:txEl>
                                              <p:pRg st="0" end="0"/>
                                            </p:txEl>
                                          </p:spTgt>
                                        </p:tgtEl>
                                        <p:attrNameLst>
                                          <p:attrName>ppt_y</p:attrName>
                                        </p:attrNameLst>
                                      </p:cBhvr>
                                      <p:tavLst>
                                        <p:tav tm="0">
                                          <p:val>
                                            <p:strVal val="1+#ppt_h/2"/>
                                          </p:val>
                                        </p:tav>
                                        <p:tav tm="100000">
                                          <p:val>
                                            <p:strVal val="#ppt_y"/>
                                          </p:val>
                                        </p:tav>
                                      </p:tavLst>
                                    </p:anim>
                                  </p:childTnLst>
                                </p:cTn>
                              </p:par>
                            </p:childTnLst>
                          </p:cTn>
                        </p:par>
                        <p:par>
                          <p:cTn id="88" fill="hold">
                            <p:stCondLst>
                              <p:cond delay="500"/>
                            </p:stCondLst>
                            <p:childTnLst>
                              <p:par>
                                <p:cTn id="89" presetID="2" presetClass="entr" presetSubtype="4" fill="hold" grpId="0" nodeType="afterEffect">
                                  <p:stCondLst>
                                    <p:cond delay="0"/>
                                  </p:stCondLst>
                                  <p:childTnLst>
                                    <p:set>
                                      <p:cBhvr>
                                        <p:cTn id="90" dur="1" fill="hold">
                                          <p:stCondLst>
                                            <p:cond delay="0"/>
                                          </p:stCondLst>
                                        </p:cTn>
                                        <p:tgtEl>
                                          <p:spTgt spid="93">
                                            <p:txEl>
                                              <p:pRg st="1" end="1"/>
                                            </p:txEl>
                                          </p:spTgt>
                                        </p:tgtEl>
                                        <p:attrNameLst>
                                          <p:attrName>style.visibility</p:attrName>
                                        </p:attrNameLst>
                                      </p:cBhvr>
                                      <p:to>
                                        <p:strVal val="visible"/>
                                      </p:to>
                                    </p:set>
                                    <p:anim calcmode="lin" valueType="num">
                                      <p:cBhvr additive="base">
                                        <p:cTn id="91" dur="500" fill="hold"/>
                                        <p:tgtEl>
                                          <p:spTgt spid="93">
                                            <p:txEl>
                                              <p:pRg st="1" end="1"/>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9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9027" grpId="0" build="p"/>
      <p:bldP spid="93" grpId="0" uiExpand="1" build="p"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a:extLst>
              <a:ext uri="{FF2B5EF4-FFF2-40B4-BE49-F238E27FC236}">
                <a16:creationId xmlns:a16="http://schemas.microsoft.com/office/drawing/2014/main" id="{EB80F866-3127-41A2-A7F2-3F7CDC61FA98}"/>
              </a:ext>
            </a:extLst>
          </p:cNvPr>
          <p:cNvSpPr>
            <a:spLocks noGrp="1" noChangeArrowheads="1"/>
          </p:cNvSpPr>
          <p:nvPr>
            <p:ph type="title"/>
          </p:nvPr>
        </p:nvSpPr>
        <p:spPr/>
        <p:txBody>
          <a:bodyPr/>
          <a:lstStyle/>
          <a:p>
            <a:pPr eaLnBrk="1" hangingPunct="1"/>
            <a:endParaRPr lang="zh-CN" altLang="en-US"/>
          </a:p>
        </p:txBody>
      </p:sp>
      <p:sp>
        <p:nvSpPr>
          <p:cNvPr id="1410051" name="Rectangle 3">
            <a:extLst>
              <a:ext uri="{FF2B5EF4-FFF2-40B4-BE49-F238E27FC236}">
                <a16:creationId xmlns:a16="http://schemas.microsoft.com/office/drawing/2014/main" id="{83A39D7A-5A6A-4771-936B-AC8C845FB532}"/>
              </a:ext>
            </a:extLst>
          </p:cNvPr>
          <p:cNvSpPr>
            <a:spLocks noGrp="1" noChangeArrowheads="1"/>
          </p:cNvSpPr>
          <p:nvPr>
            <p:ph type="body" idx="1"/>
          </p:nvPr>
        </p:nvSpPr>
        <p:spPr>
          <a:xfrm>
            <a:off x="774700" y="1143794"/>
            <a:ext cx="10810875" cy="5308241"/>
          </a:xfrm>
        </p:spPr>
        <p:txBody>
          <a:bodyPr>
            <a:normAutofit/>
          </a:bodyPr>
          <a:lstStyle/>
          <a:p>
            <a:pPr marL="0" indent="0">
              <a:lnSpc>
                <a:spcPct val="150000"/>
              </a:lnSpc>
              <a:buNone/>
            </a:pPr>
            <a:r>
              <a:rPr lang="zh-CN" altLang="en-US" dirty="0">
                <a:solidFill>
                  <a:schemeClr val="accent1"/>
                </a:solidFill>
              </a:rPr>
              <a:t>（</a:t>
            </a:r>
            <a:r>
              <a:rPr lang="en-US" altLang="zh-CN" dirty="0">
                <a:solidFill>
                  <a:schemeClr val="accent1"/>
                </a:solidFill>
              </a:rPr>
              <a:t>3</a:t>
            </a:r>
            <a:r>
              <a:rPr lang="zh-CN" altLang="en-US" dirty="0">
                <a:solidFill>
                  <a:schemeClr val="accent1"/>
                </a:solidFill>
              </a:rPr>
              <a:t>）</a:t>
            </a:r>
            <a:r>
              <a:rPr lang="zh-CN" altLang="en-US" dirty="0"/>
              <a:t>设树叶</a:t>
            </a:r>
            <a:r>
              <a:rPr lang="en-US" altLang="zh-CN" dirty="0"/>
              <a:t>v</a:t>
            </a:r>
            <a:r>
              <a:rPr lang="en-US" altLang="zh-CN" baseline="-25000" dirty="0"/>
              <a:t>i</a:t>
            </a:r>
            <a:r>
              <a:rPr lang="zh-CN" altLang="en-US" dirty="0"/>
              <a:t>带权为</a:t>
            </a:r>
            <a:r>
              <a:rPr lang="en-US" altLang="zh-CN" dirty="0"/>
              <a:t>w</a:t>
            </a:r>
            <a:r>
              <a:rPr lang="zh-CN" altLang="en-US" dirty="0"/>
              <a:t>％</a:t>
            </a:r>
            <a:r>
              <a:rPr lang="en-US" altLang="zh-CN" dirty="0"/>
              <a:t>×100 = w</a:t>
            </a:r>
            <a:r>
              <a:rPr lang="zh-CN" altLang="en-US" dirty="0"/>
              <a:t>，则</a:t>
            </a:r>
            <a:r>
              <a:rPr lang="en-US" altLang="zh-CN" dirty="0"/>
              <a:t>v</a:t>
            </a:r>
            <a:r>
              <a:rPr lang="en-US" altLang="zh-CN" baseline="-25000" dirty="0"/>
              <a:t>i</a:t>
            </a:r>
            <a:r>
              <a:rPr lang="zh-CN" altLang="en-US" dirty="0"/>
              <a:t>处的符号串表示出现频率为</a:t>
            </a:r>
            <a:r>
              <a:rPr lang="en-US" altLang="zh-CN" dirty="0"/>
              <a:t>w</a:t>
            </a:r>
            <a:r>
              <a:rPr lang="zh-CN" altLang="en-US" dirty="0"/>
              <a:t>％的字母。</a:t>
            </a:r>
          </a:p>
          <a:p>
            <a:pPr marL="0" indent="0" algn="ctr">
              <a:lnSpc>
                <a:spcPct val="150000"/>
              </a:lnSpc>
              <a:buNone/>
            </a:pPr>
            <a:r>
              <a:rPr lang="en-US" altLang="zh-CN" dirty="0"/>
              <a:t>{01</a:t>
            </a:r>
            <a:r>
              <a:rPr lang="zh-CN" altLang="en-US" dirty="0"/>
              <a:t>，</a:t>
            </a:r>
            <a:r>
              <a:rPr lang="en-US" altLang="zh-CN" dirty="0"/>
              <a:t>10</a:t>
            </a:r>
            <a:r>
              <a:rPr lang="zh-CN" altLang="en-US" dirty="0"/>
              <a:t>，</a:t>
            </a:r>
            <a:r>
              <a:rPr lang="en-US" altLang="zh-CN" dirty="0"/>
              <a:t>11</a:t>
            </a:r>
            <a:r>
              <a:rPr lang="zh-CN" altLang="en-US" dirty="0"/>
              <a:t>，</a:t>
            </a:r>
            <a:r>
              <a:rPr lang="en-US" altLang="zh-CN" dirty="0"/>
              <a:t>001</a:t>
            </a:r>
            <a:r>
              <a:rPr lang="zh-CN" altLang="en-US" dirty="0"/>
              <a:t>，</a:t>
            </a:r>
            <a:r>
              <a:rPr lang="en-US" altLang="zh-CN" dirty="0"/>
              <a:t>0001</a:t>
            </a:r>
            <a:r>
              <a:rPr lang="zh-CN" altLang="en-US" dirty="0"/>
              <a:t>，</a:t>
            </a:r>
            <a:r>
              <a:rPr lang="en-US" altLang="zh-CN" dirty="0"/>
              <a:t>0000}</a:t>
            </a:r>
          </a:p>
          <a:p>
            <a:pPr marL="0" indent="0">
              <a:lnSpc>
                <a:spcPct val="150000"/>
              </a:lnSpc>
              <a:buNone/>
            </a:pPr>
            <a:r>
              <a:rPr lang="zh-CN" altLang="en-US" dirty="0"/>
              <a:t>为一前缀码，其中</a:t>
            </a:r>
          </a:p>
          <a:p>
            <a:pPr marL="0" indent="0">
              <a:lnSpc>
                <a:spcPct val="150000"/>
              </a:lnSpc>
              <a:buNone/>
            </a:pPr>
            <a:r>
              <a:rPr lang="en-US" altLang="zh-CN" dirty="0"/>
              <a:t>	0000 </a:t>
            </a:r>
            <a:r>
              <a:rPr lang="zh-CN" altLang="en-US" dirty="0"/>
              <a:t>表示 </a:t>
            </a:r>
            <a:r>
              <a:rPr lang="en-US" altLang="zh-CN" dirty="0"/>
              <a:t>F</a:t>
            </a:r>
            <a:r>
              <a:rPr lang="zh-CN" altLang="en-US" dirty="0"/>
              <a:t>，	</a:t>
            </a:r>
            <a:r>
              <a:rPr lang="en-US" altLang="zh-CN" dirty="0"/>
              <a:t>0001 </a:t>
            </a:r>
            <a:r>
              <a:rPr lang="zh-CN" altLang="en-US" dirty="0"/>
              <a:t>表示 </a:t>
            </a:r>
            <a:r>
              <a:rPr lang="en-US" altLang="zh-CN" dirty="0"/>
              <a:t>E</a:t>
            </a:r>
            <a:r>
              <a:rPr lang="zh-CN" altLang="en-US" dirty="0"/>
              <a:t>，	</a:t>
            </a:r>
            <a:r>
              <a:rPr lang="en-US" altLang="zh-CN" dirty="0"/>
              <a:t>001 </a:t>
            </a:r>
            <a:r>
              <a:rPr lang="zh-CN" altLang="en-US" dirty="0"/>
              <a:t>表示 </a:t>
            </a:r>
            <a:r>
              <a:rPr lang="en-US" altLang="zh-CN" dirty="0"/>
              <a:t>D</a:t>
            </a:r>
            <a:r>
              <a:rPr lang="zh-CN" altLang="en-US" dirty="0"/>
              <a:t>，</a:t>
            </a:r>
          </a:p>
          <a:p>
            <a:pPr marL="0" indent="0">
              <a:lnSpc>
                <a:spcPct val="150000"/>
              </a:lnSpc>
              <a:buNone/>
            </a:pPr>
            <a:r>
              <a:rPr lang="en-US" altLang="zh-CN" dirty="0"/>
              <a:t>	01 </a:t>
            </a:r>
            <a:r>
              <a:rPr lang="zh-CN" altLang="en-US" dirty="0"/>
              <a:t>表示 </a:t>
            </a:r>
            <a:r>
              <a:rPr lang="en-US" altLang="zh-CN" dirty="0"/>
              <a:t>C</a:t>
            </a:r>
            <a:r>
              <a:rPr lang="zh-CN" altLang="en-US" dirty="0"/>
              <a:t>，</a:t>
            </a:r>
            <a:r>
              <a:rPr lang="en-US" altLang="zh-CN" dirty="0"/>
              <a:t>	10 </a:t>
            </a:r>
            <a:r>
              <a:rPr lang="zh-CN" altLang="en-US" dirty="0"/>
              <a:t>表示 </a:t>
            </a:r>
            <a:r>
              <a:rPr lang="en-US" altLang="zh-CN" dirty="0"/>
              <a:t>B</a:t>
            </a:r>
            <a:r>
              <a:rPr lang="zh-CN" altLang="en-US" dirty="0"/>
              <a:t>，	</a:t>
            </a:r>
            <a:r>
              <a:rPr lang="en-US" altLang="zh-CN" dirty="0"/>
              <a:t>11 </a:t>
            </a:r>
            <a:r>
              <a:rPr lang="zh-CN" altLang="en-US" dirty="0"/>
              <a:t>表示 </a:t>
            </a:r>
            <a:r>
              <a:rPr lang="en-US" altLang="zh-CN" dirty="0"/>
              <a:t>A</a:t>
            </a:r>
            <a:r>
              <a:rPr lang="zh-CN" altLang="en-US" dirty="0"/>
              <a:t>。</a:t>
            </a:r>
          </a:p>
          <a:p>
            <a:pPr marL="0" indent="0">
              <a:lnSpc>
                <a:spcPct val="150000"/>
              </a:lnSpc>
              <a:buNone/>
            </a:pPr>
            <a:r>
              <a:rPr lang="zh-CN" altLang="en-US" dirty="0"/>
              <a:t>传输</a:t>
            </a:r>
            <a:r>
              <a:rPr lang="en-US" altLang="zh-CN" dirty="0"/>
              <a:t>100</a:t>
            </a:r>
            <a:r>
              <a:rPr lang="zh-CN" altLang="en-US" dirty="0"/>
              <a:t>个这样的字母所用的二进制位为：</a:t>
            </a:r>
          </a:p>
          <a:p>
            <a:pPr marL="0" indent="0" algn="ctr">
              <a:lnSpc>
                <a:spcPct val="150000"/>
              </a:lnSpc>
              <a:buNone/>
            </a:pPr>
            <a:r>
              <a:rPr lang="en-US" altLang="zh-CN" dirty="0"/>
              <a:t>4×(5+10)+3×10+2×(20+25+30) = 240</a:t>
            </a:r>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10051">
                                            <p:txEl>
                                              <p:pRg st="0" end="0"/>
                                            </p:txEl>
                                          </p:spTgt>
                                        </p:tgtEl>
                                        <p:attrNameLst>
                                          <p:attrName>style.visibility</p:attrName>
                                        </p:attrNameLst>
                                      </p:cBhvr>
                                      <p:to>
                                        <p:strVal val="visible"/>
                                      </p:to>
                                    </p:set>
                                    <p:anim calcmode="lin" valueType="num">
                                      <p:cBhvr additive="base">
                                        <p:cTn id="7" dur="500" fill="hold"/>
                                        <p:tgtEl>
                                          <p:spTgt spid="1410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10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10051">
                                            <p:txEl>
                                              <p:pRg st="1" end="1"/>
                                            </p:txEl>
                                          </p:spTgt>
                                        </p:tgtEl>
                                        <p:attrNameLst>
                                          <p:attrName>style.visibility</p:attrName>
                                        </p:attrNameLst>
                                      </p:cBhvr>
                                      <p:to>
                                        <p:strVal val="visible"/>
                                      </p:to>
                                    </p:set>
                                    <p:anim calcmode="lin" valueType="num">
                                      <p:cBhvr additive="base">
                                        <p:cTn id="13" dur="500" fill="hold"/>
                                        <p:tgtEl>
                                          <p:spTgt spid="1410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10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10051">
                                            <p:txEl>
                                              <p:pRg st="2" end="2"/>
                                            </p:txEl>
                                          </p:spTgt>
                                        </p:tgtEl>
                                        <p:attrNameLst>
                                          <p:attrName>style.visibility</p:attrName>
                                        </p:attrNameLst>
                                      </p:cBhvr>
                                      <p:to>
                                        <p:strVal val="visible"/>
                                      </p:to>
                                    </p:set>
                                    <p:anim calcmode="lin" valueType="num">
                                      <p:cBhvr additive="base">
                                        <p:cTn id="19" dur="500" fill="hold"/>
                                        <p:tgtEl>
                                          <p:spTgt spid="1410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10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10051">
                                            <p:txEl>
                                              <p:pRg st="3" end="3"/>
                                            </p:txEl>
                                          </p:spTgt>
                                        </p:tgtEl>
                                        <p:attrNameLst>
                                          <p:attrName>style.visibility</p:attrName>
                                        </p:attrNameLst>
                                      </p:cBhvr>
                                      <p:to>
                                        <p:strVal val="visible"/>
                                      </p:to>
                                    </p:set>
                                    <p:anim calcmode="lin" valueType="num">
                                      <p:cBhvr additive="base">
                                        <p:cTn id="25" dur="500" fill="hold"/>
                                        <p:tgtEl>
                                          <p:spTgt spid="1410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10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10051">
                                            <p:txEl>
                                              <p:pRg st="4" end="4"/>
                                            </p:txEl>
                                          </p:spTgt>
                                        </p:tgtEl>
                                        <p:attrNameLst>
                                          <p:attrName>style.visibility</p:attrName>
                                        </p:attrNameLst>
                                      </p:cBhvr>
                                      <p:to>
                                        <p:strVal val="visible"/>
                                      </p:to>
                                    </p:set>
                                    <p:anim calcmode="lin" valueType="num">
                                      <p:cBhvr additive="base">
                                        <p:cTn id="31" dur="500" fill="hold"/>
                                        <p:tgtEl>
                                          <p:spTgt spid="141005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1005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10051">
                                            <p:txEl>
                                              <p:pRg st="5" end="5"/>
                                            </p:txEl>
                                          </p:spTgt>
                                        </p:tgtEl>
                                        <p:attrNameLst>
                                          <p:attrName>style.visibility</p:attrName>
                                        </p:attrNameLst>
                                      </p:cBhvr>
                                      <p:to>
                                        <p:strVal val="visible"/>
                                      </p:to>
                                    </p:set>
                                    <p:anim calcmode="lin" valueType="num">
                                      <p:cBhvr additive="base">
                                        <p:cTn id="37" dur="500" fill="hold"/>
                                        <p:tgtEl>
                                          <p:spTgt spid="141005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1005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410051">
                                            <p:txEl>
                                              <p:pRg st="6" end="6"/>
                                            </p:txEl>
                                          </p:spTgt>
                                        </p:tgtEl>
                                        <p:attrNameLst>
                                          <p:attrName>style.visibility</p:attrName>
                                        </p:attrNameLst>
                                      </p:cBhvr>
                                      <p:to>
                                        <p:strVal val="visible"/>
                                      </p:to>
                                    </p:set>
                                    <p:anim calcmode="lin" valueType="num">
                                      <p:cBhvr additive="base">
                                        <p:cTn id="43" dur="500" fill="hold"/>
                                        <p:tgtEl>
                                          <p:spTgt spid="1410051">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41005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0051"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单选题</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1180833"/>
            <a:ext cx="8130586" cy="945180"/>
          </a:xfrm>
          <a:prstGeom prst="rect">
            <a:avLst/>
          </a:prstGeom>
        </p:spPr>
      </p:pic>
      <p:sp>
        <p:nvSpPr>
          <p:cNvPr id="3" name="矩形 2">
            <a:extLst>
              <a:ext uri="{FF2B5EF4-FFF2-40B4-BE49-F238E27FC236}">
                <a16:creationId xmlns:a16="http://schemas.microsoft.com/office/drawing/2014/main" id="{B82FE33B-F056-415B-BEDD-55074C0D0CF0}"/>
              </a:ext>
            </a:extLst>
          </p:cNvPr>
          <p:cNvSpPr/>
          <p:nvPr/>
        </p:nvSpPr>
        <p:spPr>
          <a:xfrm>
            <a:off x="9375775" y="1073008"/>
            <a:ext cx="1822935" cy="580415"/>
          </a:xfrm>
          <a:prstGeom prst="rect">
            <a:avLst/>
          </a:prstGeom>
        </p:spPr>
        <p:txBody>
          <a:bodyPr wrap="none">
            <a:spAutoFit/>
          </a:bodyPr>
          <a:lstStyle/>
          <a:p>
            <a:pPr algn="ctr">
              <a:lnSpc>
                <a:spcPct val="150000"/>
              </a:lnSpc>
              <a:spcBef>
                <a:spcPts val="600"/>
              </a:spcBef>
            </a:pPr>
            <a:r>
              <a:rPr lang="en-US" altLang="zh-CN" dirty="0">
                <a:solidFill>
                  <a:srgbClr val="800080"/>
                </a:solidFill>
              </a:rPr>
              <a:t>(k-1)×</a:t>
            </a:r>
            <a:r>
              <a:rPr lang="en-US" altLang="zh-CN" dirty="0" err="1">
                <a:solidFill>
                  <a:srgbClr val="800080"/>
                </a:solidFill>
              </a:rPr>
              <a:t>i</a:t>
            </a:r>
            <a:r>
              <a:rPr lang="en-US" altLang="zh-CN" dirty="0">
                <a:solidFill>
                  <a:srgbClr val="800080"/>
                </a:solidFill>
              </a:rPr>
              <a:t> = t-1</a:t>
            </a:r>
          </a:p>
        </p:txBody>
      </p:sp>
    </p:spTree>
    <p:extLst>
      <p:ext uri="{BB962C8B-B14F-4D97-AF65-F5344CB8AC3E}">
        <p14:creationId xmlns:p14="http://schemas.microsoft.com/office/powerpoint/2010/main" val="319654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多选题</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1600994"/>
            <a:ext cx="8130586" cy="1087466"/>
          </a:xfrm>
          <a:prstGeom prst="rect">
            <a:avLst/>
          </a:prstGeom>
        </p:spPr>
      </p:pic>
      <p:sp>
        <p:nvSpPr>
          <p:cNvPr id="3" name="文本框 2">
            <a:extLst>
              <a:ext uri="{FF2B5EF4-FFF2-40B4-BE49-F238E27FC236}">
                <a16:creationId xmlns:a16="http://schemas.microsoft.com/office/drawing/2014/main" id="{6781707B-989F-42AD-9275-C2B48F1FFA36}"/>
              </a:ext>
            </a:extLst>
          </p:cNvPr>
          <p:cNvSpPr txBox="1"/>
          <p:nvPr/>
        </p:nvSpPr>
        <p:spPr>
          <a:xfrm>
            <a:off x="1374775" y="3886994"/>
            <a:ext cx="7772400" cy="830997"/>
          </a:xfrm>
          <a:prstGeom prst="rect">
            <a:avLst/>
          </a:prstGeom>
          <a:noFill/>
        </p:spPr>
        <p:txBody>
          <a:bodyPr wrap="square" rtlCol="0">
            <a:spAutoFit/>
          </a:bodyPr>
          <a:lstStyle/>
          <a:p>
            <a:r>
              <a:rPr lang="zh-CN" altLang="en-US" dirty="0"/>
              <a:t>仅有一个出度为</a:t>
            </a:r>
            <a:r>
              <a:rPr lang="en-US" altLang="zh-CN" dirty="0"/>
              <a:t>1</a:t>
            </a:r>
            <a:r>
              <a:rPr lang="zh-CN" altLang="en-US" dirty="0"/>
              <a:t>，入度为</a:t>
            </a:r>
            <a:r>
              <a:rPr lang="en-US" altLang="zh-CN" dirty="0"/>
              <a:t>0</a:t>
            </a:r>
            <a:r>
              <a:rPr lang="zh-CN" altLang="en-US" dirty="0"/>
              <a:t>的结点，其余入度都为</a:t>
            </a:r>
            <a:r>
              <a:rPr lang="en-US" altLang="zh-CN" dirty="0"/>
              <a:t>1</a:t>
            </a:r>
            <a:r>
              <a:rPr lang="zh-CN" altLang="en-US" dirty="0"/>
              <a:t>，叶节点入度为</a:t>
            </a:r>
            <a:r>
              <a:rPr lang="en-US" altLang="zh-CN" dirty="0"/>
              <a:t>1</a:t>
            </a:r>
            <a:r>
              <a:rPr lang="zh-CN" altLang="en-US" dirty="0"/>
              <a:t>，出度为</a:t>
            </a:r>
            <a:r>
              <a:rPr lang="en-US" altLang="zh-CN" dirty="0"/>
              <a:t>0</a:t>
            </a:r>
            <a:endParaRPr lang="zh-CN" altLang="en-US" dirty="0"/>
          </a:p>
        </p:txBody>
      </p:sp>
    </p:spTree>
    <p:extLst>
      <p:ext uri="{BB962C8B-B14F-4D97-AF65-F5344CB8AC3E}">
        <p14:creationId xmlns:p14="http://schemas.microsoft.com/office/powerpoint/2010/main" val="204598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判断题</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576" y="1372394"/>
            <a:ext cx="8130586" cy="396366"/>
          </a:xfrm>
          <a:prstGeom prst="rect">
            <a:avLst/>
          </a:prstGeom>
        </p:spPr>
      </p:pic>
      <p:sp>
        <p:nvSpPr>
          <p:cNvPr id="8" name="Rectangle 18"/>
          <p:cNvSpPr>
            <a:spLocks noChangeArrowheads="1"/>
          </p:cNvSpPr>
          <p:nvPr/>
        </p:nvSpPr>
        <p:spPr bwMode="auto">
          <a:xfrm>
            <a:off x="625301" y="422539"/>
            <a:ext cx="246342" cy="615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48" tIns="60974" rIns="121948" bIns="60974" numCol="1" anchor="ctr" anchorCtr="0" compatLnSpc="1">
            <a:prstTxWarp prst="textNoShape">
              <a:avLst/>
            </a:prstTxWarp>
            <a:spAutoFit/>
          </a:bodyPr>
          <a:lstStyle/>
          <a:p>
            <a:endParaRPr lang="zh-CN" altLang="en-US" sz="3201"/>
          </a:p>
        </p:txBody>
      </p:sp>
    </p:spTree>
    <p:extLst>
      <p:ext uri="{BB962C8B-B14F-4D97-AF65-F5344CB8AC3E}">
        <p14:creationId xmlns:p14="http://schemas.microsoft.com/office/powerpoint/2010/main" val="215906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61180A-EA84-47BF-A03E-65EA912B7DC0}"/>
              </a:ext>
            </a:extLst>
          </p:cNvPr>
          <p:cNvSpPr>
            <a:spLocks noGrp="1"/>
          </p:cNvSpPr>
          <p:nvPr>
            <p:ph type="title"/>
          </p:nvPr>
        </p:nvSpPr>
        <p:spPr/>
        <p:txBody>
          <a:bodyPr/>
          <a:lstStyle/>
          <a:p>
            <a:r>
              <a:rPr lang="zh-CN" altLang="en-US" dirty="0"/>
              <a:t>证明题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64CF21E-4DF8-4332-AA30-20167DE01745}"/>
                  </a:ext>
                </a:extLst>
              </p:cNvPr>
              <p:cNvSpPr>
                <a:spLocks noGrp="1"/>
              </p:cNvSpPr>
              <p:nvPr>
                <p:ph idx="1"/>
              </p:nvPr>
            </p:nvSpPr>
            <p:spPr/>
            <p:txBody>
              <a:bodyPr/>
              <a:lstStyle/>
              <a:p>
                <a:r>
                  <a:rPr lang="zh-CN" altLang="zh-CN" dirty="0"/>
                  <a:t>设无向图</a:t>
                </a:r>
                <a:r>
                  <a:rPr lang="es-ES" altLang="zh-CN" dirty="0"/>
                  <a:t>G</a:t>
                </a:r>
                <a:r>
                  <a:rPr lang="zh-CN" altLang="zh-CN" dirty="0"/>
                  <a:t>有</a:t>
                </a:r>
                <a:r>
                  <a:rPr lang="es-ES" altLang="zh-CN" dirty="0"/>
                  <a:t>n</a:t>
                </a:r>
                <a:r>
                  <a:rPr lang="zh-CN" altLang="zh-CN" dirty="0"/>
                  <a:t>个结点，</a:t>
                </a:r>
                <a:r>
                  <a:rPr lang="es-ES" altLang="zh-CN" dirty="0"/>
                  <a:t>m</a:t>
                </a:r>
                <a:r>
                  <a:rPr lang="zh-CN" altLang="zh-CN" dirty="0"/>
                  <a:t>条边，而且图</a:t>
                </a:r>
                <a:r>
                  <a:rPr lang="es-ES" altLang="zh-CN" dirty="0"/>
                  <a:t>G</a:t>
                </a:r>
                <a:r>
                  <a:rPr lang="zh-CN" altLang="zh-CN" dirty="0"/>
                  <a:t>中没有回路。证明：如果图</a:t>
                </a:r>
                <a:r>
                  <a:rPr lang="es-ES" altLang="zh-CN" dirty="0"/>
                  <a:t>G</a:t>
                </a:r>
                <a:r>
                  <a:rPr lang="zh-CN" altLang="zh-CN" dirty="0"/>
                  <a:t>的连通分支数为</a:t>
                </a:r>
                <a:r>
                  <a:rPr lang="es-ES" altLang="zh-CN" dirty="0"/>
                  <a:t>k</a:t>
                </a:r>
                <a:r>
                  <a:rPr lang="zh-CN" altLang="zh-CN" dirty="0"/>
                  <a:t>，则</a:t>
                </a:r>
                <a:r>
                  <a:rPr lang="es-ES" altLang="zh-CN" dirty="0"/>
                  <a:t>m = n-k</a:t>
                </a:r>
                <a:r>
                  <a:rPr lang="zh-CN" altLang="zh-CN" dirty="0"/>
                  <a:t>。</a:t>
                </a:r>
                <a:endParaRPr lang="en-US" altLang="zh-CN" dirty="0"/>
              </a:p>
              <a:p>
                <a:r>
                  <a:rPr lang="zh-CN" altLang="zh-CN" dirty="0"/>
                  <a:t>设二元完全树</a:t>
                </a:r>
                <a:r>
                  <a:rPr lang="en-US" altLang="zh-CN" dirty="0"/>
                  <a:t>T</a:t>
                </a:r>
                <a:r>
                  <a:rPr lang="zh-CN" altLang="zh-CN" dirty="0"/>
                  <a:t>的结点数为</a:t>
                </a:r>
                <a:r>
                  <a:rPr lang="en-US" altLang="zh-CN" dirty="0"/>
                  <a:t>n</a:t>
                </a:r>
                <a:r>
                  <a:rPr lang="zh-CN" altLang="zh-CN" dirty="0"/>
                  <a:t>，则</a:t>
                </a:r>
                <a:r>
                  <a:rPr lang="en-US" altLang="zh-CN" dirty="0"/>
                  <a:t>n</a:t>
                </a:r>
                <a:r>
                  <a:rPr lang="zh-CN" altLang="zh-CN" dirty="0"/>
                  <a:t>必为奇数，且该二元完全树的叶结点数</a:t>
                </a:r>
                <a:r>
                  <a:rPr lang="en-US" altLang="zh-CN" dirty="0"/>
                  <a:t>t =</a:t>
                </a:r>
                <a14:m>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𝑛</m:t>
                        </m:r>
                        <m:r>
                          <a:rPr lang="en-US" altLang="zh-CN" i="1">
                            <a:latin typeface="Cambria Math" panose="02040503050406030204" pitchFamily="18" charset="0"/>
                          </a:rPr>
                          <m:t>+1</m:t>
                        </m:r>
                      </m:num>
                      <m:den>
                        <m:r>
                          <a:rPr lang="en-US" altLang="zh-CN" i="1">
                            <a:latin typeface="Cambria Math" panose="02040503050406030204" pitchFamily="18" charset="0"/>
                          </a:rPr>
                          <m:t>2</m:t>
                        </m:r>
                      </m:den>
                    </m:f>
                  </m:oMath>
                </a14:m>
                <a:r>
                  <a:rPr lang="zh-CN" altLang="zh-CN" dirty="0"/>
                  <a:t>。</a:t>
                </a:r>
              </a:p>
              <a:p>
                <a:endParaRPr lang="zh-CN" altLang="zh-CN" dirty="0"/>
              </a:p>
              <a:p>
                <a:endParaRPr lang="zh-CN" altLang="en-US" dirty="0"/>
              </a:p>
            </p:txBody>
          </p:sp>
        </mc:Choice>
        <mc:Fallback xmlns="">
          <p:sp>
            <p:nvSpPr>
              <p:cNvPr id="3" name="内容占位符 2">
                <a:extLst>
                  <a:ext uri="{FF2B5EF4-FFF2-40B4-BE49-F238E27FC236}">
                    <a16:creationId xmlns:a16="http://schemas.microsoft.com/office/drawing/2014/main" id="{A64CF21E-4DF8-4332-AA30-20167DE01745}"/>
                  </a:ext>
                </a:extLst>
              </p:cNvPr>
              <p:cNvSpPr>
                <a:spLocks noGrp="1" noRot="1" noChangeAspect="1" noMove="1" noResize="1" noEditPoints="1" noAdjustHandles="1" noChangeArrowheads="1" noChangeShapeType="1" noTextEdit="1"/>
              </p:cNvSpPr>
              <p:nvPr>
                <p:ph idx="1"/>
              </p:nvPr>
            </p:nvSpPr>
            <p:spPr>
              <a:blipFill>
                <a:blip r:embed="rId2"/>
                <a:stretch>
                  <a:fillRect l="-1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250540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1"/>
          <p:cNvSpPr txBox="1"/>
          <p:nvPr/>
        </p:nvSpPr>
        <p:spPr>
          <a:xfrm>
            <a:off x="545294" y="2704702"/>
            <a:ext cx="1846659" cy="946434"/>
          </a:xfrm>
          <a:prstGeom prst="rect">
            <a:avLst/>
          </a:prstGeom>
          <a:noFill/>
        </p:spPr>
        <p:txBody>
          <a:bodyPr wrap="none" lIns="0" tIns="0" rIns="0" bIns="60981" rtlCol="0">
            <a:spAutoFit/>
          </a:bodyPr>
          <a:lstStyle/>
          <a:p>
            <a:pPr>
              <a:lnSpc>
                <a:spcPts val="6936"/>
              </a:lnSpc>
            </a:pPr>
            <a:r>
              <a:rPr lang="zh-CN" altLang="en-US" sz="3600" dirty="0">
                <a:solidFill>
                  <a:srgbClr val="4197DF"/>
                </a:solidFill>
                <a:latin typeface="Microsoft YaHei UI" pitchFamily="18" charset="0"/>
                <a:cs typeface="Microsoft YaHei UI" pitchFamily="18" charset="0"/>
              </a:rPr>
              <a:t>内容导航</a:t>
            </a:r>
            <a:endParaRPr lang="en-US" altLang="zh-CN" sz="3600" dirty="0">
              <a:solidFill>
                <a:srgbClr val="4197DF"/>
              </a:solidFill>
              <a:latin typeface="Microsoft YaHei UI" pitchFamily="18" charset="0"/>
              <a:cs typeface="Microsoft YaHei UI" pitchFamily="18" charset="0"/>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algn="dist">
              <a:lnSpc>
                <a:spcPts val="1601"/>
              </a:lnSpc>
            </a:pPr>
            <a:r>
              <a:rPr lang="en-US" altLang="zh-CN" sz="1900" dirty="0">
                <a:solidFill>
                  <a:srgbClr val="4197DF"/>
                </a:solidFill>
                <a:latin typeface="Arial" panose="020B0604020202020204" pitchFamily="34" charset="0"/>
                <a:cs typeface="Times New Roman" pitchFamily="18" charset="0"/>
              </a:rPr>
              <a:t>CONTENTS</a:t>
            </a: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2">
            <a:extLst>
              <a:ext uri="{FF2B5EF4-FFF2-40B4-BE49-F238E27FC236}">
                <a16:creationId xmlns:a16="http://schemas.microsoft.com/office/drawing/2014/main" id="{0918C62C-717D-4F3B-BACF-43E7E50C8AFB}"/>
              </a:ext>
            </a:extLst>
          </p:cNvPr>
          <p:cNvGrpSpPr/>
          <p:nvPr/>
        </p:nvGrpSpPr>
        <p:grpSpPr>
          <a:xfrm>
            <a:off x="4346575" y="1030783"/>
            <a:ext cx="6629399" cy="5205255"/>
            <a:chOff x="4346575" y="1030783"/>
            <a:chExt cx="6629399" cy="5205255"/>
          </a:xfrm>
        </p:grpSpPr>
        <p:grpSp>
          <p:nvGrpSpPr>
            <p:cNvPr id="2" name="Group 1">
              <a:extLst>
                <a:ext uri="{FF2B5EF4-FFF2-40B4-BE49-F238E27FC236}">
                  <a16:creationId xmlns:a16="http://schemas.microsoft.com/office/drawing/2014/main" id="{642E7458-B175-4131-AF6A-410439B9F73D}"/>
                </a:ext>
              </a:extLst>
            </p:cNvPr>
            <p:cNvGrpSpPr/>
            <p:nvPr/>
          </p:nvGrpSpPr>
          <p:grpSpPr>
            <a:xfrm>
              <a:off x="4346575" y="1030783"/>
              <a:ext cx="6629399" cy="5205255"/>
              <a:chOff x="4346575" y="1030783"/>
              <a:chExt cx="6629399" cy="5205255"/>
            </a:xfrm>
          </p:grpSpPr>
          <p:grpSp>
            <p:nvGrpSpPr>
              <p:cNvPr id="101" name="Group 100">
                <a:extLst>
                  <a:ext uri="{FF2B5EF4-FFF2-40B4-BE49-F238E27FC236}">
                    <a16:creationId xmlns:a16="http://schemas.microsoft.com/office/drawing/2014/main" id="{69D44F9B-AFD9-4A1C-8FD3-70D7BD9749D7}"/>
                  </a:ext>
                </a:extLst>
              </p:cNvPr>
              <p:cNvGrpSpPr/>
              <p:nvPr/>
            </p:nvGrpSpPr>
            <p:grpSpPr>
              <a:xfrm>
                <a:off x="4346575" y="1030783"/>
                <a:ext cx="6629399" cy="5205255"/>
                <a:chOff x="4346575" y="961841"/>
                <a:chExt cx="6629399" cy="5205255"/>
              </a:xfrm>
            </p:grpSpPr>
            <p:sp>
              <p:nvSpPr>
                <p:cNvPr id="102" name="Freeform 3">
                  <a:extLst>
                    <a:ext uri="{FF2B5EF4-FFF2-40B4-BE49-F238E27FC236}">
                      <a16:creationId xmlns:a16="http://schemas.microsoft.com/office/drawing/2014/main" id="{0748F804-B317-4767-88ED-9BDFB61BA219}"/>
                    </a:ext>
                  </a:extLst>
                </p:cNvPr>
                <p:cNvSpPr/>
                <p:nvPr/>
              </p:nvSpPr>
              <p:spPr>
                <a:xfrm>
                  <a:off x="4346575" y="961841"/>
                  <a:ext cx="6629399" cy="5205255"/>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矩形 28">
                  <a:extLst>
                    <a:ext uri="{FF2B5EF4-FFF2-40B4-BE49-F238E27FC236}">
                      <a16:creationId xmlns:a16="http://schemas.microsoft.com/office/drawing/2014/main" id="{A6F6BE9C-0B8F-4632-A7F3-5FCCB0EA6149}"/>
                    </a:ext>
                  </a:extLst>
                </p:cNvPr>
                <p:cNvSpPr/>
                <p:nvPr/>
              </p:nvSpPr>
              <p:spPr>
                <a:xfrm>
                  <a:off x="5770005" y="3132252"/>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TextBox 1">
                  <a:extLst>
                    <a:ext uri="{FF2B5EF4-FFF2-40B4-BE49-F238E27FC236}">
                      <a16:creationId xmlns:a16="http://schemas.microsoft.com/office/drawing/2014/main" id="{B51EAA11-60DC-4A15-ACEC-F615E5F1A434}"/>
                    </a:ext>
                  </a:extLst>
                </p:cNvPr>
                <p:cNvSpPr txBox="1"/>
                <p:nvPr/>
              </p:nvSpPr>
              <p:spPr>
                <a:xfrm>
                  <a:off x="6995716" y="1773604"/>
                  <a:ext cx="1231106"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历史人物</a:t>
                  </a:r>
                </a:p>
              </p:txBody>
            </p:sp>
            <p:sp>
              <p:nvSpPr>
                <p:cNvPr id="105" name="TextBox 1">
                  <a:extLst>
                    <a:ext uri="{FF2B5EF4-FFF2-40B4-BE49-F238E27FC236}">
                      <a16:creationId xmlns:a16="http://schemas.microsoft.com/office/drawing/2014/main" id="{CCEEA981-1A40-441D-BDCB-BF75B77DD3DD}"/>
                    </a:ext>
                  </a:extLst>
                </p:cNvPr>
                <p:cNvSpPr txBox="1"/>
                <p:nvPr/>
              </p:nvSpPr>
              <p:spPr>
                <a:xfrm>
                  <a:off x="6995716" y="1303452"/>
                  <a:ext cx="2769989" cy="380480"/>
                </a:xfrm>
                <a:prstGeom prst="rect">
                  <a:avLst/>
                </a:prstGeom>
                <a:noFill/>
              </p:spPr>
              <p:txBody>
                <a:bodyPr wrap="none" lIns="0" tIns="72000" rIns="0" bIns="0" rtlCol="0">
                  <a:spAutoFit/>
                </a:bodyPr>
                <a:lstStyle/>
                <a:p>
                  <a:pPr lvl="0">
                    <a:lnSpc>
                      <a:spcPts val="2401"/>
                    </a:lnSpc>
                  </a:pPr>
                  <a:r>
                    <a:rPr lang="zh-CN" altLang="en-US" b="1" dirty="0">
                      <a:latin typeface="Microsoft YaHei UI" pitchFamily="18" charset="0"/>
                      <a:cs typeface="Microsoft YaHei UI" pitchFamily="18" charset="0"/>
                    </a:rPr>
                    <a:t>本章导读及学习要求</a:t>
                  </a:r>
                </a:p>
              </p:txBody>
            </p:sp>
            <p:sp>
              <p:nvSpPr>
                <p:cNvPr id="106" name="TextBox 1">
                  <a:extLst>
                    <a:ext uri="{FF2B5EF4-FFF2-40B4-BE49-F238E27FC236}">
                      <a16:creationId xmlns:a16="http://schemas.microsoft.com/office/drawing/2014/main" id="{CC1830B4-B7AE-4F4E-B2A2-7EA3C57296F9}"/>
                    </a:ext>
                  </a:extLst>
                </p:cNvPr>
                <p:cNvSpPr txBox="1"/>
                <p:nvPr/>
              </p:nvSpPr>
              <p:spPr>
                <a:xfrm>
                  <a:off x="6995716" y="2243756"/>
                  <a:ext cx="399148"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 树</a:t>
                  </a:r>
                </a:p>
              </p:txBody>
            </p:sp>
            <p:sp>
              <p:nvSpPr>
                <p:cNvPr id="107" name="TextBox 1">
                  <a:extLst>
                    <a:ext uri="{FF2B5EF4-FFF2-40B4-BE49-F238E27FC236}">
                      <a16:creationId xmlns:a16="http://schemas.microsoft.com/office/drawing/2014/main" id="{40765727-D636-4F8E-AE20-838EBB4DAC95}"/>
                    </a:ext>
                  </a:extLst>
                </p:cNvPr>
                <p:cNvSpPr txBox="1"/>
                <p:nvPr/>
              </p:nvSpPr>
              <p:spPr>
                <a:xfrm>
                  <a:off x="6995716" y="2713908"/>
                  <a:ext cx="615553"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根树</a:t>
                  </a:r>
                </a:p>
              </p:txBody>
            </p:sp>
            <p:sp>
              <p:nvSpPr>
                <p:cNvPr id="108" name="Freeform 3">
                  <a:extLst>
                    <a:ext uri="{FF2B5EF4-FFF2-40B4-BE49-F238E27FC236}">
                      <a16:creationId xmlns:a16="http://schemas.microsoft.com/office/drawing/2014/main" id="{B90F0CC1-39D6-4CF7-88A9-B6AE46CF38C8}"/>
                    </a:ext>
                  </a:extLst>
                </p:cNvPr>
                <p:cNvSpPr/>
                <p:nvPr/>
              </p:nvSpPr>
              <p:spPr>
                <a:xfrm>
                  <a:off x="6683910" y="1199544"/>
                  <a:ext cx="48816" cy="4788000"/>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algn="ctr"/>
                  <a:endParaRPr lang="zh-CN" altLang="en-US"/>
                </a:p>
              </p:txBody>
            </p:sp>
            <p:sp>
              <p:nvSpPr>
                <p:cNvPr id="109" name="Freeform 3">
                  <a:extLst>
                    <a:ext uri="{FF2B5EF4-FFF2-40B4-BE49-F238E27FC236}">
                      <a16:creationId xmlns:a16="http://schemas.microsoft.com/office/drawing/2014/main" id="{01B2C4A0-88D8-46EE-91A7-5F39E856220E}"/>
                    </a:ext>
                  </a:extLst>
                </p:cNvPr>
                <p:cNvSpPr/>
                <p:nvPr/>
              </p:nvSpPr>
              <p:spPr>
                <a:xfrm>
                  <a:off x="6637161" y="330316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solidFill>
                      <a:schemeClr val="tx1"/>
                    </a:solidFill>
                  </a:endParaRPr>
                </a:p>
              </p:txBody>
            </p:sp>
            <p:sp>
              <p:nvSpPr>
                <p:cNvPr id="110" name="Freeform 3">
                  <a:extLst>
                    <a:ext uri="{FF2B5EF4-FFF2-40B4-BE49-F238E27FC236}">
                      <a16:creationId xmlns:a16="http://schemas.microsoft.com/office/drawing/2014/main" id="{4422CB3B-D0D5-4FEA-B0A8-30267AF052B1}"/>
                    </a:ext>
                  </a:extLst>
                </p:cNvPr>
                <p:cNvSpPr/>
                <p:nvPr/>
              </p:nvSpPr>
              <p:spPr>
                <a:xfrm>
                  <a:off x="6637161" y="1422556"/>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dirty="0"/>
                </a:p>
              </p:txBody>
            </p:sp>
            <p:sp>
              <p:nvSpPr>
                <p:cNvPr id="111" name="Freeform 3">
                  <a:extLst>
                    <a:ext uri="{FF2B5EF4-FFF2-40B4-BE49-F238E27FC236}">
                      <a16:creationId xmlns:a16="http://schemas.microsoft.com/office/drawing/2014/main" id="{70E10679-B7C8-4B52-A553-660324F33697}"/>
                    </a:ext>
                  </a:extLst>
                </p:cNvPr>
                <p:cNvSpPr/>
                <p:nvPr/>
              </p:nvSpPr>
              <p:spPr>
                <a:xfrm>
                  <a:off x="6637161" y="283301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2" name="Freeform 3">
                  <a:extLst>
                    <a:ext uri="{FF2B5EF4-FFF2-40B4-BE49-F238E27FC236}">
                      <a16:creationId xmlns:a16="http://schemas.microsoft.com/office/drawing/2014/main" id="{43364136-87B0-4BD8-90E5-48453591600B}"/>
                    </a:ext>
                  </a:extLst>
                </p:cNvPr>
                <p:cNvSpPr/>
                <p:nvPr/>
              </p:nvSpPr>
              <p:spPr>
                <a:xfrm>
                  <a:off x="6637161" y="3773316"/>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4" name="TextBox 1">
                  <a:extLst>
                    <a:ext uri="{FF2B5EF4-FFF2-40B4-BE49-F238E27FC236}">
                      <a16:creationId xmlns:a16="http://schemas.microsoft.com/office/drawing/2014/main" id="{A8F6AC79-AB41-488F-8452-CE37BDACF859}"/>
                    </a:ext>
                  </a:extLst>
                </p:cNvPr>
                <p:cNvSpPr txBox="1"/>
                <p:nvPr/>
              </p:nvSpPr>
              <p:spPr>
                <a:xfrm>
                  <a:off x="6995716" y="3184060"/>
                  <a:ext cx="923330" cy="380480"/>
                </a:xfrm>
                <a:prstGeom prst="rect">
                  <a:avLst/>
                </a:prstGeom>
                <a:noFill/>
              </p:spPr>
              <p:txBody>
                <a:bodyPr wrap="none" lIns="0" tIns="72000" rIns="0" bIns="0" rtlCol="0">
                  <a:spAutoFit/>
                </a:bodyPr>
                <a:lstStyle/>
                <a:p>
                  <a:pPr>
                    <a:lnSpc>
                      <a:spcPts val="2401"/>
                    </a:lnSpc>
                  </a:pPr>
                  <a:r>
                    <a:rPr lang="zh-CN" altLang="en-US" b="1" dirty="0">
                      <a:solidFill>
                        <a:schemeClr val="bg1"/>
                      </a:solidFill>
                      <a:latin typeface="Microsoft YaHei UI" pitchFamily="18" charset="0"/>
                      <a:cs typeface="Microsoft YaHei UI" pitchFamily="18" charset="0"/>
                    </a:rPr>
                    <a:t>欧拉图</a:t>
                  </a:r>
                </a:p>
              </p:txBody>
            </p:sp>
            <p:sp>
              <p:nvSpPr>
                <p:cNvPr id="115" name="TextBox 1">
                  <a:extLst>
                    <a:ext uri="{FF2B5EF4-FFF2-40B4-BE49-F238E27FC236}">
                      <a16:creationId xmlns:a16="http://schemas.microsoft.com/office/drawing/2014/main" id="{A071343D-26C6-4A34-BF26-1E33134F5774}"/>
                    </a:ext>
                  </a:extLst>
                </p:cNvPr>
                <p:cNvSpPr txBox="1"/>
                <p:nvPr/>
              </p:nvSpPr>
              <p:spPr>
                <a:xfrm>
                  <a:off x="6995716" y="4124364"/>
                  <a:ext cx="615553"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偶图</a:t>
                  </a:r>
                </a:p>
              </p:txBody>
            </p:sp>
            <p:sp>
              <p:nvSpPr>
                <p:cNvPr id="116" name="Freeform 3">
                  <a:extLst>
                    <a:ext uri="{FF2B5EF4-FFF2-40B4-BE49-F238E27FC236}">
                      <a16:creationId xmlns:a16="http://schemas.microsoft.com/office/drawing/2014/main" id="{74C8B829-18F9-4783-B4D6-E9A724B05A1B}"/>
                    </a:ext>
                  </a:extLst>
                </p:cNvPr>
                <p:cNvSpPr/>
                <p:nvPr/>
              </p:nvSpPr>
              <p:spPr>
                <a:xfrm>
                  <a:off x="6637161" y="424346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7" name="Freeform 3">
                  <a:extLst>
                    <a:ext uri="{FF2B5EF4-FFF2-40B4-BE49-F238E27FC236}">
                      <a16:creationId xmlns:a16="http://schemas.microsoft.com/office/drawing/2014/main" id="{378B8E67-1CF4-4659-B877-45D776F3E72B}"/>
                    </a:ext>
                  </a:extLst>
                </p:cNvPr>
                <p:cNvSpPr/>
                <p:nvPr/>
              </p:nvSpPr>
              <p:spPr>
                <a:xfrm>
                  <a:off x="6637161" y="471362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18" name="TextBox 1">
                  <a:extLst>
                    <a:ext uri="{FF2B5EF4-FFF2-40B4-BE49-F238E27FC236}">
                      <a16:creationId xmlns:a16="http://schemas.microsoft.com/office/drawing/2014/main" id="{394D60F7-2AAA-4642-8303-8E0EEE89CCB8}"/>
                    </a:ext>
                  </a:extLst>
                </p:cNvPr>
                <p:cNvSpPr txBox="1"/>
                <p:nvPr/>
              </p:nvSpPr>
              <p:spPr>
                <a:xfrm>
                  <a:off x="5942177" y="2243756"/>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7.1</a:t>
                  </a:r>
                </a:p>
              </p:txBody>
            </p:sp>
            <p:sp>
              <p:nvSpPr>
                <p:cNvPr id="119" name="TextBox 1">
                  <a:extLst>
                    <a:ext uri="{FF2B5EF4-FFF2-40B4-BE49-F238E27FC236}">
                      <a16:creationId xmlns:a16="http://schemas.microsoft.com/office/drawing/2014/main" id="{E1CDE1EB-C365-4582-B96F-C83DDED9EBC9}"/>
                    </a:ext>
                  </a:extLst>
                </p:cNvPr>
                <p:cNvSpPr txBox="1"/>
                <p:nvPr/>
              </p:nvSpPr>
              <p:spPr>
                <a:xfrm>
                  <a:off x="5942177" y="2713908"/>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7.2</a:t>
                  </a:r>
                </a:p>
              </p:txBody>
            </p:sp>
            <p:sp>
              <p:nvSpPr>
                <p:cNvPr id="120" name="TextBox 1">
                  <a:extLst>
                    <a:ext uri="{FF2B5EF4-FFF2-40B4-BE49-F238E27FC236}">
                      <a16:creationId xmlns:a16="http://schemas.microsoft.com/office/drawing/2014/main" id="{FFB0D305-8A65-4A96-986B-6C91ACFB4C55}"/>
                    </a:ext>
                  </a:extLst>
                </p:cNvPr>
                <p:cNvSpPr txBox="1"/>
                <p:nvPr/>
              </p:nvSpPr>
              <p:spPr>
                <a:xfrm>
                  <a:off x="5942177" y="3184060"/>
                  <a:ext cx="551433" cy="380480"/>
                </a:xfrm>
                <a:prstGeom prst="rect">
                  <a:avLst/>
                </a:prstGeom>
                <a:noFill/>
              </p:spPr>
              <p:txBody>
                <a:bodyPr wrap="none" lIns="0" tIns="72000" rIns="0" bIns="0" rtlCol="0">
                  <a:spAutoFit/>
                </a:bodyPr>
                <a:lstStyle/>
                <a:p>
                  <a:pPr>
                    <a:lnSpc>
                      <a:spcPts val="2401"/>
                    </a:lnSpc>
                  </a:pPr>
                  <a:r>
                    <a:rPr lang="en-US" altLang="zh-CN" b="1" dirty="0">
                      <a:solidFill>
                        <a:schemeClr val="bg1"/>
                      </a:solidFill>
                      <a:latin typeface="+mj-lt"/>
                      <a:cs typeface="Microsoft YaHei UI" pitchFamily="18" charset="0"/>
                    </a:rPr>
                    <a:t> </a:t>
                  </a:r>
                  <a:r>
                    <a:rPr lang="en-US" altLang="zh-CN" b="1" dirty="0">
                      <a:solidFill>
                        <a:schemeClr val="bg1"/>
                      </a:solidFill>
                      <a:latin typeface="Microsoft YaHei UI" pitchFamily="18" charset="0"/>
                      <a:cs typeface="Microsoft YaHei UI" pitchFamily="18" charset="0"/>
                    </a:rPr>
                    <a:t>7.3</a:t>
                  </a:r>
                </a:p>
              </p:txBody>
            </p:sp>
            <p:sp>
              <p:nvSpPr>
                <p:cNvPr id="121" name="TextBox 1">
                  <a:extLst>
                    <a:ext uri="{FF2B5EF4-FFF2-40B4-BE49-F238E27FC236}">
                      <a16:creationId xmlns:a16="http://schemas.microsoft.com/office/drawing/2014/main" id="{74333F90-B985-4ECC-AF75-4E6B803AD6D7}"/>
                    </a:ext>
                  </a:extLst>
                </p:cNvPr>
                <p:cNvSpPr txBox="1"/>
                <p:nvPr/>
              </p:nvSpPr>
              <p:spPr>
                <a:xfrm>
                  <a:off x="5942177" y="3654212"/>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7.4</a:t>
                  </a:r>
                </a:p>
              </p:txBody>
            </p:sp>
            <p:sp>
              <p:nvSpPr>
                <p:cNvPr id="123" name="等腰三角形 77">
                  <a:extLst>
                    <a:ext uri="{FF2B5EF4-FFF2-40B4-BE49-F238E27FC236}">
                      <a16:creationId xmlns:a16="http://schemas.microsoft.com/office/drawing/2014/main" id="{112CFCA0-7F1C-4C83-82CD-C5FE37DBE4EB}"/>
                    </a:ext>
                  </a:extLst>
                </p:cNvPr>
                <p:cNvSpPr/>
                <p:nvPr/>
              </p:nvSpPr>
              <p:spPr>
                <a:xfrm>
                  <a:off x="6065493" y="1360146"/>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4" name="TextBox 1">
                  <a:extLst>
                    <a:ext uri="{FF2B5EF4-FFF2-40B4-BE49-F238E27FC236}">
                      <a16:creationId xmlns:a16="http://schemas.microsoft.com/office/drawing/2014/main" id="{CB6962AB-78A8-43D2-80C0-E0017035964B}"/>
                    </a:ext>
                  </a:extLst>
                </p:cNvPr>
                <p:cNvSpPr txBox="1"/>
                <p:nvPr/>
              </p:nvSpPr>
              <p:spPr>
                <a:xfrm>
                  <a:off x="6995716" y="5534821"/>
                  <a:ext cx="615553"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作业</a:t>
                  </a:r>
                </a:p>
              </p:txBody>
            </p:sp>
            <p:sp>
              <p:nvSpPr>
                <p:cNvPr id="125" name="Freeform 3">
                  <a:extLst>
                    <a:ext uri="{FF2B5EF4-FFF2-40B4-BE49-F238E27FC236}">
                      <a16:creationId xmlns:a16="http://schemas.microsoft.com/office/drawing/2014/main" id="{AED80363-CD6F-4373-8F88-7F6D3706B859}"/>
                    </a:ext>
                  </a:extLst>
                </p:cNvPr>
                <p:cNvSpPr/>
                <p:nvPr/>
              </p:nvSpPr>
              <p:spPr>
                <a:xfrm>
                  <a:off x="6637161" y="236286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26" name="TextBox 1">
                  <a:extLst>
                    <a:ext uri="{FF2B5EF4-FFF2-40B4-BE49-F238E27FC236}">
                      <a16:creationId xmlns:a16="http://schemas.microsoft.com/office/drawing/2014/main" id="{48C6A92F-C755-4B03-B09C-E3C865AA70FE}"/>
                    </a:ext>
                  </a:extLst>
                </p:cNvPr>
                <p:cNvSpPr txBox="1"/>
                <p:nvPr/>
              </p:nvSpPr>
              <p:spPr>
                <a:xfrm>
                  <a:off x="5942177" y="4124364"/>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7.5</a:t>
                  </a:r>
                </a:p>
              </p:txBody>
            </p:sp>
            <p:sp>
              <p:nvSpPr>
                <p:cNvPr id="53" name="TextBox 1">
                  <a:extLst>
                    <a:ext uri="{FF2B5EF4-FFF2-40B4-BE49-F238E27FC236}">
                      <a16:creationId xmlns:a16="http://schemas.microsoft.com/office/drawing/2014/main" id="{A071343D-26C6-4A34-BF26-1E33134F5774}"/>
                    </a:ext>
                  </a:extLst>
                </p:cNvPr>
                <p:cNvSpPr txBox="1"/>
                <p:nvPr/>
              </p:nvSpPr>
              <p:spPr>
                <a:xfrm>
                  <a:off x="6995716" y="4594516"/>
                  <a:ext cx="923330"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平面图</a:t>
                  </a:r>
                </a:p>
              </p:txBody>
            </p:sp>
            <p:sp>
              <p:nvSpPr>
                <p:cNvPr id="58" name="Freeform 3">
                  <a:extLst>
                    <a:ext uri="{FF2B5EF4-FFF2-40B4-BE49-F238E27FC236}">
                      <a16:creationId xmlns:a16="http://schemas.microsoft.com/office/drawing/2014/main" id="{AED80363-CD6F-4373-8F88-7F6D3706B859}"/>
                    </a:ext>
                  </a:extLst>
                </p:cNvPr>
                <p:cNvSpPr/>
                <p:nvPr/>
              </p:nvSpPr>
              <p:spPr>
                <a:xfrm>
                  <a:off x="6650750" y="518377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60" name="TextBox 1">
                  <a:extLst>
                    <a:ext uri="{FF2B5EF4-FFF2-40B4-BE49-F238E27FC236}">
                      <a16:creationId xmlns:a16="http://schemas.microsoft.com/office/drawing/2014/main" id="{A071343D-26C6-4A34-BF26-1E33134F5774}"/>
                    </a:ext>
                  </a:extLst>
                </p:cNvPr>
                <p:cNvSpPr txBox="1"/>
                <p:nvPr/>
              </p:nvSpPr>
              <p:spPr>
                <a:xfrm>
                  <a:off x="6995716" y="5064668"/>
                  <a:ext cx="1846659"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特殊图的应用</a:t>
                  </a:r>
                </a:p>
              </p:txBody>
            </p:sp>
            <p:sp>
              <p:nvSpPr>
                <p:cNvPr id="61" name="等腰三角形 77">
                  <a:extLst>
                    <a:ext uri="{FF2B5EF4-FFF2-40B4-BE49-F238E27FC236}">
                      <a16:creationId xmlns:a16="http://schemas.microsoft.com/office/drawing/2014/main" id="{112CFCA0-7F1C-4C83-82CD-C5FE37DBE4EB}"/>
                    </a:ext>
                  </a:extLst>
                </p:cNvPr>
                <p:cNvSpPr/>
                <p:nvPr/>
              </p:nvSpPr>
              <p:spPr>
                <a:xfrm>
                  <a:off x="6065493" y="1830298"/>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9" name="TextBox 1">
                <a:extLst>
                  <a:ext uri="{FF2B5EF4-FFF2-40B4-BE49-F238E27FC236}">
                    <a16:creationId xmlns:a16="http://schemas.microsoft.com/office/drawing/2014/main" id="{8D75A2F9-445F-4EBD-B108-6199412BC40D}"/>
                  </a:ext>
                </a:extLst>
              </p:cNvPr>
              <p:cNvSpPr txBox="1"/>
              <p:nvPr/>
            </p:nvSpPr>
            <p:spPr>
              <a:xfrm>
                <a:off x="6995716" y="3723154"/>
                <a:ext cx="1231106" cy="380480"/>
              </a:xfrm>
              <a:prstGeom prst="rect">
                <a:avLst/>
              </a:prstGeom>
              <a:noFill/>
            </p:spPr>
            <p:txBody>
              <a:bodyPr wrap="none" lIns="0" tIns="72000" rIns="0" bIns="0" rtlCol="0">
                <a:spAutoFit/>
              </a:bodyPr>
              <a:lstStyle/>
              <a:p>
                <a:pPr>
                  <a:lnSpc>
                    <a:spcPts val="2401"/>
                  </a:lnSpc>
                </a:pPr>
                <a:r>
                  <a:rPr lang="zh-CN" altLang="en-US" b="1" dirty="0">
                    <a:latin typeface="Microsoft YaHei UI" pitchFamily="18" charset="0"/>
                    <a:cs typeface="Microsoft YaHei UI" pitchFamily="18" charset="0"/>
                  </a:rPr>
                  <a:t>哈密顿图</a:t>
                </a:r>
              </a:p>
            </p:txBody>
          </p:sp>
          <p:sp>
            <p:nvSpPr>
              <p:cNvPr id="50" name="TextBox 1">
                <a:extLst>
                  <a:ext uri="{FF2B5EF4-FFF2-40B4-BE49-F238E27FC236}">
                    <a16:creationId xmlns:a16="http://schemas.microsoft.com/office/drawing/2014/main" id="{159A0760-2207-4EDB-B452-50B7B83350F3}"/>
                  </a:ext>
                </a:extLst>
              </p:cNvPr>
              <p:cNvSpPr txBox="1"/>
              <p:nvPr/>
            </p:nvSpPr>
            <p:spPr>
              <a:xfrm>
                <a:off x="5942177" y="5133610"/>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7.7</a:t>
                </a:r>
              </a:p>
            </p:txBody>
          </p:sp>
          <p:sp>
            <p:nvSpPr>
              <p:cNvPr id="54" name="TextBox 1">
                <a:extLst>
                  <a:ext uri="{FF2B5EF4-FFF2-40B4-BE49-F238E27FC236}">
                    <a16:creationId xmlns:a16="http://schemas.microsoft.com/office/drawing/2014/main" id="{159A0760-2207-4EDB-B452-50B7B83350F3}"/>
                  </a:ext>
                </a:extLst>
              </p:cNvPr>
              <p:cNvSpPr txBox="1"/>
              <p:nvPr/>
            </p:nvSpPr>
            <p:spPr>
              <a:xfrm>
                <a:off x="5942177" y="4663458"/>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7.6</a:t>
                </a:r>
              </a:p>
            </p:txBody>
          </p:sp>
          <p:sp>
            <p:nvSpPr>
              <p:cNvPr id="56" name="TextBox 1">
                <a:extLst>
                  <a:ext uri="{FF2B5EF4-FFF2-40B4-BE49-F238E27FC236}">
                    <a16:creationId xmlns:a16="http://schemas.microsoft.com/office/drawing/2014/main" id="{159A0760-2207-4EDB-B452-50B7B83350F3}"/>
                  </a:ext>
                </a:extLst>
              </p:cNvPr>
              <p:cNvSpPr txBox="1"/>
              <p:nvPr/>
            </p:nvSpPr>
            <p:spPr>
              <a:xfrm>
                <a:off x="5942177" y="5603763"/>
                <a:ext cx="551433" cy="380480"/>
              </a:xfrm>
              <a:prstGeom prst="rect">
                <a:avLst/>
              </a:prstGeom>
              <a:noFill/>
            </p:spPr>
            <p:txBody>
              <a:bodyPr wrap="none" lIns="0" tIns="72000" rIns="0" bIns="0" rtlCol="0">
                <a:spAutoFit/>
              </a:bodyPr>
              <a:lstStyle/>
              <a:p>
                <a:pPr>
                  <a:lnSpc>
                    <a:spcPts val="2401"/>
                  </a:lnSpc>
                </a:pPr>
                <a:r>
                  <a:rPr lang="en-US" altLang="zh-CN" b="1" dirty="0">
                    <a:latin typeface="+mj-lt"/>
                    <a:cs typeface="Microsoft YaHei UI" pitchFamily="18" charset="0"/>
                  </a:rPr>
                  <a:t> </a:t>
                </a:r>
                <a:r>
                  <a:rPr lang="en-US" altLang="zh-CN" b="1" dirty="0">
                    <a:latin typeface="Microsoft YaHei UI" pitchFamily="18" charset="0"/>
                    <a:cs typeface="Microsoft YaHei UI" pitchFamily="18" charset="0"/>
                  </a:rPr>
                  <a:t>7.8</a:t>
                </a:r>
              </a:p>
            </p:txBody>
          </p:sp>
        </p:grpSp>
        <p:sp>
          <p:nvSpPr>
            <p:cNvPr id="66" name="Freeform 3">
              <a:extLst>
                <a:ext uri="{FF2B5EF4-FFF2-40B4-BE49-F238E27FC236}">
                  <a16:creationId xmlns:a16="http://schemas.microsoft.com/office/drawing/2014/main" id="{F355D099-3430-4DB3-A98C-BE089E6493D7}"/>
                </a:ext>
              </a:extLst>
            </p:cNvPr>
            <p:cNvSpPr/>
            <p:nvPr/>
          </p:nvSpPr>
          <p:spPr>
            <a:xfrm>
              <a:off x="6637161" y="196165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55" name="Freeform 3">
              <a:extLst>
                <a:ext uri="{FF2B5EF4-FFF2-40B4-BE49-F238E27FC236}">
                  <a16:creationId xmlns:a16="http://schemas.microsoft.com/office/drawing/2014/main" id="{F355D099-3430-4DB3-A98C-BE089E6493D7}"/>
                </a:ext>
              </a:extLst>
            </p:cNvPr>
            <p:cNvSpPr/>
            <p:nvPr/>
          </p:nvSpPr>
          <p:spPr>
            <a:xfrm>
              <a:off x="6637161" y="5722867"/>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grpSp>
    </p:spTree>
    <p:extLst>
      <p:ext uri="{BB962C8B-B14F-4D97-AF65-F5344CB8AC3E}">
        <p14:creationId xmlns:p14="http://schemas.microsoft.com/office/powerpoint/2010/main" val="3712695701"/>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altLang="zh-CN" dirty="0"/>
              <a:t>7.3.1 </a:t>
            </a:r>
            <a:r>
              <a:rPr lang="zh-CN" altLang="en-US" dirty="0"/>
              <a:t>欧拉图的引入与定义</a:t>
            </a:r>
          </a:p>
        </p:txBody>
      </p:sp>
      <p:sp>
        <p:nvSpPr>
          <p:cNvPr id="1341443" name="Rectangle 3"/>
          <p:cNvSpPr>
            <a:spLocks noGrp="1" noChangeArrowheads="1"/>
          </p:cNvSpPr>
          <p:nvPr>
            <p:ph type="body" idx="1"/>
          </p:nvPr>
        </p:nvSpPr>
        <p:spPr>
          <a:xfrm>
            <a:off x="888099" y="991781"/>
            <a:ext cx="9386943" cy="608978"/>
          </a:xfrm>
        </p:spPr>
        <p:txBody>
          <a:bodyPr>
            <a:normAutofit/>
          </a:bodyPr>
          <a:lstStyle/>
          <a:p>
            <a:pPr marL="0" indent="0">
              <a:lnSpc>
                <a:spcPct val="150000"/>
              </a:lnSpc>
              <a:buNone/>
            </a:pPr>
            <a:r>
              <a:rPr lang="zh-CN" altLang="zh-CN" dirty="0"/>
              <a:t>哥尼斯堡（</a:t>
            </a:r>
            <a:r>
              <a:rPr lang="en-US" altLang="zh-CN" dirty="0"/>
              <a:t>Konigsberg)</a:t>
            </a:r>
            <a:r>
              <a:rPr lang="zh-CN" altLang="zh-CN" dirty="0"/>
              <a:t>七桥问题</a:t>
            </a:r>
            <a:endParaRPr lang="zh-CN" altLang="en-US" dirty="0">
              <a:solidFill>
                <a:srgbClr val="008000"/>
              </a:solidFill>
            </a:endParaRPr>
          </a:p>
        </p:txBody>
      </p:sp>
      <p:grpSp>
        <p:nvGrpSpPr>
          <p:cNvPr id="192" name="Group 183"/>
          <p:cNvGrpSpPr>
            <a:grpSpLocks/>
          </p:cNvGrpSpPr>
          <p:nvPr/>
        </p:nvGrpSpPr>
        <p:grpSpPr bwMode="auto">
          <a:xfrm>
            <a:off x="1061548" y="1823388"/>
            <a:ext cx="5180676" cy="4327981"/>
            <a:chOff x="3962" y="1404"/>
            <a:chExt cx="1631" cy="1604"/>
          </a:xfrm>
        </p:grpSpPr>
        <p:sp>
          <p:nvSpPr>
            <p:cNvPr id="193" name="Line 88"/>
            <p:cNvSpPr>
              <a:spLocks noChangeAspect="1" noChangeShapeType="1"/>
            </p:cNvSpPr>
            <p:nvPr/>
          </p:nvSpPr>
          <p:spPr bwMode="auto">
            <a:xfrm>
              <a:off x="4077" y="2213"/>
              <a:ext cx="1361"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94" name="Text Box 90"/>
            <p:cNvSpPr txBox="1">
              <a:spLocks noChangeAspect="1" noChangeArrowheads="1"/>
            </p:cNvSpPr>
            <p:nvPr/>
          </p:nvSpPr>
          <p:spPr bwMode="auto">
            <a:xfrm>
              <a:off x="4559" y="2871"/>
              <a:ext cx="90"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a:solidFill>
                    <a:srgbClr val="0000FF"/>
                  </a:solidFill>
                  <a:latin typeface="+mn-lt"/>
                  <a:ea typeface="+mn-ea"/>
                  <a:cs typeface="Times New Roman" panose="02020603050405020304" pitchFamily="18" charset="0"/>
                </a:rPr>
                <a:t>B</a:t>
              </a:r>
            </a:p>
          </p:txBody>
        </p:sp>
        <p:sp>
          <p:nvSpPr>
            <p:cNvPr id="195" name="Text Box 91"/>
            <p:cNvSpPr txBox="1">
              <a:spLocks noChangeAspect="1" noChangeArrowheads="1"/>
            </p:cNvSpPr>
            <p:nvPr/>
          </p:nvSpPr>
          <p:spPr bwMode="auto">
            <a:xfrm>
              <a:off x="3962" y="2145"/>
              <a:ext cx="90"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solidFill>
                    <a:srgbClr val="0000FF"/>
                  </a:solidFill>
                  <a:latin typeface="+mn-lt"/>
                  <a:ea typeface="+mn-ea"/>
                  <a:cs typeface="Times New Roman" panose="02020603050405020304" pitchFamily="18" charset="0"/>
                </a:rPr>
                <a:t>C</a:t>
              </a:r>
            </a:p>
          </p:txBody>
        </p:sp>
        <p:sp>
          <p:nvSpPr>
            <p:cNvPr id="196" name="Text Box 92"/>
            <p:cNvSpPr txBox="1">
              <a:spLocks noChangeAspect="1" noChangeArrowheads="1"/>
            </p:cNvSpPr>
            <p:nvPr/>
          </p:nvSpPr>
          <p:spPr bwMode="auto">
            <a:xfrm>
              <a:off x="4559" y="1404"/>
              <a:ext cx="90"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solidFill>
                    <a:srgbClr val="0000FF"/>
                  </a:solidFill>
                  <a:latin typeface="+mn-lt"/>
                  <a:ea typeface="+mn-ea"/>
                  <a:cs typeface="Times New Roman" panose="02020603050405020304" pitchFamily="18" charset="0"/>
                </a:rPr>
                <a:t>A</a:t>
              </a:r>
            </a:p>
          </p:txBody>
        </p:sp>
        <p:sp>
          <p:nvSpPr>
            <p:cNvPr id="197" name="Text Box 93"/>
            <p:cNvSpPr txBox="1">
              <a:spLocks noChangeAspect="1" noChangeArrowheads="1"/>
            </p:cNvSpPr>
            <p:nvPr/>
          </p:nvSpPr>
          <p:spPr bwMode="auto">
            <a:xfrm>
              <a:off x="5503" y="2145"/>
              <a:ext cx="90"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solidFill>
                    <a:srgbClr val="0000FF"/>
                  </a:solidFill>
                  <a:latin typeface="+mn-lt"/>
                  <a:ea typeface="+mn-ea"/>
                  <a:cs typeface="Times New Roman" panose="02020603050405020304" pitchFamily="18" charset="0"/>
                </a:rPr>
                <a:t>D</a:t>
              </a:r>
            </a:p>
          </p:txBody>
        </p:sp>
        <p:sp>
          <p:nvSpPr>
            <p:cNvPr id="198" name="Text Box 94"/>
            <p:cNvSpPr txBox="1">
              <a:spLocks noChangeAspect="1" noChangeArrowheads="1"/>
            </p:cNvSpPr>
            <p:nvPr/>
          </p:nvSpPr>
          <p:spPr bwMode="auto">
            <a:xfrm>
              <a:off x="4681" y="2065"/>
              <a:ext cx="136"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ea typeface="+mn-ea"/>
                  <a:cs typeface="Times New Roman" panose="02020603050405020304" pitchFamily="18" charset="0"/>
                </a:rPr>
                <a:t>b</a:t>
              </a:r>
              <a:r>
                <a:rPr lang="en-US" altLang="zh-CN" b="1" baseline="-25000" dirty="0">
                  <a:latin typeface="+mn-lt"/>
                  <a:ea typeface="+mn-ea"/>
                  <a:cs typeface="Times New Roman" panose="02020603050405020304" pitchFamily="18" charset="0"/>
                </a:rPr>
                <a:t>6</a:t>
              </a:r>
              <a:endParaRPr lang="en-US" altLang="zh-CN" b="1" dirty="0">
                <a:latin typeface="+mn-lt"/>
                <a:ea typeface="+mn-ea"/>
                <a:cs typeface="Times New Roman" panose="02020603050405020304" pitchFamily="18" charset="0"/>
              </a:endParaRPr>
            </a:p>
          </p:txBody>
        </p:sp>
        <p:sp>
          <p:nvSpPr>
            <p:cNvPr id="199" name="Text Box 95"/>
            <p:cNvSpPr txBox="1">
              <a:spLocks noChangeAspect="1" noChangeArrowheads="1"/>
            </p:cNvSpPr>
            <p:nvPr/>
          </p:nvSpPr>
          <p:spPr bwMode="auto">
            <a:xfrm>
              <a:off x="4426" y="1782"/>
              <a:ext cx="136"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ea typeface="+mn-ea"/>
                  <a:cs typeface="Times New Roman" panose="02020603050405020304" pitchFamily="18" charset="0"/>
                </a:rPr>
                <a:t>b</a:t>
              </a:r>
              <a:r>
                <a:rPr lang="en-US" altLang="zh-CN" b="1" baseline="-25000" dirty="0">
                  <a:latin typeface="+mn-lt"/>
                  <a:ea typeface="+mn-ea"/>
                  <a:cs typeface="Times New Roman" panose="02020603050405020304" pitchFamily="18" charset="0"/>
                </a:rPr>
                <a:t>2</a:t>
              </a:r>
              <a:endParaRPr lang="en-US" altLang="zh-CN" b="1" dirty="0">
                <a:latin typeface="+mn-lt"/>
                <a:ea typeface="+mn-ea"/>
                <a:cs typeface="Times New Roman" panose="02020603050405020304" pitchFamily="18" charset="0"/>
              </a:endParaRPr>
            </a:p>
          </p:txBody>
        </p:sp>
        <p:sp>
          <p:nvSpPr>
            <p:cNvPr id="200" name="Text Box 96"/>
            <p:cNvSpPr txBox="1">
              <a:spLocks noChangeAspect="1" noChangeArrowheads="1"/>
            </p:cNvSpPr>
            <p:nvPr/>
          </p:nvSpPr>
          <p:spPr bwMode="auto">
            <a:xfrm>
              <a:off x="5060" y="1793"/>
              <a:ext cx="136"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a:latin typeface="+mn-lt"/>
                  <a:ea typeface="+mn-ea"/>
                  <a:cs typeface="Times New Roman" panose="02020603050405020304" pitchFamily="18" charset="0"/>
                </a:rPr>
                <a:t>b</a:t>
              </a:r>
              <a:r>
                <a:rPr lang="en-US" altLang="zh-CN" b="1" baseline="-25000">
                  <a:latin typeface="+mn-lt"/>
                  <a:ea typeface="+mn-ea"/>
                  <a:cs typeface="Times New Roman" panose="02020603050405020304" pitchFamily="18" charset="0"/>
                </a:rPr>
                <a:t>5</a:t>
              </a:r>
              <a:endParaRPr lang="en-US" altLang="zh-CN" b="1">
                <a:latin typeface="+mn-lt"/>
                <a:ea typeface="+mn-ea"/>
                <a:cs typeface="Times New Roman" panose="02020603050405020304" pitchFamily="18" charset="0"/>
              </a:endParaRPr>
            </a:p>
          </p:txBody>
        </p:sp>
        <p:sp>
          <p:nvSpPr>
            <p:cNvPr id="201" name="Text Box 97"/>
            <p:cNvSpPr txBox="1">
              <a:spLocks noChangeAspect="1" noChangeArrowheads="1"/>
            </p:cNvSpPr>
            <p:nvPr/>
          </p:nvSpPr>
          <p:spPr bwMode="auto">
            <a:xfrm>
              <a:off x="5055" y="2513"/>
              <a:ext cx="136"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ea typeface="+mn-ea"/>
                  <a:cs typeface="Times New Roman" panose="02020603050405020304" pitchFamily="18" charset="0"/>
                </a:rPr>
                <a:t>b</a:t>
              </a:r>
              <a:r>
                <a:rPr lang="en-US" altLang="zh-CN" b="1" baseline="-25000" dirty="0">
                  <a:latin typeface="+mn-lt"/>
                  <a:ea typeface="+mn-ea"/>
                  <a:cs typeface="Times New Roman" panose="02020603050405020304" pitchFamily="18" charset="0"/>
                </a:rPr>
                <a:t>7</a:t>
              </a:r>
              <a:endParaRPr lang="en-US" altLang="zh-CN" b="1" dirty="0">
                <a:latin typeface="+mn-lt"/>
                <a:ea typeface="+mn-ea"/>
                <a:cs typeface="Times New Roman" panose="02020603050405020304" pitchFamily="18" charset="0"/>
              </a:endParaRPr>
            </a:p>
          </p:txBody>
        </p:sp>
        <p:sp>
          <p:nvSpPr>
            <p:cNvPr id="202" name="Text Box 98"/>
            <p:cNvSpPr txBox="1">
              <a:spLocks noChangeAspect="1" noChangeArrowheads="1"/>
            </p:cNvSpPr>
            <p:nvPr/>
          </p:nvSpPr>
          <p:spPr bwMode="auto">
            <a:xfrm>
              <a:off x="4393" y="2471"/>
              <a:ext cx="136"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ea typeface="+mn-ea"/>
                  <a:cs typeface="Times New Roman" panose="02020603050405020304" pitchFamily="18" charset="0"/>
                </a:rPr>
                <a:t>b</a:t>
              </a:r>
              <a:r>
                <a:rPr lang="en-US" altLang="zh-CN" b="1" baseline="-25000" dirty="0">
                  <a:latin typeface="+mn-lt"/>
                  <a:ea typeface="+mn-ea"/>
                  <a:cs typeface="Times New Roman" panose="02020603050405020304" pitchFamily="18" charset="0"/>
                </a:rPr>
                <a:t>4</a:t>
              </a:r>
              <a:endParaRPr lang="en-US" altLang="zh-CN" b="1" dirty="0">
                <a:latin typeface="+mn-lt"/>
                <a:ea typeface="+mn-ea"/>
                <a:cs typeface="Times New Roman" panose="02020603050405020304" pitchFamily="18" charset="0"/>
              </a:endParaRPr>
            </a:p>
          </p:txBody>
        </p:sp>
        <p:sp>
          <p:nvSpPr>
            <p:cNvPr id="203" name="Text Box 99"/>
            <p:cNvSpPr txBox="1">
              <a:spLocks noChangeAspect="1" noChangeArrowheads="1"/>
            </p:cNvSpPr>
            <p:nvPr/>
          </p:nvSpPr>
          <p:spPr bwMode="auto">
            <a:xfrm>
              <a:off x="4066" y="1726"/>
              <a:ext cx="136"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ea typeface="+mn-ea"/>
                  <a:cs typeface="Times New Roman" panose="02020603050405020304" pitchFamily="18" charset="0"/>
                </a:rPr>
                <a:t>b</a:t>
              </a:r>
              <a:r>
                <a:rPr lang="en-US" altLang="zh-CN" b="1" baseline="-25000" dirty="0">
                  <a:latin typeface="+mn-lt"/>
                  <a:ea typeface="+mn-ea"/>
                  <a:cs typeface="Times New Roman" panose="02020603050405020304" pitchFamily="18" charset="0"/>
                </a:rPr>
                <a:t>1</a:t>
              </a:r>
              <a:endParaRPr lang="en-US" altLang="zh-CN" b="1" dirty="0">
                <a:latin typeface="+mn-lt"/>
                <a:ea typeface="+mn-ea"/>
                <a:cs typeface="Times New Roman" panose="02020603050405020304" pitchFamily="18" charset="0"/>
              </a:endParaRPr>
            </a:p>
          </p:txBody>
        </p:sp>
        <p:sp>
          <p:nvSpPr>
            <p:cNvPr id="204" name="Text Box 100"/>
            <p:cNvSpPr txBox="1">
              <a:spLocks noChangeAspect="1" noChangeArrowheads="1"/>
            </p:cNvSpPr>
            <p:nvPr/>
          </p:nvSpPr>
          <p:spPr bwMode="auto">
            <a:xfrm>
              <a:off x="4042" y="2464"/>
              <a:ext cx="136"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ea typeface="+mn-ea"/>
                  <a:cs typeface="Times New Roman" panose="02020603050405020304" pitchFamily="18" charset="0"/>
                </a:rPr>
                <a:t>b</a:t>
              </a:r>
              <a:r>
                <a:rPr lang="en-US" altLang="zh-CN" b="1" baseline="-25000" dirty="0">
                  <a:latin typeface="+mn-lt"/>
                  <a:ea typeface="+mn-ea"/>
                  <a:cs typeface="Times New Roman" panose="02020603050405020304" pitchFamily="18" charset="0"/>
                </a:rPr>
                <a:t>3</a:t>
              </a:r>
              <a:endParaRPr lang="en-US" altLang="zh-CN" b="1" dirty="0">
                <a:latin typeface="+mn-lt"/>
                <a:ea typeface="+mn-ea"/>
                <a:cs typeface="Times New Roman" panose="02020603050405020304" pitchFamily="18" charset="0"/>
              </a:endParaRPr>
            </a:p>
          </p:txBody>
        </p:sp>
        <p:sp>
          <p:nvSpPr>
            <p:cNvPr id="205" name="Arc 176"/>
            <p:cNvSpPr>
              <a:spLocks noChangeAspect="1"/>
            </p:cNvSpPr>
            <p:nvPr/>
          </p:nvSpPr>
          <p:spPr bwMode="auto">
            <a:xfrm flipH="1">
              <a:off x="4078" y="1574"/>
              <a:ext cx="500" cy="649"/>
            </a:xfrm>
            <a:custGeom>
              <a:avLst/>
              <a:gdLst>
                <a:gd name="T0" fmla="*/ 0 w 21584"/>
                <a:gd name="T1" fmla="*/ 0 h 21597"/>
                <a:gd name="T2" fmla="*/ 12 w 21584"/>
                <a:gd name="T3" fmla="*/ 18 h 21597"/>
                <a:gd name="T4" fmla="*/ 0 w 21584"/>
                <a:gd name="T5" fmla="*/ 19 h 21597"/>
                <a:gd name="T6" fmla="*/ 0 60000 65536"/>
                <a:gd name="T7" fmla="*/ 0 60000 65536"/>
                <a:gd name="T8" fmla="*/ 0 60000 65536"/>
                <a:gd name="T9" fmla="*/ 0 w 21584"/>
                <a:gd name="T10" fmla="*/ 0 h 21597"/>
                <a:gd name="T11" fmla="*/ 21584 w 21584"/>
                <a:gd name="T12" fmla="*/ 21597 h 21597"/>
              </a:gdLst>
              <a:ahLst/>
              <a:cxnLst>
                <a:cxn ang="T6">
                  <a:pos x="T0" y="T1"/>
                </a:cxn>
                <a:cxn ang="T7">
                  <a:pos x="T2" y="T3"/>
                </a:cxn>
                <a:cxn ang="T8">
                  <a:pos x="T4" y="T5"/>
                </a:cxn>
              </a:cxnLst>
              <a:rect l="T9" t="T10" r="T11" b="T12"/>
              <a:pathLst>
                <a:path w="21584" h="21597" fill="none" extrusionOk="0">
                  <a:moveTo>
                    <a:pt x="358" y="-1"/>
                  </a:moveTo>
                  <a:cubicBezTo>
                    <a:pt x="11828" y="190"/>
                    <a:pt x="21150" y="9314"/>
                    <a:pt x="21584" y="20778"/>
                  </a:cubicBezTo>
                </a:path>
                <a:path w="21584" h="21597" stroke="0" extrusionOk="0">
                  <a:moveTo>
                    <a:pt x="358" y="-1"/>
                  </a:moveTo>
                  <a:cubicBezTo>
                    <a:pt x="11828" y="190"/>
                    <a:pt x="21150" y="9314"/>
                    <a:pt x="21584" y="20778"/>
                  </a:cubicBezTo>
                  <a:lnTo>
                    <a:pt x="0" y="21597"/>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spAutoFit/>
            </a:bodyPr>
            <a:lstStyle/>
            <a:p>
              <a:endParaRPr lang="zh-CN" altLang="en-US"/>
            </a:p>
          </p:txBody>
        </p:sp>
        <p:sp>
          <p:nvSpPr>
            <p:cNvPr id="206" name="Arc 177"/>
            <p:cNvSpPr>
              <a:spLocks noChangeAspect="1"/>
            </p:cNvSpPr>
            <p:nvPr/>
          </p:nvSpPr>
          <p:spPr bwMode="auto">
            <a:xfrm flipH="1">
              <a:off x="4077" y="2224"/>
              <a:ext cx="512" cy="630"/>
            </a:xfrm>
            <a:custGeom>
              <a:avLst/>
              <a:gdLst>
                <a:gd name="T0" fmla="*/ 12 w 21598"/>
                <a:gd name="T1" fmla="*/ 0 h 21599"/>
                <a:gd name="T2" fmla="*/ 0 w 21598"/>
                <a:gd name="T3" fmla="*/ 19 h 21599"/>
                <a:gd name="T4" fmla="*/ 0 w 21598"/>
                <a:gd name="T5" fmla="*/ 0 h 21599"/>
                <a:gd name="T6" fmla="*/ 0 60000 65536"/>
                <a:gd name="T7" fmla="*/ 0 60000 65536"/>
                <a:gd name="T8" fmla="*/ 0 60000 65536"/>
                <a:gd name="T9" fmla="*/ 0 w 21598"/>
                <a:gd name="T10" fmla="*/ 0 h 21599"/>
                <a:gd name="T11" fmla="*/ 21598 w 21598"/>
                <a:gd name="T12" fmla="*/ 21599 h 21599"/>
              </a:gdLst>
              <a:ahLst/>
              <a:cxnLst>
                <a:cxn ang="T6">
                  <a:pos x="T0" y="T1"/>
                </a:cxn>
                <a:cxn ang="T7">
                  <a:pos x="T2" y="T3"/>
                </a:cxn>
                <a:cxn ang="T8">
                  <a:pos x="T4" y="T5"/>
                </a:cxn>
              </a:cxnLst>
              <a:rect l="T9" t="T10" r="T11" b="T12"/>
              <a:pathLst>
                <a:path w="21598" h="21599" fill="none" extrusionOk="0">
                  <a:moveTo>
                    <a:pt x="21598" y="271"/>
                  </a:moveTo>
                  <a:cubicBezTo>
                    <a:pt x="21450" y="12026"/>
                    <a:pt x="11928" y="21505"/>
                    <a:pt x="173" y="21599"/>
                  </a:cubicBezTo>
                </a:path>
                <a:path w="21598" h="21599" stroke="0" extrusionOk="0">
                  <a:moveTo>
                    <a:pt x="21598" y="271"/>
                  </a:moveTo>
                  <a:cubicBezTo>
                    <a:pt x="21450" y="12026"/>
                    <a:pt x="11928" y="21505"/>
                    <a:pt x="173" y="21599"/>
                  </a:cubicBezTo>
                  <a:lnTo>
                    <a:pt x="0"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lIns="0" tIns="0" rIns="0" bIns="0">
              <a:spAutoFit/>
            </a:bodyPr>
            <a:lstStyle/>
            <a:p>
              <a:endParaRPr lang="zh-CN" altLang="en-US" dirty="0"/>
            </a:p>
          </p:txBody>
        </p:sp>
        <p:sp>
          <p:nvSpPr>
            <p:cNvPr id="207" name="Line 178"/>
            <p:cNvSpPr>
              <a:spLocks noChangeAspect="1" noChangeShapeType="1"/>
            </p:cNvSpPr>
            <p:nvPr/>
          </p:nvSpPr>
          <p:spPr bwMode="auto">
            <a:xfrm>
              <a:off x="4603" y="1591"/>
              <a:ext cx="839" cy="61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08" name="Line 179"/>
            <p:cNvSpPr>
              <a:spLocks noChangeAspect="1" noChangeShapeType="1"/>
            </p:cNvSpPr>
            <p:nvPr/>
          </p:nvSpPr>
          <p:spPr bwMode="auto">
            <a:xfrm flipV="1">
              <a:off x="4603" y="2227"/>
              <a:ext cx="839" cy="61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09" name="Line 180"/>
            <p:cNvSpPr>
              <a:spLocks noChangeAspect="1" noChangeShapeType="1"/>
            </p:cNvSpPr>
            <p:nvPr/>
          </p:nvSpPr>
          <p:spPr bwMode="auto">
            <a:xfrm flipH="1">
              <a:off x="4089" y="1591"/>
              <a:ext cx="499" cy="61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10" name="Line 181"/>
            <p:cNvSpPr>
              <a:spLocks noChangeAspect="1" noChangeShapeType="1"/>
            </p:cNvSpPr>
            <p:nvPr/>
          </p:nvSpPr>
          <p:spPr bwMode="auto">
            <a:xfrm>
              <a:off x="4089" y="2229"/>
              <a:ext cx="499" cy="61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11" name="Oval 89"/>
            <p:cNvSpPr>
              <a:spLocks noChangeArrowheads="1"/>
            </p:cNvSpPr>
            <p:nvPr/>
          </p:nvSpPr>
          <p:spPr bwMode="auto">
            <a:xfrm>
              <a:off x="4058" y="2192"/>
              <a:ext cx="34" cy="40"/>
            </a:xfrm>
            <a:prstGeom prst="ellipse">
              <a:avLst/>
            </a:prstGeom>
            <a:solidFill>
              <a:srgbClr val="FFFFFF"/>
            </a:solidFill>
            <a:ln w="25400">
              <a:solidFill>
                <a:srgbClr val="800080"/>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212" name="Oval 173"/>
            <p:cNvSpPr>
              <a:spLocks noChangeArrowheads="1"/>
            </p:cNvSpPr>
            <p:nvPr/>
          </p:nvSpPr>
          <p:spPr bwMode="auto">
            <a:xfrm>
              <a:off x="5436" y="2192"/>
              <a:ext cx="34" cy="40"/>
            </a:xfrm>
            <a:prstGeom prst="ellipse">
              <a:avLst/>
            </a:prstGeom>
            <a:solidFill>
              <a:srgbClr val="FFFFFF"/>
            </a:solidFill>
            <a:ln w="25400">
              <a:solidFill>
                <a:srgbClr val="800080"/>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213" name="Oval 174"/>
            <p:cNvSpPr>
              <a:spLocks noChangeArrowheads="1"/>
            </p:cNvSpPr>
            <p:nvPr/>
          </p:nvSpPr>
          <p:spPr bwMode="auto">
            <a:xfrm>
              <a:off x="4574" y="1555"/>
              <a:ext cx="34" cy="40"/>
            </a:xfrm>
            <a:prstGeom prst="ellipse">
              <a:avLst/>
            </a:prstGeom>
            <a:solidFill>
              <a:srgbClr val="FFFFFF"/>
            </a:solidFill>
            <a:ln w="25400">
              <a:solidFill>
                <a:srgbClr val="800080"/>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214" name="Oval 175"/>
            <p:cNvSpPr>
              <a:spLocks noChangeArrowheads="1"/>
            </p:cNvSpPr>
            <p:nvPr/>
          </p:nvSpPr>
          <p:spPr bwMode="auto">
            <a:xfrm>
              <a:off x="4574" y="2832"/>
              <a:ext cx="34" cy="40"/>
            </a:xfrm>
            <a:prstGeom prst="ellipse">
              <a:avLst/>
            </a:prstGeom>
            <a:solidFill>
              <a:srgbClr val="FFFFFF"/>
            </a:solidFill>
            <a:ln w="25400">
              <a:solidFill>
                <a:srgbClr val="800080"/>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grpSp>
      <p:grpSp>
        <p:nvGrpSpPr>
          <p:cNvPr id="169" name="Group 182">
            <a:extLst>
              <a:ext uri="{FF2B5EF4-FFF2-40B4-BE49-F238E27FC236}">
                <a16:creationId xmlns:a16="http://schemas.microsoft.com/office/drawing/2014/main" id="{3A688F68-6946-4059-8FCD-77FE185B4C02}"/>
              </a:ext>
            </a:extLst>
          </p:cNvPr>
          <p:cNvGrpSpPr>
            <a:grpSpLocks/>
          </p:cNvGrpSpPr>
          <p:nvPr/>
        </p:nvGrpSpPr>
        <p:grpSpPr bwMode="auto">
          <a:xfrm>
            <a:off x="1069975" y="1981994"/>
            <a:ext cx="8298830" cy="4356000"/>
            <a:chOff x="431" y="1428"/>
            <a:chExt cx="2927" cy="1716"/>
          </a:xfrm>
        </p:grpSpPr>
        <p:sp>
          <p:nvSpPr>
            <p:cNvPr id="170" name="Line 103">
              <a:extLst>
                <a:ext uri="{FF2B5EF4-FFF2-40B4-BE49-F238E27FC236}">
                  <a16:creationId xmlns:a16="http://schemas.microsoft.com/office/drawing/2014/main" id="{28C68EA5-56A7-442D-A25C-25A381EA5F49}"/>
                </a:ext>
              </a:extLst>
            </p:cNvPr>
            <p:cNvSpPr>
              <a:spLocks noChangeAspect="1" noChangeShapeType="1"/>
            </p:cNvSpPr>
            <p:nvPr/>
          </p:nvSpPr>
          <p:spPr bwMode="auto">
            <a:xfrm flipV="1">
              <a:off x="1319" y="1719"/>
              <a:ext cx="113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71" name="Arc 104">
              <a:extLst>
                <a:ext uri="{FF2B5EF4-FFF2-40B4-BE49-F238E27FC236}">
                  <a16:creationId xmlns:a16="http://schemas.microsoft.com/office/drawing/2014/main" id="{93BFE0FC-B243-425A-A553-F93C633873AB}"/>
                </a:ext>
              </a:extLst>
            </p:cNvPr>
            <p:cNvSpPr>
              <a:spLocks noChangeAspect="1"/>
            </p:cNvSpPr>
            <p:nvPr/>
          </p:nvSpPr>
          <p:spPr bwMode="auto">
            <a:xfrm>
              <a:off x="2450" y="1722"/>
              <a:ext cx="453" cy="250"/>
            </a:xfrm>
            <a:custGeom>
              <a:avLst/>
              <a:gdLst>
                <a:gd name="T0" fmla="*/ 0 w 21600"/>
                <a:gd name="T1" fmla="*/ 0 h 21600"/>
                <a:gd name="T2" fmla="*/ 10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172" name="Arc 105">
              <a:extLst>
                <a:ext uri="{FF2B5EF4-FFF2-40B4-BE49-F238E27FC236}">
                  <a16:creationId xmlns:a16="http://schemas.microsoft.com/office/drawing/2014/main" id="{CA41FED9-1073-4521-8862-4F410EE5E215}"/>
                </a:ext>
              </a:extLst>
            </p:cNvPr>
            <p:cNvSpPr>
              <a:spLocks noChangeAspect="1"/>
            </p:cNvSpPr>
            <p:nvPr/>
          </p:nvSpPr>
          <p:spPr bwMode="auto">
            <a:xfrm flipH="1" flipV="1">
              <a:off x="2904" y="1980"/>
              <a:ext cx="454" cy="124"/>
            </a:xfrm>
            <a:custGeom>
              <a:avLst/>
              <a:gdLst>
                <a:gd name="T0" fmla="*/ 0 w 21600"/>
                <a:gd name="T1" fmla="*/ 0 h 21600"/>
                <a:gd name="T2" fmla="*/ 10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173" name="Arc 106">
              <a:extLst>
                <a:ext uri="{FF2B5EF4-FFF2-40B4-BE49-F238E27FC236}">
                  <a16:creationId xmlns:a16="http://schemas.microsoft.com/office/drawing/2014/main" id="{19BB9490-D4BB-4E01-800D-A08D5963DC64}"/>
                </a:ext>
              </a:extLst>
            </p:cNvPr>
            <p:cNvSpPr>
              <a:spLocks noChangeAspect="1"/>
            </p:cNvSpPr>
            <p:nvPr/>
          </p:nvSpPr>
          <p:spPr bwMode="auto">
            <a:xfrm flipV="1">
              <a:off x="431" y="1848"/>
              <a:ext cx="453" cy="396"/>
            </a:xfrm>
            <a:custGeom>
              <a:avLst/>
              <a:gdLst>
                <a:gd name="T0" fmla="*/ 0 w 21601"/>
                <a:gd name="T1" fmla="*/ 0 h 21600"/>
                <a:gd name="T2" fmla="*/ 9 w 21601"/>
                <a:gd name="T3" fmla="*/ 7 h 21600"/>
                <a:gd name="T4" fmla="*/ 0 w 21601"/>
                <a:gd name="T5" fmla="*/ 7 h 21600"/>
                <a:gd name="T6" fmla="*/ 0 60000 65536"/>
                <a:gd name="T7" fmla="*/ 0 60000 65536"/>
                <a:gd name="T8" fmla="*/ 0 60000 65536"/>
                <a:gd name="T9" fmla="*/ 0 w 21601"/>
                <a:gd name="T10" fmla="*/ 0 h 21600"/>
                <a:gd name="T11" fmla="*/ 21601 w 21601"/>
                <a:gd name="T12" fmla="*/ 21600 h 21600"/>
              </a:gdLst>
              <a:ahLst/>
              <a:cxnLst>
                <a:cxn ang="T6">
                  <a:pos x="T0" y="T1"/>
                </a:cxn>
                <a:cxn ang="T7">
                  <a:pos x="T2" y="T3"/>
                </a:cxn>
                <a:cxn ang="T8">
                  <a:pos x="T4" y="T5"/>
                </a:cxn>
              </a:cxnLst>
              <a:rect l="T9" t="T10" r="T11" b="T12"/>
              <a:pathLst>
                <a:path w="21601" h="21600" fill="none" extrusionOk="0">
                  <a:moveTo>
                    <a:pt x="0" y="0"/>
                  </a:moveTo>
                  <a:cubicBezTo>
                    <a:pt x="0" y="0"/>
                    <a:pt x="0" y="-1"/>
                    <a:pt x="1" y="0"/>
                  </a:cubicBezTo>
                  <a:cubicBezTo>
                    <a:pt x="11930" y="0"/>
                    <a:pt x="21601" y="9670"/>
                    <a:pt x="21601" y="21600"/>
                  </a:cubicBezTo>
                </a:path>
                <a:path w="21601" h="21600" stroke="0" extrusionOk="0">
                  <a:moveTo>
                    <a:pt x="0" y="0"/>
                  </a:moveTo>
                  <a:cubicBezTo>
                    <a:pt x="0" y="0"/>
                    <a:pt x="0" y="-1"/>
                    <a:pt x="1" y="0"/>
                  </a:cubicBezTo>
                  <a:cubicBezTo>
                    <a:pt x="11930" y="0"/>
                    <a:pt x="21601" y="9670"/>
                    <a:pt x="21601" y="21600"/>
                  </a:cubicBezTo>
                  <a:lnTo>
                    <a:pt x="1" y="2160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174" name="Arc 107">
              <a:extLst>
                <a:ext uri="{FF2B5EF4-FFF2-40B4-BE49-F238E27FC236}">
                  <a16:creationId xmlns:a16="http://schemas.microsoft.com/office/drawing/2014/main" id="{4E8466AD-6E5E-426F-9F1E-9DF673CFC9F8}"/>
                </a:ext>
              </a:extLst>
            </p:cNvPr>
            <p:cNvSpPr>
              <a:spLocks noChangeAspect="1"/>
            </p:cNvSpPr>
            <p:nvPr/>
          </p:nvSpPr>
          <p:spPr bwMode="auto">
            <a:xfrm flipH="1">
              <a:off x="887" y="1719"/>
              <a:ext cx="432" cy="124"/>
            </a:xfrm>
            <a:custGeom>
              <a:avLst/>
              <a:gdLst>
                <a:gd name="T0" fmla="*/ 0 w 21600"/>
                <a:gd name="T1" fmla="*/ 0 h 21600"/>
                <a:gd name="T2" fmla="*/ 9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175" name="Arc 108">
              <a:extLst>
                <a:ext uri="{FF2B5EF4-FFF2-40B4-BE49-F238E27FC236}">
                  <a16:creationId xmlns:a16="http://schemas.microsoft.com/office/drawing/2014/main" id="{C9CD8E7D-DC58-4365-8D2A-8918E1081F78}"/>
                </a:ext>
              </a:extLst>
            </p:cNvPr>
            <p:cNvSpPr>
              <a:spLocks noChangeAspect="1"/>
            </p:cNvSpPr>
            <p:nvPr/>
          </p:nvSpPr>
          <p:spPr bwMode="auto">
            <a:xfrm>
              <a:off x="450" y="2484"/>
              <a:ext cx="295" cy="136"/>
            </a:xfrm>
            <a:custGeom>
              <a:avLst/>
              <a:gdLst>
                <a:gd name="T0" fmla="*/ 0 w 21600"/>
                <a:gd name="T1" fmla="*/ 0 h 24301"/>
                <a:gd name="T2" fmla="*/ 4 w 21600"/>
                <a:gd name="T3" fmla="*/ 1 h 24301"/>
                <a:gd name="T4" fmla="*/ 0 w 21600"/>
                <a:gd name="T5" fmla="*/ 1 h 24301"/>
                <a:gd name="T6" fmla="*/ 0 60000 65536"/>
                <a:gd name="T7" fmla="*/ 0 60000 65536"/>
                <a:gd name="T8" fmla="*/ 0 60000 65536"/>
                <a:gd name="T9" fmla="*/ 0 w 21600"/>
                <a:gd name="T10" fmla="*/ 0 h 24301"/>
                <a:gd name="T11" fmla="*/ 21600 w 21600"/>
                <a:gd name="T12" fmla="*/ 24301 h 24301"/>
              </a:gdLst>
              <a:ahLst/>
              <a:cxnLst>
                <a:cxn ang="T6">
                  <a:pos x="T0" y="T1"/>
                </a:cxn>
                <a:cxn ang="T7">
                  <a:pos x="T2" y="T3"/>
                </a:cxn>
                <a:cxn ang="T8">
                  <a:pos x="T4" y="T5"/>
                </a:cxn>
              </a:cxnLst>
              <a:rect l="T9" t="T10" r="T11" b="T12"/>
              <a:pathLst>
                <a:path w="21600" h="24301" fill="none" extrusionOk="0">
                  <a:moveTo>
                    <a:pt x="-1" y="0"/>
                  </a:moveTo>
                  <a:cubicBezTo>
                    <a:pt x="11929" y="0"/>
                    <a:pt x="21600" y="9670"/>
                    <a:pt x="21600" y="21600"/>
                  </a:cubicBezTo>
                  <a:cubicBezTo>
                    <a:pt x="21600" y="22503"/>
                    <a:pt x="21543" y="23405"/>
                    <a:pt x="21430" y="24301"/>
                  </a:cubicBezTo>
                </a:path>
                <a:path w="21600" h="24301" stroke="0" extrusionOk="0">
                  <a:moveTo>
                    <a:pt x="-1" y="0"/>
                  </a:moveTo>
                  <a:cubicBezTo>
                    <a:pt x="11929" y="0"/>
                    <a:pt x="21600" y="9670"/>
                    <a:pt x="21600" y="21600"/>
                  </a:cubicBezTo>
                  <a:cubicBezTo>
                    <a:pt x="21600" y="22503"/>
                    <a:pt x="21543" y="23405"/>
                    <a:pt x="21430" y="24301"/>
                  </a:cubicBezTo>
                  <a:lnTo>
                    <a:pt x="0" y="2160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176" name="Arc 109">
              <a:extLst>
                <a:ext uri="{FF2B5EF4-FFF2-40B4-BE49-F238E27FC236}">
                  <a16:creationId xmlns:a16="http://schemas.microsoft.com/office/drawing/2014/main" id="{C7B8DE43-4FBA-4517-8A9C-7559E79781EE}"/>
                </a:ext>
              </a:extLst>
            </p:cNvPr>
            <p:cNvSpPr>
              <a:spLocks noChangeAspect="1"/>
            </p:cNvSpPr>
            <p:nvPr/>
          </p:nvSpPr>
          <p:spPr bwMode="auto">
            <a:xfrm flipH="1" flipV="1">
              <a:off x="743" y="2624"/>
              <a:ext cx="288" cy="250"/>
            </a:xfrm>
            <a:custGeom>
              <a:avLst/>
              <a:gdLst>
                <a:gd name="T0" fmla="*/ 0 w 21600"/>
                <a:gd name="T1" fmla="*/ 0 h 21600"/>
                <a:gd name="T2" fmla="*/ 4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177" name="Arc 110">
              <a:extLst>
                <a:ext uri="{FF2B5EF4-FFF2-40B4-BE49-F238E27FC236}">
                  <a16:creationId xmlns:a16="http://schemas.microsoft.com/office/drawing/2014/main" id="{697800EE-8817-4B7D-8EFE-AB39B8D2BCA1}"/>
                </a:ext>
              </a:extLst>
            </p:cNvPr>
            <p:cNvSpPr>
              <a:spLocks noChangeAspect="1"/>
            </p:cNvSpPr>
            <p:nvPr/>
          </p:nvSpPr>
          <p:spPr bwMode="auto">
            <a:xfrm flipV="1">
              <a:off x="1041" y="2374"/>
              <a:ext cx="1905" cy="500"/>
            </a:xfrm>
            <a:custGeom>
              <a:avLst/>
              <a:gdLst>
                <a:gd name="T0" fmla="*/ 0 w 21600"/>
                <a:gd name="T1" fmla="*/ 0 h 21600"/>
                <a:gd name="T2" fmla="*/ 168 w 21600"/>
                <a:gd name="T3" fmla="*/ 12 h 21600"/>
                <a:gd name="T4" fmla="*/ 0 w 21600"/>
                <a:gd name="T5" fmla="*/ 1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178" name="Arc 111">
              <a:extLst>
                <a:ext uri="{FF2B5EF4-FFF2-40B4-BE49-F238E27FC236}">
                  <a16:creationId xmlns:a16="http://schemas.microsoft.com/office/drawing/2014/main" id="{E8B268BF-3B59-4E7B-A4D1-DA1C5D892DE4}"/>
                </a:ext>
              </a:extLst>
            </p:cNvPr>
            <p:cNvSpPr>
              <a:spLocks noChangeAspect="1"/>
            </p:cNvSpPr>
            <p:nvPr/>
          </p:nvSpPr>
          <p:spPr bwMode="auto">
            <a:xfrm flipH="1">
              <a:off x="2946" y="2244"/>
              <a:ext cx="391" cy="146"/>
            </a:xfrm>
            <a:custGeom>
              <a:avLst/>
              <a:gdLst>
                <a:gd name="T0" fmla="*/ 0 w 21600"/>
                <a:gd name="T1" fmla="*/ 0 h 21600"/>
                <a:gd name="T2" fmla="*/ 7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179" name="Arc 112">
              <a:extLst>
                <a:ext uri="{FF2B5EF4-FFF2-40B4-BE49-F238E27FC236}">
                  <a16:creationId xmlns:a16="http://schemas.microsoft.com/office/drawing/2014/main" id="{237942BC-43CB-47CB-A631-C4A682D6E325}"/>
                </a:ext>
              </a:extLst>
            </p:cNvPr>
            <p:cNvSpPr>
              <a:spLocks noChangeAspect="1"/>
            </p:cNvSpPr>
            <p:nvPr/>
          </p:nvSpPr>
          <p:spPr bwMode="auto">
            <a:xfrm>
              <a:off x="2396" y="1803"/>
              <a:ext cx="454" cy="249"/>
            </a:xfrm>
            <a:custGeom>
              <a:avLst/>
              <a:gdLst>
                <a:gd name="T0" fmla="*/ 0 w 21600"/>
                <a:gd name="T1" fmla="*/ 0 h 21600"/>
                <a:gd name="T2" fmla="*/ 10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180" name="Arc 113">
              <a:extLst>
                <a:ext uri="{FF2B5EF4-FFF2-40B4-BE49-F238E27FC236}">
                  <a16:creationId xmlns:a16="http://schemas.microsoft.com/office/drawing/2014/main" id="{C9EA6ED9-63D7-45D0-A866-4D092A88B481}"/>
                </a:ext>
              </a:extLst>
            </p:cNvPr>
            <p:cNvSpPr>
              <a:spLocks noChangeAspect="1"/>
            </p:cNvSpPr>
            <p:nvPr/>
          </p:nvSpPr>
          <p:spPr bwMode="auto">
            <a:xfrm flipH="1" flipV="1">
              <a:off x="2850" y="2041"/>
              <a:ext cx="454" cy="125"/>
            </a:xfrm>
            <a:custGeom>
              <a:avLst/>
              <a:gdLst>
                <a:gd name="T0" fmla="*/ 0 w 21600"/>
                <a:gd name="T1" fmla="*/ 0 h 21600"/>
                <a:gd name="T2" fmla="*/ 10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181" name="Arc 114">
              <a:extLst>
                <a:ext uri="{FF2B5EF4-FFF2-40B4-BE49-F238E27FC236}">
                  <a16:creationId xmlns:a16="http://schemas.microsoft.com/office/drawing/2014/main" id="{5BAA63BA-8F4D-4D25-AB7D-A52C27FD055F}"/>
                </a:ext>
              </a:extLst>
            </p:cNvPr>
            <p:cNvSpPr>
              <a:spLocks noChangeAspect="1"/>
            </p:cNvSpPr>
            <p:nvPr/>
          </p:nvSpPr>
          <p:spPr bwMode="auto">
            <a:xfrm flipV="1">
              <a:off x="450" y="1980"/>
              <a:ext cx="572" cy="408"/>
            </a:xfrm>
            <a:custGeom>
              <a:avLst/>
              <a:gdLst>
                <a:gd name="T0" fmla="*/ 0 w 27229"/>
                <a:gd name="T1" fmla="*/ 0 h 21600"/>
                <a:gd name="T2" fmla="*/ 12 w 27229"/>
                <a:gd name="T3" fmla="*/ 8 h 21600"/>
                <a:gd name="T4" fmla="*/ 2 w 27229"/>
                <a:gd name="T5" fmla="*/ 8 h 21600"/>
                <a:gd name="T6" fmla="*/ 0 60000 65536"/>
                <a:gd name="T7" fmla="*/ 0 60000 65536"/>
                <a:gd name="T8" fmla="*/ 0 60000 65536"/>
                <a:gd name="T9" fmla="*/ 0 w 27229"/>
                <a:gd name="T10" fmla="*/ 0 h 21600"/>
                <a:gd name="T11" fmla="*/ 27229 w 27229"/>
                <a:gd name="T12" fmla="*/ 21600 h 21600"/>
              </a:gdLst>
              <a:ahLst/>
              <a:cxnLst>
                <a:cxn ang="T6">
                  <a:pos x="T0" y="T1"/>
                </a:cxn>
                <a:cxn ang="T7">
                  <a:pos x="T2" y="T3"/>
                </a:cxn>
                <a:cxn ang="T8">
                  <a:pos x="T4" y="T5"/>
                </a:cxn>
              </a:cxnLst>
              <a:rect l="T9" t="T10" r="T11" b="T12"/>
              <a:pathLst>
                <a:path w="27229" h="21600" fill="none" extrusionOk="0">
                  <a:moveTo>
                    <a:pt x="0" y="746"/>
                  </a:moveTo>
                  <a:cubicBezTo>
                    <a:pt x="1835" y="250"/>
                    <a:pt x="3728" y="-1"/>
                    <a:pt x="5629" y="0"/>
                  </a:cubicBezTo>
                  <a:cubicBezTo>
                    <a:pt x="17558" y="0"/>
                    <a:pt x="27229" y="9670"/>
                    <a:pt x="27229" y="21600"/>
                  </a:cubicBezTo>
                </a:path>
                <a:path w="27229" h="21600" stroke="0" extrusionOk="0">
                  <a:moveTo>
                    <a:pt x="0" y="746"/>
                  </a:moveTo>
                  <a:cubicBezTo>
                    <a:pt x="1835" y="250"/>
                    <a:pt x="3728" y="-1"/>
                    <a:pt x="5629" y="0"/>
                  </a:cubicBezTo>
                  <a:cubicBezTo>
                    <a:pt x="17558" y="0"/>
                    <a:pt x="27229" y="9670"/>
                    <a:pt x="27229" y="21600"/>
                  </a:cubicBezTo>
                  <a:lnTo>
                    <a:pt x="5629" y="21600"/>
                  </a:lnTo>
                  <a:close/>
                </a:path>
              </a:pathLst>
            </a:custGeom>
            <a:noFill/>
            <a:ln w="2540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182" name="Arc 115">
              <a:extLst>
                <a:ext uri="{FF2B5EF4-FFF2-40B4-BE49-F238E27FC236}">
                  <a16:creationId xmlns:a16="http://schemas.microsoft.com/office/drawing/2014/main" id="{C3DCAEA6-379E-4DFA-BF39-802AA8096015}"/>
                </a:ext>
              </a:extLst>
            </p:cNvPr>
            <p:cNvSpPr>
              <a:spLocks noChangeAspect="1"/>
            </p:cNvSpPr>
            <p:nvPr/>
          </p:nvSpPr>
          <p:spPr bwMode="auto">
            <a:xfrm flipH="1">
              <a:off x="1011" y="1875"/>
              <a:ext cx="432" cy="125"/>
            </a:xfrm>
            <a:custGeom>
              <a:avLst/>
              <a:gdLst>
                <a:gd name="T0" fmla="*/ 0 w 21600"/>
                <a:gd name="T1" fmla="*/ 0 h 21600"/>
                <a:gd name="T2" fmla="*/ 9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183" name="Line 116">
              <a:extLst>
                <a:ext uri="{FF2B5EF4-FFF2-40B4-BE49-F238E27FC236}">
                  <a16:creationId xmlns:a16="http://schemas.microsoft.com/office/drawing/2014/main" id="{94CB4E2B-4296-4C3B-8A5B-6DA38AA18D07}"/>
                </a:ext>
              </a:extLst>
            </p:cNvPr>
            <p:cNvSpPr>
              <a:spLocks noChangeAspect="1" noChangeShapeType="1"/>
            </p:cNvSpPr>
            <p:nvPr/>
          </p:nvSpPr>
          <p:spPr bwMode="auto">
            <a:xfrm flipV="1">
              <a:off x="1338" y="1760"/>
              <a:ext cx="997" cy="0"/>
            </a:xfrm>
            <a:prstGeom prst="line">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84" name="Arc 117">
              <a:extLst>
                <a:ext uri="{FF2B5EF4-FFF2-40B4-BE49-F238E27FC236}">
                  <a16:creationId xmlns:a16="http://schemas.microsoft.com/office/drawing/2014/main" id="{9BC8EFC6-3308-4639-9B51-336FADBB21FB}"/>
                </a:ext>
              </a:extLst>
            </p:cNvPr>
            <p:cNvSpPr>
              <a:spLocks noChangeAspect="1"/>
            </p:cNvSpPr>
            <p:nvPr/>
          </p:nvSpPr>
          <p:spPr bwMode="auto">
            <a:xfrm>
              <a:off x="2427" y="1740"/>
              <a:ext cx="454" cy="250"/>
            </a:xfrm>
            <a:custGeom>
              <a:avLst/>
              <a:gdLst>
                <a:gd name="T0" fmla="*/ 0 w 21600"/>
                <a:gd name="T1" fmla="*/ 0 h 21600"/>
                <a:gd name="T2" fmla="*/ 10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185" name="Arc 118">
              <a:extLst>
                <a:ext uri="{FF2B5EF4-FFF2-40B4-BE49-F238E27FC236}">
                  <a16:creationId xmlns:a16="http://schemas.microsoft.com/office/drawing/2014/main" id="{8FD7CD9B-8EDE-402E-9A7C-1321EE4D2A98}"/>
                </a:ext>
              </a:extLst>
            </p:cNvPr>
            <p:cNvSpPr>
              <a:spLocks noChangeAspect="1"/>
            </p:cNvSpPr>
            <p:nvPr/>
          </p:nvSpPr>
          <p:spPr bwMode="auto">
            <a:xfrm flipH="1" flipV="1">
              <a:off x="2850" y="1983"/>
              <a:ext cx="454" cy="125"/>
            </a:xfrm>
            <a:custGeom>
              <a:avLst/>
              <a:gdLst>
                <a:gd name="T0" fmla="*/ 0 w 21600"/>
                <a:gd name="T1" fmla="*/ 0 h 21600"/>
                <a:gd name="T2" fmla="*/ 10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186" name="Arc 119">
              <a:extLst>
                <a:ext uri="{FF2B5EF4-FFF2-40B4-BE49-F238E27FC236}">
                  <a16:creationId xmlns:a16="http://schemas.microsoft.com/office/drawing/2014/main" id="{3D8CAA84-CBEA-4EBE-859B-3F6EFBAF9CA3}"/>
                </a:ext>
              </a:extLst>
            </p:cNvPr>
            <p:cNvSpPr>
              <a:spLocks noChangeAspect="1"/>
            </p:cNvSpPr>
            <p:nvPr/>
          </p:nvSpPr>
          <p:spPr bwMode="auto">
            <a:xfrm flipV="1">
              <a:off x="463" y="1864"/>
              <a:ext cx="453" cy="396"/>
            </a:xfrm>
            <a:custGeom>
              <a:avLst/>
              <a:gdLst>
                <a:gd name="T0" fmla="*/ 0 w 21601"/>
                <a:gd name="T1" fmla="*/ 0 h 21600"/>
                <a:gd name="T2" fmla="*/ 9 w 21601"/>
                <a:gd name="T3" fmla="*/ 7 h 21600"/>
                <a:gd name="T4" fmla="*/ 0 w 21601"/>
                <a:gd name="T5" fmla="*/ 7 h 21600"/>
                <a:gd name="T6" fmla="*/ 0 60000 65536"/>
                <a:gd name="T7" fmla="*/ 0 60000 65536"/>
                <a:gd name="T8" fmla="*/ 0 60000 65536"/>
                <a:gd name="T9" fmla="*/ 0 w 21601"/>
                <a:gd name="T10" fmla="*/ 0 h 21600"/>
                <a:gd name="T11" fmla="*/ 21601 w 21601"/>
                <a:gd name="T12" fmla="*/ 21600 h 21600"/>
              </a:gdLst>
              <a:ahLst/>
              <a:cxnLst>
                <a:cxn ang="T6">
                  <a:pos x="T0" y="T1"/>
                </a:cxn>
                <a:cxn ang="T7">
                  <a:pos x="T2" y="T3"/>
                </a:cxn>
                <a:cxn ang="T8">
                  <a:pos x="T4" y="T5"/>
                </a:cxn>
              </a:cxnLst>
              <a:rect l="T9" t="T10" r="T11" b="T12"/>
              <a:pathLst>
                <a:path w="21601" h="21600" fill="none" extrusionOk="0">
                  <a:moveTo>
                    <a:pt x="0" y="0"/>
                  </a:moveTo>
                  <a:cubicBezTo>
                    <a:pt x="0" y="0"/>
                    <a:pt x="0" y="-1"/>
                    <a:pt x="1" y="0"/>
                  </a:cubicBezTo>
                  <a:cubicBezTo>
                    <a:pt x="11930" y="0"/>
                    <a:pt x="21601" y="9670"/>
                    <a:pt x="21601" y="21600"/>
                  </a:cubicBezTo>
                </a:path>
                <a:path w="21601" h="21600" stroke="0" extrusionOk="0">
                  <a:moveTo>
                    <a:pt x="0" y="0"/>
                  </a:moveTo>
                  <a:cubicBezTo>
                    <a:pt x="0" y="0"/>
                    <a:pt x="0" y="-1"/>
                    <a:pt x="1" y="0"/>
                  </a:cubicBezTo>
                  <a:cubicBezTo>
                    <a:pt x="11930" y="0"/>
                    <a:pt x="21601" y="9670"/>
                    <a:pt x="21601" y="21600"/>
                  </a:cubicBezTo>
                  <a:lnTo>
                    <a:pt x="1" y="21600"/>
                  </a:lnTo>
                  <a:close/>
                </a:path>
              </a:pathLst>
            </a:custGeom>
            <a:noFill/>
            <a:ln w="2540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187" name="Arc 120">
              <a:extLst>
                <a:ext uri="{FF2B5EF4-FFF2-40B4-BE49-F238E27FC236}">
                  <a16:creationId xmlns:a16="http://schemas.microsoft.com/office/drawing/2014/main" id="{BECCD61F-82E6-4BBC-8FEC-0426D0BF8685}"/>
                </a:ext>
              </a:extLst>
            </p:cNvPr>
            <p:cNvSpPr>
              <a:spLocks noChangeAspect="1"/>
            </p:cNvSpPr>
            <p:nvPr/>
          </p:nvSpPr>
          <p:spPr bwMode="auto">
            <a:xfrm flipH="1">
              <a:off x="906" y="1760"/>
              <a:ext cx="432" cy="125"/>
            </a:xfrm>
            <a:custGeom>
              <a:avLst/>
              <a:gdLst>
                <a:gd name="T0" fmla="*/ 0 w 21600"/>
                <a:gd name="T1" fmla="*/ 0 h 21600"/>
                <a:gd name="T2" fmla="*/ 9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188" name="Arc 121">
              <a:extLst>
                <a:ext uri="{FF2B5EF4-FFF2-40B4-BE49-F238E27FC236}">
                  <a16:creationId xmlns:a16="http://schemas.microsoft.com/office/drawing/2014/main" id="{C2077308-CFAA-47AB-AFD4-768276945562}"/>
                </a:ext>
              </a:extLst>
            </p:cNvPr>
            <p:cNvSpPr>
              <a:spLocks noChangeAspect="1"/>
            </p:cNvSpPr>
            <p:nvPr/>
          </p:nvSpPr>
          <p:spPr bwMode="auto">
            <a:xfrm flipV="1">
              <a:off x="507" y="1927"/>
              <a:ext cx="453" cy="395"/>
            </a:xfrm>
            <a:custGeom>
              <a:avLst/>
              <a:gdLst>
                <a:gd name="T0" fmla="*/ 0 w 21601"/>
                <a:gd name="T1" fmla="*/ 0 h 21600"/>
                <a:gd name="T2" fmla="*/ 9 w 21601"/>
                <a:gd name="T3" fmla="*/ 7 h 21600"/>
                <a:gd name="T4" fmla="*/ 0 w 21601"/>
                <a:gd name="T5" fmla="*/ 7 h 21600"/>
                <a:gd name="T6" fmla="*/ 0 60000 65536"/>
                <a:gd name="T7" fmla="*/ 0 60000 65536"/>
                <a:gd name="T8" fmla="*/ 0 60000 65536"/>
                <a:gd name="T9" fmla="*/ 0 w 21601"/>
                <a:gd name="T10" fmla="*/ 0 h 21600"/>
                <a:gd name="T11" fmla="*/ 21601 w 21601"/>
                <a:gd name="T12" fmla="*/ 21600 h 21600"/>
              </a:gdLst>
              <a:ahLst/>
              <a:cxnLst>
                <a:cxn ang="T6">
                  <a:pos x="T0" y="T1"/>
                </a:cxn>
                <a:cxn ang="T7">
                  <a:pos x="T2" y="T3"/>
                </a:cxn>
                <a:cxn ang="T8">
                  <a:pos x="T4" y="T5"/>
                </a:cxn>
              </a:cxnLst>
              <a:rect l="T9" t="T10" r="T11" b="T12"/>
              <a:pathLst>
                <a:path w="21601" h="21600" fill="none" extrusionOk="0">
                  <a:moveTo>
                    <a:pt x="0" y="0"/>
                  </a:moveTo>
                  <a:cubicBezTo>
                    <a:pt x="0" y="0"/>
                    <a:pt x="0" y="-1"/>
                    <a:pt x="1" y="0"/>
                  </a:cubicBezTo>
                  <a:cubicBezTo>
                    <a:pt x="11930" y="0"/>
                    <a:pt x="21601" y="9670"/>
                    <a:pt x="21601" y="21600"/>
                  </a:cubicBezTo>
                </a:path>
                <a:path w="21601" h="21600" stroke="0" extrusionOk="0">
                  <a:moveTo>
                    <a:pt x="0" y="0"/>
                  </a:moveTo>
                  <a:cubicBezTo>
                    <a:pt x="0" y="0"/>
                    <a:pt x="0" y="-1"/>
                    <a:pt x="1" y="0"/>
                  </a:cubicBezTo>
                  <a:cubicBezTo>
                    <a:pt x="11930" y="0"/>
                    <a:pt x="21601" y="9670"/>
                    <a:pt x="21601" y="21600"/>
                  </a:cubicBezTo>
                  <a:lnTo>
                    <a:pt x="1" y="21600"/>
                  </a:lnTo>
                  <a:close/>
                </a:path>
              </a:pathLst>
            </a:custGeom>
            <a:noFill/>
            <a:ln w="2540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189" name="Arc 122">
              <a:extLst>
                <a:ext uri="{FF2B5EF4-FFF2-40B4-BE49-F238E27FC236}">
                  <a16:creationId xmlns:a16="http://schemas.microsoft.com/office/drawing/2014/main" id="{544DB321-8D65-42C3-A626-B460B859F054}"/>
                </a:ext>
              </a:extLst>
            </p:cNvPr>
            <p:cNvSpPr>
              <a:spLocks noChangeAspect="1"/>
            </p:cNvSpPr>
            <p:nvPr/>
          </p:nvSpPr>
          <p:spPr bwMode="auto">
            <a:xfrm flipH="1">
              <a:off x="950" y="1823"/>
              <a:ext cx="432" cy="125"/>
            </a:xfrm>
            <a:custGeom>
              <a:avLst/>
              <a:gdLst>
                <a:gd name="T0" fmla="*/ 0 w 21600"/>
                <a:gd name="T1" fmla="*/ 0 h 21600"/>
                <a:gd name="T2" fmla="*/ 9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190" name="Line 123">
              <a:extLst>
                <a:ext uri="{FF2B5EF4-FFF2-40B4-BE49-F238E27FC236}">
                  <a16:creationId xmlns:a16="http://schemas.microsoft.com/office/drawing/2014/main" id="{6A206BB4-D304-4679-86B6-4EA0A1F7E7F5}"/>
                </a:ext>
              </a:extLst>
            </p:cNvPr>
            <p:cNvSpPr>
              <a:spLocks noChangeAspect="1" noChangeShapeType="1"/>
            </p:cNvSpPr>
            <p:nvPr/>
          </p:nvSpPr>
          <p:spPr bwMode="auto">
            <a:xfrm flipV="1">
              <a:off x="1360" y="1823"/>
              <a:ext cx="1361" cy="0"/>
            </a:xfrm>
            <a:prstGeom prst="line">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91" name="Line 124">
              <a:extLst>
                <a:ext uri="{FF2B5EF4-FFF2-40B4-BE49-F238E27FC236}">
                  <a16:creationId xmlns:a16="http://schemas.microsoft.com/office/drawing/2014/main" id="{2E659DEC-18C1-4FD6-8604-A86829F3E245}"/>
                </a:ext>
              </a:extLst>
            </p:cNvPr>
            <p:cNvSpPr>
              <a:spLocks noChangeAspect="1" noChangeShapeType="1"/>
            </p:cNvSpPr>
            <p:nvPr/>
          </p:nvSpPr>
          <p:spPr bwMode="auto">
            <a:xfrm flipV="1">
              <a:off x="1421" y="1875"/>
              <a:ext cx="1361" cy="0"/>
            </a:xfrm>
            <a:prstGeom prst="line">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15" name="Line 125">
              <a:extLst>
                <a:ext uri="{FF2B5EF4-FFF2-40B4-BE49-F238E27FC236}">
                  <a16:creationId xmlns:a16="http://schemas.microsoft.com/office/drawing/2014/main" id="{49536460-73BC-4E91-84AB-C6F57EAC4E57}"/>
                </a:ext>
              </a:extLst>
            </p:cNvPr>
            <p:cNvSpPr>
              <a:spLocks noChangeAspect="1" noChangeShapeType="1"/>
            </p:cNvSpPr>
            <p:nvPr/>
          </p:nvSpPr>
          <p:spPr bwMode="auto">
            <a:xfrm flipV="1">
              <a:off x="1086" y="1924"/>
              <a:ext cx="1723" cy="0"/>
            </a:xfrm>
            <a:prstGeom prst="line">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16" name="Line 126">
              <a:extLst>
                <a:ext uri="{FF2B5EF4-FFF2-40B4-BE49-F238E27FC236}">
                  <a16:creationId xmlns:a16="http://schemas.microsoft.com/office/drawing/2014/main" id="{B66D581D-5177-4403-BFA7-D46D1BB1E613}"/>
                </a:ext>
              </a:extLst>
            </p:cNvPr>
            <p:cNvSpPr>
              <a:spLocks noChangeAspect="1" noChangeShapeType="1"/>
            </p:cNvSpPr>
            <p:nvPr/>
          </p:nvSpPr>
          <p:spPr bwMode="auto">
            <a:xfrm flipV="1">
              <a:off x="1031" y="1989"/>
              <a:ext cx="1814" cy="0"/>
            </a:xfrm>
            <a:prstGeom prst="line">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17" name="Line 127">
              <a:extLst>
                <a:ext uri="{FF2B5EF4-FFF2-40B4-BE49-F238E27FC236}">
                  <a16:creationId xmlns:a16="http://schemas.microsoft.com/office/drawing/2014/main" id="{9EE3659E-3139-44DB-BF0C-CF5F26DA9712}"/>
                </a:ext>
              </a:extLst>
            </p:cNvPr>
            <p:cNvSpPr>
              <a:spLocks noChangeAspect="1" noChangeShapeType="1"/>
            </p:cNvSpPr>
            <p:nvPr/>
          </p:nvSpPr>
          <p:spPr bwMode="auto">
            <a:xfrm flipV="1">
              <a:off x="1026" y="2041"/>
              <a:ext cx="1814" cy="0"/>
            </a:xfrm>
            <a:prstGeom prst="line">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18" name="Line 128">
              <a:extLst>
                <a:ext uri="{FF2B5EF4-FFF2-40B4-BE49-F238E27FC236}">
                  <a16:creationId xmlns:a16="http://schemas.microsoft.com/office/drawing/2014/main" id="{7B3598D6-18BC-4667-8AF9-C532900A1722}"/>
                </a:ext>
              </a:extLst>
            </p:cNvPr>
            <p:cNvSpPr>
              <a:spLocks noChangeAspect="1" noChangeShapeType="1"/>
            </p:cNvSpPr>
            <p:nvPr/>
          </p:nvSpPr>
          <p:spPr bwMode="auto">
            <a:xfrm flipV="1">
              <a:off x="856" y="2447"/>
              <a:ext cx="2015" cy="250"/>
            </a:xfrm>
            <a:prstGeom prst="line">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19" name="Line 129">
              <a:extLst>
                <a:ext uri="{FF2B5EF4-FFF2-40B4-BE49-F238E27FC236}">
                  <a16:creationId xmlns:a16="http://schemas.microsoft.com/office/drawing/2014/main" id="{94F887A0-EE23-43E1-A076-3A66D8BB1B09}"/>
                </a:ext>
              </a:extLst>
            </p:cNvPr>
            <p:cNvSpPr>
              <a:spLocks noChangeAspect="1" noChangeShapeType="1"/>
            </p:cNvSpPr>
            <p:nvPr/>
          </p:nvSpPr>
          <p:spPr bwMode="auto">
            <a:xfrm flipV="1">
              <a:off x="866" y="2541"/>
              <a:ext cx="1855" cy="226"/>
            </a:xfrm>
            <a:prstGeom prst="line">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20" name="Line 130">
              <a:extLst>
                <a:ext uri="{FF2B5EF4-FFF2-40B4-BE49-F238E27FC236}">
                  <a16:creationId xmlns:a16="http://schemas.microsoft.com/office/drawing/2014/main" id="{EC2D252A-9357-4129-978F-FF2BDF59BFFE}"/>
                </a:ext>
              </a:extLst>
            </p:cNvPr>
            <p:cNvSpPr>
              <a:spLocks noChangeAspect="1" noChangeShapeType="1"/>
            </p:cNvSpPr>
            <p:nvPr/>
          </p:nvSpPr>
          <p:spPr bwMode="auto">
            <a:xfrm flipV="1">
              <a:off x="861" y="2603"/>
              <a:ext cx="1854" cy="227"/>
            </a:xfrm>
            <a:prstGeom prst="line">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21" name="Line 131">
              <a:extLst>
                <a:ext uri="{FF2B5EF4-FFF2-40B4-BE49-F238E27FC236}">
                  <a16:creationId xmlns:a16="http://schemas.microsoft.com/office/drawing/2014/main" id="{C0C4FEF1-D85F-43DC-8F00-FFE9CB50D2B2}"/>
                </a:ext>
              </a:extLst>
            </p:cNvPr>
            <p:cNvSpPr>
              <a:spLocks noChangeAspect="1" noChangeShapeType="1"/>
            </p:cNvSpPr>
            <p:nvPr/>
          </p:nvSpPr>
          <p:spPr bwMode="auto">
            <a:xfrm flipV="1">
              <a:off x="856" y="2385"/>
              <a:ext cx="2015" cy="249"/>
            </a:xfrm>
            <a:prstGeom prst="line">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22" name="Arc 132">
              <a:extLst>
                <a:ext uri="{FF2B5EF4-FFF2-40B4-BE49-F238E27FC236}">
                  <a16:creationId xmlns:a16="http://schemas.microsoft.com/office/drawing/2014/main" id="{8716369E-4E56-4C77-B8F5-AF8D39126920}"/>
                </a:ext>
              </a:extLst>
            </p:cNvPr>
            <p:cNvSpPr>
              <a:spLocks noChangeAspect="1"/>
            </p:cNvSpPr>
            <p:nvPr/>
          </p:nvSpPr>
          <p:spPr bwMode="auto">
            <a:xfrm flipV="1">
              <a:off x="979" y="2353"/>
              <a:ext cx="1904" cy="500"/>
            </a:xfrm>
            <a:custGeom>
              <a:avLst/>
              <a:gdLst>
                <a:gd name="T0" fmla="*/ 0 w 21600"/>
                <a:gd name="T1" fmla="*/ 0 h 21600"/>
                <a:gd name="T2" fmla="*/ 168 w 21600"/>
                <a:gd name="T3" fmla="*/ 12 h 21600"/>
                <a:gd name="T4" fmla="*/ 0 w 21600"/>
                <a:gd name="T5" fmla="*/ 1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223" name="Arc 133">
              <a:extLst>
                <a:ext uri="{FF2B5EF4-FFF2-40B4-BE49-F238E27FC236}">
                  <a16:creationId xmlns:a16="http://schemas.microsoft.com/office/drawing/2014/main" id="{7203B38E-6198-491F-9DB1-65C5A881A018}"/>
                </a:ext>
              </a:extLst>
            </p:cNvPr>
            <p:cNvSpPr>
              <a:spLocks noChangeAspect="1"/>
            </p:cNvSpPr>
            <p:nvPr/>
          </p:nvSpPr>
          <p:spPr bwMode="auto">
            <a:xfrm flipH="1">
              <a:off x="2902" y="2218"/>
              <a:ext cx="391" cy="146"/>
            </a:xfrm>
            <a:custGeom>
              <a:avLst/>
              <a:gdLst>
                <a:gd name="T0" fmla="*/ 0 w 21600"/>
                <a:gd name="T1" fmla="*/ 0 h 21600"/>
                <a:gd name="T2" fmla="*/ 7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224" name="Arc 134">
              <a:extLst>
                <a:ext uri="{FF2B5EF4-FFF2-40B4-BE49-F238E27FC236}">
                  <a16:creationId xmlns:a16="http://schemas.microsoft.com/office/drawing/2014/main" id="{DD67E6DB-F934-461A-AE59-0CBC93BA467F}"/>
                </a:ext>
              </a:extLst>
            </p:cNvPr>
            <p:cNvSpPr>
              <a:spLocks noChangeAspect="1"/>
            </p:cNvSpPr>
            <p:nvPr/>
          </p:nvSpPr>
          <p:spPr bwMode="auto">
            <a:xfrm>
              <a:off x="461" y="2461"/>
              <a:ext cx="295" cy="136"/>
            </a:xfrm>
            <a:custGeom>
              <a:avLst/>
              <a:gdLst>
                <a:gd name="T0" fmla="*/ 0 w 21600"/>
                <a:gd name="T1" fmla="*/ 0 h 24301"/>
                <a:gd name="T2" fmla="*/ 4 w 21600"/>
                <a:gd name="T3" fmla="*/ 1 h 24301"/>
                <a:gd name="T4" fmla="*/ 0 w 21600"/>
                <a:gd name="T5" fmla="*/ 1 h 24301"/>
                <a:gd name="T6" fmla="*/ 0 60000 65536"/>
                <a:gd name="T7" fmla="*/ 0 60000 65536"/>
                <a:gd name="T8" fmla="*/ 0 60000 65536"/>
                <a:gd name="T9" fmla="*/ 0 w 21600"/>
                <a:gd name="T10" fmla="*/ 0 h 24301"/>
                <a:gd name="T11" fmla="*/ 21600 w 21600"/>
                <a:gd name="T12" fmla="*/ 24301 h 24301"/>
              </a:gdLst>
              <a:ahLst/>
              <a:cxnLst>
                <a:cxn ang="T6">
                  <a:pos x="T0" y="T1"/>
                </a:cxn>
                <a:cxn ang="T7">
                  <a:pos x="T2" y="T3"/>
                </a:cxn>
                <a:cxn ang="T8">
                  <a:pos x="T4" y="T5"/>
                </a:cxn>
              </a:cxnLst>
              <a:rect l="T9" t="T10" r="T11" b="T12"/>
              <a:pathLst>
                <a:path w="21600" h="24301" fill="none" extrusionOk="0">
                  <a:moveTo>
                    <a:pt x="-1" y="0"/>
                  </a:moveTo>
                  <a:cubicBezTo>
                    <a:pt x="11929" y="0"/>
                    <a:pt x="21600" y="9670"/>
                    <a:pt x="21600" y="21600"/>
                  </a:cubicBezTo>
                  <a:cubicBezTo>
                    <a:pt x="21600" y="22503"/>
                    <a:pt x="21543" y="23405"/>
                    <a:pt x="21430" y="24301"/>
                  </a:cubicBezTo>
                </a:path>
                <a:path w="21600" h="24301" stroke="0" extrusionOk="0">
                  <a:moveTo>
                    <a:pt x="-1" y="0"/>
                  </a:moveTo>
                  <a:cubicBezTo>
                    <a:pt x="11929" y="0"/>
                    <a:pt x="21600" y="9670"/>
                    <a:pt x="21600" y="21600"/>
                  </a:cubicBezTo>
                  <a:cubicBezTo>
                    <a:pt x="21600" y="22503"/>
                    <a:pt x="21543" y="23405"/>
                    <a:pt x="21430" y="24301"/>
                  </a:cubicBezTo>
                  <a:lnTo>
                    <a:pt x="0" y="21600"/>
                  </a:lnTo>
                  <a:close/>
                </a:path>
              </a:pathLst>
            </a:custGeom>
            <a:noFill/>
            <a:ln w="2540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225" name="Arc 135">
              <a:extLst>
                <a:ext uri="{FF2B5EF4-FFF2-40B4-BE49-F238E27FC236}">
                  <a16:creationId xmlns:a16="http://schemas.microsoft.com/office/drawing/2014/main" id="{88365E4F-C582-41D2-B3ED-D6259A5EA2C9}"/>
                </a:ext>
              </a:extLst>
            </p:cNvPr>
            <p:cNvSpPr>
              <a:spLocks noChangeAspect="1"/>
            </p:cNvSpPr>
            <p:nvPr/>
          </p:nvSpPr>
          <p:spPr bwMode="auto">
            <a:xfrm flipH="1" flipV="1">
              <a:off x="754" y="2582"/>
              <a:ext cx="288" cy="250"/>
            </a:xfrm>
            <a:custGeom>
              <a:avLst/>
              <a:gdLst>
                <a:gd name="T0" fmla="*/ 0 w 21600"/>
                <a:gd name="T1" fmla="*/ 0 h 21600"/>
                <a:gd name="T2" fmla="*/ 4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226" name="Arc 136">
              <a:extLst>
                <a:ext uri="{FF2B5EF4-FFF2-40B4-BE49-F238E27FC236}">
                  <a16:creationId xmlns:a16="http://schemas.microsoft.com/office/drawing/2014/main" id="{0EEA863D-1340-4B2B-AA6E-5D37B827221E}"/>
                </a:ext>
              </a:extLst>
            </p:cNvPr>
            <p:cNvSpPr>
              <a:spLocks noChangeAspect="1"/>
            </p:cNvSpPr>
            <p:nvPr/>
          </p:nvSpPr>
          <p:spPr bwMode="auto">
            <a:xfrm>
              <a:off x="445" y="2416"/>
              <a:ext cx="294" cy="136"/>
            </a:xfrm>
            <a:custGeom>
              <a:avLst/>
              <a:gdLst>
                <a:gd name="T0" fmla="*/ 0 w 21600"/>
                <a:gd name="T1" fmla="*/ 0 h 24301"/>
                <a:gd name="T2" fmla="*/ 4 w 21600"/>
                <a:gd name="T3" fmla="*/ 1 h 24301"/>
                <a:gd name="T4" fmla="*/ 0 w 21600"/>
                <a:gd name="T5" fmla="*/ 1 h 24301"/>
                <a:gd name="T6" fmla="*/ 0 60000 65536"/>
                <a:gd name="T7" fmla="*/ 0 60000 65536"/>
                <a:gd name="T8" fmla="*/ 0 60000 65536"/>
                <a:gd name="T9" fmla="*/ 0 w 21600"/>
                <a:gd name="T10" fmla="*/ 0 h 24301"/>
                <a:gd name="T11" fmla="*/ 21600 w 21600"/>
                <a:gd name="T12" fmla="*/ 24301 h 24301"/>
              </a:gdLst>
              <a:ahLst/>
              <a:cxnLst>
                <a:cxn ang="T6">
                  <a:pos x="T0" y="T1"/>
                </a:cxn>
                <a:cxn ang="T7">
                  <a:pos x="T2" y="T3"/>
                </a:cxn>
                <a:cxn ang="T8">
                  <a:pos x="T4" y="T5"/>
                </a:cxn>
              </a:cxnLst>
              <a:rect l="T9" t="T10" r="T11" b="T12"/>
              <a:pathLst>
                <a:path w="21600" h="24301" fill="none" extrusionOk="0">
                  <a:moveTo>
                    <a:pt x="-1" y="0"/>
                  </a:moveTo>
                  <a:cubicBezTo>
                    <a:pt x="11929" y="0"/>
                    <a:pt x="21600" y="9670"/>
                    <a:pt x="21600" y="21600"/>
                  </a:cubicBezTo>
                  <a:cubicBezTo>
                    <a:pt x="21600" y="22503"/>
                    <a:pt x="21543" y="23405"/>
                    <a:pt x="21430" y="24301"/>
                  </a:cubicBezTo>
                </a:path>
                <a:path w="21600" h="24301" stroke="0" extrusionOk="0">
                  <a:moveTo>
                    <a:pt x="-1" y="0"/>
                  </a:moveTo>
                  <a:cubicBezTo>
                    <a:pt x="11929" y="0"/>
                    <a:pt x="21600" y="9670"/>
                    <a:pt x="21600" y="21600"/>
                  </a:cubicBezTo>
                  <a:cubicBezTo>
                    <a:pt x="21600" y="22503"/>
                    <a:pt x="21543" y="23405"/>
                    <a:pt x="21430" y="24301"/>
                  </a:cubicBezTo>
                  <a:lnTo>
                    <a:pt x="0" y="21600"/>
                  </a:lnTo>
                  <a:close/>
                </a:path>
              </a:pathLst>
            </a:custGeom>
            <a:noFill/>
            <a:ln w="2540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227" name="Arc 137">
              <a:extLst>
                <a:ext uri="{FF2B5EF4-FFF2-40B4-BE49-F238E27FC236}">
                  <a16:creationId xmlns:a16="http://schemas.microsoft.com/office/drawing/2014/main" id="{61CB6432-1B65-4E9D-8714-69738BB404C9}"/>
                </a:ext>
              </a:extLst>
            </p:cNvPr>
            <p:cNvSpPr>
              <a:spLocks noChangeAspect="1"/>
            </p:cNvSpPr>
            <p:nvPr/>
          </p:nvSpPr>
          <p:spPr bwMode="auto">
            <a:xfrm flipH="1" flipV="1">
              <a:off x="744" y="2530"/>
              <a:ext cx="288" cy="250"/>
            </a:xfrm>
            <a:custGeom>
              <a:avLst/>
              <a:gdLst>
                <a:gd name="T0" fmla="*/ 0 w 21600"/>
                <a:gd name="T1" fmla="*/ 0 h 21600"/>
                <a:gd name="T2" fmla="*/ 4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228" name="Line 138">
              <a:extLst>
                <a:ext uri="{FF2B5EF4-FFF2-40B4-BE49-F238E27FC236}">
                  <a16:creationId xmlns:a16="http://schemas.microsoft.com/office/drawing/2014/main" id="{3B1917CA-7430-46D3-8B01-DFD44AA20CEE}"/>
                </a:ext>
              </a:extLst>
            </p:cNvPr>
            <p:cNvSpPr>
              <a:spLocks noChangeAspect="1" noChangeShapeType="1"/>
            </p:cNvSpPr>
            <p:nvPr/>
          </p:nvSpPr>
          <p:spPr bwMode="auto">
            <a:xfrm flipV="1">
              <a:off x="1031" y="2093"/>
              <a:ext cx="1814" cy="0"/>
            </a:xfrm>
            <a:prstGeom prst="line">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29" name="Line 139">
              <a:extLst>
                <a:ext uri="{FF2B5EF4-FFF2-40B4-BE49-F238E27FC236}">
                  <a16:creationId xmlns:a16="http://schemas.microsoft.com/office/drawing/2014/main" id="{5C34F443-E82D-47CB-950E-0A84A35664F2}"/>
                </a:ext>
              </a:extLst>
            </p:cNvPr>
            <p:cNvSpPr>
              <a:spLocks noChangeAspect="1" noChangeShapeType="1"/>
            </p:cNvSpPr>
            <p:nvPr/>
          </p:nvSpPr>
          <p:spPr bwMode="auto">
            <a:xfrm flipV="1">
              <a:off x="1031" y="2093"/>
              <a:ext cx="1814" cy="0"/>
            </a:xfrm>
            <a:prstGeom prst="line">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30" name="Line 140">
              <a:extLst>
                <a:ext uri="{FF2B5EF4-FFF2-40B4-BE49-F238E27FC236}">
                  <a16:creationId xmlns:a16="http://schemas.microsoft.com/office/drawing/2014/main" id="{52EF3AD5-B5E5-44EB-BD07-C251543CCDA6}"/>
                </a:ext>
              </a:extLst>
            </p:cNvPr>
            <p:cNvSpPr>
              <a:spLocks noChangeAspect="1" noChangeShapeType="1"/>
            </p:cNvSpPr>
            <p:nvPr/>
          </p:nvSpPr>
          <p:spPr bwMode="auto">
            <a:xfrm flipV="1">
              <a:off x="1010" y="2156"/>
              <a:ext cx="1995" cy="0"/>
            </a:xfrm>
            <a:prstGeom prst="line">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31" name="Line 141">
              <a:extLst>
                <a:ext uri="{FF2B5EF4-FFF2-40B4-BE49-F238E27FC236}">
                  <a16:creationId xmlns:a16="http://schemas.microsoft.com/office/drawing/2014/main" id="{DF15AA8B-0A24-4C52-8916-3CB30B952059}"/>
                </a:ext>
              </a:extLst>
            </p:cNvPr>
            <p:cNvSpPr>
              <a:spLocks noChangeAspect="1" noChangeShapeType="1"/>
            </p:cNvSpPr>
            <p:nvPr/>
          </p:nvSpPr>
          <p:spPr bwMode="auto">
            <a:xfrm flipV="1">
              <a:off x="989" y="2197"/>
              <a:ext cx="2177" cy="0"/>
            </a:xfrm>
            <a:prstGeom prst="line">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32" name="Line 142">
              <a:extLst>
                <a:ext uri="{FF2B5EF4-FFF2-40B4-BE49-F238E27FC236}">
                  <a16:creationId xmlns:a16="http://schemas.microsoft.com/office/drawing/2014/main" id="{4940F390-8E93-4849-9072-96336F93594A}"/>
                </a:ext>
              </a:extLst>
            </p:cNvPr>
            <p:cNvSpPr>
              <a:spLocks noChangeAspect="1" noChangeShapeType="1"/>
            </p:cNvSpPr>
            <p:nvPr/>
          </p:nvSpPr>
          <p:spPr bwMode="auto">
            <a:xfrm flipV="1">
              <a:off x="795" y="2343"/>
              <a:ext cx="2015" cy="250"/>
            </a:xfrm>
            <a:prstGeom prst="line">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33" name="Line 143">
              <a:extLst>
                <a:ext uri="{FF2B5EF4-FFF2-40B4-BE49-F238E27FC236}">
                  <a16:creationId xmlns:a16="http://schemas.microsoft.com/office/drawing/2014/main" id="{A1CA762A-81D3-45C1-BF94-2E680E792D79}"/>
                </a:ext>
              </a:extLst>
            </p:cNvPr>
            <p:cNvSpPr>
              <a:spLocks noChangeAspect="1" noChangeShapeType="1"/>
            </p:cNvSpPr>
            <p:nvPr/>
          </p:nvSpPr>
          <p:spPr bwMode="auto">
            <a:xfrm flipV="1">
              <a:off x="908" y="2249"/>
              <a:ext cx="1994" cy="0"/>
            </a:xfrm>
            <a:prstGeom prst="line">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34" name="Line 144">
              <a:extLst>
                <a:ext uri="{FF2B5EF4-FFF2-40B4-BE49-F238E27FC236}">
                  <a16:creationId xmlns:a16="http://schemas.microsoft.com/office/drawing/2014/main" id="{ACF36AB6-F11C-43BE-A02A-5984B9FDFB24}"/>
                </a:ext>
              </a:extLst>
            </p:cNvPr>
            <p:cNvSpPr>
              <a:spLocks noChangeAspect="1" noChangeShapeType="1"/>
            </p:cNvSpPr>
            <p:nvPr/>
          </p:nvSpPr>
          <p:spPr bwMode="auto">
            <a:xfrm flipV="1">
              <a:off x="887" y="2291"/>
              <a:ext cx="2176" cy="0"/>
            </a:xfrm>
            <a:prstGeom prst="line">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35" name="Line 145">
              <a:extLst>
                <a:ext uri="{FF2B5EF4-FFF2-40B4-BE49-F238E27FC236}">
                  <a16:creationId xmlns:a16="http://schemas.microsoft.com/office/drawing/2014/main" id="{B40A7B0F-94C1-479F-8463-0CA470A521E7}"/>
                </a:ext>
              </a:extLst>
            </p:cNvPr>
            <p:cNvSpPr>
              <a:spLocks noChangeAspect="1" noChangeShapeType="1"/>
            </p:cNvSpPr>
            <p:nvPr/>
          </p:nvSpPr>
          <p:spPr bwMode="auto">
            <a:xfrm flipV="1">
              <a:off x="743" y="2218"/>
              <a:ext cx="2015" cy="250"/>
            </a:xfrm>
            <a:prstGeom prst="line">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36" name="Line 146">
              <a:extLst>
                <a:ext uri="{FF2B5EF4-FFF2-40B4-BE49-F238E27FC236}">
                  <a16:creationId xmlns:a16="http://schemas.microsoft.com/office/drawing/2014/main" id="{468F9EBC-BCBA-4FA5-A000-0838E2AC8380}"/>
                </a:ext>
              </a:extLst>
            </p:cNvPr>
            <p:cNvSpPr>
              <a:spLocks noChangeAspect="1" noChangeShapeType="1"/>
            </p:cNvSpPr>
            <p:nvPr/>
          </p:nvSpPr>
          <p:spPr bwMode="auto">
            <a:xfrm flipV="1">
              <a:off x="743" y="2301"/>
              <a:ext cx="2015" cy="250"/>
            </a:xfrm>
            <a:prstGeom prst="line">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37" name="Line 147">
              <a:extLst>
                <a:ext uri="{FF2B5EF4-FFF2-40B4-BE49-F238E27FC236}">
                  <a16:creationId xmlns:a16="http://schemas.microsoft.com/office/drawing/2014/main" id="{DED0A129-60FF-4AB3-BAD0-1803ADB93140}"/>
                </a:ext>
              </a:extLst>
            </p:cNvPr>
            <p:cNvSpPr>
              <a:spLocks noChangeAspect="1" noChangeShapeType="1"/>
            </p:cNvSpPr>
            <p:nvPr/>
          </p:nvSpPr>
          <p:spPr bwMode="auto">
            <a:xfrm flipV="1">
              <a:off x="743" y="2260"/>
              <a:ext cx="2015" cy="249"/>
            </a:xfrm>
            <a:prstGeom prst="line">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38" name="Line 148">
              <a:extLst>
                <a:ext uri="{FF2B5EF4-FFF2-40B4-BE49-F238E27FC236}">
                  <a16:creationId xmlns:a16="http://schemas.microsoft.com/office/drawing/2014/main" id="{CDBFC7E1-6FCD-4B6F-9BE6-6AC6F22C3DF2}"/>
                </a:ext>
              </a:extLst>
            </p:cNvPr>
            <p:cNvSpPr>
              <a:spLocks noChangeAspect="1" noChangeShapeType="1"/>
            </p:cNvSpPr>
            <p:nvPr/>
          </p:nvSpPr>
          <p:spPr bwMode="auto">
            <a:xfrm flipV="1">
              <a:off x="599" y="2187"/>
              <a:ext cx="2015" cy="250"/>
            </a:xfrm>
            <a:prstGeom prst="line">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39" name="Line 149">
              <a:extLst>
                <a:ext uri="{FF2B5EF4-FFF2-40B4-BE49-F238E27FC236}">
                  <a16:creationId xmlns:a16="http://schemas.microsoft.com/office/drawing/2014/main" id="{D73A6A09-5362-4366-A744-4874C395CCFA}"/>
                </a:ext>
              </a:extLst>
            </p:cNvPr>
            <p:cNvSpPr>
              <a:spLocks noChangeAspect="1" noChangeShapeType="1"/>
            </p:cNvSpPr>
            <p:nvPr/>
          </p:nvSpPr>
          <p:spPr bwMode="auto">
            <a:xfrm flipV="1">
              <a:off x="599" y="2145"/>
              <a:ext cx="2015" cy="250"/>
            </a:xfrm>
            <a:prstGeom prst="line">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240" name="Arc 150">
              <a:extLst>
                <a:ext uri="{FF2B5EF4-FFF2-40B4-BE49-F238E27FC236}">
                  <a16:creationId xmlns:a16="http://schemas.microsoft.com/office/drawing/2014/main" id="{F650CDF6-D21F-422D-9B55-5E733B0063B4}"/>
                </a:ext>
              </a:extLst>
            </p:cNvPr>
            <p:cNvSpPr>
              <a:spLocks noChangeAspect="1"/>
            </p:cNvSpPr>
            <p:nvPr/>
          </p:nvSpPr>
          <p:spPr bwMode="auto">
            <a:xfrm flipV="1">
              <a:off x="455" y="1927"/>
              <a:ext cx="453" cy="395"/>
            </a:xfrm>
            <a:custGeom>
              <a:avLst/>
              <a:gdLst>
                <a:gd name="T0" fmla="*/ 0 w 21601"/>
                <a:gd name="T1" fmla="*/ 0 h 21600"/>
                <a:gd name="T2" fmla="*/ 9 w 21601"/>
                <a:gd name="T3" fmla="*/ 7 h 21600"/>
                <a:gd name="T4" fmla="*/ 0 w 21601"/>
                <a:gd name="T5" fmla="*/ 7 h 21600"/>
                <a:gd name="T6" fmla="*/ 0 60000 65536"/>
                <a:gd name="T7" fmla="*/ 0 60000 65536"/>
                <a:gd name="T8" fmla="*/ 0 60000 65536"/>
                <a:gd name="T9" fmla="*/ 0 w 21601"/>
                <a:gd name="T10" fmla="*/ 0 h 21600"/>
                <a:gd name="T11" fmla="*/ 21601 w 21601"/>
                <a:gd name="T12" fmla="*/ 21600 h 21600"/>
              </a:gdLst>
              <a:ahLst/>
              <a:cxnLst>
                <a:cxn ang="T6">
                  <a:pos x="T0" y="T1"/>
                </a:cxn>
                <a:cxn ang="T7">
                  <a:pos x="T2" y="T3"/>
                </a:cxn>
                <a:cxn ang="T8">
                  <a:pos x="T4" y="T5"/>
                </a:cxn>
              </a:cxnLst>
              <a:rect l="T9" t="T10" r="T11" b="T12"/>
              <a:pathLst>
                <a:path w="21601" h="21600" fill="none" extrusionOk="0">
                  <a:moveTo>
                    <a:pt x="0" y="0"/>
                  </a:moveTo>
                  <a:cubicBezTo>
                    <a:pt x="0" y="0"/>
                    <a:pt x="0" y="-1"/>
                    <a:pt x="1" y="0"/>
                  </a:cubicBezTo>
                  <a:cubicBezTo>
                    <a:pt x="11930" y="0"/>
                    <a:pt x="21601" y="9670"/>
                    <a:pt x="21601" y="21600"/>
                  </a:cubicBezTo>
                </a:path>
                <a:path w="21601" h="21600" stroke="0" extrusionOk="0">
                  <a:moveTo>
                    <a:pt x="0" y="0"/>
                  </a:moveTo>
                  <a:cubicBezTo>
                    <a:pt x="0" y="0"/>
                    <a:pt x="0" y="-1"/>
                    <a:pt x="1" y="0"/>
                  </a:cubicBezTo>
                  <a:cubicBezTo>
                    <a:pt x="11930" y="0"/>
                    <a:pt x="21601" y="9670"/>
                    <a:pt x="21601" y="21600"/>
                  </a:cubicBezTo>
                  <a:lnTo>
                    <a:pt x="1" y="21600"/>
                  </a:lnTo>
                  <a:close/>
                </a:path>
              </a:pathLst>
            </a:custGeom>
            <a:noFill/>
            <a:ln w="2540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241" name="Arc 151">
              <a:extLst>
                <a:ext uri="{FF2B5EF4-FFF2-40B4-BE49-F238E27FC236}">
                  <a16:creationId xmlns:a16="http://schemas.microsoft.com/office/drawing/2014/main" id="{B8A31A12-344A-4B93-8C61-B057EC9E5BE6}"/>
                </a:ext>
              </a:extLst>
            </p:cNvPr>
            <p:cNvSpPr>
              <a:spLocks noChangeAspect="1"/>
            </p:cNvSpPr>
            <p:nvPr/>
          </p:nvSpPr>
          <p:spPr bwMode="auto">
            <a:xfrm flipV="1">
              <a:off x="464" y="1969"/>
              <a:ext cx="506" cy="396"/>
            </a:xfrm>
            <a:custGeom>
              <a:avLst/>
              <a:gdLst>
                <a:gd name="T0" fmla="*/ 0 w 24099"/>
                <a:gd name="T1" fmla="*/ 0 h 21600"/>
                <a:gd name="T2" fmla="*/ 11 w 24099"/>
                <a:gd name="T3" fmla="*/ 7 h 21600"/>
                <a:gd name="T4" fmla="*/ 1 w 24099"/>
                <a:gd name="T5" fmla="*/ 7 h 21600"/>
                <a:gd name="T6" fmla="*/ 0 60000 65536"/>
                <a:gd name="T7" fmla="*/ 0 60000 65536"/>
                <a:gd name="T8" fmla="*/ 0 60000 65536"/>
                <a:gd name="T9" fmla="*/ 0 w 24099"/>
                <a:gd name="T10" fmla="*/ 0 h 21600"/>
                <a:gd name="T11" fmla="*/ 24099 w 24099"/>
                <a:gd name="T12" fmla="*/ 21600 h 21600"/>
              </a:gdLst>
              <a:ahLst/>
              <a:cxnLst>
                <a:cxn ang="T6">
                  <a:pos x="T0" y="T1"/>
                </a:cxn>
                <a:cxn ang="T7">
                  <a:pos x="T2" y="T3"/>
                </a:cxn>
                <a:cxn ang="T8">
                  <a:pos x="T4" y="T5"/>
                </a:cxn>
              </a:cxnLst>
              <a:rect l="T9" t="T10" r="T11" b="T12"/>
              <a:pathLst>
                <a:path w="24099" h="21600" fill="none" extrusionOk="0">
                  <a:moveTo>
                    <a:pt x="0" y="145"/>
                  </a:moveTo>
                  <a:cubicBezTo>
                    <a:pt x="829" y="48"/>
                    <a:pt x="1663" y="-1"/>
                    <a:pt x="2499" y="0"/>
                  </a:cubicBezTo>
                  <a:cubicBezTo>
                    <a:pt x="14428" y="0"/>
                    <a:pt x="24099" y="9670"/>
                    <a:pt x="24099" y="21600"/>
                  </a:cubicBezTo>
                </a:path>
                <a:path w="24099" h="21600" stroke="0" extrusionOk="0">
                  <a:moveTo>
                    <a:pt x="0" y="145"/>
                  </a:moveTo>
                  <a:cubicBezTo>
                    <a:pt x="829" y="48"/>
                    <a:pt x="1663" y="-1"/>
                    <a:pt x="2499" y="0"/>
                  </a:cubicBezTo>
                  <a:cubicBezTo>
                    <a:pt x="14428" y="0"/>
                    <a:pt x="24099" y="9670"/>
                    <a:pt x="24099" y="21600"/>
                  </a:cubicBezTo>
                  <a:lnTo>
                    <a:pt x="2499" y="21600"/>
                  </a:lnTo>
                  <a:close/>
                </a:path>
              </a:pathLst>
            </a:custGeom>
            <a:noFill/>
            <a:ln w="2540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242" name="Oval 152">
              <a:extLst>
                <a:ext uri="{FF2B5EF4-FFF2-40B4-BE49-F238E27FC236}">
                  <a16:creationId xmlns:a16="http://schemas.microsoft.com/office/drawing/2014/main" id="{D2A31F5B-5B52-4E55-835E-99B6991438F5}"/>
                </a:ext>
              </a:extLst>
            </p:cNvPr>
            <p:cNvSpPr>
              <a:spLocks noChangeAspect="1" noChangeArrowheads="1"/>
            </p:cNvSpPr>
            <p:nvPr/>
          </p:nvSpPr>
          <p:spPr bwMode="auto">
            <a:xfrm>
              <a:off x="2089" y="2052"/>
              <a:ext cx="576" cy="374"/>
            </a:xfrm>
            <a:prstGeom prst="ellipse">
              <a:avLst/>
            </a:prstGeom>
            <a:solidFill>
              <a:srgbClr val="FFFFFF"/>
            </a:solidFill>
            <a:ln w="25400">
              <a:solidFill>
                <a:srgbClr val="000000"/>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p>
          </p:txBody>
        </p:sp>
        <p:sp>
          <p:nvSpPr>
            <p:cNvPr id="243" name="Oval 153">
              <a:extLst>
                <a:ext uri="{FF2B5EF4-FFF2-40B4-BE49-F238E27FC236}">
                  <a16:creationId xmlns:a16="http://schemas.microsoft.com/office/drawing/2014/main" id="{E9A7028A-A365-4F44-AA9B-D549098761DD}"/>
                </a:ext>
              </a:extLst>
            </p:cNvPr>
            <p:cNvSpPr>
              <a:spLocks noChangeAspect="1" noChangeArrowheads="1"/>
            </p:cNvSpPr>
            <p:nvPr/>
          </p:nvSpPr>
          <p:spPr bwMode="auto">
            <a:xfrm>
              <a:off x="1031" y="1968"/>
              <a:ext cx="864" cy="625"/>
            </a:xfrm>
            <a:prstGeom prst="ellipse">
              <a:avLst/>
            </a:prstGeom>
            <a:solidFill>
              <a:srgbClr val="FFFFFF"/>
            </a:solidFill>
            <a:ln w="25400">
              <a:solidFill>
                <a:srgbClr val="000000"/>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p>
          </p:txBody>
        </p:sp>
        <p:sp>
          <p:nvSpPr>
            <p:cNvPr id="244" name="Arc 154">
              <a:extLst>
                <a:ext uri="{FF2B5EF4-FFF2-40B4-BE49-F238E27FC236}">
                  <a16:creationId xmlns:a16="http://schemas.microsoft.com/office/drawing/2014/main" id="{C8D62E14-5B00-45E5-B7F6-08EB49C9833C}"/>
                </a:ext>
              </a:extLst>
            </p:cNvPr>
            <p:cNvSpPr>
              <a:spLocks noChangeAspect="1"/>
            </p:cNvSpPr>
            <p:nvPr/>
          </p:nvSpPr>
          <p:spPr bwMode="auto">
            <a:xfrm>
              <a:off x="2439" y="1781"/>
              <a:ext cx="454" cy="250"/>
            </a:xfrm>
            <a:custGeom>
              <a:avLst/>
              <a:gdLst>
                <a:gd name="T0" fmla="*/ 0 w 21600"/>
                <a:gd name="T1" fmla="*/ 0 h 21600"/>
                <a:gd name="T2" fmla="*/ 10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p>
              <a:endParaRPr lang="zh-CN" altLang="en-US"/>
            </a:p>
          </p:txBody>
        </p:sp>
        <p:sp>
          <p:nvSpPr>
            <p:cNvPr id="245" name="Rectangle 159">
              <a:extLst>
                <a:ext uri="{FF2B5EF4-FFF2-40B4-BE49-F238E27FC236}">
                  <a16:creationId xmlns:a16="http://schemas.microsoft.com/office/drawing/2014/main" id="{0B204804-C283-4819-A200-9E2ED078F278}"/>
                </a:ext>
              </a:extLst>
            </p:cNvPr>
            <p:cNvSpPr>
              <a:spLocks noChangeAspect="1" noChangeArrowheads="1"/>
            </p:cNvSpPr>
            <p:nvPr/>
          </p:nvSpPr>
          <p:spPr bwMode="auto">
            <a:xfrm rot="712646">
              <a:off x="1607" y="1594"/>
              <a:ext cx="90" cy="454"/>
            </a:xfrm>
            <a:prstGeom prst="rect">
              <a:avLst/>
            </a:prstGeom>
            <a:solidFill>
              <a:srgbClr val="C0C0C0"/>
            </a:solidFill>
            <a:ln w="25400">
              <a:solidFill>
                <a:srgbClr val="000000"/>
              </a:solidFill>
              <a:miter lim="800000"/>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p>
          </p:txBody>
        </p:sp>
        <p:sp>
          <p:nvSpPr>
            <p:cNvPr id="246" name="Rectangle 160">
              <a:extLst>
                <a:ext uri="{FF2B5EF4-FFF2-40B4-BE49-F238E27FC236}">
                  <a16:creationId xmlns:a16="http://schemas.microsoft.com/office/drawing/2014/main" id="{3EA63B16-737C-47C3-9BF2-52A0E8827CCB}"/>
                </a:ext>
              </a:extLst>
            </p:cNvPr>
            <p:cNvSpPr>
              <a:spLocks noChangeAspect="1" noChangeArrowheads="1"/>
            </p:cNvSpPr>
            <p:nvPr/>
          </p:nvSpPr>
          <p:spPr bwMode="auto">
            <a:xfrm>
              <a:off x="2327" y="1677"/>
              <a:ext cx="90" cy="408"/>
            </a:xfrm>
            <a:prstGeom prst="rect">
              <a:avLst/>
            </a:prstGeom>
            <a:solidFill>
              <a:srgbClr val="C0C0C0"/>
            </a:solidFill>
            <a:ln w="25400">
              <a:solidFill>
                <a:srgbClr val="000000"/>
              </a:solidFill>
              <a:miter lim="800000"/>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p>
          </p:txBody>
        </p:sp>
        <p:sp>
          <p:nvSpPr>
            <p:cNvPr id="247" name="Rectangle 166">
              <a:extLst>
                <a:ext uri="{FF2B5EF4-FFF2-40B4-BE49-F238E27FC236}">
                  <a16:creationId xmlns:a16="http://schemas.microsoft.com/office/drawing/2014/main" id="{1D58AA73-088B-4BD5-AD1B-48312DE07A47}"/>
                </a:ext>
              </a:extLst>
            </p:cNvPr>
            <p:cNvSpPr>
              <a:spLocks noChangeAspect="1" noChangeArrowheads="1"/>
            </p:cNvSpPr>
            <p:nvPr/>
          </p:nvSpPr>
          <p:spPr bwMode="auto">
            <a:xfrm rot="712646">
              <a:off x="1175" y="2499"/>
              <a:ext cx="90" cy="454"/>
            </a:xfrm>
            <a:prstGeom prst="rect">
              <a:avLst/>
            </a:prstGeom>
            <a:solidFill>
              <a:srgbClr val="C0C0C0"/>
            </a:solidFill>
            <a:ln w="25400">
              <a:solidFill>
                <a:srgbClr val="000000"/>
              </a:solidFill>
              <a:miter lim="800000"/>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p>
          </p:txBody>
        </p:sp>
        <p:sp>
          <p:nvSpPr>
            <p:cNvPr id="248" name="Rectangle 168">
              <a:extLst>
                <a:ext uri="{FF2B5EF4-FFF2-40B4-BE49-F238E27FC236}">
                  <a16:creationId xmlns:a16="http://schemas.microsoft.com/office/drawing/2014/main" id="{8E31EF67-C7EA-44B1-97F3-B81CA78FD16D}"/>
                </a:ext>
              </a:extLst>
            </p:cNvPr>
            <p:cNvSpPr>
              <a:spLocks noChangeAspect="1" noChangeArrowheads="1"/>
            </p:cNvSpPr>
            <p:nvPr/>
          </p:nvSpPr>
          <p:spPr bwMode="auto">
            <a:xfrm rot="20308242">
              <a:off x="1690" y="2499"/>
              <a:ext cx="90" cy="454"/>
            </a:xfrm>
            <a:prstGeom prst="rect">
              <a:avLst/>
            </a:prstGeom>
            <a:solidFill>
              <a:srgbClr val="C0C0C0"/>
            </a:solidFill>
            <a:ln w="25400">
              <a:solidFill>
                <a:srgbClr val="000000"/>
              </a:solidFill>
              <a:miter lim="800000"/>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p>
          </p:txBody>
        </p:sp>
        <p:sp>
          <p:nvSpPr>
            <p:cNvPr id="249" name="Rectangle 172">
              <a:extLst>
                <a:ext uri="{FF2B5EF4-FFF2-40B4-BE49-F238E27FC236}">
                  <a16:creationId xmlns:a16="http://schemas.microsoft.com/office/drawing/2014/main" id="{4ED3E2E2-FF51-4DA0-A2C8-369A1514F5EA}"/>
                </a:ext>
              </a:extLst>
            </p:cNvPr>
            <p:cNvSpPr>
              <a:spLocks noChangeAspect="1" noChangeArrowheads="1"/>
            </p:cNvSpPr>
            <p:nvPr/>
          </p:nvSpPr>
          <p:spPr bwMode="auto">
            <a:xfrm>
              <a:off x="1869" y="2218"/>
              <a:ext cx="272" cy="91"/>
            </a:xfrm>
            <a:prstGeom prst="rect">
              <a:avLst/>
            </a:prstGeom>
            <a:solidFill>
              <a:srgbClr val="C0C0C0"/>
            </a:solidFill>
            <a:ln w="25400">
              <a:solidFill>
                <a:srgbClr val="000000"/>
              </a:solidFill>
              <a:miter lim="800000"/>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p>
          </p:txBody>
        </p:sp>
        <p:sp>
          <p:nvSpPr>
            <p:cNvPr id="250" name="Text Box 155">
              <a:extLst>
                <a:ext uri="{FF2B5EF4-FFF2-40B4-BE49-F238E27FC236}">
                  <a16:creationId xmlns:a16="http://schemas.microsoft.com/office/drawing/2014/main" id="{C8FCDA8A-EA68-4274-B307-28D006496AF9}"/>
                </a:ext>
              </a:extLst>
            </p:cNvPr>
            <p:cNvSpPr txBox="1">
              <a:spLocks noChangeAspect="1" noChangeArrowheads="1"/>
            </p:cNvSpPr>
            <p:nvPr/>
          </p:nvSpPr>
          <p:spPr bwMode="auto">
            <a:xfrm>
              <a:off x="1812" y="1428"/>
              <a:ext cx="91"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sz="2800" b="1" dirty="0">
                  <a:solidFill>
                    <a:srgbClr val="0000FF"/>
                  </a:solidFill>
                  <a:latin typeface="+mn-lt"/>
                  <a:cs typeface="Times New Roman" panose="02020603050405020304" pitchFamily="18" charset="0"/>
                </a:rPr>
                <a:t>A</a:t>
              </a:r>
            </a:p>
          </p:txBody>
        </p:sp>
        <p:sp>
          <p:nvSpPr>
            <p:cNvPr id="251" name="Text Box 156">
              <a:extLst>
                <a:ext uri="{FF2B5EF4-FFF2-40B4-BE49-F238E27FC236}">
                  <a16:creationId xmlns:a16="http://schemas.microsoft.com/office/drawing/2014/main" id="{087B1998-1B14-48A2-BEB2-524E8E079F4E}"/>
                </a:ext>
              </a:extLst>
            </p:cNvPr>
            <p:cNvSpPr txBox="1">
              <a:spLocks noChangeAspect="1" noChangeArrowheads="1"/>
            </p:cNvSpPr>
            <p:nvPr/>
          </p:nvSpPr>
          <p:spPr bwMode="auto">
            <a:xfrm>
              <a:off x="1918" y="2924"/>
              <a:ext cx="9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sz="2800" b="1" dirty="0">
                  <a:solidFill>
                    <a:srgbClr val="0000FF"/>
                  </a:solidFill>
                  <a:latin typeface="+mn-lt"/>
                  <a:cs typeface="Times New Roman" panose="02020603050405020304" pitchFamily="18" charset="0"/>
                </a:rPr>
                <a:t>B</a:t>
              </a:r>
            </a:p>
          </p:txBody>
        </p:sp>
        <p:sp>
          <p:nvSpPr>
            <p:cNvPr id="252" name="Text Box 157">
              <a:extLst>
                <a:ext uri="{FF2B5EF4-FFF2-40B4-BE49-F238E27FC236}">
                  <a16:creationId xmlns:a16="http://schemas.microsoft.com/office/drawing/2014/main" id="{472A32E3-E3F6-4640-818B-E1BEAFCD8A6E}"/>
                </a:ext>
              </a:extLst>
            </p:cNvPr>
            <p:cNvSpPr txBox="1">
              <a:spLocks noChangeAspect="1" noChangeArrowheads="1"/>
            </p:cNvSpPr>
            <p:nvPr/>
          </p:nvSpPr>
          <p:spPr bwMode="auto">
            <a:xfrm>
              <a:off x="1417" y="2189"/>
              <a:ext cx="91"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sz="2800" b="1">
                  <a:solidFill>
                    <a:srgbClr val="0000FF"/>
                  </a:solidFill>
                  <a:latin typeface="+mn-lt"/>
                  <a:cs typeface="Times New Roman" panose="02020603050405020304" pitchFamily="18" charset="0"/>
                </a:rPr>
                <a:t>C</a:t>
              </a:r>
            </a:p>
          </p:txBody>
        </p:sp>
        <p:sp>
          <p:nvSpPr>
            <p:cNvPr id="253" name="Text Box 158">
              <a:extLst>
                <a:ext uri="{FF2B5EF4-FFF2-40B4-BE49-F238E27FC236}">
                  <a16:creationId xmlns:a16="http://schemas.microsoft.com/office/drawing/2014/main" id="{77016127-2901-4672-A250-30209D0BE03F}"/>
                </a:ext>
              </a:extLst>
            </p:cNvPr>
            <p:cNvSpPr txBox="1">
              <a:spLocks noChangeAspect="1" noChangeArrowheads="1"/>
            </p:cNvSpPr>
            <p:nvPr/>
          </p:nvSpPr>
          <p:spPr bwMode="auto">
            <a:xfrm>
              <a:off x="2331" y="2147"/>
              <a:ext cx="91"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sz="2800" b="1">
                  <a:solidFill>
                    <a:srgbClr val="0000FF"/>
                  </a:solidFill>
                  <a:latin typeface="+mn-lt"/>
                  <a:cs typeface="Times New Roman" panose="02020603050405020304" pitchFamily="18" charset="0"/>
                </a:rPr>
                <a:t>D</a:t>
              </a:r>
            </a:p>
          </p:txBody>
        </p:sp>
        <p:sp>
          <p:nvSpPr>
            <p:cNvPr id="254" name="Text Box 161">
              <a:extLst>
                <a:ext uri="{FF2B5EF4-FFF2-40B4-BE49-F238E27FC236}">
                  <a16:creationId xmlns:a16="http://schemas.microsoft.com/office/drawing/2014/main" id="{B1333D4B-3277-456D-89B9-838C962946BE}"/>
                </a:ext>
              </a:extLst>
            </p:cNvPr>
            <p:cNvSpPr txBox="1">
              <a:spLocks noChangeAspect="1" noChangeArrowheads="1"/>
            </p:cNvSpPr>
            <p:nvPr/>
          </p:nvSpPr>
          <p:spPr bwMode="auto">
            <a:xfrm>
              <a:off x="2436" y="1771"/>
              <a:ext cx="136" cy="18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a:latin typeface="+mn-lt"/>
                  <a:cs typeface="Times New Roman" panose="02020603050405020304" pitchFamily="18" charset="0"/>
                </a:rPr>
                <a:t>b</a:t>
              </a:r>
              <a:r>
                <a:rPr lang="en-US" altLang="zh-CN" b="1" baseline="-25000">
                  <a:latin typeface="+mn-lt"/>
                  <a:cs typeface="Times New Roman" panose="02020603050405020304" pitchFamily="18" charset="0"/>
                </a:rPr>
                <a:t>5</a:t>
              </a:r>
              <a:endParaRPr lang="en-US" altLang="zh-CN" b="1">
                <a:latin typeface="+mn-lt"/>
                <a:cs typeface="Times New Roman" panose="02020603050405020304" pitchFamily="18" charset="0"/>
              </a:endParaRPr>
            </a:p>
          </p:txBody>
        </p:sp>
        <p:sp>
          <p:nvSpPr>
            <p:cNvPr id="255" name="Text Box 162">
              <a:extLst>
                <a:ext uri="{FF2B5EF4-FFF2-40B4-BE49-F238E27FC236}">
                  <a16:creationId xmlns:a16="http://schemas.microsoft.com/office/drawing/2014/main" id="{C71FCF06-B4B0-47A0-A119-146721574563}"/>
                </a:ext>
              </a:extLst>
            </p:cNvPr>
            <p:cNvSpPr txBox="1">
              <a:spLocks noChangeAspect="1" noChangeArrowheads="1"/>
            </p:cNvSpPr>
            <p:nvPr/>
          </p:nvSpPr>
          <p:spPr bwMode="auto">
            <a:xfrm>
              <a:off x="1722" y="1745"/>
              <a:ext cx="136" cy="18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a:latin typeface="+mn-lt"/>
                  <a:cs typeface="Times New Roman" panose="02020603050405020304" pitchFamily="18" charset="0"/>
                </a:rPr>
                <a:t>b</a:t>
              </a:r>
              <a:r>
                <a:rPr lang="en-US" altLang="zh-CN" b="1" baseline="-25000">
                  <a:latin typeface="+mn-lt"/>
                  <a:cs typeface="Times New Roman" panose="02020603050405020304" pitchFamily="18" charset="0"/>
                </a:rPr>
                <a:t>2</a:t>
              </a:r>
              <a:endParaRPr lang="en-US" altLang="zh-CN" b="1">
                <a:latin typeface="+mn-lt"/>
                <a:cs typeface="Times New Roman" panose="02020603050405020304" pitchFamily="18" charset="0"/>
              </a:endParaRPr>
            </a:p>
          </p:txBody>
        </p:sp>
        <p:sp>
          <p:nvSpPr>
            <p:cNvPr id="256" name="Text Box 163">
              <a:extLst>
                <a:ext uri="{FF2B5EF4-FFF2-40B4-BE49-F238E27FC236}">
                  <a16:creationId xmlns:a16="http://schemas.microsoft.com/office/drawing/2014/main" id="{67A98B3B-3589-4FE0-8A92-CB2B0193E46E}"/>
                </a:ext>
              </a:extLst>
            </p:cNvPr>
            <p:cNvSpPr txBox="1">
              <a:spLocks noChangeAspect="1" noChangeArrowheads="1"/>
            </p:cNvSpPr>
            <p:nvPr/>
          </p:nvSpPr>
          <p:spPr bwMode="auto">
            <a:xfrm>
              <a:off x="995" y="1763"/>
              <a:ext cx="136" cy="18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a:latin typeface="+mn-lt"/>
                  <a:cs typeface="Times New Roman" panose="02020603050405020304" pitchFamily="18" charset="0"/>
                </a:rPr>
                <a:t>b</a:t>
              </a:r>
              <a:r>
                <a:rPr lang="en-US" altLang="zh-CN" b="1" baseline="-25000">
                  <a:latin typeface="+mn-lt"/>
                  <a:cs typeface="Times New Roman" panose="02020603050405020304" pitchFamily="18" charset="0"/>
                </a:rPr>
                <a:t>1</a:t>
              </a:r>
              <a:endParaRPr lang="en-US" altLang="zh-CN" b="1">
                <a:latin typeface="+mn-lt"/>
                <a:cs typeface="Times New Roman" panose="02020603050405020304" pitchFamily="18" charset="0"/>
              </a:endParaRPr>
            </a:p>
          </p:txBody>
        </p:sp>
        <p:sp>
          <p:nvSpPr>
            <p:cNvPr id="257" name="Text Box 165">
              <a:extLst>
                <a:ext uri="{FF2B5EF4-FFF2-40B4-BE49-F238E27FC236}">
                  <a16:creationId xmlns:a16="http://schemas.microsoft.com/office/drawing/2014/main" id="{A0A958EC-61EC-4B0D-84D6-5CAEC8934F15}"/>
                </a:ext>
              </a:extLst>
            </p:cNvPr>
            <p:cNvSpPr txBox="1">
              <a:spLocks noChangeAspect="1" noChangeArrowheads="1"/>
            </p:cNvSpPr>
            <p:nvPr/>
          </p:nvSpPr>
          <p:spPr bwMode="auto">
            <a:xfrm>
              <a:off x="995" y="2581"/>
              <a:ext cx="136" cy="18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cs typeface="Times New Roman" panose="02020603050405020304" pitchFamily="18" charset="0"/>
                </a:rPr>
                <a:t>b</a:t>
              </a:r>
              <a:r>
                <a:rPr lang="en-US" altLang="zh-CN" b="1" baseline="-25000" dirty="0">
                  <a:latin typeface="+mn-lt"/>
                  <a:cs typeface="Times New Roman" panose="02020603050405020304" pitchFamily="18" charset="0"/>
                </a:rPr>
                <a:t>3</a:t>
              </a:r>
              <a:endParaRPr lang="en-US" altLang="zh-CN" b="1" dirty="0">
                <a:latin typeface="+mn-lt"/>
                <a:cs typeface="Times New Roman" panose="02020603050405020304" pitchFamily="18" charset="0"/>
              </a:endParaRPr>
            </a:p>
          </p:txBody>
        </p:sp>
        <p:sp>
          <p:nvSpPr>
            <p:cNvPr id="258" name="Text Box 169">
              <a:extLst>
                <a:ext uri="{FF2B5EF4-FFF2-40B4-BE49-F238E27FC236}">
                  <a16:creationId xmlns:a16="http://schemas.microsoft.com/office/drawing/2014/main" id="{94F4D350-ECD2-4D93-8673-AB10E8B3319A}"/>
                </a:ext>
              </a:extLst>
            </p:cNvPr>
            <p:cNvSpPr txBox="1">
              <a:spLocks noChangeAspect="1" noChangeArrowheads="1"/>
            </p:cNvSpPr>
            <p:nvPr/>
          </p:nvSpPr>
          <p:spPr bwMode="auto">
            <a:xfrm>
              <a:off x="2419" y="2440"/>
              <a:ext cx="136" cy="18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cs typeface="Times New Roman" panose="02020603050405020304" pitchFamily="18" charset="0"/>
                </a:rPr>
                <a:t>b</a:t>
              </a:r>
              <a:r>
                <a:rPr lang="en-US" altLang="zh-CN" b="1" baseline="-25000" dirty="0">
                  <a:latin typeface="+mn-lt"/>
                  <a:cs typeface="Times New Roman" panose="02020603050405020304" pitchFamily="18" charset="0"/>
                </a:rPr>
                <a:t>7</a:t>
              </a:r>
              <a:endParaRPr lang="en-US" altLang="zh-CN" b="1" dirty="0">
                <a:latin typeface="+mn-lt"/>
                <a:cs typeface="Times New Roman" panose="02020603050405020304" pitchFamily="18" charset="0"/>
              </a:endParaRPr>
            </a:p>
          </p:txBody>
        </p:sp>
        <p:sp>
          <p:nvSpPr>
            <p:cNvPr id="259" name="Text Box 167">
              <a:extLst>
                <a:ext uri="{FF2B5EF4-FFF2-40B4-BE49-F238E27FC236}">
                  <a16:creationId xmlns:a16="http://schemas.microsoft.com/office/drawing/2014/main" id="{FB8F9B49-098F-45B8-B70F-1FA9BC60872F}"/>
                </a:ext>
              </a:extLst>
            </p:cNvPr>
            <p:cNvSpPr txBox="1">
              <a:spLocks noChangeAspect="1" noChangeArrowheads="1"/>
            </p:cNvSpPr>
            <p:nvPr/>
          </p:nvSpPr>
          <p:spPr bwMode="auto">
            <a:xfrm>
              <a:off x="1803" y="2572"/>
              <a:ext cx="136" cy="18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cs typeface="Times New Roman" panose="02020603050405020304" pitchFamily="18" charset="0"/>
                </a:rPr>
                <a:t>b</a:t>
              </a:r>
              <a:r>
                <a:rPr lang="en-US" altLang="zh-CN" b="1" baseline="-25000" dirty="0">
                  <a:latin typeface="+mn-lt"/>
                  <a:cs typeface="Times New Roman" panose="02020603050405020304" pitchFamily="18" charset="0"/>
                </a:rPr>
                <a:t>4</a:t>
              </a:r>
              <a:endParaRPr lang="en-US" altLang="zh-CN" b="1" dirty="0">
                <a:latin typeface="+mn-lt"/>
                <a:cs typeface="Times New Roman" panose="02020603050405020304" pitchFamily="18" charset="0"/>
              </a:endParaRPr>
            </a:p>
          </p:txBody>
        </p:sp>
        <p:sp>
          <p:nvSpPr>
            <p:cNvPr id="260" name="Rectangle 170">
              <a:extLst>
                <a:ext uri="{FF2B5EF4-FFF2-40B4-BE49-F238E27FC236}">
                  <a16:creationId xmlns:a16="http://schemas.microsoft.com/office/drawing/2014/main" id="{131FD0F1-F509-42BB-937D-5BCD6C1A6EEE}"/>
                </a:ext>
              </a:extLst>
            </p:cNvPr>
            <p:cNvSpPr>
              <a:spLocks noChangeAspect="1" noChangeArrowheads="1"/>
            </p:cNvSpPr>
            <p:nvPr/>
          </p:nvSpPr>
          <p:spPr bwMode="auto">
            <a:xfrm rot="19605794">
              <a:off x="2554" y="2312"/>
              <a:ext cx="90" cy="408"/>
            </a:xfrm>
            <a:prstGeom prst="rect">
              <a:avLst/>
            </a:prstGeom>
            <a:solidFill>
              <a:srgbClr val="C0C0C0"/>
            </a:solidFill>
            <a:ln w="25400">
              <a:solidFill>
                <a:srgbClr val="000000"/>
              </a:solidFill>
              <a:miter lim="800000"/>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p>
          </p:txBody>
        </p:sp>
        <p:sp>
          <p:nvSpPr>
            <p:cNvPr id="261" name="Rectangle 164">
              <a:extLst>
                <a:ext uri="{FF2B5EF4-FFF2-40B4-BE49-F238E27FC236}">
                  <a16:creationId xmlns:a16="http://schemas.microsoft.com/office/drawing/2014/main" id="{FD9A8A10-0B64-4C49-BCD4-25A883912906}"/>
                </a:ext>
              </a:extLst>
            </p:cNvPr>
            <p:cNvSpPr>
              <a:spLocks noChangeAspect="1" noChangeArrowheads="1"/>
            </p:cNvSpPr>
            <p:nvPr/>
          </p:nvSpPr>
          <p:spPr bwMode="auto">
            <a:xfrm rot="20308242">
              <a:off x="1117" y="1642"/>
              <a:ext cx="91" cy="454"/>
            </a:xfrm>
            <a:prstGeom prst="rect">
              <a:avLst/>
            </a:prstGeom>
            <a:solidFill>
              <a:srgbClr val="C0C0C0"/>
            </a:solidFill>
            <a:ln w="25400">
              <a:solidFill>
                <a:srgbClr val="000000"/>
              </a:solidFill>
              <a:miter lim="800000"/>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p>
          </p:txBody>
        </p:sp>
        <p:sp>
          <p:nvSpPr>
            <p:cNvPr id="262" name="Text Box 171">
              <a:extLst>
                <a:ext uri="{FF2B5EF4-FFF2-40B4-BE49-F238E27FC236}">
                  <a16:creationId xmlns:a16="http://schemas.microsoft.com/office/drawing/2014/main" id="{568EBFA1-0DE0-492F-8E2E-FCF321578395}"/>
                </a:ext>
              </a:extLst>
            </p:cNvPr>
            <p:cNvSpPr txBox="1">
              <a:spLocks noChangeAspect="1" noChangeArrowheads="1"/>
            </p:cNvSpPr>
            <p:nvPr/>
          </p:nvSpPr>
          <p:spPr bwMode="auto">
            <a:xfrm>
              <a:off x="1942" y="2325"/>
              <a:ext cx="136" cy="18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just" eaLnBrk="1" hangingPunct="1"/>
              <a:r>
                <a:rPr lang="en-US" altLang="zh-CN" b="1" dirty="0">
                  <a:latin typeface="+mn-lt"/>
                  <a:cs typeface="Times New Roman" panose="02020603050405020304" pitchFamily="18" charset="0"/>
                </a:rPr>
                <a:t>b</a:t>
              </a:r>
              <a:r>
                <a:rPr lang="en-US" altLang="zh-CN" b="1" baseline="-25000" dirty="0">
                  <a:latin typeface="+mn-lt"/>
                  <a:cs typeface="Times New Roman" panose="02020603050405020304" pitchFamily="18" charset="0"/>
                </a:rPr>
                <a:t>6</a:t>
              </a:r>
              <a:endParaRPr lang="en-US" altLang="zh-CN" b="1" dirty="0">
                <a:latin typeface="+mn-lt"/>
                <a:cs typeface="Times New Roman" panose="02020603050405020304" pitchFamily="18" charset="0"/>
              </a:endParaRPr>
            </a:p>
          </p:txBody>
        </p:sp>
      </p:grpSp>
    </p:spTree>
    <p:extLst>
      <p:ext uri="{BB962C8B-B14F-4D97-AF65-F5344CB8AC3E}">
        <p14:creationId xmlns:p14="http://schemas.microsoft.com/office/powerpoint/2010/main" val="6166635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41443">
                                            <p:txEl>
                                              <p:pRg st="0" end="0"/>
                                            </p:txEl>
                                          </p:spTgt>
                                        </p:tgtEl>
                                        <p:attrNameLst>
                                          <p:attrName>style.visibility</p:attrName>
                                        </p:attrNameLst>
                                      </p:cBhvr>
                                      <p:to>
                                        <p:strVal val="visible"/>
                                      </p:to>
                                    </p:set>
                                    <p:anim calcmode="lin" valueType="num">
                                      <p:cBhvr additive="base">
                                        <p:cTn id="7" dur="500" fill="hold"/>
                                        <p:tgtEl>
                                          <p:spTgt spid="13414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414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5" presetClass="entr" presetSubtype="0" fill="hold" nodeType="clickEffect">
                                  <p:stCondLst>
                                    <p:cond delay="0"/>
                                  </p:stCondLst>
                                  <p:childTnLst>
                                    <p:set>
                                      <p:cBhvr>
                                        <p:cTn id="12" dur="1" fill="hold">
                                          <p:stCondLst>
                                            <p:cond delay="0"/>
                                          </p:stCondLst>
                                        </p:cTn>
                                        <p:tgtEl>
                                          <p:spTgt spid="169"/>
                                        </p:tgtEl>
                                        <p:attrNameLst>
                                          <p:attrName>style.visibility</p:attrName>
                                        </p:attrNameLst>
                                      </p:cBhvr>
                                      <p:to>
                                        <p:strVal val="visible"/>
                                      </p:to>
                                    </p:set>
                                    <p:anim calcmode="lin" valueType="num">
                                      <p:cBhvr>
                                        <p:cTn id="13" dur="500" decel="50000" fill="hold">
                                          <p:stCondLst>
                                            <p:cond delay="0"/>
                                          </p:stCondLst>
                                        </p:cTn>
                                        <p:tgtEl>
                                          <p:spTgt spid="169"/>
                                        </p:tgtEl>
                                        <p:attrNameLst>
                                          <p:attrName>style.rotation</p:attrName>
                                        </p:attrNameLst>
                                      </p:cBhvr>
                                      <p:tavLst>
                                        <p:tav tm="0">
                                          <p:val>
                                            <p:fltVal val="-90"/>
                                          </p:val>
                                        </p:tav>
                                        <p:tav tm="100000">
                                          <p:val>
                                            <p:fltVal val="0"/>
                                          </p:val>
                                        </p:tav>
                                      </p:tavLst>
                                    </p:anim>
                                    <p:anim calcmode="lin" valueType="num">
                                      <p:cBhvr>
                                        <p:cTn id="14" dur="500" decel="50000" fill="hold">
                                          <p:stCondLst>
                                            <p:cond delay="0"/>
                                          </p:stCondLst>
                                        </p:cTn>
                                        <p:tgtEl>
                                          <p:spTgt spid="169"/>
                                        </p:tgtEl>
                                        <p:attrNameLst>
                                          <p:attrName>ppt_w</p:attrName>
                                        </p:attrNameLst>
                                      </p:cBhvr>
                                      <p:tavLst>
                                        <p:tav tm="0">
                                          <p:val>
                                            <p:strVal val="#ppt_w"/>
                                          </p:val>
                                        </p:tav>
                                        <p:tav tm="100000">
                                          <p:val>
                                            <p:strVal val="#ppt_w*.05"/>
                                          </p:val>
                                        </p:tav>
                                      </p:tavLst>
                                    </p:anim>
                                    <p:anim calcmode="lin" valueType="num">
                                      <p:cBhvr>
                                        <p:cTn id="15" dur="500" accel="50000" fill="hold">
                                          <p:stCondLst>
                                            <p:cond delay="500"/>
                                          </p:stCondLst>
                                        </p:cTn>
                                        <p:tgtEl>
                                          <p:spTgt spid="169"/>
                                        </p:tgtEl>
                                        <p:attrNameLst>
                                          <p:attrName>ppt_w</p:attrName>
                                        </p:attrNameLst>
                                      </p:cBhvr>
                                      <p:tavLst>
                                        <p:tav tm="0">
                                          <p:val>
                                            <p:strVal val="#ppt_w*.05"/>
                                          </p:val>
                                        </p:tav>
                                        <p:tav tm="100000">
                                          <p:val>
                                            <p:strVal val="#ppt_w"/>
                                          </p:val>
                                        </p:tav>
                                      </p:tavLst>
                                    </p:anim>
                                    <p:anim calcmode="lin" valueType="num">
                                      <p:cBhvr>
                                        <p:cTn id="16" dur="1000" fill="hold"/>
                                        <p:tgtEl>
                                          <p:spTgt spid="169"/>
                                        </p:tgtEl>
                                        <p:attrNameLst>
                                          <p:attrName>ppt_h</p:attrName>
                                        </p:attrNameLst>
                                      </p:cBhvr>
                                      <p:tavLst>
                                        <p:tav tm="0">
                                          <p:val>
                                            <p:strVal val="#ppt_h"/>
                                          </p:val>
                                        </p:tav>
                                        <p:tav tm="100000">
                                          <p:val>
                                            <p:strVal val="#ppt_h"/>
                                          </p:val>
                                        </p:tav>
                                      </p:tavLst>
                                    </p:anim>
                                    <p:anim calcmode="lin" valueType="num">
                                      <p:cBhvr>
                                        <p:cTn id="17" dur="500" decel="50000" fill="hold">
                                          <p:stCondLst>
                                            <p:cond delay="0"/>
                                          </p:stCondLst>
                                        </p:cTn>
                                        <p:tgtEl>
                                          <p:spTgt spid="169"/>
                                        </p:tgtEl>
                                        <p:attrNameLst>
                                          <p:attrName>ppt_x</p:attrName>
                                        </p:attrNameLst>
                                      </p:cBhvr>
                                      <p:tavLst>
                                        <p:tav tm="0">
                                          <p:val>
                                            <p:strVal val="#ppt_x+.4"/>
                                          </p:val>
                                        </p:tav>
                                        <p:tav tm="100000">
                                          <p:val>
                                            <p:strVal val="#ppt_x"/>
                                          </p:val>
                                        </p:tav>
                                      </p:tavLst>
                                    </p:anim>
                                    <p:anim calcmode="lin" valueType="num">
                                      <p:cBhvr>
                                        <p:cTn id="18" dur="500" decel="50000" fill="hold">
                                          <p:stCondLst>
                                            <p:cond delay="0"/>
                                          </p:stCondLst>
                                        </p:cTn>
                                        <p:tgtEl>
                                          <p:spTgt spid="169"/>
                                        </p:tgtEl>
                                        <p:attrNameLst>
                                          <p:attrName>ppt_y</p:attrName>
                                        </p:attrNameLst>
                                      </p:cBhvr>
                                      <p:tavLst>
                                        <p:tav tm="0">
                                          <p:val>
                                            <p:strVal val="#ppt_y-.2"/>
                                          </p:val>
                                        </p:tav>
                                        <p:tav tm="100000">
                                          <p:val>
                                            <p:strVal val="#ppt_y+.1"/>
                                          </p:val>
                                        </p:tav>
                                      </p:tavLst>
                                    </p:anim>
                                    <p:anim calcmode="lin" valueType="num">
                                      <p:cBhvr>
                                        <p:cTn id="19" dur="500" accel="50000" fill="hold">
                                          <p:stCondLst>
                                            <p:cond delay="500"/>
                                          </p:stCondLst>
                                        </p:cTn>
                                        <p:tgtEl>
                                          <p:spTgt spid="169"/>
                                        </p:tgtEl>
                                        <p:attrNameLst>
                                          <p:attrName>ppt_y</p:attrName>
                                        </p:attrNameLst>
                                      </p:cBhvr>
                                      <p:tavLst>
                                        <p:tav tm="0">
                                          <p:val>
                                            <p:strVal val="#ppt_y+.1"/>
                                          </p:val>
                                        </p:tav>
                                        <p:tav tm="100000">
                                          <p:val>
                                            <p:strVal val="#ppt_y"/>
                                          </p:val>
                                        </p:tav>
                                      </p:tavLst>
                                    </p:anim>
                                    <p:animEffect transition="in" filter="fade">
                                      <p:cBhvr>
                                        <p:cTn id="20" dur="1000" decel="50000">
                                          <p:stCondLst>
                                            <p:cond delay="0"/>
                                          </p:stCondLst>
                                        </p:cTn>
                                        <p:tgtEl>
                                          <p:spTgt spid="169"/>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mph" presetSubtype="0" fill="hold" nodeType="clickEffect">
                                  <p:stCondLst>
                                    <p:cond delay="0"/>
                                  </p:stCondLst>
                                  <p:childTnLst>
                                    <p:animScale>
                                      <p:cBhvr>
                                        <p:cTn id="24" dur="1000" fill="hold"/>
                                        <p:tgtEl>
                                          <p:spTgt spid="169"/>
                                        </p:tgtEl>
                                      </p:cBhvr>
                                      <p:by x="50000" y="50000"/>
                                    </p:animScale>
                                  </p:childTnLst>
                                </p:cTn>
                              </p:par>
                            </p:childTnLst>
                          </p:cTn>
                        </p:par>
                        <p:par>
                          <p:cTn id="25" fill="hold">
                            <p:stCondLst>
                              <p:cond delay="1000"/>
                            </p:stCondLst>
                            <p:childTnLst>
                              <p:par>
                                <p:cTn id="26" presetID="56" presetClass="path" presetSubtype="0" accel="50000" decel="50000" fill="hold" nodeType="afterEffect">
                                  <p:stCondLst>
                                    <p:cond delay="0"/>
                                  </p:stCondLst>
                                  <p:childTnLst>
                                    <p:animMotion origin="layout" path="M -2.13431E-6 -1.12474E-6 L 0.28059 -0.23143 " pathEditMode="relative" rAng="0" ptsTypes="AA">
                                      <p:cBhvr>
                                        <p:cTn id="27" dur="2000" fill="hold"/>
                                        <p:tgtEl>
                                          <p:spTgt spid="169"/>
                                        </p:tgtEl>
                                        <p:attrNameLst>
                                          <p:attrName>ppt_x</p:attrName>
                                          <p:attrName>ppt_y</p:attrName>
                                        </p:attrNameLst>
                                      </p:cBhvr>
                                      <p:rCtr x="14029" y="-11571"/>
                                    </p:animMotion>
                                  </p:childTnLst>
                                </p:cTn>
                              </p:par>
                              <p:par>
                                <p:cTn id="28" presetID="25" presetClass="entr" presetSubtype="0" fill="hold" nodeType="withEffect">
                                  <p:stCondLst>
                                    <p:cond delay="0"/>
                                  </p:stCondLst>
                                  <p:childTnLst>
                                    <p:set>
                                      <p:cBhvr>
                                        <p:cTn id="29" dur="1" fill="hold">
                                          <p:stCondLst>
                                            <p:cond delay="0"/>
                                          </p:stCondLst>
                                        </p:cTn>
                                        <p:tgtEl>
                                          <p:spTgt spid="192"/>
                                        </p:tgtEl>
                                        <p:attrNameLst>
                                          <p:attrName>style.visibility</p:attrName>
                                        </p:attrNameLst>
                                      </p:cBhvr>
                                      <p:to>
                                        <p:strVal val="visible"/>
                                      </p:to>
                                    </p:set>
                                    <p:anim calcmode="lin" valueType="num">
                                      <p:cBhvr>
                                        <p:cTn id="30" dur="500" decel="50000" fill="hold">
                                          <p:stCondLst>
                                            <p:cond delay="0"/>
                                          </p:stCondLst>
                                        </p:cTn>
                                        <p:tgtEl>
                                          <p:spTgt spid="192"/>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192"/>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192"/>
                                        </p:tgtEl>
                                        <p:attrNameLst>
                                          <p:attrName>ppt_w</p:attrName>
                                        </p:attrNameLst>
                                      </p:cBhvr>
                                      <p:tavLst>
                                        <p:tav tm="0">
                                          <p:val>
                                            <p:strVal val="#ppt_w*.05"/>
                                          </p:val>
                                        </p:tav>
                                        <p:tav tm="100000">
                                          <p:val>
                                            <p:strVal val="#ppt_w"/>
                                          </p:val>
                                        </p:tav>
                                      </p:tavLst>
                                    </p:anim>
                                    <p:anim calcmode="lin" valueType="num">
                                      <p:cBhvr>
                                        <p:cTn id="33" dur="1000" fill="hold"/>
                                        <p:tgtEl>
                                          <p:spTgt spid="192"/>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192"/>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192"/>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192"/>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4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72DB-89BB-4A48-83FB-032A780382B7}"/>
              </a:ext>
            </a:extLst>
          </p:cNvPr>
          <p:cNvSpPr>
            <a:spLocks noGrp="1"/>
          </p:cNvSpPr>
          <p:nvPr>
            <p:ph type="title"/>
          </p:nvPr>
        </p:nvSpPr>
        <p:spPr/>
        <p:txBody>
          <a:bodyPr/>
          <a:lstStyle/>
          <a:p>
            <a:r>
              <a:rPr lang="zh-CN" altLang="en-US" dirty="0"/>
              <a:t>哈夫曼</a:t>
            </a:r>
          </a:p>
        </p:txBody>
      </p:sp>
      <p:sp>
        <p:nvSpPr>
          <p:cNvPr id="3" name="Content Placeholder 2">
            <a:extLst>
              <a:ext uri="{FF2B5EF4-FFF2-40B4-BE49-F238E27FC236}">
                <a16:creationId xmlns:a16="http://schemas.microsoft.com/office/drawing/2014/main" id="{82C84325-8E27-461A-9546-72307D9E5943}"/>
              </a:ext>
            </a:extLst>
          </p:cNvPr>
          <p:cNvSpPr>
            <a:spLocks noGrp="1"/>
          </p:cNvSpPr>
          <p:nvPr>
            <p:ph idx="1"/>
          </p:nvPr>
        </p:nvSpPr>
        <p:spPr>
          <a:xfrm>
            <a:off x="3441699" y="948612"/>
            <a:ext cx="8601075" cy="5558552"/>
          </a:xfrm>
        </p:spPr>
        <p:txBody>
          <a:bodyPr>
            <a:noAutofit/>
          </a:bodyPr>
          <a:lstStyle/>
          <a:p>
            <a:pPr>
              <a:lnSpc>
                <a:spcPct val="130000"/>
              </a:lnSpc>
              <a:spcBef>
                <a:spcPts val="1200"/>
              </a:spcBef>
            </a:pPr>
            <a:r>
              <a:rPr lang="zh-CN" altLang="en-US" dirty="0">
                <a:latin typeface="+mn-ea"/>
              </a:rPr>
              <a:t>他从小聪慧好学，在俄亥俄州立大学毕业时只有</a:t>
            </a:r>
            <a:r>
              <a:rPr lang="en-US" altLang="zh-CN" dirty="0">
                <a:solidFill>
                  <a:srgbClr val="7030A0"/>
                </a:solidFill>
                <a:latin typeface="+mn-ea"/>
              </a:rPr>
              <a:t>17</a:t>
            </a:r>
            <a:r>
              <a:rPr lang="zh-CN" altLang="en-US" dirty="0">
                <a:solidFill>
                  <a:srgbClr val="7030A0"/>
                </a:solidFill>
                <a:latin typeface="+mn-ea"/>
              </a:rPr>
              <a:t>岁</a:t>
            </a:r>
            <a:r>
              <a:rPr lang="zh-CN" altLang="en-US" dirty="0">
                <a:latin typeface="+mn-ea"/>
              </a:rPr>
              <a:t>。</a:t>
            </a:r>
            <a:endParaRPr lang="en-US" altLang="zh-CN" dirty="0">
              <a:latin typeface="+mn-ea"/>
            </a:endParaRPr>
          </a:p>
          <a:p>
            <a:pPr>
              <a:lnSpc>
                <a:spcPct val="130000"/>
              </a:lnSpc>
              <a:spcBef>
                <a:spcPts val="1200"/>
              </a:spcBef>
            </a:pPr>
            <a:r>
              <a:rPr lang="zh-CN" altLang="en-US" dirty="0">
                <a:latin typeface="+mn-ea"/>
              </a:rPr>
              <a:t>然后他进入麻省理工学院（</a:t>
            </a:r>
            <a:r>
              <a:rPr lang="en-US" altLang="zh-CN" dirty="0">
                <a:latin typeface="+mn-ea"/>
              </a:rPr>
              <a:t>MIT</a:t>
            </a:r>
            <a:r>
              <a:rPr lang="zh-CN" altLang="en-US" dirty="0">
                <a:latin typeface="+mn-ea"/>
              </a:rPr>
              <a:t>）一边工作，一边深造，</a:t>
            </a:r>
            <a:r>
              <a:rPr lang="zh-CN" altLang="en-US" dirty="0">
                <a:solidFill>
                  <a:srgbClr val="C00000"/>
                </a:solidFill>
                <a:latin typeface="+mn-ea"/>
              </a:rPr>
              <a:t>哈夫曼编码</a:t>
            </a:r>
            <a:r>
              <a:rPr lang="zh-CN" altLang="en-US" dirty="0">
                <a:latin typeface="+mn-ea"/>
              </a:rPr>
              <a:t>就是他在</a:t>
            </a:r>
            <a:r>
              <a:rPr lang="en-US" altLang="zh-CN" dirty="0">
                <a:latin typeface="+mn-ea"/>
              </a:rPr>
              <a:t>1952</a:t>
            </a:r>
            <a:r>
              <a:rPr lang="zh-CN" altLang="en-US" dirty="0">
                <a:latin typeface="+mn-ea"/>
              </a:rPr>
              <a:t>年做</a:t>
            </a:r>
            <a:r>
              <a:rPr lang="zh-CN" altLang="en-US" dirty="0">
                <a:solidFill>
                  <a:srgbClr val="7030A0"/>
                </a:solidFill>
                <a:latin typeface="+mn-ea"/>
              </a:rPr>
              <a:t>博士论文</a:t>
            </a:r>
            <a:r>
              <a:rPr lang="zh-CN" altLang="en-US" dirty="0">
                <a:latin typeface="+mn-ea"/>
              </a:rPr>
              <a:t>时发明的。这是一种根据字母的使用频率而设计的变长码，能大大</a:t>
            </a:r>
            <a:r>
              <a:rPr lang="zh-CN" altLang="en-US" dirty="0">
                <a:solidFill>
                  <a:srgbClr val="0000FF"/>
                </a:solidFill>
                <a:latin typeface="+mn-ea"/>
              </a:rPr>
              <a:t>提高信息的传输效率</a:t>
            </a:r>
            <a:r>
              <a:rPr lang="zh-CN" altLang="en-US" dirty="0">
                <a:latin typeface="+mn-ea"/>
              </a:rPr>
              <a:t>，至今仍有广泛的应用。</a:t>
            </a:r>
            <a:endParaRPr lang="en-US" altLang="zh-CN" dirty="0">
              <a:latin typeface="+mn-ea"/>
            </a:endParaRPr>
          </a:p>
          <a:p>
            <a:pPr>
              <a:lnSpc>
                <a:spcPct val="130000"/>
              </a:lnSpc>
              <a:spcBef>
                <a:spcPts val="1200"/>
              </a:spcBef>
            </a:pPr>
            <a:r>
              <a:rPr lang="zh-CN" altLang="en-US" dirty="0">
                <a:latin typeface="+mn-ea"/>
              </a:rPr>
              <a:t>在</a:t>
            </a:r>
            <a:r>
              <a:rPr lang="en-US" altLang="zh-CN" dirty="0">
                <a:latin typeface="+mn-ea"/>
              </a:rPr>
              <a:t>MIT</a:t>
            </a:r>
            <a:r>
              <a:rPr lang="zh-CN" altLang="en-US" dirty="0">
                <a:latin typeface="+mn-ea"/>
              </a:rPr>
              <a:t>一直工作到</a:t>
            </a:r>
            <a:r>
              <a:rPr lang="en-US" altLang="zh-CN" dirty="0">
                <a:latin typeface="+mn-ea"/>
              </a:rPr>
              <a:t>1967</a:t>
            </a:r>
            <a:r>
              <a:rPr lang="zh-CN" altLang="en-US" dirty="0">
                <a:latin typeface="+mn-ea"/>
              </a:rPr>
              <a:t>年。</a:t>
            </a:r>
            <a:endParaRPr lang="en-US" altLang="zh-CN" dirty="0">
              <a:latin typeface="+mn-ea"/>
            </a:endParaRPr>
          </a:p>
          <a:p>
            <a:pPr>
              <a:lnSpc>
                <a:spcPct val="130000"/>
              </a:lnSpc>
              <a:spcBef>
                <a:spcPts val="1200"/>
              </a:spcBef>
            </a:pPr>
            <a:r>
              <a:rPr lang="zh-CN" altLang="en-US" dirty="0">
                <a:latin typeface="+mn-ea"/>
              </a:rPr>
              <a:t>之后转入加州大学的圣克鲁兹分校，成为该校计算机科学系的创始人，并于</a:t>
            </a:r>
            <a:r>
              <a:rPr lang="en-US" altLang="zh-CN" dirty="0">
                <a:latin typeface="+mn-ea"/>
              </a:rPr>
              <a:t>1970</a:t>
            </a:r>
            <a:r>
              <a:rPr lang="zh-CN" altLang="en-US" dirty="0">
                <a:latin typeface="+mn-ea"/>
              </a:rPr>
              <a:t>年至</a:t>
            </a:r>
            <a:r>
              <a:rPr lang="en-US" altLang="zh-CN" dirty="0">
                <a:latin typeface="+mn-ea"/>
              </a:rPr>
              <a:t>1973</a:t>
            </a:r>
            <a:r>
              <a:rPr lang="zh-CN" altLang="en-US" dirty="0">
                <a:latin typeface="+mn-ea"/>
              </a:rPr>
              <a:t>年任系主任，为此系的学术研究做出了许多杰出贡献。</a:t>
            </a:r>
            <a:endParaRPr lang="en-US" altLang="zh-CN" dirty="0">
              <a:latin typeface="+mn-ea"/>
            </a:endParaRPr>
          </a:p>
          <a:p>
            <a:pPr>
              <a:lnSpc>
                <a:spcPct val="130000"/>
              </a:lnSpc>
              <a:spcBef>
                <a:spcPts val="1200"/>
              </a:spcBef>
            </a:pPr>
            <a:r>
              <a:rPr lang="en-US" altLang="zh-CN" dirty="0">
                <a:latin typeface="+mn-ea"/>
              </a:rPr>
              <a:t>1994</a:t>
            </a:r>
            <a:r>
              <a:rPr lang="zh-CN" altLang="en-US" dirty="0">
                <a:latin typeface="+mn-ea"/>
              </a:rPr>
              <a:t>年哈夫曼退休。</a:t>
            </a:r>
            <a:endParaRPr lang="en-US" altLang="zh-CN" dirty="0">
              <a:latin typeface="+mn-ea"/>
            </a:endParaRPr>
          </a:p>
        </p:txBody>
      </p:sp>
      <p:sp>
        <p:nvSpPr>
          <p:cNvPr id="4" name="Rectangle 3">
            <a:extLst>
              <a:ext uri="{FF2B5EF4-FFF2-40B4-BE49-F238E27FC236}">
                <a16:creationId xmlns:a16="http://schemas.microsoft.com/office/drawing/2014/main" id="{8F7A96B4-8F34-4004-9A89-1CC28D9DCEFF}"/>
              </a:ext>
            </a:extLst>
          </p:cNvPr>
          <p:cNvSpPr/>
          <p:nvPr/>
        </p:nvSpPr>
        <p:spPr>
          <a:xfrm>
            <a:off x="445364" y="4420394"/>
            <a:ext cx="2971801" cy="1689052"/>
          </a:xfrm>
          <a:prstGeom prst="rect">
            <a:avLst/>
          </a:prstGeom>
        </p:spPr>
        <p:txBody>
          <a:bodyPr wrap="square">
            <a:spAutoFit/>
          </a:bodyPr>
          <a:lstStyle/>
          <a:p>
            <a:pPr>
              <a:lnSpc>
                <a:spcPct val="150000"/>
              </a:lnSpc>
            </a:pPr>
            <a:endParaRPr lang="en-US" altLang="zh-CN" b="1" dirty="0">
              <a:solidFill>
                <a:srgbClr val="0000FF"/>
              </a:solidFill>
              <a:latin typeface="+mn-ea"/>
              <a:cs typeface="Arial" panose="020B0604020202020204" pitchFamily="34" charset="0"/>
            </a:endParaRPr>
          </a:p>
          <a:p>
            <a:pPr>
              <a:lnSpc>
                <a:spcPct val="150000"/>
              </a:lnSpc>
            </a:pPr>
            <a:r>
              <a:rPr lang="zh-CN" altLang="en-US" b="1" dirty="0">
                <a:solidFill>
                  <a:srgbClr val="0000FF"/>
                </a:solidFill>
                <a:latin typeface="+mn-ea"/>
                <a:cs typeface="Arial" panose="020B0604020202020204" pitchFamily="34" charset="0"/>
              </a:rPr>
              <a:t>戴维</a:t>
            </a:r>
            <a:r>
              <a:rPr lang="en-US" altLang="zh-CN" b="1" dirty="0">
                <a:solidFill>
                  <a:srgbClr val="0000FF"/>
                </a:solidFill>
                <a:latin typeface="+mn-ea"/>
                <a:cs typeface="Arial" panose="020B0604020202020204" pitchFamily="34" charset="0"/>
              </a:rPr>
              <a:t>·</a:t>
            </a:r>
            <a:r>
              <a:rPr lang="zh-CN" altLang="en-US" b="1" dirty="0">
                <a:solidFill>
                  <a:srgbClr val="0000FF"/>
                </a:solidFill>
                <a:latin typeface="+mn-ea"/>
                <a:cs typeface="Arial" panose="020B0604020202020204" pitchFamily="34" charset="0"/>
              </a:rPr>
              <a:t>哈夫曼</a:t>
            </a:r>
            <a:endParaRPr lang="en-US" altLang="zh-CN" b="1" dirty="0">
              <a:latin typeface="+mn-ea"/>
              <a:cs typeface="Arial" panose="020B0604020202020204" pitchFamily="34" charset="0"/>
            </a:endParaRPr>
          </a:p>
          <a:p>
            <a:pPr>
              <a:lnSpc>
                <a:spcPct val="150000"/>
              </a:lnSpc>
            </a:pPr>
            <a:r>
              <a:rPr lang="zh-CN" altLang="en-US" b="1" dirty="0">
                <a:latin typeface="+mn-ea"/>
                <a:cs typeface="Arial" panose="020B0604020202020204" pitchFamily="34" charset="0"/>
              </a:rPr>
              <a:t>美国计算机科学家</a:t>
            </a:r>
            <a:endParaRPr lang="zh-CN" altLang="en-US" b="1" dirty="0">
              <a:latin typeface="+mn-ea"/>
            </a:endParaRPr>
          </a:p>
        </p:txBody>
      </p:sp>
      <p:pic>
        <p:nvPicPr>
          <p:cNvPr id="7" name="图片 6">
            <a:extLst>
              <a:ext uri="{FF2B5EF4-FFF2-40B4-BE49-F238E27FC236}">
                <a16:creationId xmlns:a16="http://schemas.microsoft.com/office/drawing/2014/main" id="{468F5B1D-F24C-4DCC-8DD0-79330F4391A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8864" y="1333573"/>
            <a:ext cx="2289240" cy="3066833"/>
          </a:xfrm>
          <a:prstGeom prst="rect">
            <a:avLst/>
          </a:prstGeom>
          <a:noFill/>
          <a:ln>
            <a:noFill/>
          </a:ln>
        </p:spPr>
      </p:pic>
    </p:spTree>
    <p:custDataLst>
      <p:tags r:id="rId1"/>
    </p:custDataLst>
    <p:extLst>
      <p:ext uri="{BB962C8B-B14F-4D97-AF65-F5344CB8AC3E}">
        <p14:creationId xmlns:p14="http://schemas.microsoft.com/office/powerpoint/2010/main" val="367773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1" hangingPunct="1"/>
            <a:r>
              <a:rPr lang="zh-CN" altLang="en-US" dirty="0"/>
              <a:t>欧拉图</a:t>
            </a:r>
          </a:p>
        </p:txBody>
      </p:sp>
      <p:sp>
        <p:nvSpPr>
          <p:cNvPr id="1403907" name="Rectangle 3"/>
          <p:cNvSpPr>
            <a:spLocks noGrp="1" noChangeArrowheads="1"/>
          </p:cNvSpPr>
          <p:nvPr>
            <p:ph type="body" idx="1"/>
          </p:nvPr>
        </p:nvSpPr>
        <p:spPr>
          <a:xfrm>
            <a:off x="841375" y="1067594"/>
            <a:ext cx="10287000" cy="3505200"/>
          </a:xfrm>
        </p:spPr>
        <p:txBody>
          <a:bodyPr>
            <a:normAutofit/>
          </a:bodyPr>
          <a:lstStyle/>
          <a:p>
            <a:pPr marL="0" indent="0">
              <a:lnSpc>
                <a:spcPct val="170000"/>
              </a:lnSpc>
              <a:spcBef>
                <a:spcPts val="1200"/>
              </a:spcBef>
              <a:buNone/>
            </a:pPr>
            <a:r>
              <a:rPr lang="zh-CN" altLang="en-US" dirty="0">
                <a:solidFill>
                  <a:srgbClr val="C00000"/>
                </a:solidFill>
              </a:rPr>
              <a:t>定义</a:t>
            </a:r>
            <a:r>
              <a:rPr lang="en-US" altLang="zh-CN" dirty="0">
                <a:solidFill>
                  <a:srgbClr val="C00000"/>
                </a:solidFill>
              </a:rPr>
              <a:t>11.2.1 </a:t>
            </a:r>
            <a:r>
              <a:rPr lang="zh-CN" altLang="en-US" dirty="0"/>
              <a:t>设</a:t>
            </a:r>
            <a:r>
              <a:rPr lang="en-US" altLang="zh-CN" dirty="0"/>
              <a:t>G</a:t>
            </a:r>
            <a:r>
              <a:rPr lang="zh-CN" altLang="en-US" dirty="0"/>
              <a:t>是</a:t>
            </a:r>
            <a:r>
              <a:rPr lang="zh-CN" altLang="en-US" dirty="0">
                <a:solidFill>
                  <a:srgbClr val="0000FF"/>
                </a:solidFill>
              </a:rPr>
              <a:t>无孤立结点的图</a:t>
            </a:r>
            <a:r>
              <a:rPr lang="zh-CN" altLang="en-US" dirty="0"/>
              <a:t>，若存在一条通路</a:t>
            </a:r>
            <a:r>
              <a:rPr lang="en-US" altLang="zh-CN" dirty="0"/>
              <a:t>(</a:t>
            </a:r>
            <a:r>
              <a:rPr lang="zh-CN" altLang="en-US" dirty="0"/>
              <a:t>回路</a:t>
            </a:r>
            <a:r>
              <a:rPr lang="en-US" altLang="zh-CN" dirty="0"/>
              <a:t>)</a:t>
            </a:r>
            <a:r>
              <a:rPr lang="zh-CN" altLang="en-US" dirty="0"/>
              <a:t>，</a:t>
            </a:r>
            <a:r>
              <a:rPr lang="zh-CN" altLang="en-US" dirty="0">
                <a:solidFill>
                  <a:srgbClr val="800080"/>
                </a:solidFill>
              </a:rPr>
              <a:t>经过图中每边一次且仅一次</a:t>
            </a:r>
            <a:r>
              <a:rPr lang="zh-CN" altLang="en-US" dirty="0"/>
              <a:t>，则称此通路</a:t>
            </a:r>
            <a:r>
              <a:rPr lang="en-US" altLang="zh-CN" dirty="0"/>
              <a:t>(</a:t>
            </a:r>
            <a:r>
              <a:rPr lang="zh-CN" altLang="en-US" dirty="0"/>
              <a:t>回路</a:t>
            </a:r>
            <a:r>
              <a:rPr lang="en-US" altLang="zh-CN" dirty="0"/>
              <a:t>)</a:t>
            </a:r>
            <a:r>
              <a:rPr lang="zh-CN" altLang="en-US" dirty="0"/>
              <a:t>为该图的一条</a:t>
            </a:r>
            <a:r>
              <a:rPr lang="zh-CN" altLang="en-US" dirty="0">
                <a:solidFill>
                  <a:srgbClr val="FF0000"/>
                </a:solidFill>
              </a:rPr>
              <a:t>欧拉通路</a:t>
            </a:r>
            <a:r>
              <a:rPr lang="en-US" altLang="zh-CN" dirty="0"/>
              <a:t>(</a:t>
            </a:r>
            <a:r>
              <a:rPr lang="zh-CN" altLang="en-US" dirty="0">
                <a:solidFill>
                  <a:srgbClr val="FF0000"/>
                </a:solidFill>
              </a:rPr>
              <a:t>回路</a:t>
            </a:r>
            <a:r>
              <a:rPr lang="en-US" altLang="zh-CN" dirty="0"/>
              <a:t>)(Eulerian Entry/Circuit)</a:t>
            </a:r>
            <a:r>
              <a:rPr lang="zh-CN" altLang="en-US" dirty="0"/>
              <a:t>。具有</a:t>
            </a:r>
            <a:r>
              <a:rPr lang="zh-CN" altLang="en-US" dirty="0">
                <a:solidFill>
                  <a:srgbClr val="00B0F0"/>
                </a:solidFill>
              </a:rPr>
              <a:t>欧拉回路</a:t>
            </a:r>
            <a:r>
              <a:rPr lang="zh-CN" altLang="en-US" dirty="0"/>
              <a:t>的图称为</a:t>
            </a:r>
            <a:r>
              <a:rPr lang="zh-CN" altLang="en-US" dirty="0">
                <a:solidFill>
                  <a:srgbClr val="FF0000"/>
                </a:solidFill>
              </a:rPr>
              <a:t>欧拉图</a:t>
            </a:r>
            <a:r>
              <a:rPr lang="en-US" altLang="zh-CN" dirty="0"/>
              <a:t>(Eulerian Graph)</a:t>
            </a:r>
            <a:r>
              <a:rPr lang="zh-CN" altLang="en-US" dirty="0"/>
              <a:t>。</a:t>
            </a:r>
          </a:p>
          <a:p>
            <a:pPr marL="0" indent="648000">
              <a:lnSpc>
                <a:spcPct val="170000"/>
              </a:lnSpc>
              <a:spcBef>
                <a:spcPts val="1200"/>
              </a:spcBef>
              <a:buNone/>
            </a:pPr>
            <a:r>
              <a:rPr lang="zh-CN" altLang="en-US" dirty="0">
                <a:solidFill>
                  <a:srgbClr val="800080"/>
                </a:solidFill>
              </a:rPr>
              <a:t>规定：</a:t>
            </a:r>
            <a:r>
              <a:rPr lang="zh-CN" altLang="en-US" dirty="0">
                <a:solidFill>
                  <a:srgbClr val="0000FF"/>
                </a:solidFill>
              </a:rPr>
              <a:t>平凡图为欧拉图。</a:t>
            </a:r>
          </a:p>
          <a:p>
            <a:pPr marL="0" indent="648000">
              <a:lnSpc>
                <a:spcPct val="170000"/>
              </a:lnSpc>
              <a:spcBef>
                <a:spcPts val="1200"/>
              </a:spcBef>
              <a:buNone/>
            </a:pPr>
            <a:r>
              <a:rPr lang="zh-CN" altLang="en-US" dirty="0"/>
              <a:t>以上定义既适合无向图，又适合有向图。 </a:t>
            </a:r>
          </a:p>
        </p:txBody>
      </p:sp>
    </p:spTree>
    <p:extLst>
      <p:ext uri="{BB962C8B-B14F-4D97-AF65-F5344CB8AC3E}">
        <p14:creationId xmlns:p14="http://schemas.microsoft.com/office/powerpoint/2010/main" val="15576914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03907">
                                            <p:txEl>
                                              <p:pRg st="0" end="0"/>
                                            </p:txEl>
                                          </p:spTgt>
                                        </p:tgtEl>
                                        <p:attrNameLst>
                                          <p:attrName>style.visibility</p:attrName>
                                        </p:attrNameLst>
                                      </p:cBhvr>
                                      <p:to>
                                        <p:strVal val="visible"/>
                                      </p:to>
                                    </p:set>
                                    <p:anim calcmode="lin" valueType="num">
                                      <p:cBhvr additive="base">
                                        <p:cTn id="7" dur="500" fill="hold"/>
                                        <p:tgtEl>
                                          <p:spTgt spid="14039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039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03907">
                                            <p:txEl>
                                              <p:pRg st="1" end="1"/>
                                            </p:txEl>
                                          </p:spTgt>
                                        </p:tgtEl>
                                        <p:attrNameLst>
                                          <p:attrName>style.visibility</p:attrName>
                                        </p:attrNameLst>
                                      </p:cBhvr>
                                      <p:to>
                                        <p:strVal val="visible"/>
                                      </p:to>
                                    </p:set>
                                    <p:anim calcmode="lin" valueType="num">
                                      <p:cBhvr additive="base">
                                        <p:cTn id="13" dur="500" fill="hold"/>
                                        <p:tgtEl>
                                          <p:spTgt spid="140390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0390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03907">
                                            <p:txEl>
                                              <p:pRg st="2" end="2"/>
                                            </p:txEl>
                                          </p:spTgt>
                                        </p:tgtEl>
                                        <p:attrNameLst>
                                          <p:attrName>style.visibility</p:attrName>
                                        </p:attrNameLst>
                                      </p:cBhvr>
                                      <p:to>
                                        <p:strVal val="visible"/>
                                      </p:to>
                                    </p:set>
                                    <p:anim calcmode="lin" valueType="num">
                                      <p:cBhvr additive="base">
                                        <p:cTn id="19" dur="500" fill="hold"/>
                                        <p:tgtEl>
                                          <p:spTgt spid="140390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0390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907"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zh-CN" altLang="en-US"/>
              <a:t>欧拉通路和欧拉回路的特征</a:t>
            </a:r>
          </a:p>
        </p:txBody>
      </p:sp>
      <p:sp>
        <p:nvSpPr>
          <p:cNvPr id="1404931" name="Rectangle 3"/>
          <p:cNvSpPr>
            <a:spLocks noGrp="1" noChangeArrowheads="1"/>
          </p:cNvSpPr>
          <p:nvPr>
            <p:ph type="body" idx="1"/>
          </p:nvPr>
        </p:nvSpPr>
        <p:spPr>
          <a:xfrm>
            <a:off x="816870" y="1067594"/>
            <a:ext cx="10755156" cy="3732756"/>
          </a:xfrm>
        </p:spPr>
        <p:txBody>
          <a:bodyPr/>
          <a:lstStyle/>
          <a:p>
            <a:pPr marL="576115" indent="-576115">
              <a:lnSpc>
                <a:spcPct val="150000"/>
              </a:lnSpc>
              <a:spcBef>
                <a:spcPts val="600"/>
              </a:spcBef>
              <a:buClr>
                <a:srgbClr val="800080"/>
              </a:buClr>
              <a:buFont typeface="Wingdings" panose="05000000000000000000" pitchFamily="2" charset="2"/>
              <a:buChar char="n"/>
            </a:pPr>
            <a:r>
              <a:rPr lang="zh-CN" altLang="en-US" dirty="0">
                <a:solidFill>
                  <a:srgbClr val="FF0000"/>
                </a:solidFill>
              </a:rPr>
              <a:t>欧拉通路</a:t>
            </a:r>
            <a:r>
              <a:rPr lang="zh-CN" altLang="en-US" dirty="0"/>
              <a:t>是经过</a:t>
            </a:r>
            <a:r>
              <a:rPr lang="zh-CN" altLang="en-US" dirty="0">
                <a:solidFill>
                  <a:srgbClr val="800080"/>
                </a:solidFill>
              </a:rPr>
              <a:t>图中所有边</a:t>
            </a:r>
            <a:r>
              <a:rPr lang="zh-CN" altLang="en-US" dirty="0"/>
              <a:t>的通路中</a:t>
            </a:r>
            <a:r>
              <a:rPr lang="zh-CN" altLang="en-US" dirty="0">
                <a:solidFill>
                  <a:srgbClr val="0000FF"/>
                </a:solidFill>
              </a:rPr>
              <a:t>长度最短的通路</a:t>
            </a:r>
            <a:r>
              <a:rPr lang="zh-CN" altLang="en-US" dirty="0"/>
              <a:t>，即为</a:t>
            </a:r>
            <a:r>
              <a:rPr lang="zh-CN" altLang="en-US" dirty="0">
                <a:solidFill>
                  <a:srgbClr val="FF0000"/>
                </a:solidFill>
              </a:rPr>
              <a:t>通过图中所有边的简单通路</a:t>
            </a:r>
            <a:r>
              <a:rPr lang="zh-CN" altLang="en-US" dirty="0"/>
              <a:t>；</a:t>
            </a:r>
          </a:p>
          <a:p>
            <a:pPr marL="576115" indent="-576115">
              <a:lnSpc>
                <a:spcPct val="150000"/>
              </a:lnSpc>
              <a:spcBef>
                <a:spcPts val="600"/>
              </a:spcBef>
              <a:buClr>
                <a:srgbClr val="800080"/>
              </a:buClr>
              <a:buFont typeface="Wingdings" panose="05000000000000000000" pitchFamily="2" charset="2"/>
              <a:buChar char="n"/>
            </a:pPr>
            <a:r>
              <a:rPr lang="zh-CN" altLang="en-US" dirty="0">
                <a:solidFill>
                  <a:srgbClr val="FF0000"/>
                </a:solidFill>
              </a:rPr>
              <a:t>欧拉回路</a:t>
            </a:r>
            <a:r>
              <a:rPr lang="zh-CN" altLang="en-US" dirty="0"/>
              <a:t>是经过</a:t>
            </a:r>
            <a:r>
              <a:rPr lang="zh-CN" altLang="en-US" dirty="0">
                <a:solidFill>
                  <a:srgbClr val="800080"/>
                </a:solidFill>
              </a:rPr>
              <a:t>图中所有边</a:t>
            </a:r>
            <a:r>
              <a:rPr lang="zh-CN" altLang="en-US" dirty="0"/>
              <a:t>的回路中</a:t>
            </a:r>
            <a:r>
              <a:rPr lang="zh-CN" altLang="en-US" dirty="0">
                <a:solidFill>
                  <a:srgbClr val="0000FF"/>
                </a:solidFill>
              </a:rPr>
              <a:t>长度最短的回路</a:t>
            </a:r>
            <a:r>
              <a:rPr lang="zh-CN" altLang="en-US" dirty="0"/>
              <a:t>，即为</a:t>
            </a:r>
            <a:r>
              <a:rPr lang="zh-CN" altLang="en-US" dirty="0">
                <a:solidFill>
                  <a:srgbClr val="FF0000"/>
                </a:solidFill>
              </a:rPr>
              <a:t>通过图中所有边的简单回路</a:t>
            </a:r>
            <a:r>
              <a:rPr lang="zh-CN" altLang="en-US" dirty="0"/>
              <a:t>。</a:t>
            </a:r>
          </a:p>
          <a:p>
            <a:pPr marL="576115" indent="-576115">
              <a:lnSpc>
                <a:spcPct val="150000"/>
              </a:lnSpc>
              <a:spcBef>
                <a:spcPts val="600"/>
              </a:spcBef>
              <a:buClr>
                <a:srgbClr val="800080"/>
              </a:buClr>
              <a:buFont typeface="Wingdings" panose="05000000000000000000" pitchFamily="2" charset="2"/>
              <a:buChar char="n"/>
            </a:pPr>
            <a:r>
              <a:rPr lang="zh-CN" altLang="en-US" dirty="0"/>
              <a:t>如果仅用边来描述，</a:t>
            </a:r>
            <a:r>
              <a:rPr lang="zh-CN" altLang="en-US" dirty="0">
                <a:solidFill>
                  <a:schemeClr val="tx1"/>
                </a:solidFill>
              </a:rPr>
              <a:t>欧拉通路和欧拉回路就是图中</a:t>
            </a:r>
            <a:r>
              <a:rPr lang="zh-CN" altLang="en-US" dirty="0">
                <a:solidFill>
                  <a:srgbClr val="FF0000"/>
                </a:solidFill>
              </a:rPr>
              <a:t>所有边的一种全排列</a:t>
            </a:r>
            <a:r>
              <a:rPr lang="zh-CN" altLang="en-US" dirty="0"/>
              <a:t>。</a:t>
            </a:r>
            <a:endParaRPr lang="en-US" altLang="zh-CN" dirty="0"/>
          </a:p>
        </p:txBody>
      </p:sp>
      <p:sp>
        <p:nvSpPr>
          <p:cNvPr id="4" name="Text Box 371">
            <a:extLst>
              <a:ext uri="{FF2B5EF4-FFF2-40B4-BE49-F238E27FC236}">
                <a16:creationId xmlns:a16="http://schemas.microsoft.com/office/drawing/2014/main" id="{4B557609-F5EF-47BA-9936-8B75182FAF9A}"/>
              </a:ext>
            </a:extLst>
          </p:cNvPr>
          <p:cNvSpPr txBox="1">
            <a:spLocks noChangeArrowheads="1"/>
          </p:cNvSpPr>
          <p:nvPr/>
        </p:nvSpPr>
        <p:spPr bwMode="auto">
          <a:xfrm>
            <a:off x="1793875" y="4194842"/>
            <a:ext cx="8610600" cy="2396297"/>
          </a:xfrm>
          <a:prstGeom prst="rect">
            <a:avLst/>
          </a:prstGeom>
          <a:solidFill>
            <a:sysClr val="window" lastClr="FFFFFF">
              <a:lumMod val="85000"/>
              <a:lumOff val="0"/>
            </a:sysClr>
          </a:solidFill>
          <a:ln w="9525">
            <a:solidFill>
              <a:srgbClr val="000000"/>
            </a:solidFill>
            <a:miter lim="800000"/>
            <a:headEnd/>
            <a:tailEnd/>
          </a:ln>
        </p:spPr>
        <p:txBody>
          <a:bodyPr rot="0" vert="horz" wrap="square" lIns="91440" tIns="45720" rIns="91440" bIns="45720" anchor="t" anchorCtr="0" upright="1">
            <a:spAutoFit/>
          </a:bodyPr>
          <a:lstStyle/>
          <a:p>
            <a:pPr algn="just">
              <a:lnSpc>
                <a:spcPct val="150000"/>
              </a:lnSpc>
              <a:spcBef>
                <a:spcPts val="600"/>
              </a:spcBef>
            </a:pPr>
            <a:r>
              <a:rPr lang="zh-CN" b="1" kern="100" dirty="0">
                <a:solidFill>
                  <a:srgbClr val="7030A0"/>
                </a:solidFill>
                <a:effectLst/>
                <a:cs typeface="宋体" panose="02010600030101010101" pitchFamily="2" charset="-122"/>
              </a:rPr>
              <a:t>解题小贴士</a:t>
            </a:r>
            <a:r>
              <a:rPr lang="en-US" altLang="zh-CN" b="1" kern="100" dirty="0">
                <a:solidFill>
                  <a:srgbClr val="7030A0"/>
                </a:solidFill>
                <a:effectLst/>
                <a:cs typeface="宋体" panose="02010600030101010101" pitchFamily="2" charset="-122"/>
              </a:rPr>
              <a:t>——</a:t>
            </a:r>
            <a:r>
              <a:rPr lang="zh-CN" b="1" kern="100" dirty="0">
                <a:solidFill>
                  <a:srgbClr val="7030A0"/>
                </a:solidFill>
                <a:effectLst/>
                <a:cs typeface="宋体" panose="02010600030101010101" pitchFamily="2" charset="-122"/>
              </a:rPr>
              <a:t>欧拉图的判断</a:t>
            </a:r>
            <a:r>
              <a:rPr lang="en-US" b="1" kern="100" dirty="0">
                <a:solidFill>
                  <a:srgbClr val="7030A0"/>
                </a:solidFill>
                <a:effectLst/>
                <a:cs typeface="宋体" panose="02010600030101010101" pitchFamily="2" charset="-122"/>
              </a:rPr>
              <a:t>1</a:t>
            </a:r>
            <a:endParaRPr lang="zh-CN" b="1" kern="100" dirty="0">
              <a:solidFill>
                <a:srgbClr val="7030A0"/>
              </a:solidFill>
              <a:effectLst/>
              <a:cs typeface="宋体" panose="02010600030101010101" pitchFamily="2" charset="-122"/>
            </a:endParaRPr>
          </a:p>
          <a:p>
            <a:pPr indent="648000" algn="just">
              <a:lnSpc>
                <a:spcPct val="150000"/>
              </a:lnSpc>
              <a:spcBef>
                <a:spcPts val="600"/>
              </a:spcBef>
            </a:pPr>
            <a:r>
              <a:rPr lang="zh-CN" b="1" kern="100" dirty="0">
                <a:effectLst/>
                <a:cs typeface="宋体" panose="02010600030101010101" pitchFamily="2" charset="-122"/>
              </a:rPr>
              <a:t>找到一条经过图中</a:t>
            </a:r>
            <a:r>
              <a:rPr lang="zh-CN" b="1" kern="100" dirty="0">
                <a:solidFill>
                  <a:srgbClr val="C00000"/>
                </a:solidFill>
                <a:effectLst/>
                <a:cs typeface="宋体" panose="02010600030101010101" pitchFamily="2" charset="-122"/>
              </a:rPr>
              <a:t>每边一次且仅一次</a:t>
            </a:r>
            <a:r>
              <a:rPr lang="zh-CN" b="1" kern="100" dirty="0">
                <a:effectLst/>
                <a:cs typeface="宋体" panose="02010600030101010101" pitchFamily="2" charset="-122"/>
              </a:rPr>
              <a:t>的通路（回路），则该图存在欧拉通路（回路）。</a:t>
            </a:r>
          </a:p>
          <a:p>
            <a:pPr indent="648000" algn="just">
              <a:lnSpc>
                <a:spcPct val="150000"/>
              </a:lnSpc>
              <a:spcBef>
                <a:spcPts val="600"/>
              </a:spcBef>
            </a:pPr>
            <a:r>
              <a:rPr lang="zh-CN" b="1" kern="100" dirty="0">
                <a:effectLst/>
                <a:cs typeface="宋体" panose="02010600030101010101" pitchFamily="2" charset="-122"/>
              </a:rPr>
              <a:t>有欧拉回路的图为欧拉图。</a:t>
            </a:r>
          </a:p>
        </p:txBody>
      </p:sp>
    </p:spTree>
    <p:extLst>
      <p:ext uri="{BB962C8B-B14F-4D97-AF65-F5344CB8AC3E}">
        <p14:creationId xmlns:p14="http://schemas.microsoft.com/office/powerpoint/2010/main" val="40937969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04931">
                                            <p:txEl>
                                              <p:pRg st="0" end="0"/>
                                            </p:txEl>
                                          </p:spTgt>
                                        </p:tgtEl>
                                        <p:attrNameLst>
                                          <p:attrName>style.visibility</p:attrName>
                                        </p:attrNameLst>
                                      </p:cBhvr>
                                      <p:to>
                                        <p:strVal val="visible"/>
                                      </p:to>
                                    </p:set>
                                    <p:anim calcmode="lin" valueType="num">
                                      <p:cBhvr additive="base">
                                        <p:cTn id="7" dur="500" fill="hold"/>
                                        <p:tgtEl>
                                          <p:spTgt spid="14049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049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04931">
                                            <p:txEl>
                                              <p:pRg st="1" end="1"/>
                                            </p:txEl>
                                          </p:spTgt>
                                        </p:tgtEl>
                                        <p:attrNameLst>
                                          <p:attrName>style.visibility</p:attrName>
                                        </p:attrNameLst>
                                      </p:cBhvr>
                                      <p:to>
                                        <p:strVal val="visible"/>
                                      </p:to>
                                    </p:set>
                                    <p:anim calcmode="lin" valueType="num">
                                      <p:cBhvr additive="base">
                                        <p:cTn id="13" dur="500" fill="hold"/>
                                        <p:tgtEl>
                                          <p:spTgt spid="140493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049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04931">
                                            <p:txEl>
                                              <p:pRg st="2" end="2"/>
                                            </p:txEl>
                                          </p:spTgt>
                                        </p:tgtEl>
                                        <p:attrNameLst>
                                          <p:attrName>style.visibility</p:attrName>
                                        </p:attrNameLst>
                                      </p:cBhvr>
                                      <p:to>
                                        <p:strVal val="visible"/>
                                      </p:to>
                                    </p:set>
                                    <p:anim calcmode="lin" valueType="num">
                                      <p:cBhvr additive="base">
                                        <p:cTn id="19" dur="500" fill="hold"/>
                                        <p:tgtEl>
                                          <p:spTgt spid="140493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049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4931" grpId="0" build="p"/>
      <p:bldP spid="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zh-CN" altLang="en-US" dirty="0"/>
              <a:t>例</a:t>
            </a:r>
            <a:r>
              <a:rPr lang="en-US" altLang="zh-CN" dirty="0"/>
              <a:t>7.19</a:t>
            </a:r>
            <a:endParaRPr lang="zh-CN" altLang="en-US" dirty="0"/>
          </a:p>
        </p:txBody>
      </p:sp>
      <p:sp>
        <p:nvSpPr>
          <p:cNvPr id="1380355" name="Rectangle 3"/>
          <p:cNvSpPr>
            <a:spLocks noGrp="1" noChangeArrowheads="1"/>
          </p:cNvSpPr>
          <p:nvPr>
            <p:ph type="body" idx="1"/>
          </p:nvPr>
        </p:nvSpPr>
        <p:spPr>
          <a:xfrm>
            <a:off x="816871" y="1067594"/>
            <a:ext cx="10755154" cy="583183"/>
          </a:xfrm>
        </p:spPr>
        <p:txBody>
          <a:bodyPr/>
          <a:lstStyle/>
          <a:p>
            <a:pPr marL="0" indent="0" eaLnBrk="1" hangingPunct="1">
              <a:buNone/>
            </a:pPr>
            <a:r>
              <a:rPr lang="zh-CN" altLang="en-US" dirty="0"/>
              <a:t>判断下面的图中，是否是欧拉图？是否存在欧拉通路？ </a:t>
            </a:r>
          </a:p>
        </p:txBody>
      </p:sp>
      <p:sp>
        <p:nvSpPr>
          <p:cNvPr id="1380442" name="AutoShape 90"/>
          <p:cNvSpPr>
            <a:spLocks noChangeArrowheads="1"/>
          </p:cNvSpPr>
          <p:nvPr/>
        </p:nvSpPr>
        <p:spPr bwMode="auto">
          <a:xfrm>
            <a:off x="1489597" y="5254419"/>
            <a:ext cx="1725350" cy="1248289"/>
          </a:xfrm>
          <a:prstGeom prst="wedgeRectCallout">
            <a:avLst>
              <a:gd name="adj1" fmla="val 257"/>
              <a:gd name="adj2" fmla="val -79475"/>
            </a:avLst>
          </a:prstGeom>
          <a:solidFill>
            <a:srgbClr val="FFFF66"/>
          </a:solidFill>
          <a:ln w="12700" algn="ctr">
            <a:solidFill>
              <a:srgbClr val="003300"/>
            </a:solidFill>
            <a:miter lim="800000"/>
            <a:headEnd/>
            <a:tailEnd/>
          </a:ln>
        </p:spPr>
        <p:txBody>
          <a:bodyPr anchor="ct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lnSpc>
                <a:spcPct val="150000"/>
              </a:lnSpc>
            </a:pPr>
            <a:r>
              <a:rPr lang="zh-CN" altLang="en-US" b="1" dirty="0">
                <a:solidFill>
                  <a:srgbClr val="0000FF"/>
                </a:solidFill>
                <a:latin typeface="+mn-lt"/>
                <a:ea typeface="+mn-ea"/>
              </a:rPr>
              <a:t>欧拉图</a:t>
            </a:r>
            <a:r>
              <a:rPr lang="zh-CN" altLang="en-US" dirty="0">
                <a:latin typeface="+mn-lt"/>
                <a:ea typeface="+mn-ea"/>
              </a:rPr>
              <a:t> </a:t>
            </a:r>
          </a:p>
        </p:txBody>
      </p:sp>
      <p:sp>
        <p:nvSpPr>
          <p:cNvPr id="1380444" name="AutoShape 92"/>
          <p:cNvSpPr>
            <a:spLocks noChangeArrowheads="1"/>
          </p:cNvSpPr>
          <p:nvPr/>
        </p:nvSpPr>
        <p:spPr bwMode="auto">
          <a:xfrm>
            <a:off x="4278337" y="5254419"/>
            <a:ext cx="3645464" cy="1248289"/>
          </a:xfrm>
          <a:prstGeom prst="wedgeRectCallout">
            <a:avLst>
              <a:gd name="adj1" fmla="val -292"/>
              <a:gd name="adj2" fmla="val -74430"/>
            </a:avLst>
          </a:prstGeom>
          <a:solidFill>
            <a:srgbClr val="FFFF66"/>
          </a:solidFill>
          <a:ln w="12700" algn="ctr">
            <a:solidFill>
              <a:srgbClr val="003300"/>
            </a:solidFill>
            <a:miter lim="800000"/>
            <a:headEnd/>
            <a:tailEnd/>
          </a:ln>
        </p:spPr>
        <p:txBody>
          <a:bodyPr anchor="ct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lnSpc>
                <a:spcPct val="150000"/>
              </a:lnSpc>
            </a:pPr>
            <a:r>
              <a:rPr lang="zh-CN" altLang="en-US" b="1" dirty="0">
                <a:solidFill>
                  <a:srgbClr val="0000FF"/>
                </a:solidFill>
                <a:latin typeface="+mn-lt"/>
                <a:ea typeface="+mn-ea"/>
              </a:rPr>
              <a:t>不是欧拉图</a:t>
            </a:r>
            <a:endParaRPr lang="en-US" altLang="zh-CN" b="1" dirty="0">
              <a:solidFill>
                <a:srgbClr val="0000FF"/>
              </a:solidFill>
              <a:latin typeface="+mn-lt"/>
              <a:ea typeface="+mn-ea"/>
            </a:endParaRPr>
          </a:p>
          <a:p>
            <a:pPr algn="ctr" eaLnBrk="1" hangingPunct="1">
              <a:lnSpc>
                <a:spcPct val="150000"/>
              </a:lnSpc>
            </a:pPr>
            <a:r>
              <a:rPr lang="zh-CN" altLang="en-US" b="1" dirty="0">
                <a:solidFill>
                  <a:srgbClr val="0000FF"/>
                </a:solidFill>
                <a:latin typeface="+mn-lt"/>
                <a:ea typeface="+mn-ea"/>
              </a:rPr>
              <a:t>但存在欧拉通路</a:t>
            </a:r>
            <a:r>
              <a:rPr lang="zh-CN" altLang="en-US" dirty="0">
                <a:solidFill>
                  <a:srgbClr val="0000FF"/>
                </a:solidFill>
                <a:latin typeface="+mn-lt"/>
                <a:ea typeface="+mn-ea"/>
              </a:rPr>
              <a:t> </a:t>
            </a:r>
          </a:p>
        </p:txBody>
      </p:sp>
      <p:sp>
        <p:nvSpPr>
          <p:cNvPr id="1380445" name="AutoShape 93"/>
          <p:cNvSpPr>
            <a:spLocks noChangeArrowheads="1"/>
          </p:cNvSpPr>
          <p:nvPr/>
        </p:nvSpPr>
        <p:spPr bwMode="auto">
          <a:xfrm>
            <a:off x="8499998" y="5254419"/>
            <a:ext cx="2784854" cy="1248289"/>
          </a:xfrm>
          <a:prstGeom prst="wedgeRectCallout">
            <a:avLst>
              <a:gd name="adj1" fmla="val -6969"/>
              <a:gd name="adj2" fmla="val -82163"/>
            </a:avLst>
          </a:prstGeom>
          <a:solidFill>
            <a:srgbClr val="FFFF66"/>
          </a:solidFill>
          <a:ln w="12700" algn="ctr">
            <a:solidFill>
              <a:srgbClr val="003300"/>
            </a:solidFill>
            <a:miter lim="800000"/>
            <a:headEnd/>
            <a:tailEnd/>
          </a:ln>
        </p:spPr>
        <p:txBody>
          <a:bodyPr anchor="ct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lnSpc>
                <a:spcPct val="150000"/>
              </a:lnSpc>
            </a:pPr>
            <a:r>
              <a:rPr lang="zh-CN" altLang="en-US" b="1" dirty="0">
                <a:solidFill>
                  <a:srgbClr val="0000FF"/>
                </a:solidFill>
                <a:latin typeface="+mn-lt"/>
                <a:ea typeface="+mn-ea"/>
              </a:rPr>
              <a:t>不存在</a:t>
            </a:r>
            <a:endParaRPr lang="en-US" altLang="zh-CN" b="1" dirty="0">
              <a:solidFill>
                <a:srgbClr val="0000FF"/>
              </a:solidFill>
              <a:latin typeface="+mn-lt"/>
              <a:ea typeface="+mn-ea"/>
            </a:endParaRPr>
          </a:p>
          <a:p>
            <a:pPr algn="ctr" eaLnBrk="1" hangingPunct="1">
              <a:lnSpc>
                <a:spcPct val="150000"/>
              </a:lnSpc>
            </a:pPr>
            <a:r>
              <a:rPr lang="zh-CN" altLang="en-US" b="1" dirty="0">
                <a:solidFill>
                  <a:srgbClr val="0000FF"/>
                </a:solidFill>
                <a:latin typeface="+mn-lt"/>
                <a:ea typeface="+mn-ea"/>
              </a:rPr>
              <a:t>欧拉通路</a:t>
            </a:r>
            <a:r>
              <a:rPr lang="zh-CN" altLang="en-US" dirty="0">
                <a:solidFill>
                  <a:srgbClr val="0000FF"/>
                </a:solidFill>
                <a:latin typeface="+mn-lt"/>
                <a:ea typeface="+mn-ea"/>
              </a:rPr>
              <a:t> </a:t>
            </a:r>
          </a:p>
        </p:txBody>
      </p:sp>
      <p:grpSp>
        <p:nvGrpSpPr>
          <p:cNvPr id="2" name="组合 1"/>
          <p:cNvGrpSpPr/>
          <p:nvPr/>
        </p:nvGrpSpPr>
        <p:grpSpPr>
          <a:xfrm>
            <a:off x="1201498" y="2058194"/>
            <a:ext cx="9795355" cy="2592346"/>
            <a:chOff x="899592" y="1995686"/>
            <a:chExt cx="7344816" cy="1943810"/>
          </a:xfrm>
        </p:grpSpPr>
        <p:sp>
          <p:nvSpPr>
            <p:cNvPr id="99" name="Text Box 10"/>
            <p:cNvSpPr txBox="1">
              <a:spLocks noChangeAspect="1" noChangeArrowheads="1"/>
            </p:cNvSpPr>
            <p:nvPr/>
          </p:nvSpPr>
          <p:spPr bwMode="auto">
            <a:xfrm>
              <a:off x="7962900" y="322758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3</a:t>
              </a:r>
              <a:endParaRPr lang="en-US" altLang="zh-CN" b="1">
                <a:latin typeface="+mn-lt"/>
                <a:ea typeface="+mn-ea"/>
                <a:cs typeface="Times New Roman" panose="02020603050405020304" pitchFamily="18" charset="0"/>
              </a:endParaRPr>
            </a:p>
          </p:txBody>
        </p:sp>
        <p:sp>
          <p:nvSpPr>
            <p:cNvPr id="100" name="Text Box 11"/>
            <p:cNvSpPr txBox="1">
              <a:spLocks noChangeAspect="1" noChangeArrowheads="1"/>
            </p:cNvSpPr>
            <p:nvPr/>
          </p:nvSpPr>
          <p:spPr bwMode="auto">
            <a:xfrm>
              <a:off x="6482830" y="20381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1</a:t>
              </a:r>
              <a:endParaRPr lang="en-US" altLang="zh-CN" b="1">
                <a:latin typeface="+mn-lt"/>
                <a:ea typeface="+mn-ea"/>
                <a:cs typeface="Times New Roman" panose="02020603050405020304" pitchFamily="18" charset="0"/>
              </a:endParaRPr>
            </a:p>
          </p:txBody>
        </p:sp>
        <p:sp>
          <p:nvSpPr>
            <p:cNvPr id="107" name="Text Box 18"/>
            <p:cNvSpPr txBox="1">
              <a:spLocks noChangeAspect="1" noChangeArrowheads="1"/>
            </p:cNvSpPr>
            <p:nvPr/>
          </p:nvSpPr>
          <p:spPr bwMode="auto">
            <a:xfrm>
              <a:off x="6554788" y="32700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2</a:t>
              </a:r>
              <a:endParaRPr lang="en-US" altLang="zh-CN" b="1">
                <a:latin typeface="+mn-lt"/>
                <a:ea typeface="+mn-ea"/>
                <a:cs typeface="Times New Roman" panose="02020603050405020304" pitchFamily="18" charset="0"/>
              </a:endParaRPr>
            </a:p>
          </p:txBody>
        </p:sp>
        <p:sp>
          <p:nvSpPr>
            <p:cNvPr id="108" name="Text Box 19"/>
            <p:cNvSpPr txBox="1">
              <a:spLocks noChangeAspect="1" noChangeArrowheads="1"/>
            </p:cNvSpPr>
            <p:nvPr/>
          </p:nvSpPr>
          <p:spPr bwMode="auto">
            <a:xfrm>
              <a:off x="7962900" y="199568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4</a:t>
              </a:r>
              <a:endParaRPr lang="en-US" altLang="zh-CN" b="1">
                <a:latin typeface="+mn-lt"/>
                <a:ea typeface="+mn-ea"/>
                <a:cs typeface="Times New Roman" panose="02020603050405020304" pitchFamily="18" charset="0"/>
              </a:endParaRPr>
            </a:p>
          </p:txBody>
        </p:sp>
        <p:sp>
          <p:nvSpPr>
            <p:cNvPr id="114" name="Text Box 25"/>
            <p:cNvSpPr txBox="1">
              <a:spLocks noChangeAspect="1" noChangeArrowheads="1"/>
            </p:cNvSpPr>
            <p:nvPr/>
          </p:nvSpPr>
          <p:spPr bwMode="auto">
            <a:xfrm>
              <a:off x="2379663" y="32700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3</a:t>
              </a:r>
              <a:endParaRPr lang="en-US" altLang="zh-CN" b="1">
                <a:latin typeface="+mn-lt"/>
                <a:ea typeface="+mn-ea"/>
                <a:cs typeface="Times New Roman" panose="02020603050405020304" pitchFamily="18" charset="0"/>
              </a:endParaRPr>
            </a:p>
          </p:txBody>
        </p:sp>
        <p:sp>
          <p:nvSpPr>
            <p:cNvPr id="115" name="Text Box 26"/>
            <p:cNvSpPr txBox="1">
              <a:spLocks noChangeAspect="1" noChangeArrowheads="1"/>
            </p:cNvSpPr>
            <p:nvPr/>
          </p:nvSpPr>
          <p:spPr bwMode="auto">
            <a:xfrm>
              <a:off x="899592" y="20381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1</a:t>
              </a:r>
              <a:endParaRPr lang="en-US" altLang="zh-CN" b="1" dirty="0">
                <a:latin typeface="+mn-lt"/>
                <a:ea typeface="+mn-ea"/>
                <a:cs typeface="Times New Roman" panose="02020603050405020304" pitchFamily="18" charset="0"/>
              </a:endParaRPr>
            </a:p>
          </p:txBody>
        </p:sp>
        <p:sp>
          <p:nvSpPr>
            <p:cNvPr id="120" name="Text Box 31"/>
            <p:cNvSpPr txBox="1">
              <a:spLocks noChangeAspect="1" noChangeArrowheads="1"/>
            </p:cNvSpPr>
            <p:nvPr/>
          </p:nvSpPr>
          <p:spPr bwMode="auto">
            <a:xfrm>
              <a:off x="971550" y="32700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2</a:t>
              </a:r>
              <a:endParaRPr lang="en-US" altLang="zh-CN" b="1" dirty="0">
                <a:latin typeface="+mn-lt"/>
                <a:ea typeface="+mn-ea"/>
                <a:cs typeface="Times New Roman" panose="02020603050405020304" pitchFamily="18" charset="0"/>
              </a:endParaRPr>
            </a:p>
          </p:txBody>
        </p:sp>
        <p:sp>
          <p:nvSpPr>
            <p:cNvPr id="121" name="Text Box 32"/>
            <p:cNvSpPr txBox="1">
              <a:spLocks noChangeAspect="1" noChangeArrowheads="1"/>
            </p:cNvSpPr>
            <p:nvPr/>
          </p:nvSpPr>
          <p:spPr bwMode="auto">
            <a:xfrm>
              <a:off x="2379663" y="20381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4</a:t>
              </a:r>
              <a:endParaRPr lang="en-US" altLang="zh-CN" b="1">
                <a:latin typeface="+mn-lt"/>
                <a:ea typeface="+mn-ea"/>
                <a:cs typeface="Times New Roman" panose="02020603050405020304" pitchFamily="18" charset="0"/>
              </a:endParaRPr>
            </a:p>
          </p:txBody>
        </p:sp>
        <p:sp>
          <p:nvSpPr>
            <p:cNvPr id="127" name="Text Box 38"/>
            <p:cNvSpPr txBox="1">
              <a:spLocks noChangeAspect="1" noChangeArrowheads="1"/>
            </p:cNvSpPr>
            <p:nvPr/>
          </p:nvSpPr>
          <p:spPr bwMode="auto">
            <a:xfrm>
              <a:off x="5170488" y="32700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3</a:t>
              </a:r>
              <a:endParaRPr lang="en-US" altLang="zh-CN" b="1">
                <a:latin typeface="+mn-lt"/>
                <a:ea typeface="+mn-ea"/>
                <a:cs typeface="Times New Roman" panose="02020603050405020304" pitchFamily="18" charset="0"/>
              </a:endParaRPr>
            </a:p>
          </p:txBody>
        </p:sp>
        <p:sp>
          <p:nvSpPr>
            <p:cNvPr id="128" name="Text Box 39"/>
            <p:cNvSpPr txBox="1">
              <a:spLocks noChangeAspect="1" noChangeArrowheads="1"/>
            </p:cNvSpPr>
            <p:nvPr/>
          </p:nvSpPr>
          <p:spPr bwMode="auto">
            <a:xfrm>
              <a:off x="3692005" y="20381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1</a:t>
              </a:r>
              <a:endParaRPr lang="en-US" altLang="zh-CN" b="1">
                <a:latin typeface="+mn-lt"/>
                <a:ea typeface="+mn-ea"/>
                <a:cs typeface="Times New Roman" panose="02020603050405020304" pitchFamily="18" charset="0"/>
              </a:endParaRPr>
            </a:p>
          </p:txBody>
        </p:sp>
        <p:sp>
          <p:nvSpPr>
            <p:cNvPr id="134" name="Text Box 45"/>
            <p:cNvSpPr txBox="1">
              <a:spLocks noChangeAspect="1" noChangeArrowheads="1"/>
            </p:cNvSpPr>
            <p:nvPr/>
          </p:nvSpPr>
          <p:spPr bwMode="auto">
            <a:xfrm>
              <a:off x="3763963" y="32700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2</a:t>
              </a:r>
              <a:endParaRPr lang="en-US" altLang="zh-CN" b="1">
                <a:latin typeface="+mn-lt"/>
                <a:ea typeface="+mn-ea"/>
                <a:cs typeface="Times New Roman" panose="02020603050405020304" pitchFamily="18" charset="0"/>
              </a:endParaRPr>
            </a:p>
          </p:txBody>
        </p:sp>
        <p:sp>
          <p:nvSpPr>
            <p:cNvPr id="135" name="Text Box 46"/>
            <p:cNvSpPr txBox="1">
              <a:spLocks noChangeAspect="1" noChangeArrowheads="1"/>
            </p:cNvSpPr>
            <p:nvPr/>
          </p:nvSpPr>
          <p:spPr bwMode="auto">
            <a:xfrm>
              <a:off x="5170488" y="20381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4</a:t>
              </a:r>
              <a:endParaRPr lang="en-US" altLang="zh-CN" b="1">
                <a:latin typeface="+mn-lt"/>
                <a:ea typeface="+mn-ea"/>
                <a:cs typeface="Times New Roman" panose="02020603050405020304" pitchFamily="18" charset="0"/>
              </a:endParaRPr>
            </a:p>
          </p:txBody>
        </p:sp>
        <p:sp>
          <p:nvSpPr>
            <p:cNvPr id="95" name="Line 6"/>
            <p:cNvSpPr>
              <a:spLocks noChangeAspect="1" noChangeShapeType="1"/>
            </p:cNvSpPr>
            <p:nvPr/>
          </p:nvSpPr>
          <p:spPr bwMode="auto">
            <a:xfrm>
              <a:off x="6862763" y="2383036"/>
              <a:ext cx="1027113" cy="0"/>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96" name="Line 7"/>
            <p:cNvSpPr>
              <a:spLocks noChangeAspect="1" noChangeShapeType="1"/>
            </p:cNvSpPr>
            <p:nvPr/>
          </p:nvSpPr>
          <p:spPr bwMode="auto">
            <a:xfrm>
              <a:off x="6813550" y="2422724"/>
              <a:ext cx="0" cy="823913"/>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97" name="Line 8"/>
            <p:cNvSpPr>
              <a:spLocks noChangeAspect="1" noChangeShapeType="1"/>
            </p:cNvSpPr>
            <p:nvPr/>
          </p:nvSpPr>
          <p:spPr bwMode="auto">
            <a:xfrm>
              <a:off x="6862763" y="3292674"/>
              <a:ext cx="1027113" cy="0"/>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98" name="Line 9"/>
            <p:cNvSpPr>
              <a:spLocks noChangeAspect="1" noChangeShapeType="1"/>
            </p:cNvSpPr>
            <p:nvPr/>
          </p:nvSpPr>
          <p:spPr bwMode="auto">
            <a:xfrm flipH="1">
              <a:off x="7939088" y="2422724"/>
              <a:ext cx="0" cy="823913"/>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05" name="Line 16"/>
            <p:cNvSpPr>
              <a:spLocks noChangeShapeType="1"/>
            </p:cNvSpPr>
            <p:nvPr/>
          </p:nvSpPr>
          <p:spPr bwMode="auto">
            <a:xfrm flipH="1">
              <a:off x="6856412" y="2422723"/>
              <a:ext cx="1080000" cy="864000"/>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06" name="Line 17"/>
            <p:cNvSpPr>
              <a:spLocks noChangeAspect="1" noChangeShapeType="1"/>
            </p:cNvSpPr>
            <p:nvPr/>
          </p:nvSpPr>
          <p:spPr bwMode="auto">
            <a:xfrm>
              <a:off x="6856413" y="2422724"/>
              <a:ext cx="1046163" cy="835025"/>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09" name="Text Box 20"/>
            <p:cNvSpPr txBox="1">
              <a:spLocks noChangeAspect="1" noChangeArrowheads="1"/>
            </p:cNvSpPr>
            <p:nvPr/>
          </p:nvSpPr>
          <p:spPr bwMode="auto">
            <a:xfrm>
              <a:off x="7180262" y="3662561"/>
              <a:ext cx="465427"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solidFill>
                    <a:srgbClr val="800080"/>
                  </a:solidFill>
                  <a:latin typeface="+mn-lt"/>
                  <a:ea typeface="+mn-ea"/>
                  <a:cs typeface="Times New Roman" panose="02020603050405020304" pitchFamily="18" charset="0"/>
                </a:rPr>
                <a:t>(c)</a:t>
              </a:r>
            </a:p>
          </p:txBody>
        </p:sp>
        <p:sp>
          <p:nvSpPr>
            <p:cNvPr id="110" name="Line 21"/>
            <p:cNvSpPr>
              <a:spLocks noChangeAspect="1" noChangeShapeType="1"/>
            </p:cNvSpPr>
            <p:nvPr/>
          </p:nvSpPr>
          <p:spPr bwMode="auto">
            <a:xfrm>
              <a:off x="1276350" y="2383036"/>
              <a:ext cx="1030288" cy="0"/>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1" name="Line 22"/>
            <p:cNvSpPr>
              <a:spLocks noChangeAspect="1" noChangeShapeType="1"/>
            </p:cNvSpPr>
            <p:nvPr/>
          </p:nvSpPr>
          <p:spPr bwMode="auto">
            <a:xfrm>
              <a:off x="1230313" y="2422724"/>
              <a:ext cx="0" cy="823913"/>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2" name="Line 23"/>
            <p:cNvSpPr>
              <a:spLocks noChangeAspect="1" noChangeShapeType="1"/>
            </p:cNvSpPr>
            <p:nvPr/>
          </p:nvSpPr>
          <p:spPr bwMode="auto">
            <a:xfrm>
              <a:off x="1276350" y="3292674"/>
              <a:ext cx="1030288" cy="0"/>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3" name="Line 24"/>
            <p:cNvSpPr>
              <a:spLocks noChangeAspect="1" noChangeShapeType="1"/>
            </p:cNvSpPr>
            <p:nvPr/>
          </p:nvSpPr>
          <p:spPr bwMode="auto">
            <a:xfrm flipH="1">
              <a:off x="2354263" y="2422724"/>
              <a:ext cx="0" cy="823913"/>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2" name="Text Box 33"/>
            <p:cNvSpPr txBox="1">
              <a:spLocks noChangeAspect="1" noChangeArrowheads="1"/>
            </p:cNvSpPr>
            <p:nvPr/>
          </p:nvSpPr>
          <p:spPr bwMode="auto">
            <a:xfrm>
              <a:off x="1583647" y="3662561"/>
              <a:ext cx="465427"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800080"/>
                  </a:solidFill>
                  <a:latin typeface="+mn-lt"/>
                  <a:ea typeface="+mn-ea"/>
                  <a:cs typeface="Times New Roman" panose="02020603050405020304" pitchFamily="18" charset="0"/>
                </a:rPr>
                <a:t>(a)</a:t>
              </a:r>
            </a:p>
          </p:txBody>
        </p:sp>
        <p:sp>
          <p:nvSpPr>
            <p:cNvPr id="123" name="Line 34"/>
            <p:cNvSpPr>
              <a:spLocks noChangeAspect="1" noChangeShapeType="1"/>
            </p:cNvSpPr>
            <p:nvPr/>
          </p:nvSpPr>
          <p:spPr bwMode="auto">
            <a:xfrm>
              <a:off x="4070350" y="2383036"/>
              <a:ext cx="1028700" cy="0"/>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4" name="Line 35"/>
            <p:cNvSpPr>
              <a:spLocks noChangeAspect="1" noChangeShapeType="1"/>
            </p:cNvSpPr>
            <p:nvPr/>
          </p:nvSpPr>
          <p:spPr bwMode="auto">
            <a:xfrm>
              <a:off x="4022725" y="2422724"/>
              <a:ext cx="0" cy="823913"/>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5" name="Line 36"/>
            <p:cNvSpPr>
              <a:spLocks noChangeAspect="1" noChangeShapeType="1"/>
            </p:cNvSpPr>
            <p:nvPr/>
          </p:nvSpPr>
          <p:spPr bwMode="auto">
            <a:xfrm>
              <a:off x="4070350" y="3292674"/>
              <a:ext cx="1028700" cy="0"/>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6" name="Line 37"/>
            <p:cNvSpPr>
              <a:spLocks noChangeAspect="1" noChangeShapeType="1"/>
            </p:cNvSpPr>
            <p:nvPr/>
          </p:nvSpPr>
          <p:spPr bwMode="auto">
            <a:xfrm flipH="1">
              <a:off x="5146675" y="2422724"/>
              <a:ext cx="0" cy="823913"/>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33" name="Line 44"/>
            <p:cNvSpPr>
              <a:spLocks noChangeShapeType="1"/>
            </p:cNvSpPr>
            <p:nvPr/>
          </p:nvSpPr>
          <p:spPr bwMode="auto">
            <a:xfrm flipH="1">
              <a:off x="4055648" y="2422724"/>
              <a:ext cx="1080000" cy="828000"/>
            </a:xfrm>
            <a:prstGeom prst="line">
              <a:avLst/>
            </a:prstGeom>
            <a:noFill/>
            <a:ln w="25400">
              <a:solidFill>
                <a:srgbClr val="000000"/>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36" name="Text Box 47"/>
            <p:cNvSpPr txBox="1">
              <a:spLocks noChangeAspect="1" noChangeArrowheads="1"/>
            </p:cNvSpPr>
            <p:nvPr/>
          </p:nvSpPr>
          <p:spPr bwMode="auto">
            <a:xfrm>
              <a:off x="4387850" y="3662561"/>
              <a:ext cx="467304"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solidFill>
                    <a:srgbClr val="800080"/>
                  </a:solidFill>
                  <a:latin typeface="+mn-lt"/>
                  <a:ea typeface="+mn-ea"/>
                  <a:cs typeface="Times New Roman" panose="02020603050405020304" pitchFamily="18" charset="0"/>
                </a:rPr>
                <a:t>(b)</a:t>
              </a:r>
            </a:p>
          </p:txBody>
        </p:sp>
        <p:sp>
          <p:nvSpPr>
            <p:cNvPr id="101" name="Oval 12"/>
            <p:cNvSpPr>
              <a:spLocks noChangeArrowheads="1"/>
            </p:cNvSpPr>
            <p:nvPr/>
          </p:nvSpPr>
          <p:spPr bwMode="auto">
            <a:xfrm>
              <a:off x="6775450" y="3249811"/>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02" name="Oval 13"/>
            <p:cNvSpPr>
              <a:spLocks noChangeArrowheads="1"/>
            </p:cNvSpPr>
            <p:nvPr/>
          </p:nvSpPr>
          <p:spPr bwMode="auto">
            <a:xfrm>
              <a:off x="6775450" y="2343349"/>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03" name="Oval 14"/>
            <p:cNvSpPr>
              <a:spLocks noChangeArrowheads="1"/>
            </p:cNvSpPr>
            <p:nvPr/>
          </p:nvSpPr>
          <p:spPr bwMode="auto">
            <a:xfrm>
              <a:off x="7897813" y="3249811"/>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04" name="Oval 15"/>
            <p:cNvSpPr>
              <a:spLocks noChangeArrowheads="1"/>
            </p:cNvSpPr>
            <p:nvPr/>
          </p:nvSpPr>
          <p:spPr bwMode="auto">
            <a:xfrm>
              <a:off x="7899400" y="2343349"/>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16" name="Oval 27"/>
            <p:cNvSpPr>
              <a:spLocks noChangeArrowheads="1"/>
            </p:cNvSpPr>
            <p:nvPr/>
          </p:nvSpPr>
          <p:spPr bwMode="auto">
            <a:xfrm>
              <a:off x="1192213" y="3249811"/>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17" name="Oval 28"/>
            <p:cNvSpPr>
              <a:spLocks noChangeArrowheads="1"/>
            </p:cNvSpPr>
            <p:nvPr/>
          </p:nvSpPr>
          <p:spPr bwMode="auto">
            <a:xfrm>
              <a:off x="1192213" y="2343349"/>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18" name="Oval 29"/>
            <p:cNvSpPr>
              <a:spLocks noChangeArrowheads="1"/>
            </p:cNvSpPr>
            <p:nvPr/>
          </p:nvSpPr>
          <p:spPr bwMode="auto">
            <a:xfrm>
              <a:off x="2312988" y="3249811"/>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19" name="Oval 30"/>
            <p:cNvSpPr>
              <a:spLocks noChangeArrowheads="1"/>
            </p:cNvSpPr>
            <p:nvPr/>
          </p:nvSpPr>
          <p:spPr bwMode="auto">
            <a:xfrm>
              <a:off x="2316163" y="2343349"/>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29" name="Oval 40"/>
            <p:cNvSpPr>
              <a:spLocks noChangeArrowheads="1"/>
            </p:cNvSpPr>
            <p:nvPr/>
          </p:nvSpPr>
          <p:spPr bwMode="auto">
            <a:xfrm>
              <a:off x="3983038" y="3249811"/>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30" name="Oval 41"/>
            <p:cNvSpPr>
              <a:spLocks noChangeArrowheads="1"/>
            </p:cNvSpPr>
            <p:nvPr/>
          </p:nvSpPr>
          <p:spPr bwMode="auto">
            <a:xfrm>
              <a:off x="3983038" y="2343349"/>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31" name="Oval 42"/>
            <p:cNvSpPr>
              <a:spLocks noChangeArrowheads="1"/>
            </p:cNvSpPr>
            <p:nvPr/>
          </p:nvSpPr>
          <p:spPr bwMode="auto">
            <a:xfrm>
              <a:off x="5106988" y="3249811"/>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32" name="Oval 43"/>
            <p:cNvSpPr>
              <a:spLocks noChangeArrowheads="1"/>
            </p:cNvSpPr>
            <p:nvPr/>
          </p:nvSpPr>
          <p:spPr bwMode="auto">
            <a:xfrm>
              <a:off x="5106988" y="2343349"/>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grpSp>
    </p:spTree>
    <p:extLst>
      <p:ext uri="{BB962C8B-B14F-4D97-AF65-F5344CB8AC3E}">
        <p14:creationId xmlns:p14="http://schemas.microsoft.com/office/powerpoint/2010/main" val="3867434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80355">
                                            <p:txEl>
                                              <p:pRg st="0" end="0"/>
                                            </p:txEl>
                                          </p:spTgt>
                                        </p:tgtEl>
                                        <p:attrNameLst>
                                          <p:attrName>style.visibility</p:attrName>
                                        </p:attrNameLst>
                                      </p:cBhvr>
                                      <p:to>
                                        <p:strVal val="visible"/>
                                      </p:to>
                                    </p:set>
                                    <p:anim calcmode="lin" valueType="num">
                                      <p:cBhvr additive="base">
                                        <p:cTn id="7" dur="500" fill="hold"/>
                                        <p:tgtEl>
                                          <p:spTgt spid="13803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035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5"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12" fill="hold" grpId="0" nodeType="clickEffect">
                                  <p:stCondLst>
                                    <p:cond delay="0"/>
                                  </p:stCondLst>
                                  <p:childTnLst>
                                    <p:set>
                                      <p:cBhvr>
                                        <p:cTn id="23" dur="1" fill="hold">
                                          <p:stCondLst>
                                            <p:cond delay="0"/>
                                          </p:stCondLst>
                                        </p:cTn>
                                        <p:tgtEl>
                                          <p:spTgt spid="1380442"/>
                                        </p:tgtEl>
                                        <p:attrNameLst>
                                          <p:attrName>style.visibility</p:attrName>
                                        </p:attrNameLst>
                                      </p:cBhvr>
                                      <p:to>
                                        <p:strVal val="visible"/>
                                      </p:to>
                                    </p:set>
                                    <p:anim calcmode="lin" valueType="num">
                                      <p:cBhvr additive="base">
                                        <p:cTn id="24" dur="500" fill="hold"/>
                                        <p:tgtEl>
                                          <p:spTgt spid="1380442"/>
                                        </p:tgtEl>
                                        <p:attrNameLst>
                                          <p:attrName>ppt_x</p:attrName>
                                        </p:attrNameLst>
                                      </p:cBhvr>
                                      <p:tavLst>
                                        <p:tav tm="0">
                                          <p:val>
                                            <p:strVal val="0-#ppt_w/2"/>
                                          </p:val>
                                        </p:tav>
                                        <p:tav tm="100000">
                                          <p:val>
                                            <p:strVal val="#ppt_x"/>
                                          </p:val>
                                        </p:tav>
                                      </p:tavLst>
                                    </p:anim>
                                    <p:anim calcmode="lin" valueType="num">
                                      <p:cBhvr additive="base">
                                        <p:cTn id="25" dur="500" fill="hold"/>
                                        <p:tgtEl>
                                          <p:spTgt spid="1380442"/>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380444"/>
                                        </p:tgtEl>
                                        <p:attrNameLst>
                                          <p:attrName>style.visibility</p:attrName>
                                        </p:attrNameLst>
                                      </p:cBhvr>
                                      <p:to>
                                        <p:strVal val="visible"/>
                                      </p:to>
                                    </p:set>
                                    <p:anim calcmode="lin" valueType="num">
                                      <p:cBhvr additive="base">
                                        <p:cTn id="30" dur="500" fill="hold"/>
                                        <p:tgtEl>
                                          <p:spTgt spid="1380444"/>
                                        </p:tgtEl>
                                        <p:attrNameLst>
                                          <p:attrName>ppt_x</p:attrName>
                                        </p:attrNameLst>
                                      </p:cBhvr>
                                      <p:tavLst>
                                        <p:tav tm="0">
                                          <p:val>
                                            <p:strVal val="#ppt_x"/>
                                          </p:val>
                                        </p:tav>
                                        <p:tav tm="100000">
                                          <p:val>
                                            <p:strVal val="#ppt_x"/>
                                          </p:val>
                                        </p:tav>
                                      </p:tavLst>
                                    </p:anim>
                                    <p:anim calcmode="lin" valueType="num">
                                      <p:cBhvr additive="base">
                                        <p:cTn id="31" dur="500" fill="hold"/>
                                        <p:tgtEl>
                                          <p:spTgt spid="1380444"/>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6" fill="hold" grpId="0" nodeType="clickEffect">
                                  <p:stCondLst>
                                    <p:cond delay="0"/>
                                  </p:stCondLst>
                                  <p:childTnLst>
                                    <p:set>
                                      <p:cBhvr>
                                        <p:cTn id="35" dur="1" fill="hold">
                                          <p:stCondLst>
                                            <p:cond delay="0"/>
                                          </p:stCondLst>
                                        </p:cTn>
                                        <p:tgtEl>
                                          <p:spTgt spid="1380445"/>
                                        </p:tgtEl>
                                        <p:attrNameLst>
                                          <p:attrName>style.visibility</p:attrName>
                                        </p:attrNameLst>
                                      </p:cBhvr>
                                      <p:to>
                                        <p:strVal val="visible"/>
                                      </p:to>
                                    </p:set>
                                    <p:anim calcmode="lin" valueType="num">
                                      <p:cBhvr additive="base">
                                        <p:cTn id="36" dur="500" fill="hold"/>
                                        <p:tgtEl>
                                          <p:spTgt spid="1380445"/>
                                        </p:tgtEl>
                                        <p:attrNameLst>
                                          <p:attrName>ppt_x</p:attrName>
                                        </p:attrNameLst>
                                      </p:cBhvr>
                                      <p:tavLst>
                                        <p:tav tm="0">
                                          <p:val>
                                            <p:strVal val="1+#ppt_w/2"/>
                                          </p:val>
                                        </p:tav>
                                        <p:tav tm="100000">
                                          <p:val>
                                            <p:strVal val="#ppt_x"/>
                                          </p:val>
                                        </p:tav>
                                      </p:tavLst>
                                    </p:anim>
                                    <p:anim calcmode="lin" valueType="num">
                                      <p:cBhvr additive="base">
                                        <p:cTn id="37" dur="500" fill="hold"/>
                                        <p:tgtEl>
                                          <p:spTgt spid="13804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0355" grpId="0" build="p"/>
      <p:bldP spid="1380442" grpId="0" animBg="1"/>
      <p:bldP spid="1380444" grpId="0" animBg="1"/>
      <p:bldP spid="138044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zh-CN" altLang="en-US" dirty="0"/>
              <a:t>例</a:t>
            </a:r>
            <a:r>
              <a:rPr lang="en-US" altLang="zh-CN" dirty="0"/>
              <a:t>7.19</a:t>
            </a:r>
            <a:endParaRPr lang="zh-CN" altLang="en-US" dirty="0"/>
          </a:p>
        </p:txBody>
      </p:sp>
      <p:sp>
        <p:nvSpPr>
          <p:cNvPr id="1380355" name="Rectangle 3"/>
          <p:cNvSpPr>
            <a:spLocks noGrp="1" noChangeArrowheads="1"/>
          </p:cNvSpPr>
          <p:nvPr>
            <p:ph type="body" idx="1"/>
          </p:nvPr>
        </p:nvSpPr>
        <p:spPr>
          <a:xfrm>
            <a:off x="816871" y="1067594"/>
            <a:ext cx="10755154" cy="1502297"/>
          </a:xfrm>
        </p:spPr>
        <p:txBody>
          <a:bodyPr/>
          <a:lstStyle/>
          <a:p>
            <a:pPr marL="0" indent="0" eaLnBrk="1" hangingPunct="1">
              <a:buNone/>
            </a:pPr>
            <a:r>
              <a:rPr lang="zh-CN" altLang="en-US" dirty="0"/>
              <a:t>判断下面的图中，是否是欧拉图？是否存在欧拉通路？ </a:t>
            </a:r>
          </a:p>
        </p:txBody>
      </p:sp>
      <p:sp>
        <p:nvSpPr>
          <p:cNvPr id="1380442" name="AutoShape 90"/>
          <p:cNvSpPr>
            <a:spLocks noChangeArrowheads="1"/>
          </p:cNvSpPr>
          <p:nvPr/>
        </p:nvSpPr>
        <p:spPr bwMode="auto">
          <a:xfrm>
            <a:off x="1489597" y="5029994"/>
            <a:ext cx="1725350" cy="1248289"/>
          </a:xfrm>
          <a:prstGeom prst="wedgeRectCallout">
            <a:avLst>
              <a:gd name="adj1" fmla="val 257"/>
              <a:gd name="adj2" fmla="val -79475"/>
            </a:avLst>
          </a:prstGeom>
          <a:solidFill>
            <a:srgbClr val="FFFF66"/>
          </a:solidFill>
          <a:ln w="12700" algn="ctr">
            <a:solidFill>
              <a:srgbClr val="003300"/>
            </a:solidFill>
            <a:miter lim="800000"/>
            <a:headEnd/>
            <a:tailEnd/>
          </a:ln>
        </p:spPr>
        <p:txBody>
          <a:bodyPr anchor="ct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lnSpc>
                <a:spcPct val="150000"/>
              </a:lnSpc>
            </a:pPr>
            <a:r>
              <a:rPr lang="zh-CN" altLang="en-US" b="1" dirty="0">
                <a:solidFill>
                  <a:srgbClr val="0000FF"/>
                </a:solidFill>
                <a:latin typeface="+mn-lt"/>
                <a:ea typeface="+mn-ea"/>
              </a:rPr>
              <a:t>欧拉图</a:t>
            </a:r>
            <a:r>
              <a:rPr lang="zh-CN" altLang="en-US" dirty="0">
                <a:latin typeface="+mn-lt"/>
                <a:ea typeface="+mn-ea"/>
              </a:rPr>
              <a:t> </a:t>
            </a:r>
          </a:p>
        </p:txBody>
      </p:sp>
      <p:sp>
        <p:nvSpPr>
          <p:cNvPr id="1380444" name="AutoShape 92"/>
          <p:cNvSpPr>
            <a:spLocks noChangeArrowheads="1"/>
          </p:cNvSpPr>
          <p:nvPr/>
        </p:nvSpPr>
        <p:spPr bwMode="auto">
          <a:xfrm>
            <a:off x="4278337" y="5029994"/>
            <a:ext cx="3645464" cy="1248289"/>
          </a:xfrm>
          <a:prstGeom prst="wedgeRectCallout">
            <a:avLst>
              <a:gd name="adj1" fmla="val -292"/>
              <a:gd name="adj2" fmla="val -74430"/>
            </a:avLst>
          </a:prstGeom>
          <a:solidFill>
            <a:srgbClr val="FFFF66"/>
          </a:solidFill>
          <a:ln w="12700" algn="ctr">
            <a:solidFill>
              <a:srgbClr val="003300"/>
            </a:solidFill>
            <a:miter lim="800000"/>
            <a:headEnd/>
            <a:tailEnd/>
          </a:ln>
        </p:spPr>
        <p:txBody>
          <a:bodyPr anchor="ct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lnSpc>
                <a:spcPct val="150000"/>
              </a:lnSpc>
            </a:pPr>
            <a:r>
              <a:rPr lang="zh-CN" altLang="en-US" b="1" dirty="0">
                <a:solidFill>
                  <a:srgbClr val="0000FF"/>
                </a:solidFill>
                <a:latin typeface="+mn-lt"/>
                <a:ea typeface="+mn-ea"/>
              </a:rPr>
              <a:t>不是欧拉图</a:t>
            </a:r>
            <a:endParaRPr lang="en-US" altLang="zh-CN" b="1" dirty="0">
              <a:solidFill>
                <a:srgbClr val="0000FF"/>
              </a:solidFill>
              <a:latin typeface="+mn-lt"/>
              <a:ea typeface="+mn-ea"/>
            </a:endParaRPr>
          </a:p>
          <a:p>
            <a:pPr algn="ctr" eaLnBrk="1" hangingPunct="1">
              <a:lnSpc>
                <a:spcPct val="150000"/>
              </a:lnSpc>
            </a:pPr>
            <a:r>
              <a:rPr lang="zh-CN" altLang="en-US" b="1" dirty="0">
                <a:solidFill>
                  <a:srgbClr val="0000FF"/>
                </a:solidFill>
                <a:latin typeface="+mn-lt"/>
                <a:ea typeface="+mn-ea"/>
              </a:rPr>
              <a:t>但存在欧拉通路</a:t>
            </a:r>
            <a:r>
              <a:rPr lang="zh-CN" altLang="en-US" dirty="0">
                <a:solidFill>
                  <a:srgbClr val="0000FF"/>
                </a:solidFill>
                <a:latin typeface="+mn-lt"/>
                <a:ea typeface="+mn-ea"/>
              </a:rPr>
              <a:t> </a:t>
            </a:r>
          </a:p>
        </p:txBody>
      </p:sp>
      <p:sp>
        <p:nvSpPr>
          <p:cNvPr id="1380445" name="AutoShape 93"/>
          <p:cNvSpPr>
            <a:spLocks noChangeArrowheads="1"/>
          </p:cNvSpPr>
          <p:nvPr/>
        </p:nvSpPr>
        <p:spPr bwMode="auto">
          <a:xfrm>
            <a:off x="8499998" y="5029994"/>
            <a:ext cx="2784854" cy="1248289"/>
          </a:xfrm>
          <a:prstGeom prst="wedgeRectCallout">
            <a:avLst>
              <a:gd name="adj1" fmla="val -6969"/>
              <a:gd name="adj2" fmla="val -82163"/>
            </a:avLst>
          </a:prstGeom>
          <a:solidFill>
            <a:srgbClr val="FFFF66"/>
          </a:solidFill>
          <a:ln w="12700" algn="ctr">
            <a:solidFill>
              <a:srgbClr val="003300"/>
            </a:solidFill>
            <a:miter lim="800000"/>
            <a:headEnd/>
            <a:tailEnd/>
          </a:ln>
        </p:spPr>
        <p:txBody>
          <a:bodyPr anchor="ct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lnSpc>
                <a:spcPct val="150000"/>
              </a:lnSpc>
            </a:pPr>
            <a:r>
              <a:rPr lang="zh-CN" altLang="en-US" b="1" dirty="0">
                <a:solidFill>
                  <a:srgbClr val="0000FF"/>
                </a:solidFill>
                <a:latin typeface="+mn-lt"/>
                <a:ea typeface="+mn-ea"/>
              </a:rPr>
              <a:t>不存在</a:t>
            </a:r>
            <a:endParaRPr lang="en-US" altLang="zh-CN" b="1" dirty="0">
              <a:solidFill>
                <a:srgbClr val="0000FF"/>
              </a:solidFill>
              <a:latin typeface="+mn-lt"/>
              <a:ea typeface="+mn-ea"/>
            </a:endParaRPr>
          </a:p>
          <a:p>
            <a:pPr algn="ctr" eaLnBrk="1" hangingPunct="1">
              <a:lnSpc>
                <a:spcPct val="150000"/>
              </a:lnSpc>
            </a:pPr>
            <a:r>
              <a:rPr lang="zh-CN" altLang="en-US" b="1" dirty="0">
                <a:solidFill>
                  <a:srgbClr val="0000FF"/>
                </a:solidFill>
                <a:latin typeface="+mn-lt"/>
                <a:ea typeface="+mn-ea"/>
              </a:rPr>
              <a:t>欧拉通路</a:t>
            </a:r>
            <a:r>
              <a:rPr lang="zh-CN" altLang="en-US" dirty="0">
                <a:solidFill>
                  <a:srgbClr val="0000FF"/>
                </a:solidFill>
                <a:latin typeface="+mn-lt"/>
                <a:ea typeface="+mn-ea"/>
              </a:rPr>
              <a:t> </a:t>
            </a:r>
          </a:p>
        </p:txBody>
      </p:sp>
      <p:grpSp>
        <p:nvGrpSpPr>
          <p:cNvPr id="2" name="组合 1"/>
          <p:cNvGrpSpPr/>
          <p:nvPr/>
        </p:nvGrpSpPr>
        <p:grpSpPr>
          <a:xfrm>
            <a:off x="1201498" y="1981994"/>
            <a:ext cx="9795355" cy="2592346"/>
            <a:chOff x="899592" y="1995686"/>
            <a:chExt cx="7344816" cy="1943810"/>
          </a:xfrm>
        </p:grpSpPr>
        <p:sp>
          <p:nvSpPr>
            <p:cNvPr id="99" name="Text Box 10"/>
            <p:cNvSpPr txBox="1">
              <a:spLocks noChangeAspect="1" noChangeArrowheads="1"/>
            </p:cNvSpPr>
            <p:nvPr/>
          </p:nvSpPr>
          <p:spPr bwMode="auto">
            <a:xfrm>
              <a:off x="7962900" y="322758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3</a:t>
              </a:r>
              <a:endParaRPr lang="en-US" altLang="zh-CN" b="1">
                <a:latin typeface="+mn-lt"/>
                <a:ea typeface="+mn-ea"/>
                <a:cs typeface="Times New Roman" panose="02020603050405020304" pitchFamily="18" charset="0"/>
              </a:endParaRPr>
            </a:p>
          </p:txBody>
        </p:sp>
        <p:sp>
          <p:nvSpPr>
            <p:cNvPr id="100" name="Text Box 11"/>
            <p:cNvSpPr txBox="1">
              <a:spLocks noChangeAspect="1" noChangeArrowheads="1"/>
            </p:cNvSpPr>
            <p:nvPr/>
          </p:nvSpPr>
          <p:spPr bwMode="auto">
            <a:xfrm>
              <a:off x="6482830" y="20381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1</a:t>
              </a:r>
              <a:endParaRPr lang="en-US" altLang="zh-CN" b="1">
                <a:latin typeface="+mn-lt"/>
                <a:ea typeface="+mn-ea"/>
                <a:cs typeface="Times New Roman" panose="02020603050405020304" pitchFamily="18" charset="0"/>
              </a:endParaRPr>
            </a:p>
          </p:txBody>
        </p:sp>
        <p:sp>
          <p:nvSpPr>
            <p:cNvPr id="107" name="Text Box 18"/>
            <p:cNvSpPr txBox="1">
              <a:spLocks noChangeAspect="1" noChangeArrowheads="1"/>
            </p:cNvSpPr>
            <p:nvPr/>
          </p:nvSpPr>
          <p:spPr bwMode="auto">
            <a:xfrm>
              <a:off x="6554788" y="32700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2</a:t>
              </a:r>
              <a:endParaRPr lang="en-US" altLang="zh-CN" b="1">
                <a:latin typeface="+mn-lt"/>
                <a:ea typeface="+mn-ea"/>
                <a:cs typeface="Times New Roman" panose="02020603050405020304" pitchFamily="18" charset="0"/>
              </a:endParaRPr>
            </a:p>
          </p:txBody>
        </p:sp>
        <p:sp>
          <p:nvSpPr>
            <p:cNvPr id="108" name="Text Box 19"/>
            <p:cNvSpPr txBox="1">
              <a:spLocks noChangeAspect="1" noChangeArrowheads="1"/>
            </p:cNvSpPr>
            <p:nvPr/>
          </p:nvSpPr>
          <p:spPr bwMode="auto">
            <a:xfrm>
              <a:off x="7962900" y="199568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4</a:t>
              </a:r>
              <a:endParaRPr lang="en-US" altLang="zh-CN" b="1">
                <a:latin typeface="+mn-lt"/>
                <a:ea typeface="+mn-ea"/>
                <a:cs typeface="Times New Roman" panose="02020603050405020304" pitchFamily="18" charset="0"/>
              </a:endParaRPr>
            </a:p>
          </p:txBody>
        </p:sp>
        <p:sp>
          <p:nvSpPr>
            <p:cNvPr id="114" name="Text Box 25"/>
            <p:cNvSpPr txBox="1">
              <a:spLocks noChangeAspect="1" noChangeArrowheads="1"/>
            </p:cNvSpPr>
            <p:nvPr/>
          </p:nvSpPr>
          <p:spPr bwMode="auto">
            <a:xfrm>
              <a:off x="2379663" y="32700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3</a:t>
              </a:r>
              <a:endParaRPr lang="en-US" altLang="zh-CN" b="1">
                <a:latin typeface="+mn-lt"/>
                <a:ea typeface="+mn-ea"/>
                <a:cs typeface="Times New Roman" panose="02020603050405020304" pitchFamily="18" charset="0"/>
              </a:endParaRPr>
            </a:p>
          </p:txBody>
        </p:sp>
        <p:sp>
          <p:nvSpPr>
            <p:cNvPr id="115" name="Text Box 26"/>
            <p:cNvSpPr txBox="1">
              <a:spLocks noChangeAspect="1" noChangeArrowheads="1"/>
            </p:cNvSpPr>
            <p:nvPr/>
          </p:nvSpPr>
          <p:spPr bwMode="auto">
            <a:xfrm>
              <a:off x="899592" y="20381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1</a:t>
              </a:r>
              <a:endParaRPr lang="en-US" altLang="zh-CN" b="1" dirty="0">
                <a:latin typeface="+mn-lt"/>
                <a:ea typeface="+mn-ea"/>
                <a:cs typeface="Times New Roman" panose="02020603050405020304" pitchFamily="18" charset="0"/>
              </a:endParaRPr>
            </a:p>
          </p:txBody>
        </p:sp>
        <p:sp>
          <p:nvSpPr>
            <p:cNvPr id="120" name="Text Box 31"/>
            <p:cNvSpPr txBox="1">
              <a:spLocks noChangeAspect="1" noChangeArrowheads="1"/>
            </p:cNvSpPr>
            <p:nvPr/>
          </p:nvSpPr>
          <p:spPr bwMode="auto">
            <a:xfrm>
              <a:off x="971550" y="32700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latin typeface="+mn-lt"/>
                  <a:ea typeface="+mn-ea"/>
                  <a:cs typeface="Times New Roman" panose="02020603050405020304" pitchFamily="18" charset="0"/>
                </a:rPr>
                <a:t>v</a:t>
              </a:r>
              <a:r>
                <a:rPr lang="en-US" altLang="zh-CN" b="1" baseline="-25000" dirty="0">
                  <a:latin typeface="+mn-lt"/>
                  <a:ea typeface="+mn-ea"/>
                  <a:cs typeface="Times New Roman" panose="02020603050405020304" pitchFamily="18" charset="0"/>
                </a:rPr>
                <a:t>2</a:t>
              </a:r>
              <a:endParaRPr lang="en-US" altLang="zh-CN" b="1" dirty="0">
                <a:latin typeface="+mn-lt"/>
                <a:ea typeface="+mn-ea"/>
                <a:cs typeface="Times New Roman" panose="02020603050405020304" pitchFamily="18" charset="0"/>
              </a:endParaRPr>
            </a:p>
          </p:txBody>
        </p:sp>
        <p:sp>
          <p:nvSpPr>
            <p:cNvPr id="121" name="Text Box 32"/>
            <p:cNvSpPr txBox="1">
              <a:spLocks noChangeAspect="1" noChangeArrowheads="1"/>
            </p:cNvSpPr>
            <p:nvPr/>
          </p:nvSpPr>
          <p:spPr bwMode="auto">
            <a:xfrm>
              <a:off x="2379663" y="20381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4</a:t>
              </a:r>
              <a:endParaRPr lang="en-US" altLang="zh-CN" b="1">
                <a:latin typeface="+mn-lt"/>
                <a:ea typeface="+mn-ea"/>
                <a:cs typeface="Times New Roman" panose="02020603050405020304" pitchFamily="18" charset="0"/>
              </a:endParaRPr>
            </a:p>
          </p:txBody>
        </p:sp>
        <p:sp>
          <p:nvSpPr>
            <p:cNvPr id="127" name="Text Box 38"/>
            <p:cNvSpPr txBox="1">
              <a:spLocks noChangeAspect="1" noChangeArrowheads="1"/>
            </p:cNvSpPr>
            <p:nvPr/>
          </p:nvSpPr>
          <p:spPr bwMode="auto">
            <a:xfrm>
              <a:off x="5170488" y="32700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3</a:t>
              </a:r>
              <a:endParaRPr lang="en-US" altLang="zh-CN" b="1">
                <a:latin typeface="+mn-lt"/>
                <a:ea typeface="+mn-ea"/>
                <a:cs typeface="Times New Roman" panose="02020603050405020304" pitchFamily="18" charset="0"/>
              </a:endParaRPr>
            </a:p>
          </p:txBody>
        </p:sp>
        <p:sp>
          <p:nvSpPr>
            <p:cNvPr id="128" name="Text Box 39"/>
            <p:cNvSpPr txBox="1">
              <a:spLocks noChangeAspect="1" noChangeArrowheads="1"/>
            </p:cNvSpPr>
            <p:nvPr/>
          </p:nvSpPr>
          <p:spPr bwMode="auto">
            <a:xfrm>
              <a:off x="3692005" y="20381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1</a:t>
              </a:r>
              <a:endParaRPr lang="en-US" altLang="zh-CN" b="1">
                <a:latin typeface="+mn-lt"/>
                <a:ea typeface="+mn-ea"/>
                <a:cs typeface="Times New Roman" panose="02020603050405020304" pitchFamily="18" charset="0"/>
              </a:endParaRPr>
            </a:p>
          </p:txBody>
        </p:sp>
        <p:sp>
          <p:nvSpPr>
            <p:cNvPr id="134" name="Text Box 45"/>
            <p:cNvSpPr txBox="1">
              <a:spLocks noChangeAspect="1" noChangeArrowheads="1"/>
            </p:cNvSpPr>
            <p:nvPr/>
          </p:nvSpPr>
          <p:spPr bwMode="auto">
            <a:xfrm>
              <a:off x="3763963" y="32700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2</a:t>
              </a:r>
              <a:endParaRPr lang="en-US" altLang="zh-CN" b="1">
                <a:latin typeface="+mn-lt"/>
                <a:ea typeface="+mn-ea"/>
                <a:cs typeface="Times New Roman" panose="02020603050405020304" pitchFamily="18" charset="0"/>
              </a:endParaRPr>
            </a:p>
          </p:txBody>
        </p:sp>
        <p:sp>
          <p:nvSpPr>
            <p:cNvPr id="135" name="Text Box 46"/>
            <p:cNvSpPr txBox="1">
              <a:spLocks noChangeAspect="1" noChangeArrowheads="1"/>
            </p:cNvSpPr>
            <p:nvPr/>
          </p:nvSpPr>
          <p:spPr bwMode="auto">
            <a:xfrm>
              <a:off x="5170488" y="2038136"/>
              <a:ext cx="281508"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a:latin typeface="+mn-lt"/>
                  <a:ea typeface="+mn-ea"/>
                  <a:cs typeface="Times New Roman" panose="02020603050405020304" pitchFamily="18" charset="0"/>
                </a:rPr>
                <a:t>v</a:t>
              </a:r>
              <a:r>
                <a:rPr lang="en-US" altLang="zh-CN" b="1" baseline="-25000">
                  <a:latin typeface="+mn-lt"/>
                  <a:ea typeface="+mn-ea"/>
                  <a:cs typeface="Times New Roman" panose="02020603050405020304" pitchFamily="18" charset="0"/>
                </a:rPr>
                <a:t>4</a:t>
              </a:r>
              <a:endParaRPr lang="en-US" altLang="zh-CN" b="1">
                <a:latin typeface="+mn-lt"/>
                <a:ea typeface="+mn-ea"/>
                <a:cs typeface="Times New Roman" panose="02020603050405020304" pitchFamily="18" charset="0"/>
              </a:endParaRPr>
            </a:p>
          </p:txBody>
        </p:sp>
        <p:sp>
          <p:nvSpPr>
            <p:cNvPr id="95" name="Line 6"/>
            <p:cNvSpPr>
              <a:spLocks noChangeAspect="1" noChangeShapeType="1"/>
            </p:cNvSpPr>
            <p:nvPr/>
          </p:nvSpPr>
          <p:spPr bwMode="auto">
            <a:xfrm>
              <a:off x="6862763" y="2383036"/>
              <a:ext cx="1027113" cy="0"/>
            </a:xfrm>
            <a:prstGeom prst="line">
              <a:avLst/>
            </a:prstGeom>
            <a:noFill/>
            <a:ln w="25400">
              <a:solidFill>
                <a:srgbClr val="000000"/>
              </a:solidFill>
              <a:round/>
              <a:headEnd type="triangle" w="med"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96" name="Line 7"/>
            <p:cNvSpPr>
              <a:spLocks noChangeAspect="1" noChangeShapeType="1"/>
            </p:cNvSpPr>
            <p:nvPr/>
          </p:nvSpPr>
          <p:spPr bwMode="auto">
            <a:xfrm>
              <a:off x="6813550" y="2422724"/>
              <a:ext cx="0" cy="823913"/>
            </a:xfrm>
            <a:prstGeom prst="line">
              <a:avLst/>
            </a:prstGeom>
            <a:noFill/>
            <a:ln w="25400">
              <a:solidFill>
                <a:srgbClr val="000000"/>
              </a:solidFill>
              <a:round/>
              <a:headEnd type="triangle" w="med"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97" name="Line 8"/>
            <p:cNvSpPr>
              <a:spLocks noChangeAspect="1" noChangeShapeType="1"/>
            </p:cNvSpPr>
            <p:nvPr/>
          </p:nvSpPr>
          <p:spPr bwMode="auto">
            <a:xfrm>
              <a:off x="6862763" y="3292674"/>
              <a:ext cx="1027113" cy="0"/>
            </a:xfrm>
            <a:prstGeom prst="line">
              <a:avLst/>
            </a:prstGeom>
            <a:noFill/>
            <a:ln w="25400">
              <a:solidFill>
                <a:srgbClr val="000000"/>
              </a:solidFill>
              <a:round/>
              <a:headEnd type="none" w="lg"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98" name="Line 9"/>
            <p:cNvSpPr>
              <a:spLocks noChangeAspect="1" noChangeShapeType="1"/>
            </p:cNvSpPr>
            <p:nvPr/>
          </p:nvSpPr>
          <p:spPr bwMode="auto">
            <a:xfrm flipH="1">
              <a:off x="7939088" y="2422724"/>
              <a:ext cx="0" cy="823913"/>
            </a:xfrm>
            <a:prstGeom prst="line">
              <a:avLst/>
            </a:prstGeom>
            <a:noFill/>
            <a:ln w="25400">
              <a:solidFill>
                <a:srgbClr val="000000"/>
              </a:solidFill>
              <a:round/>
              <a:headEnd type="none" w="lg"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09" name="Text Box 20"/>
            <p:cNvSpPr txBox="1">
              <a:spLocks noChangeAspect="1" noChangeArrowheads="1"/>
            </p:cNvSpPr>
            <p:nvPr/>
          </p:nvSpPr>
          <p:spPr bwMode="auto">
            <a:xfrm>
              <a:off x="7180262" y="3662561"/>
              <a:ext cx="465427"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800080"/>
                  </a:solidFill>
                  <a:latin typeface="+mn-lt"/>
                  <a:ea typeface="+mn-ea"/>
                  <a:cs typeface="Times New Roman" panose="02020603050405020304" pitchFamily="18" charset="0"/>
                </a:rPr>
                <a:t>(f)</a:t>
              </a:r>
            </a:p>
          </p:txBody>
        </p:sp>
        <p:sp>
          <p:nvSpPr>
            <p:cNvPr id="110" name="Line 21"/>
            <p:cNvSpPr>
              <a:spLocks noChangeAspect="1" noChangeShapeType="1"/>
            </p:cNvSpPr>
            <p:nvPr/>
          </p:nvSpPr>
          <p:spPr bwMode="auto">
            <a:xfrm>
              <a:off x="1276350" y="2383036"/>
              <a:ext cx="1030288" cy="0"/>
            </a:xfrm>
            <a:prstGeom prst="line">
              <a:avLst/>
            </a:prstGeom>
            <a:noFill/>
            <a:ln w="25400">
              <a:solidFill>
                <a:srgbClr val="000000"/>
              </a:solidFill>
              <a:round/>
              <a:headEnd type="triangle" w="med" len="lg"/>
              <a:tailEnd type="none" w="med"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1" name="Line 22"/>
            <p:cNvSpPr>
              <a:spLocks noChangeAspect="1" noChangeShapeType="1"/>
            </p:cNvSpPr>
            <p:nvPr/>
          </p:nvSpPr>
          <p:spPr bwMode="auto">
            <a:xfrm>
              <a:off x="1230313" y="2422724"/>
              <a:ext cx="0" cy="823913"/>
            </a:xfrm>
            <a:prstGeom prst="line">
              <a:avLst/>
            </a:prstGeom>
            <a:noFill/>
            <a:ln w="25400">
              <a:solidFill>
                <a:srgbClr val="000000"/>
              </a:solidFill>
              <a:round/>
              <a:headEnd type="none" w="lg"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2" name="Line 23"/>
            <p:cNvSpPr>
              <a:spLocks noChangeAspect="1" noChangeShapeType="1"/>
            </p:cNvSpPr>
            <p:nvPr/>
          </p:nvSpPr>
          <p:spPr bwMode="auto">
            <a:xfrm>
              <a:off x="1276350" y="3292674"/>
              <a:ext cx="1030288" cy="0"/>
            </a:xfrm>
            <a:prstGeom prst="line">
              <a:avLst/>
            </a:prstGeom>
            <a:noFill/>
            <a:ln w="25400">
              <a:solidFill>
                <a:srgbClr val="000000"/>
              </a:solidFill>
              <a:round/>
              <a:headEnd type="none" w="lg"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13" name="Line 24"/>
            <p:cNvSpPr>
              <a:spLocks noChangeAspect="1" noChangeShapeType="1"/>
            </p:cNvSpPr>
            <p:nvPr/>
          </p:nvSpPr>
          <p:spPr bwMode="auto">
            <a:xfrm flipH="1">
              <a:off x="2354263" y="2422724"/>
              <a:ext cx="0" cy="823913"/>
            </a:xfrm>
            <a:prstGeom prst="line">
              <a:avLst/>
            </a:prstGeom>
            <a:noFill/>
            <a:ln w="25400">
              <a:solidFill>
                <a:srgbClr val="000000"/>
              </a:solidFill>
              <a:round/>
              <a:headEnd type="triangle" w="med"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2" name="Text Box 33"/>
            <p:cNvSpPr txBox="1">
              <a:spLocks noChangeAspect="1" noChangeArrowheads="1"/>
            </p:cNvSpPr>
            <p:nvPr/>
          </p:nvSpPr>
          <p:spPr bwMode="auto">
            <a:xfrm>
              <a:off x="1583647" y="3662561"/>
              <a:ext cx="465427"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800080"/>
                  </a:solidFill>
                  <a:latin typeface="+mn-lt"/>
                  <a:ea typeface="+mn-ea"/>
                  <a:cs typeface="Times New Roman" panose="02020603050405020304" pitchFamily="18" charset="0"/>
                </a:rPr>
                <a:t>(d)</a:t>
              </a:r>
            </a:p>
          </p:txBody>
        </p:sp>
        <p:sp>
          <p:nvSpPr>
            <p:cNvPr id="123" name="Line 34"/>
            <p:cNvSpPr>
              <a:spLocks noChangeAspect="1" noChangeShapeType="1"/>
            </p:cNvSpPr>
            <p:nvPr/>
          </p:nvSpPr>
          <p:spPr bwMode="auto">
            <a:xfrm>
              <a:off x="4070350" y="2383036"/>
              <a:ext cx="1028700" cy="0"/>
            </a:xfrm>
            <a:prstGeom prst="line">
              <a:avLst/>
            </a:prstGeom>
            <a:noFill/>
            <a:ln w="25400">
              <a:solidFill>
                <a:srgbClr val="000000"/>
              </a:solidFill>
              <a:round/>
              <a:headEnd type="triangle" w="med"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4" name="Line 35"/>
            <p:cNvSpPr>
              <a:spLocks noChangeAspect="1" noChangeShapeType="1"/>
            </p:cNvSpPr>
            <p:nvPr/>
          </p:nvSpPr>
          <p:spPr bwMode="auto">
            <a:xfrm>
              <a:off x="4022725" y="2422724"/>
              <a:ext cx="0" cy="823913"/>
            </a:xfrm>
            <a:prstGeom prst="line">
              <a:avLst/>
            </a:prstGeom>
            <a:noFill/>
            <a:ln w="25400">
              <a:solidFill>
                <a:srgbClr val="000000"/>
              </a:solidFill>
              <a:round/>
              <a:headEnd type="none" w="lg"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5" name="Line 36"/>
            <p:cNvSpPr>
              <a:spLocks noChangeAspect="1" noChangeShapeType="1"/>
            </p:cNvSpPr>
            <p:nvPr/>
          </p:nvSpPr>
          <p:spPr bwMode="auto">
            <a:xfrm>
              <a:off x="4070350" y="3292674"/>
              <a:ext cx="1028700" cy="0"/>
            </a:xfrm>
            <a:prstGeom prst="line">
              <a:avLst/>
            </a:prstGeom>
            <a:noFill/>
            <a:ln w="25400">
              <a:solidFill>
                <a:srgbClr val="000000"/>
              </a:solidFill>
              <a:round/>
              <a:headEnd type="triangle" w="med"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26" name="Line 37"/>
            <p:cNvSpPr>
              <a:spLocks noChangeAspect="1" noChangeShapeType="1"/>
            </p:cNvSpPr>
            <p:nvPr/>
          </p:nvSpPr>
          <p:spPr bwMode="auto">
            <a:xfrm flipH="1">
              <a:off x="5146675" y="2422724"/>
              <a:ext cx="0" cy="823913"/>
            </a:xfrm>
            <a:prstGeom prst="line">
              <a:avLst/>
            </a:prstGeom>
            <a:noFill/>
            <a:ln w="25400">
              <a:solidFill>
                <a:srgbClr val="000000"/>
              </a:solidFill>
              <a:round/>
              <a:headEnd type="none" w="lg" len="lg"/>
              <a:tailEnd type="triangle" w="med"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33" name="Line 44"/>
            <p:cNvSpPr>
              <a:spLocks noChangeShapeType="1"/>
            </p:cNvSpPr>
            <p:nvPr/>
          </p:nvSpPr>
          <p:spPr bwMode="auto">
            <a:xfrm flipH="1">
              <a:off x="4055648" y="2422724"/>
              <a:ext cx="1080000" cy="828000"/>
            </a:xfrm>
            <a:prstGeom prst="line">
              <a:avLst/>
            </a:prstGeom>
            <a:noFill/>
            <a:ln w="25400">
              <a:solidFill>
                <a:srgbClr val="000000"/>
              </a:solidFill>
              <a:round/>
              <a:headEnd type="triangle" w="med"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36" name="Text Box 47"/>
            <p:cNvSpPr txBox="1">
              <a:spLocks noChangeAspect="1" noChangeArrowheads="1"/>
            </p:cNvSpPr>
            <p:nvPr/>
          </p:nvSpPr>
          <p:spPr bwMode="auto">
            <a:xfrm>
              <a:off x="4387850" y="3662561"/>
              <a:ext cx="467304"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algn="ctr" eaLnBrk="1" hangingPunct="1"/>
              <a:r>
                <a:rPr lang="en-US" altLang="zh-CN" b="1" dirty="0">
                  <a:solidFill>
                    <a:srgbClr val="800080"/>
                  </a:solidFill>
                  <a:latin typeface="+mn-lt"/>
                  <a:ea typeface="+mn-ea"/>
                  <a:cs typeface="Times New Roman" panose="02020603050405020304" pitchFamily="18" charset="0"/>
                </a:rPr>
                <a:t>(e)</a:t>
              </a:r>
            </a:p>
          </p:txBody>
        </p:sp>
        <p:sp>
          <p:nvSpPr>
            <p:cNvPr id="101" name="Oval 12"/>
            <p:cNvSpPr>
              <a:spLocks noChangeArrowheads="1"/>
            </p:cNvSpPr>
            <p:nvPr/>
          </p:nvSpPr>
          <p:spPr bwMode="auto">
            <a:xfrm>
              <a:off x="6775450" y="3249811"/>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02" name="Oval 13"/>
            <p:cNvSpPr>
              <a:spLocks noChangeArrowheads="1"/>
            </p:cNvSpPr>
            <p:nvPr/>
          </p:nvSpPr>
          <p:spPr bwMode="auto">
            <a:xfrm>
              <a:off x="6775450" y="2343349"/>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03" name="Oval 14"/>
            <p:cNvSpPr>
              <a:spLocks noChangeArrowheads="1"/>
            </p:cNvSpPr>
            <p:nvPr/>
          </p:nvSpPr>
          <p:spPr bwMode="auto">
            <a:xfrm>
              <a:off x="7897813" y="3249811"/>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04" name="Oval 15"/>
            <p:cNvSpPr>
              <a:spLocks noChangeArrowheads="1"/>
            </p:cNvSpPr>
            <p:nvPr/>
          </p:nvSpPr>
          <p:spPr bwMode="auto">
            <a:xfrm>
              <a:off x="7899400" y="2343349"/>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16" name="Oval 27"/>
            <p:cNvSpPr>
              <a:spLocks noChangeArrowheads="1"/>
            </p:cNvSpPr>
            <p:nvPr/>
          </p:nvSpPr>
          <p:spPr bwMode="auto">
            <a:xfrm>
              <a:off x="1192213" y="3249811"/>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17" name="Oval 28"/>
            <p:cNvSpPr>
              <a:spLocks noChangeArrowheads="1"/>
            </p:cNvSpPr>
            <p:nvPr/>
          </p:nvSpPr>
          <p:spPr bwMode="auto">
            <a:xfrm>
              <a:off x="1192213" y="2343349"/>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18" name="Oval 29"/>
            <p:cNvSpPr>
              <a:spLocks noChangeArrowheads="1"/>
            </p:cNvSpPr>
            <p:nvPr/>
          </p:nvSpPr>
          <p:spPr bwMode="auto">
            <a:xfrm>
              <a:off x="2312988" y="3249811"/>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19" name="Oval 30"/>
            <p:cNvSpPr>
              <a:spLocks noChangeArrowheads="1"/>
            </p:cNvSpPr>
            <p:nvPr/>
          </p:nvSpPr>
          <p:spPr bwMode="auto">
            <a:xfrm>
              <a:off x="2316163" y="2343349"/>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29" name="Oval 40"/>
            <p:cNvSpPr>
              <a:spLocks noChangeArrowheads="1"/>
            </p:cNvSpPr>
            <p:nvPr/>
          </p:nvSpPr>
          <p:spPr bwMode="auto">
            <a:xfrm>
              <a:off x="3983038" y="3249811"/>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30" name="Oval 41"/>
            <p:cNvSpPr>
              <a:spLocks noChangeArrowheads="1"/>
            </p:cNvSpPr>
            <p:nvPr/>
          </p:nvSpPr>
          <p:spPr bwMode="auto">
            <a:xfrm>
              <a:off x="3983038" y="2343349"/>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31" name="Oval 42"/>
            <p:cNvSpPr>
              <a:spLocks noChangeArrowheads="1"/>
            </p:cNvSpPr>
            <p:nvPr/>
          </p:nvSpPr>
          <p:spPr bwMode="auto">
            <a:xfrm>
              <a:off x="5106988" y="3249811"/>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sp>
          <p:nvSpPr>
            <p:cNvPr id="132" name="Oval 43"/>
            <p:cNvSpPr>
              <a:spLocks noChangeArrowheads="1"/>
            </p:cNvSpPr>
            <p:nvPr/>
          </p:nvSpPr>
          <p:spPr bwMode="auto">
            <a:xfrm>
              <a:off x="5106988" y="2343349"/>
              <a:ext cx="108000" cy="107975"/>
            </a:xfrm>
            <a:prstGeom prst="ellipse">
              <a:avLst/>
            </a:prstGeom>
            <a:solidFill>
              <a:schemeClr val="bg1"/>
            </a:solidFill>
            <a:ln w="25400">
              <a:solidFill>
                <a:srgbClr val="0000FF"/>
              </a:solidFill>
              <a:round/>
              <a:headEnd/>
              <a:tailEnd/>
            </a:ln>
          </p:spPr>
          <p:txBody>
            <a:bodyPr lIns="0" tIns="0" rIns="0" bIns="0">
              <a:spAutoFit/>
            </a:bodyPr>
            <a:lstStyle>
              <a:lvl1pPr eaLnBrk="0" hangingPunct="0">
                <a:defRPr sz="2400">
                  <a:solidFill>
                    <a:srgbClr val="FF0000"/>
                  </a:solidFill>
                  <a:latin typeface="黑体" panose="02010609060101010101" pitchFamily="49" charset="-122"/>
                  <a:ea typeface="黑体" panose="02010609060101010101" pitchFamily="49" charset="-122"/>
                </a:defRPr>
              </a:lvl1pPr>
              <a:lvl2pPr marL="742950" indent="-285750" eaLnBrk="0" hangingPunct="0">
                <a:defRPr sz="2400">
                  <a:solidFill>
                    <a:srgbClr val="FF0000"/>
                  </a:solidFill>
                  <a:latin typeface="黑体" panose="02010609060101010101" pitchFamily="49" charset="-122"/>
                  <a:ea typeface="黑体" panose="02010609060101010101" pitchFamily="49" charset="-122"/>
                </a:defRPr>
              </a:lvl2pPr>
              <a:lvl3pPr marL="1143000" indent="-228600" eaLnBrk="0" hangingPunct="0">
                <a:defRPr sz="2400">
                  <a:solidFill>
                    <a:srgbClr val="FF0000"/>
                  </a:solidFill>
                  <a:latin typeface="黑体" panose="02010609060101010101" pitchFamily="49" charset="-122"/>
                  <a:ea typeface="黑体" panose="02010609060101010101" pitchFamily="49" charset="-122"/>
                </a:defRPr>
              </a:lvl3pPr>
              <a:lvl4pPr marL="1600200" indent="-228600" eaLnBrk="0" hangingPunct="0">
                <a:defRPr sz="2400">
                  <a:solidFill>
                    <a:srgbClr val="FF0000"/>
                  </a:solidFill>
                  <a:latin typeface="黑体" panose="02010609060101010101" pitchFamily="49" charset="-122"/>
                  <a:ea typeface="黑体" panose="02010609060101010101" pitchFamily="49" charset="-122"/>
                </a:defRPr>
              </a:lvl4pPr>
              <a:lvl5pPr marL="2057400" indent="-228600" eaLnBrk="0" hangingPunct="0">
                <a:defRPr sz="24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400">
                  <a:solidFill>
                    <a:srgbClr val="FF0000"/>
                  </a:solidFill>
                  <a:latin typeface="黑体" panose="02010609060101010101" pitchFamily="49" charset="-122"/>
                  <a:ea typeface="黑体" panose="02010609060101010101" pitchFamily="49" charset="-122"/>
                </a:defRPr>
              </a:lvl9pPr>
            </a:lstStyle>
            <a:p>
              <a:pPr eaLnBrk="1" hangingPunct="1"/>
              <a:endParaRPr lang="zh-CN" altLang="en-US">
                <a:latin typeface="+mn-lt"/>
                <a:ea typeface="+mn-ea"/>
              </a:endParaRPr>
            </a:p>
          </p:txBody>
        </p:sp>
      </p:grpSp>
    </p:spTree>
    <p:extLst>
      <p:ext uri="{BB962C8B-B14F-4D97-AF65-F5344CB8AC3E}">
        <p14:creationId xmlns:p14="http://schemas.microsoft.com/office/powerpoint/2010/main" val="16249307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80355">
                                            <p:txEl>
                                              <p:pRg st="0" end="0"/>
                                            </p:txEl>
                                          </p:spTgt>
                                        </p:tgtEl>
                                        <p:attrNameLst>
                                          <p:attrName>style.visibility</p:attrName>
                                        </p:attrNameLst>
                                      </p:cBhvr>
                                      <p:to>
                                        <p:strVal val="visible"/>
                                      </p:to>
                                    </p:set>
                                    <p:anim calcmode="lin" valueType="num">
                                      <p:cBhvr additive="base">
                                        <p:cTn id="7" dur="500" fill="hold"/>
                                        <p:tgtEl>
                                          <p:spTgt spid="13803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035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5"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12" fill="hold" grpId="0" nodeType="clickEffect">
                                  <p:stCondLst>
                                    <p:cond delay="0"/>
                                  </p:stCondLst>
                                  <p:childTnLst>
                                    <p:set>
                                      <p:cBhvr>
                                        <p:cTn id="23" dur="1" fill="hold">
                                          <p:stCondLst>
                                            <p:cond delay="0"/>
                                          </p:stCondLst>
                                        </p:cTn>
                                        <p:tgtEl>
                                          <p:spTgt spid="1380442"/>
                                        </p:tgtEl>
                                        <p:attrNameLst>
                                          <p:attrName>style.visibility</p:attrName>
                                        </p:attrNameLst>
                                      </p:cBhvr>
                                      <p:to>
                                        <p:strVal val="visible"/>
                                      </p:to>
                                    </p:set>
                                    <p:anim calcmode="lin" valueType="num">
                                      <p:cBhvr additive="base">
                                        <p:cTn id="24" dur="500" fill="hold"/>
                                        <p:tgtEl>
                                          <p:spTgt spid="1380442"/>
                                        </p:tgtEl>
                                        <p:attrNameLst>
                                          <p:attrName>ppt_x</p:attrName>
                                        </p:attrNameLst>
                                      </p:cBhvr>
                                      <p:tavLst>
                                        <p:tav tm="0">
                                          <p:val>
                                            <p:strVal val="0-#ppt_w/2"/>
                                          </p:val>
                                        </p:tav>
                                        <p:tav tm="100000">
                                          <p:val>
                                            <p:strVal val="#ppt_x"/>
                                          </p:val>
                                        </p:tav>
                                      </p:tavLst>
                                    </p:anim>
                                    <p:anim calcmode="lin" valueType="num">
                                      <p:cBhvr additive="base">
                                        <p:cTn id="25" dur="500" fill="hold"/>
                                        <p:tgtEl>
                                          <p:spTgt spid="1380442"/>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380444"/>
                                        </p:tgtEl>
                                        <p:attrNameLst>
                                          <p:attrName>style.visibility</p:attrName>
                                        </p:attrNameLst>
                                      </p:cBhvr>
                                      <p:to>
                                        <p:strVal val="visible"/>
                                      </p:to>
                                    </p:set>
                                    <p:anim calcmode="lin" valueType="num">
                                      <p:cBhvr additive="base">
                                        <p:cTn id="30" dur="500" fill="hold"/>
                                        <p:tgtEl>
                                          <p:spTgt spid="1380444"/>
                                        </p:tgtEl>
                                        <p:attrNameLst>
                                          <p:attrName>ppt_x</p:attrName>
                                        </p:attrNameLst>
                                      </p:cBhvr>
                                      <p:tavLst>
                                        <p:tav tm="0">
                                          <p:val>
                                            <p:strVal val="#ppt_x"/>
                                          </p:val>
                                        </p:tav>
                                        <p:tav tm="100000">
                                          <p:val>
                                            <p:strVal val="#ppt_x"/>
                                          </p:val>
                                        </p:tav>
                                      </p:tavLst>
                                    </p:anim>
                                    <p:anim calcmode="lin" valueType="num">
                                      <p:cBhvr additive="base">
                                        <p:cTn id="31" dur="500" fill="hold"/>
                                        <p:tgtEl>
                                          <p:spTgt spid="1380444"/>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6" fill="hold" grpId="0" nodeType="clickEffect">
                                  <p:stCondLst>
                                    <p:cond delay="0"/>
                                  </p:stCondLst>
                                  <p:childTnLst>
                                    <p:set>
                                      <p:cBhvr>
                                        <p:cTn id="35" dur="1" fill="hold">
                                          <p:stCondLst>
                                            <p:cond delay="0"/>
                                          </p:stCondLst>
                                        </p:cTn>
                                        <p:tgtEl>
                                          <p:spTgt spid="1380445"/>
                                        </p:tgtEl>
                                        <p:attrNameLst>
                                          <p:attrName>style.visibility</p:attrName>
                                        </p:attrNameLst>
                                      </p:cBhvr>
                                      <p:to>
                                        <p:strVal val="visible"/>
                                      </p:to>
                                    </p:set>
                                    <p:anim calcmode="lin" valueType="num">
                                      <p:cBhvr additive="base">
                                        <p:cTn id="36" dur="500" fill="hold"/>
                                        <p:tgtEl>
                                          <p:spTgt spid="1380445"/>
                                        </p:tgtEl>
                                        <p:attrNameLst>
                                          <p:attrName>ppt_x</p:attrName>
                                        </p:attrNameLst>
                                      </p:cBhvr>
                                      <p:tavLst>
                                        <p:tav tm="0">
                                          <p:val>
                                            <p:strVal val="1+#ppt_w/2"/>
                                          </p:val>
                                        </p:tav>
                                        <p:tav tm="100000">
                                          <p:val>
                                            <p:strVal val="#ppt_x"/>
                                          </p:val>
                                        </p:tav>
                                      </p:tavLst>
                                    </p:anim>
                                    <p:anim calcmode="lin" valueType="num">
                                      <p:cBhvr additive="base">
                                        <p:cTn id="37" dur="500" fill="hold"/>
                                        <p:tgtEl>
                                          <p:spTgt spid="13804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0355" grpId="0" build="p"/>
      <p:bldP spid="1380442" grpId="0" animBg="1"/>
      <p:bldP spid="1380444" grpId="0" animBg="1"/>
      <p:bldP spid="138044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US" altLang="zh-CN" dirty="0"/>
              <a:t>7.3.2 </a:t>
            </a:r>
            <a:r>
              <a:rPr lang="zh-CN" altLang="en-US" dirty="0"/>
              <a:t>欧拉图的判定 </a:t>
            </a:r>
          </a:p>
        </p:txBody>
      </p:sp>
      <p:sp>
        <p:nvSpPr>
          <p:cNvPr id="1381379" name="Rectangle 3"/>
          <p:cNvSpPr>
            <a:spLocks noGrp="1" noChangeArrowheads="1"/>
          </p:cNvSpPr>
          <p:nvPr>
            <p:ph type="body" idx="1"/>
          </p:nvPr>
        </p:nvSpPr>
        <p:spPr>
          <a:xfrm>
            <a:off x="816870" y="1292670"/>
            <a:ext cx="10755156" cy="3673650"/>
          </a:xfrm>
        </p:spPr>
        <p:txBody>
          <a:bodyPr/>
          <a:lstStyle/>
          <a:p>
            <a:pPr marL="0" indent="0">
              <a:lnSpc>
                <a:spcPct val="150000"/>
              </a:lnSpc>
              <a:buNone/>
            </a:pPr>
            <a:r>
              <a:rPr lang="zh-CN" altLang="en-US" dirty="0">
                <a:solidFill>
                  <a:srgbClr val="C00000"/>
                </a:solidFill>
              </a:rPr>
              <a:t>定理</a:t>
            </a:r>
            <a:r>
              <a:rPr lang="en-US" altLang="zh-CN" dirty="0">
                <a:solidFill>
                  <a:srgbClr val="C00000"/>
                </a:solidFill>
              </a:rPr>
              <a:t>7.5  </a:t>
            </a:r>
            <a:r>
              <a:rPr lang="zh-CN" altLang="en-US" dirty="0">
                <a:solidFill>
                  <a:srgbClr val="0000FF"/>
                </a:solidFill>
              </a:rPr>
              <a:t>无向图</a:t>
            </a:r>
            <a:r>
              <a:rPr lang="en-US" altLang="zh-CN" dirty="0">
                <a:solidFill>
                  <a:srgbClr val="0000FF"/>
                </a:solidFill>
              </a:rPr>
              <a:t>G = &lt;V, E&gt;</a:t>
            </a:r>
            <a:r>
              <a:rPr lang="zh-CN" altLang="en-US" dirty="0">
                <a:solidFill>
                  <a:srgbClr val="0000FF"/>
                </a:solidFill>
              </a:rPr>
              <a:t>具有一条欧拉通路，当且仅当</a:t>
            </a:r>
            <a:r>
              <a:rPr lang="en-US" altLang="zh-CN" dirty="0">
                <a:solidFill>
                  <a:srgbClr val="0000FF"/>
                </a:solidFill>
              </a:rPr>
              <a:t>G</a:t>
            </a:r>
            <a:r>
              <a:rPr lang="zh-CN" altLang="en-US" dirty="0">
                <a:solidFill>
                  <a:srgbClr val="0000FF"/>
                </a:solidFill>
              </a:rPr>
              <a:t>是连通的，且仅有零个或两个奇度数结点。</a:t>
            </a:r>
          </a:p>
          <a:p>
            <a:pPr marL="0" indent="0">
              <a:lnSpc>
                <a:spcPct val="150000"/>
              </a:lnSpc>
              <a:buNone/>
            </a:pPr>
            <a:r>
              <a:rPr lang="zh-CN" altLang="en-US" dirty="0">
                <a:solidFill>
                  <a:srgbClr val="C00000"/>
                </a:solidFill>
              </a:rPr>
              <a:t>证明  </a:t>
            </a:r>
            <a:r>
              <a:rPr lang="zh-CN" altLang="en-US" dirty="0"/>
              <a:t>若</a:t>
            </a:r>
            <a:r>
              <a:rPr lang="en-US" altLang="zh-CN" dirty="0"/>
              <a:t>G</a:t>
            </a:r>
            <a:r>
              <a:rPr lang="zh-CN" altLang="en-US" dirty="0"/>
              <a:t>为平凡图，则定理显然成立。故我们下面讨论的均为非平凡图。</a:t>
            </a:r>
          </a:p>
        </p:txBody>
      </p:sp>
    </p:spTree>
    <p:extLst>
      <p:ext uri="{BB962C8B-B14F-4D97-AF65-F5344CB8AC3E}">
        <p14:creationId xmlns:p14="http://schemas.microsoft.com/office/powerpoint/2010/main" val="17976928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81379">
                                            <p:txEl>
                                              <p:pRg st="0" end="0"/>
                                            </p:txEl>
                                          </p:spTgt>
                                        </p:tgtEl>
                                        <p:attrNameLst>
                                          <p:attrName>style.visibility</p:attrName>
                                        </p:attrNameLst>
                                      </p:cBhvr>
                                      <p:to>
                                        <p:strVal val="visible"/>
                                      </p:to>
                                    </p:set>
                                    <p:anim calcmode="lin" valueType="num">
                                      <p:cBhvr additive="base">
                                        <p:cTn id="7" dur="500" fill="hold"/>
                                        <p:tgtEl>
                                          <p:spTgt spid="13813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813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81379">
                                            <p:txEl>
                                              <p:pRg st="1" end="1"/>
                                            </p:txEl>
                                          </p:spTgt>
                                        </p:tgtEl>
                                        <p:attrNameLst>
                                          <p:attrName>style.visibility</p:attrName>
                                        </p:attrNameLst>
                                      </p:cBhvr>
                                      <p:to>
                                        <p:strVal val="visible"/>
                                      </p:to>
                                    </p:set>
                                    <p:anim calcmode="lin" valueType="num">
                                      <p:cBhvr additive="base">
                                        <p:cTn id="13" dur="500" fill="hold"/>
                                        <p:tgtEl>
                                          <p:spTgt spid="138137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8137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1379"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Rectangle 3"/>
          <p:cNvSpPr>
            <a:spLocks noGrp="1" noChangeArrowheads="1"/>
          </p:cNvSpPr>
          <p:nvPr>
            <p:ph type="body" idx="1"/>
          </p:nvPr>
        </p:nvSpPr>
        <p:spPr>
          <a:xfrm>
            <a:off x="816869" y="1014779"/>
            <a:ext cx="10755154" cy="2743608"/>
          </a:xfrm>
        </p:spPr>
        <p:txBody>
          <a:bodyPr/>
          <a:lstStyle/>
          <a:p>
            <a:pPr marL="0" indent="0">
              <a:lnSpc>
                <a:spcPct val="150000"/>
              </a:lnSpc>
              <a:spcBef>
                <a:spcPts val="600"/>
              </a:spcBef>
              <a:buNone/>
            </a:pPr>
            <a:r>
              <a:rPr lang="zh-CN" altLang="en-US" dirty="0"/>
              <a:t>设</a:t>
            </a:r>
            <a:r>
              <a:rPr lang="en-US" altLang="zh-CN" dirty="0"/>
              <a:t>G</a:t>
            </a:r>
            <a:r>
              <a:rPr lang="zh-CN" altLang="en-US" dirty="0"/>
              <a:t>具有一条欧拉通路</a:t>
            </a:r>
            <a:r>
              <a:rPr lang="en-US" altLang="zh-CN" dirty="0"/>
              <a:t>L =                                       </a:t>
            </a:r>
            <a:r>
              <a:rPr lang="zh-CN" altLang="en-US" dirty="0"/>
              <a:t>，</a:t>
            </a:r>
            <a:endParaRPr lang="en-US" altLang="zh-CN" dirty="0"/>
          </a:p>
          <a:p>
            <a:pPr marL="0" indent="0">
              <a:lnSpc>
                <a:spcPct val="150000"/>
              </a:lnSpc>
              <a:spcBef>
                <a:spcPts val="600"/>
              </a:spcBef>
              <a:buNone/>
            </a:pPr>
            <a:r>
              <a:rPr lang="zh-CN" altLang="en-US" dirty="0"/>
              <a:t>由于</a:t>
            </a:r>
            <a:r>
              <a:rPr lang="en-US" altLang="zh-CN" dirty="0"/>
              <a:t>G</a:t>
            </a:r>
            <a:r>
              <a:rPr lang="zh-CN" altLang="en-US" dirty="0"/>
              <a:t>中无孤立结点，</a:t>
            </a:r>
            <a:endParaRPr lang="en-US" altLang="zh-CN" dirty="0"/>
          </a:p>
          <a:p>
            <a:pPr marL="0" indent="0">
              <a:lnSpc>
                <a:spcPct val="150000"/>
              </a:lnSpc>
              <a:spcBef>
                <a:spcPts val="600"/>
              </a:spcBef>
              <a:buNone/>
            </a:pPr>
            <a:r>
              <a:rPr lang="zh-CN" altLang="en-US" dirty="0"/>
              <a:t>对欧拉通路</a:t>
            </a:r>
            <a:r>
              <a:rPr lang="en-US" altLang="zh-CN" dirty="0"/>
              <a:t>L</a:t>
            </a:r>
            <a:r>
              <a:rPr lang="zh-CN" altLang="en-US" dirty="0"/>
              <a:t>的任意非端点的结点     ，</a:t>
            </a:r>
          </a:p>
        </p:txBody>
      </p:sp>
      <p:sp>
        <p:nvSpPr>
          <p:cNvPr id="13" name="Rectangle 3"/>
          <p:cNvSpPr txBox="1">
            <a:spLocks noChangeArrowheads="1"/>
          </p:cNvSpPr>
          <p:nvPr/>
        </p:nvSpPr>
        <p:spPr bwMode="auto">
          <a:xfrm>
            <a:off x="804977" y="2286794"/>
            <a:ext cx="10323398" cy="116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48" tIns="60974" rIns="121948" bIns="60974" numCol="1" anchor="t" anchorCtr="0" compatLnSpc="1">
            <a:prstTxWarp prst="textNoShape">
              <a:avLst/>
            </a:prstTxWarp>
            <a:spAutoFit/>
          </a:bodyPr>
          <a:lstStyle>
            <a:lvl1pPr marL="0" indent="792000" algn="just" rtl="0" eaLnBrk="0" fontAlgn="base" hangingPunct="0">
              <a:lnSpc>
                <a:spcPct val="120000"/>
              </a:lnSpc>
              <a:spcBef>
                <a:spcPts val="600"/>
              </a:spcBef>
              <a:spcAft>
                <a:spcPct val="0"/>
              </a:spcAft>
              <a:buClr>
                <a:srgbClr val="FF3300"/>
              </a:buClr>
              <a:buFont typeface="Wingdings" pitchFamily="2" charset="2"/>
              <a:defRPr sz="2800" b="1">
                <a:solidFill>
                  <a:srgbClr val="000000"/>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lnSpc>
                <a:spcPct val="120000"/>
              </a:lnSpc>
              <a:spcBef>
                <a:spcPts val="600"/>
              </a:spcBef>
              <a:spcAft>
                <a:spcPct val="0"/>
              </a:spcAft>
              <a:buClr>
                <a:srgbClr val="FF3300"/>
              </a:buClr>
              <a:buFont typeface="Wingdings" pitchFamily="2" charset="2"/>
              <a:defRPr sz="2800" b="1">
                <a:solidFill>
                  <a:srgbClr val="000000"/>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lnSpc>
                <a:spcPct val="120000"/>
              </a:lnSpc>
              <a:spcBef>
                <a:spcPts val="600"/>
              </a:spcBef>
              <a:spcAft>
                <a:spcPct val="0"/>
              </a:spcAft>
              <a:buClr>
                <a:srgbClr val="FF3300"/>
              </a:buClr>
              <a:buFont typeface="Wingdings" pitchFamily="2" charset="2"/>
              <a:defRPr sz="2800" b="1">
                <a:solidFill>
                  <a:srgbClr val="000000"/>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lnSpc>
                <a:spcPct val="120000"/>
              </a:lnSpc>
              <a:spcBef>
                <a:spcPts val="600"/>
              </a:spcBef>
              <a:spcAft>
                <a:spcPct val="0"/>
              </a:spcAft>
              <a:buClr>
                <a:srgbClr val="FF3300"/>
              </a:buClr>
              <a:defRPr sz="2800" b="1">
                <a:solidFill>
                  <a:srgbClr val="000000"/>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lnSpc>
                <a:spcPct val="120000"/>
              </a:lnSpc>
              <a:spcBef>
                <a:spcPts val="600"/>
              </a:spcBef>
              <a:spcAft>
                <a:spcPct val="0"/>
              </a:spcAft>
              <a:buClr>
                <a:srgbClr val="FF3300"/>
              </a:buClr>
              <a:defRPr sz="2800" b="1">
                <a:solidFill>
                  <a:srgbClr val="000000"/>
                </a:solidFill>
                <a:latin typeface="Times New Roman" panose="02020603050405020304" pitchFamily="18" charset="0"/>
                <a:ea typeface="+mn-ea"/>
                <a:cs typeface="Times New Roman" panose="02020603050405020304" pitchFamily="18" charset="0"/>
              </a:defRPr>
            </a:lvl5pPr>
            <a:lvl6pPr marL="2514600" indent="-228600" algn="just" rtl="0" fontAlgn="base">
              <a:lnSpc>
                <a:spcPct val="120000"/>
              </a:lnSpc>
              <a:spcBef>
                <a:spcPct val="20000"/>
              </a:spcBef>
              <a:spcAft>
                <a:spcPct val="0"/>
              </a:spcAft>
              <a:buClr>
                <a:srgbClr val="FF3300"/>
              </a:buClr>
              <a:defRPr sz="2800" b="1">
                <a:solidFill>
                  <a:srgbClr val="000000"/>
                </a:solidFill>
                <a:latin typeface="+mn-lt"/>
                <a:ea typeface="+mn-ea"/>
              </a:defRPr>
            </a:lvl6pPr>
            <a:lvl7pPr marL="2971800" indent="-228600" algn="just" rtl="0" fontAlgn="base">
              <a:lnSpc>
                <a:spcPct val="120000"/>
              </a:lnSpc>
              <a:spcBef>
                <a:spcPct val="20000"/>
              </a:spcBef>
              <a:spcAft>
                <a:spcPct val="0"/>
              </a:spcAft>
              <a:buClr>
                <a:srgbClr val="FF3300"/>
              </a:buClr>
              <a:defRPr sz="2800" b="1">
                <a:solidFill>
                  <a:srgbClr val="000000"/>
                </a:solidFill>
                <a:latin typeface="+mn-lt"/>
                <a:ea typeface="+mn-ea"/>
              </a:defRPr>
            </a:lvl7pPr>
            <a:lvl8pPr marL="3429000" indent="-228600" algn="just" rtl="0" fontAlgn="base">
              <a:lnSpc>
                <a:spcPct val="120000"/>
              </a:lnSpc>
              <a:spcBef>
                <a:spcPct val="20000"/>
              </a:spcBef>
              <a:spcAft>
                <a:spcPct val="0"/>
              </a:spcAft>
              <a:buClr>
                <a:srgbClr val="FF3300"/>
              </a:buClr>
              <a:defRPr sz="2800" b="1">
                <a:solidFill>
                  <a:srgbClr val="000000"/>
                </a:solidFill>
                <a:latin typeface="+mn-lt"/>
                <a:ea typeface="+mn-ea"/>
              </a:defRPr>
            </a:lvl8pPr>
            <a:lvl9pPr marL="3886200" indent="-228600" algn="just" rtl="0" fontAlgn="base">
              <a:lnSpc>
                <a:spcPct val="120000"/>
              </a:lnSpc>
              <a:spcBef>
                <a:spcPct val="20000"/>
              </a:spcBef>
              <a:spcAft>
                <a:spcPct val="0"/>
              </a:spcAft>
              <a:buClr>
                <a:srgbClr val="FF3300"/>
              </a:buClr>
              <a:defRPr sz="2800" b="1">
                <a:solidFill>
                  <a:srgbClr val="000000"/>
                </a:solidFill>
                <a:latin typeface="+mn-lt"/>
                <a:ea typeface="+mn-ea"/>
              </a:defRPr>
            </a:lvl9pPr>
          </a:lstStyle>
          <a:p>
            <a:pPr indent="0" eaLnBrk="1" hangingPunct="1">
              <a:lnSpc>
                <a:spcPct val="150000"/>
              </a:lnSpc>
              <a:spcBef>
                <a:spcPts val="0"/>
              </a:spcBef>
            </a:pPr>
            <a:r>
              <a:rPr lang="zh-CN" altLang="en-US" sz="2400" kern="0" dirty="0">
                <a:latin typeface="+mn-lt"/>
              </a:rPr>
              <a:t>                                                              在</a:t>
            </a:r>
            <a:r>
              <a:rPr lang="en-US" altLang="zh-CN" sz="2400" kern="0" dirty="0">
                <a:latin typeface="+mn-lt"/>
              </a:rPr>
              <a:t>L</a:t>
            </a:r>
            <a:r>
              <a:rPr lang="zh-CN" altLang="en-US" sz="2400" kern="0" dirty="0">
                <a:latin typeface="+mn-lt"/>
              </a:rPr>
              <a:t>中每出现   一次，都关联两条边和        ，</a:t>
            </a:r>
          </a:p>
        </p:txBody>
      </p:sp>
      <p:sp>
        <p:nvSpPr>
          <p:cNvPr id="14" name="Rectangle 3"/>
          <p:cNvSpPr txBox="1">
            <a:spLocks noChangeArrowheads="1"/>
          </p:cNvSpPr>
          <p:nvPr/>
        </p:nvSpPr>
        <p:spPr bwMode="auto">
          <a:xfrm>
            <a:off x="816870" y="2820194"/>
            <a:ext cx="10852213" cy="611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48" tIns="60974" rIns="121948" bIns="60974" numCol="1" anchor="t" anchorCtr="0" compatLnSpc="1">
            <a:prstTxWarp prst="textNoShape">
              <a:avLst/>
            </a:prstTxWarp>
            <a:spAutoFit/>
          </a:bodyPr>
          <a:lstStyle>
            <a:lvl1pPr marL="0" indent="792000" algn="just" rtl="0" eaLnBrk="0" fontAlgn="base" hangingPunct="0">
              <a:lnSpc>
                <a:spcPct val="120000"/>
              </a:lnSpc>
              <a:spcBef>
                <a:spcPts val="600"/>
              </a:spcBef>
              <a:spcAft>
                <a:spcPct val="0"/>
              </a:spcAft>
              <a:buClr>
                <a:srgbClr val="FF3300"/>
              </a:buClr>
              <a:buFont typeface="Wingdings" pitchFamily="2" charset="2"/>
              <a:defRPr sz="2800" b="1">
                <a:solidFill>
                  <a:srgbClr val="000000"/>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lnSpc>
                <a:spcPct val="120000"/>
              </a:lnSpc>
              <a:spcBef>
                <a:spcPts val="600"/>
              </a:spcBef>
              <a:spcAft>
                <a:spcPct val="0"/>
              </a:spcAft>
              <a:buClr>
                <a:srgbClr val="FF3300"/>
              </a:buClr>
              <a:buFont typeface="Wingdings" pitchFamily="2" charset="2"/>
              <a:defRPr sz="2800" b="1">
                <a:solidFill>
                  <a:srgbClr val="000000"/>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lnSpc>
                <a:spcPct val="120000"/>
              </a:lnSpc>
              <a:spcBef>
                <a:spcPts val="600"/>
              </a:spcBef>
              <a:spcAft>
                <a:spcPct val="0"/>
              </a:spcAft>
              <a:buClr>
                <a:srgbClr val="FF3300"/>
              </a:buClr>
              <a:buFont typeface="Wingdings" pitchFamily="2" charset="2"/>
              <a:defRPr sz="2800" b="1">
                <a:solidFill>
                  <a:srgbClr val="000000"/>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lnSpc>
                <a:spcPct val="120000"/>
              </a:lnSpc>
              <a:spcBef>
                <a:spcPts val="600"/>
              </a:spcBef>
              <a:spcAft>
                <a:spcPct val="0"/>
              </a:spcAft>
              <a:buClr>
                <a:srgbClr val="FF3300"/>
              </a:buClr>
              <a:defRPr sz="2800" b="1">
                <a:solidFill>
                  <a:srgbClr val="000000"/>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lnSpc>
                <a:spcPct val="120000"/>
              </a:lnSpc>
              <a:spcBef>
                <a:spcPts val="600"/>
              </a:spcBef>
              <a:spcAft>
                <a:spcPct val="0"/>
              </a:spcAft>
              <a:buClr>
                <a:srgbClr val="FF3300"/>
              </a:buClr>
              <a:defRPr sz="2800" b="1">
                <a:solidFill>
                  <a:srgbClr val="000000"/>
                </a:solidFill>
                <a:latin typeface="Times New Roman" panose="02020603050405020304" pitchFamily="18" charset="0"/>
                <a:ea typeface="+mn-ea"/>
                <a:cs typeface="Times New Roman" panose="02020603050405020304" pitchFamily="18" charset="0"/>
              </a:defRPr>
            </a:lvl5pPr>
            <a:lvl6pPr marL="2514600" indent="-228600" algn="just" rtl="0" fontAlgn="base">
              <a:lnSpc>
                <a:spcPct val="120000"/>
              </a:lnSpc>
              <a:spcBef>
                <a:spcPct val="20000"/>
              </a:spcBef>
              <a:spcAft>
                <a:spcPct val="0"/>
              </a:spcAft>
              <a:buClr>
                <a:srgbClr val="FF3300"/>
              </a:buClr>
              <a:defRPr sz="2800" b="1">
                <a:solidFill>
                  <a:srgbClr val="000000"/>
                </a:solidFill>
                <a:latin typeface="+mn-lt"/>
                <a:ea typeface="+mn-ea"/>
              </a:defRPr>
            </a:lvl6pPr>
            <a:lvl7pPr marL="2971800" indent="-228600" algn="just" rtl="0" fontAlgn="base">
              <a:lnSpc>
                <a:spcPct val="120000"/>
              </a:lnSpc>
              <a:spcBef>
                <a:spcPct val="20000"/>
              </a:spcBef>
              <a:spcAft>
                <a:spcPct val="0"/>
              </a:spcAft>
              <a:buClr>
                <a:srgbClr val="FF3300"/>
              </a:buClr>
              <a:defRPr sz="2800" b="1">
                <a:solidFill>
                  <a:srgbClr val="000000"/>
                </a:solidFill>
                <a:latin typeface="+mn-lt"/>
                <a:ea typeface="+mn-ea"/>
              </a:defRPr>
            </a:lvl7pPr>
            <a:lvl8pPr marL="3429000" indent="-228600" algn="just" rtl="0" fontAlgn="base">
              <a:lnSpc>
                <a:spcPct val="120000"/>
              </a:lnSpc>
              <a:spcBef>
                <a:spcPct val="20000"/>
              </a:spcBef>
              <a:spcAft>
                <a:spcPct val="0"/>
              </a:spcAft>
              <a:buClr>
                <a:srgbClr val="FF3300"/>
              </a:buClr>
              <a:defRPr sz="2800" b="1">
                <a:solidFill>
                  <a:srgbClr val="000000"/>
                </a:solidFill>
                <a:latin typeface="+mn-lt"/>
                <a:ea typeface="+mn-ea"/>
              </a:defRPr>
            </a:lvl8pPr>
            <a:lvl9pPr marL="3886200" indent="-228600" algn="just" rtl="0" fontAlgn="base">
              <a:lnSpc>
                <a:spcPct val="120000"/>
              </a:lnSpc>
              <a:spcBef>
                <a:spcPct val="20000"/>
              </a:spcBef>
              <a:spcAft>
                <a:spcPct val="0"/>
              </a:spcAft>
              <a:buClr>
                <a:srgbClr val="FF3300"/>
              </a:buClr>
              <a:defRPr sz="2800" b="1">
                <a:solidFill>
                  <a:srgbClr val="000000"/>
                </a:solidFill>
                <a:latin typeface="+mn-lt"/>
                <a:ea typeface="+mn-ea"/>
              </a:defRPr>
            </a:lvl9pPr>
          </a:lstStyle>
          <a:p>
            <a:pPr indent="0" algn="l" eaLnBrk="1" hangingPunct="1">
              <a:lnSpc>
                <a:spcPct val="150000"/>
              </a:lnSpc>
              <a:spcBef>
                <a:spcPts val="0"/>
              </a:spcBef>
            </a:pPr>
            <a:r>
              <a:rPr lang="zh-CN" altLang="en-US" sz="2400" kern="0" dirty="0">
                <a:latin typeface="+mn-lt"/>
              </a:rPr>
              <a:t>              而当     重复出现时，它又关联另外的两条边，</a:t>
            </a:r>
          </a:p>
        </p:txBody>
      </p:sp>
      <p:sp>
        <p:nvSpPr>
          <p:cNvPr id="1034" name="Rectangle 2"/>
          <p:cNvSpPr>
            <a:spLocks noGrp="1" noChangeArrowheads="1"/>
          </p:cNvSpPr>
          <p:nvPr>
            <p:ph type="title"/>
          </p:nvPr>
        </p:nvSpPr>
        <p:spPr/>
        <p:txBody>
          <a:bodyPr/>
          <a:lstStyle/>
          <a:p>
            <a:pPr eaLnBrk="1" hangingPunct="1"/>
            <a:r>
              <a:rPr lang="zh-CN" altLang="en-US"/>
              <a:t>必要性：</a:t>
            </a:r>
          </a:p>
        </p:txBody>
      </p:sp>
      <p:graphicFrame>
        <p:nvGraphicFramePr>
          <p:cNvPr id="1026" name="Object 4"/>
          <p:cNvGraphicFramePr>
            <a:graphicFrameLocks noChangeAspect="1"/>
          </p:cNvGraphicFramePr>
          <p:nvPr>
            <p:extLst>
              <p:ext uri="{D42A27DB-BD31-4B8C-83A1-F6EECF244321}">
                <p14:modId xmlns:p14="http://schemas.microsoft.com/office/powerpoint/2010/main" val="3530153743"/>
              </p:ext>
            </p:extLst>
          </p:nvPr>
        </p:nvGraphicFramePr>
        <p:xfrm>
          <a:off x="4444738" y="1138257"/>
          <a:ext cx="3228660" cy="514350"/>
        </p:xfrm>
        <a:graphic>
          <a:graphicData uri="http://schemas.openxmlformats.org/presentationml/2006/ole">
            <mc:AlternateContent xmlns:mc="http://schemas.openxmlformats.org/markup-compatibility/2006">
              <mc:Choice xmlns:v="urn:schemas-microsoft-com:vml" Requires="v">
                <p:oleObj spid="_x0000_s98600" name="Equation" r:id="rId3" imgW="1434960" imgH="228600" progId="Equation.DSMT4">
                  <p:embed/>
                </p:oleObj>
              </mc:Choice>
              <mc:Fallback>
                <p:oleObj name="Equation" r:id="rId3" imgW="1434960" imgH="228600" progId="Equation.DSMT4">
                  <p:embed/>
                  <p:pic>
                    <p:nvPicPr>
                      <p:cNvPr id="1026" name="Object 4"/>
                      <p:cNvPicPr>
                        <a:picLocks noChangeAspect="1" noChangeArrowheads="1"/>
                      </p:cNvPicPr>
                      <p:nvPr/>
                    </p:nvPicPr>
                    <p:blipFill>
                      <a:blip r:embed="rId4"/>
                      <a:srcRect/>
                      <a:stretch>
                        <a:fillRect/>
                      </a:stretch>
                    </p:blipFill>
                    <p:spPr bwMode="auto">
                      <a:xfrm>
                        <a:off x="4444738" y="1138257"/>
                        <a:ext cx="3228660"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6"/>
          <p:cNvGraphicFramePr>
            <a:graphicFrameLocks noChangeAspect="1"/>
          </p:cNvGraphicFramePr>
          <p:nvPr>
            <p:extLst>
              <p:ext uri="{D42A27DB-BD31-4B8C-83A1-F6EECF244321}">
                <p14:modId xmlns:p14="http://schemas.microsoft.com/office/powerpoint/2010/main" val="13331220"/>
              </p:ext>
            </p:extLst>
          </p:nvPr>
        </p:nvGraphicFramePr>
        <p:xfrm>
          <a:off x="5413735" y="2405291"/>
          <a:ext cx="456840" cy="514350"/>
        </p:xfrm>
        <a:graphic>
          <a:graphicData uri="http://schemas.openxmlformats.org/presentationml/2006/ole">
            <mc:AlternateContent xmlns:mc="http://schemas.openxmlformats.org/markup-compatibility/2006">
              <mc:Choice xmlns:v="urn:schemas-microsoft-com:vml" Requires="v">
                <p:oleObj spid="_x0000_s98601" name="Equation" r:id="rId5" imgW="203040" imgH="228600" progId="Equation.DSMT4">
                  <p:embed/>
                </p:oleObj>
              </mc:Choice>
              <mc:Fallback>
                <p:oleObj name="Equation" r:id="rId5" imgW="203040" imgH="228600" progId="Equation.DSMT4">
                  <p:embed/>
                  <p:pic>
                    <p:nvPicPr>
                      <p:cNvPr id="1027" name="Object 6"/>
                      <p:cNvPicPr>
                        <a:picLocks noChangeAspect="1" noChangeArrowheads="1"/>
                      </p:cNvPicPr>
                      <p:nvPr/>
                    </p:nvPicPr>
                    <p:blipFill>
                      <a:blip r:embed="rId6"/>
                      <a:srcRect/>
                      <a:stretch>
                        <a:fillRect/>
                      </a:stretch>
                    </p:blipFill>
                    <p:spPr bwMode="auto">
                      <a:xfrm>
                        <a:off x="5413735" y="2405291"/>
                        <a:ext cx="456840"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8"/>
          <p:cNvGraphicFramePr>
            <a:graphicFrameLocks noChangeAspect="1"/>
          </p:cNvGraphicFramePr>
          <p:nvPr>
            <p:extLst>
              <p:ext uri="{D42A27DB-BD31-4B8C-83A1-F6EECF244321}">
                <p14:modId xmlns:p14="http://schemas.microsoft.com/office/powerpoint/2010/main" val="3411578014"/>
              </p:ext>
            </p:extLst>
          </p:nvPr>
        </p:nvGraphicFramePr>
        <p:xfrm>
          <a:off x="7852135" y="2405291"/>
          <a:ext cx="456840" cy="514350"/>
        </p:xfrm>
        <a:graphic>
          <a:graphicData uri="http://schemas.openxmlformats.org/presentationml/2006/ole">
            <mc:AlternateContent xmlns:mc="http://schemas.openxmlformats.org/markup-compatibility/2006">
              <mc:Choice xmlns:v="urn:schemas-microsoft-com:vml" Requires="v">
                <p:oleObj spid="_x0000_s98602" name="Equation" r:id="rId7" imgW="203040" imgH="228600" progId="Equation.DSMT4">
                  <p:embed/>
                </p:oleObj>
              </mc:Choice>
              <mc:Fallback>
                <p:oleObj name="Equation" r:id="rId7" imgW="203040" imgH="228600" progId="Equation.DSMT4">
                  <p:embed/>
                  <p:pic>
                    <p:nvPicPr>
                      <p:cNvPr id="1028" name="Object 8"/>
                      <p:cNvPicPr>
                        <a:picLocks noChangeAspect="1" noChangeArrowheads="1"/>
                      </p:cNvPicPr>
                      <p:nvPr/>
                    </p:nvPicPr>
                    <p:blipFill>
                      <a:blip r:embed="rId8"/>
                      <a:srcRect/>
                      <a:stretch>
                        <a:fillRect/>
                      </a:stretch>
                    </p:blipFill>
                    <p:spPr bwMode="auto">
                      <a:xfrm>
                        <a:off x="7852135" y="2405291"/>
                        <a:ext cx="456840"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9" name="Object 9"/>
          <p:cNvGraphicFramePr>
            <a:graphicFrameLocks noChangeAspect="1"/>
          </p:cNvGraphicFramePr>
          <p:nvPr>
            <p:extLst>
              <p:ext uri="{D42A27DB-BD31-4B8C-83A1-F6EECF244321}">
                <p14:modId xmlns:p14="http://schemas.microsoft.com/office/powerpoint/2010/main" val="3412347353"/>
              </p:ext>
            </p:extLst>
          </p:nvPr>
        </p:nvGraphicFramePr>
        <p:xfrm>
          <a:off x="10999222" y="2405291"/>
          <a:ext cx="485190" cy="514350"/>
        </p:xfrm>
        <a:graphic>
          <a:graphicData uri="http://schemas.openxmlformats.org/presentationml/2006/ole">
            <mc:AlternateContent xmlns:mc="http://schemas.openxmlformats.org/markup-compatibility/2006">
              <mc:Choice xmlns:v="urn:schemas-microsoft-com:vml" Requires="v">
                <p:oleObj spid="_x0000_s98603" name="Equation" r:id="rId9" imgW="215640" imgH="228600" progId="Equation.DSMT4">
                  <p:embed/>
                </p:oleObj>
              </mc:Choice>
              <mc:Fallback>
                <p:oleObj name="Equation" r:id="rId9" imgW="215640" imgH="228600" progId="Equation.DSMT4">
                  <p:embed/>
                  <p:pic>
                    <p:nvPicPr>
                      <p:cNvPr id="1029" name="Object 9"/>
                      <p:cNvPicPr>
                        <a:picLocks noChangeAspect="1" noChangeArrowheads="1"/>
                      </p:cNvPicPr>
                      <p:nvPr/>
                    </p:nvPicPr>
                    <p:blipFill>
                      <a:blip r:embed="rId10"/>
                      <a:srcRect/>
                      <a:stretch>
                        <a:fillRect/>
                      </a:stretch>
                    </p:blipFill>
                    <p:spPr bwMode="auto">
                      <a:xfrm>
                        <a:off x="10999222" y="2405291"/>
                        <a:ext cx="485190"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0" name="Object 11"/>
          <p:cNvGraphicFramePr>
            <a:graphicFrameLocks noChangeAspect="1"/>
          </p:cNvGraphicFramePr>
          <p:nvPr>
            <p:extLst>
              <p:ext uri="{D42A27DB-BD31-4B8C-83A1-F6EECF244321}">
                <p14:modId xmlns:p14="http://schemas.microsoft.com/office/powerpoint/2010/main" val="1148639709"/>
              </p:ext>
            </p:extLst>
          </p:nvPr>
        </p:nvGraphicFramePr>
        <p:xfrm>
          <a:off x="1222375" y="2943964"/>
          <a:ext cx="685260" cy="514350"/>
        </p:xfrm>
        <a:graphic>
          <a:graphicData uri="http://schemas.openxmlformats.org/presentationml/2006/ole">
            <mc:AlternateContent xmlns:mc="http://schemas.openxmlformats.org/markup-compatibility/2006">
              <mc:Choice xmlns:v="urn:schemas-microsoft-com:vml" Requires="v">
                <p:oleObj spid="_x0000_s98604" name="Equation" r:id="rId11" imgW="304560" imgH="228600" progId="Equation.DSMT4">
                  <p:embed/>
                </p:oleObj>
              </mc:Choice>
              <mc:Fallback>
                <p:oleObj name="Equation" r:id="rId11" imgW="304560" imgH="228600" progId="Equation.DSMT4">
                  <p:embed/>
                  <p:pic>
                    <p:nvPicPr>
                      <p:cNvPr id="1030" name="Object 11"/>
                      <p:cNvPicPr>
                        <a:picLocks noChangeAspect="1" noChangeArrowheads="1"/>
                      </p:cNvPicPr>
                      <p:nvPr/>
                    </p:nvPicPr>
                    <p:blipFill>
                      <a:blip r:embed="rId12"/>
                      <a:srcRect/>
                      <a:stretch>
                        <a:fillRect/>
                      </a:stretch>
                    </p:blipFill>
                    <p:spPr bwMode="auto">
                      <a:xfrm>
                        <a:off x="1222375" y="2943964"/>
                        <a:ext cx="685260"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1" name="Object 12"/>
          <p:cNvGraphicFramePr>
            <a:graphicFrameLocks noChangeAspect="1"/>
          </p:cNvGraphicFramePr>
          <p:nvPr>
            <p:extLst>
              <p:ext uri="{D42A27DB-BD31-4B8C-83A1-F6EECF244321}">
                <p14:modId xmlns:p14="http://schemas.microsoft.com/office/powerpoint/2010/main" val="2394298547"/>
              </p:ext>
            </p:extLst>
          </p:nvPr>
        </p:nvGraphicFramePr>
        <p:xfrm>
          <a:off x="2716669" y="2952479"/>
          <a:ext cx="456840" cy="514350"/>
        </p:xfrm>
        <a:graphic>
          <a:graphicData uri="http://schemas.openxmlformats.org/presentationml/2006/ole">
            <mc:AlternateContent xmlns:mc="http://schemas.openxmlformats.org/markup-compatibility/2006">
              <mc:Choice xmlns:v="urn:schemas-microsoft-com:vml" Requires="v">
                <p:oleObj spid="_x0000_s98605" name="Equation" r:id="rId13" imgW="203040" imgH="228600" progId="Equation.DSMT4">
                  <p:embed/>
                </p:oleObj>
              </mc:Choice>
              <mc:Fallback>
                <p:oleObj name="Equation" r:id="rId13" imgW="203040" imgH="228600" progId="Equation.DSMT4">
                  <p:embed/>
                  <p:pic>
                    <p:nvPicPr>
                      <p:cNvPr id="1031" name="Object 12"/>
                      <p:cNvPicPr>
                        <a:picLocks noChangeAspect="1" noChangeArrowheads="1"/>
                      </p:cNvPicPr>
                      <p:nvPr/>
                    </p:nvPicPr>
                    <p:blipFill>
                      <a:blip r:embed="rId14"/>
                      <a:srcRect/>
                      <a:stretch>
                        <a:fillRect/>
                      </a:stretch>
                    </p:blipFill>
                    <p:spPr bwMode="auto">
                      <a:xfrm>
                        <a:off x="2716669" y="2952479"/>
                        <a:ext cx="456840"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2" name="Object 13"/>
          <p:cNvGraphicFramePr>
            <a:graphicFrameLocks noChangeAspect="1"/>
          </p:cNvGraphicFramePr>
          <p:nvPr>
            <p:extLst>
              <p:ext uri="{D42A27DB-BD31-4B8C-83A1-F6EECF244321}">
                <p14:modId xmlns:p14="http://schemas.microsoft.com/office/powerpoint/2010/main" val="1687123678"/>
              </p:ext>
            </p:extLst>
          </p:nvPr>
        </p:nvGraphicFramePr>
        <p:xfrm>
          <a:off x="4976860" y="4034612"/>
          <a:ext cx="456840" cy="514350"/>
        </p:xfrm>
        <a:graphic>
          <a:graphicData uri="http://schemas.openxmlformats.org/presentationml/2006/ole">
            <mc:AlternateContent xmlns:mc="http://schemas.openxmlformats.org/markup-compatibility/2006">
              <mc:Choice xmlns:v="urn:schemas-microsoft-com:vml" Requires="v">
                <p:oleObj spid="_x0000_s98606" name="Equation" r:id="rId15" imgW="203040" imgH="228600" progId="Equation.DSMT4">
                  <p:embed/>
                </p:oleObj>
              </mc:Choice>
              <mc:Fallback>
                <p:oleObj name="Equation" r:id="rId15" imgW="203040" imgH="228600" progId="Equation.DSMT4">
                  <p:embed/>
                  <p:pic>
                    <p:nvPicPr>
                      <p:cNvPr id="1032" name="Object 13"/>
                      <p:cNvPicPr>
                        <a:picLocks noChangeAspect="1" noChangeArrowheads="1"/>
                      </p:cNvPicPr>
                      <p:nvPr/>
                    </p:nvPicPr>
                    <p:blipFill>
                      <a:blip r:embed="rId16"/>
                      <a:srcRect/>
                      <a:stretch>
                        <a:fillRect/>
                      </a:stretch>
                    </p:blipFill>
                    <p:spPr bwMode="auto">
                      <a:xfrm>
                        <a:off x="4976860" y="4034612"/>
                        <a:ext cx="456840"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3"/>
          <p:cNvSpPr txBox="1">
            <a:spLocks noChangeArrowheads="1"/>
          </p:cNvSpPr>
          <p:nvPr/>
        </p:nvSpPr>
        <p:spPr bwMode="auto">
          <a:xfrm>
            <a:off x="816869" y="2820194"/>
            <a:ext cx="10755154" cy="1719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48" tIns="60974" rIns="121948" bIns="60974" numCol="1" anchor="t" anchorCtr="0" compatLnSpc="1">
            <a:prstTxWarp prst="textNoShape">
              <a:avLst/>
            </a:prstTxWarp>
            <a:spAutoFit/>
          </a:bodyPr>
          <a:lstStyle>
            <a:lvl1pPr marL="0" indent="792000" algn="just" rtl="0" eaLnBrk="0" fontAlgn="base" hangingPunct="0">
              <a:lnSpc>
                <a:spcPct val="120000"/>
              </a:lnSpc>
              <a:spcBef>
                <a:spcPts val="600"/>
              </a:spcBef>
              <a:spcAft>
                <a:spcPct val="0"/>
              </a:spcAft>
              <a:buClr>
                <a:srgbClr val="FF3300"/>
              </a:buClr>
              <a:buFont typeface="Wingdings" pitchFamily="2" charset="2"/>
              <a:defRPr sz="2800" b="1">
                <a:solidFill>
                  <a:srgbClr val="000000"/>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lnSpc>
                <a:spcPct val="120000"/>
              </a:lnSpc>
              <a:spcBef>
                <a:spcPts val="600"/>
              </a:spcBef>
              <a:spcAft>
                <a:spcPct val="0"/>
              </a:spcAft>
              <a:buClr>
                <a:srgbClr val="FF3300"/>
              </a:buClr>
              <a:buFont typeface="Wingdings" pitchFamily="2" charset="2"/>
              <a:defRPr sz="2800" b="1">
                <a:solidFill>
                  <a:srgbClr val="000000"/>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lnSpc>
                <a:spcPct val="120000"/>
              </a:lnSpc>
              <a:spcBef>
                <a:spcPts val="600"/>
              </a:spcBef>
              <a:spcAft>
                <a:spcPct val="0"/>
              </a:spcAft>
              <a:buClr>
                <a:srgbClr val="FF3300"/>
              </a:buClr>
              <a:buFont typeface="Wingdings" pitchFamily="2" charset="2"/>
              <a:defRPr sz="2800" b="1">
                <a:solidFill>
                  <a:srgbClr val="000000"/>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lnSpc>
                <a:spcPct val="120000"/>
              </a:lnSpc>
              <a:spcBef>
                <a:spcPts val="600"/>
              </a:spcBef>
              <a:spcAft>
                <a:spcPct val="0"/>
              </a:spcAft>
              <a:buClr>
                <a:srgbClr val="FF3300"/>
              </a:buClr>
              <a:defRPr sz="2800" b="1">
                <a:solidFill>
                  <a:srgbClr val="000000"/>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lnSpc>
                <a:spcPct val="120000"/>
              </a:lnSpc>
              <a:spcBef>
                <a:spcPts val="600"/>
              </a:spcBef>
              <a:spcAft>
                <a:spcPct val="0"/>
              </a:spcAft>
              <a:buClr>
                <a:srgbClr val="FF3300"/>
              </a:buClr>
              <a:defRPr sz="2800" b="1">
                <a:solidFill>
                  <a:srgbClr val="000000"/>
                </a:solidFill>
                <a:latin typeface="Times New Roman" panose="02020603050405020304" pitchFamily="18" charset="0"/>
                <a:ea typeface="+mn-ea"/>
                <a:cs typeface="Times New Roman" panose="02020603050405020304" pitchFamily="18" charset="0"/>
              </a:defRPr>
            </a:lvl5pPr>
            <a:lvl6pPr marL="2514600" indent="-228600" algn="just" rtl="0" fontAlgn="base">
              <a:lnSpc>
                <a:spcPct val="120000"/>
              </a:lnSpc>
              <a:spcBef>
                <a:spcPct val="20000"/>
              </a:spcBef>
              <a:spcAft>
                <a:spcPct val="0"/>
              </a:spcAft>
              <a:buClr>
                <a:srgbClr val="FF3300"/>
              </a:buClr>
              <a:defRPr sz="2800" b="1">
                <a:solidFill>
                  <a:srgbClr val="000000"/>
                </a:solidFill>
                <a:latin typeface="+mn-lt"/>
                <a:ea typeface="+mn-ea"/>
              </a:defRPr>
            </a:lvl6pPr>
            <a:lvl7pPr marL="2971800" indent="-228600" algn="just" rtl="0" fontAlgn="base">
              <a:lnSpc>
                <a:spcPct val="120000"/>
              </a:lnSpc>
              <a:spcBef>
                <a:spcPct val="20000"/>
              </a:spcBef>
              <a:spcAft>
                <a:spcPct val="0"/>
              </a:spcAft>
              <a:buClr>
                <a:srgbClr val="FF3300"/>
              </a:buClr>
              <a:defRPr sz="2800" b="1">
                <a:solidFill>
                  <a:srgbClr val="000000"/>
                </a:solidFill>
                <a:latin typeface="+mn-lt"/>
                <a:ea typeface="+mn-ea"/>
              </a:defRPr>
            </a:lvl7pPr>
            <a:lvl8pPr marL="3429000" indent="-228600" algn="just" rtl="0" fontAlgn="base">
              <a:lnSpc>
                <a:spcPct val="120000"/>
              </a:lnSpc>
              <a:spcBef>
                <a:spcPct val="20000"/>
              </a:spcBef>
              <a:spcAft>
                <a:spcPct val="0"/>
              </a:spcAft>
              <a:buClr>
                <a:srgbClr val="FF3300"/>
              </a:buClr>
              <a:defRPr sz="2800" b="1">
                <a:solidFill>
                  <a:srgbClr val="000000"/>
                </a:solidFill>
                <a:latin typeface="+mn-lt"/>
                <a:ea typeface="+mn-ea"/>
              </a:defRPr>
            </a:lvl8pPr>
            <a:lvl9pPr marL="3886200" indent="-228600" algn="just" rtl="0" fontAlgn="base">
              <a:lnSpc>
                <a:spcPct val="120000"/>
              </a:lnSpc>
              <a:spcBef>
                <a:spcPct val="20000"/>
              </a:spcBef>
              <a:spcAft>
                <a:spcPct val="0"/>
              </a:spcAft>
              <a:buClr>
                <a:srgbClr val="FF3300"/>
              </a:buClr>
              <a:defRPr sz="2800" b="1">
                <a:solidFill>
                  <a:srgbClr val="000000"/>
                </a:solidFill>
                <a:latin typeface="+mn-lt"/>
                <a:ea typeface="+mn-ea"/>
              </a:defRPr>
            </a:lvl9pPr>
          </a:lstStyle>
          <a:p>
            <a:pPr indent="0" eaLnBrk="1" hangingPunct="1">
              <a:lnSpc>
                <a:spcPct val="150000"/>
              </a:lnSpc>
              <a:spcBef>
                <a:spcPts val="0"/>
              </a:spcBef>
            </a:pPr>
            <a:r>
              <a:rPr lang="zh-CN" altLang="en-US" sz="2400" kern="0" dirty="0">
                <a:latin typeface="+mn-lt"/>
              </a:rPr>
              <a:t>                                                                                       由于在通路</a:t>
            </a:r>
            <a:r>
              <a:rPr lang="en-US" altLang="zh-CN" sz="2400" kern="0" dirty="0">
                <a:latin typeface="+mn-lt"/>
              </a:rPr>
              <a:t>L</a:t>
            </a:r>
            <a:r>
              <a:rPr lang="zh-CN" altLang="en-US" sz="2400" kern="0" dirty="0">
                <a:latin typeface="+mn-lt"/>
              </a:rPr>
              <a:t>中边不可能重复出现，因而每出现一次都将使获得</a:t>
            </a:r>
            <a:r>
              <a:rPr lang="en-US" altLang="zh-CN" sz="2400" kern="0" dirty="0">
                <a:latin typeface="+mn-lt"/>
              </a:rPr>
              <a:t>2</a:t>
            </a:r>
            <a:r>
              <a:rPr lang="zh-CN" altLang="en-US" sz="2400" kern="0" dirty="0">
                <a:latin typeface="+mn-lt"/>
              </a:rPr>
              <a:t>度。</a:t>
            </a:r>
            <a:endParaRPr lang="en-US" altLang="zh-CN" sz="2400" kern="0" dirty="0">
              <a:latin typeface="+mn-lt"/>
            </a:endParaRPr>
          </a:p>
          <a:p>
            <a:pPr indent="0" eaLnBrk="1" hangingPunct="1">
              <a:lnSpc>
                <a:spcPct val="150000"/>
              </a:lnSpc>
              <a:spcBef>
                <a:spcPts val="0"/>
              </a:spcBef>
            </a:pPr>
            <a:r>
              <a:rPr lang="zh-CN" altLang="en-US" sz="2400" kern="0" dirty="0">
                <a:latin typeface="+mn-lt"/>
              </a:rPr>
              <a:t>若在</a:t>
            </a:r>
            <a:r>
              <a:rPr lang="en-US" altLang="zh-CN" sz="2400" kern="0" dirty="0">
                <a:latin typeface="+mn-lt"/>
              </a:rPr>
              <a:t>L</a:t>
            </a:r>
            <a:r>
              <a:rPr lang="zh-CN" altLang="en-US" sz="2400" kern="0" dirty="0">
                <a:latin typeface="+mn-lt"/>
              </a:rPr>
              <a:t>中重复出现</a:t>
            </a:r>
            <a:r>
              <a:rPr lang="en-US" altLang="zh-CN" sz="2400" kern="0" dirty="0">
                <a:latin typeface="+mn-lt"/>
              </a:rPr>
              <a:t>p</a:t>
            </a:r>
            <a:r>
              <a:rPr lang="zh-CN" altLang="en-US" sz="2400" kern="0" dirty="0">
                <a:latin typeface="+mn-lt"/>
              </a:rPr>
              <a:t>次，则</a:t>
            </a:r>
            <a:r>
              <a:rPr lang="en-US" altLang="zh-CN" sz="2400" kern="0" dirty="0" err="1">
                <a:latin typeface="+mn-lt"/>
              </a:rPr>
              <a:t>deg</a:t>
            </a:r>
            <a:r>
              <a:rPr lang="en-US" altLang="zh-CN" sz="2400" kern="0" dirty="0">
                <a:latin typeface="+mn-lt"/>
              </a:rPr>
              <a:t>(    )= 2p</a:t>
            </a:r>
            <a:r>
              <a:rPr lang="zh-CN" altLang="en-US" sz="2400" kern="0" dirty="0">
                <a:latin typeface="+mn-lt"/>
              </a:rPr>
              <a:t>。 </a:t>
            </a:r>
          </a:p>
        </p:txBody>
      </p:sp>
      <p:sp>
        <p:nvSpPr>
          <p:cNvPr id="3" name="矩形 2"/>
          <p:cNvSpPr/>
          <p:nvPr/>
        </p:nvSpPr>
        <p:spPr>
          <a:xfrm>
            <a:off x="7851775" y="1046493"/>
            <a:ext cx="3667873" cy="580415"/>
          </a:xfrm>
          <a:prstGeom prst="rect">
            <a:avLst/>
          </a:prstGeom>
        </p:spPr>
        <p:txBody>
          <a:bodyPr wrap="square">
            <a:spAutoFit/>
          </a:bodyPr>
          <a:lstStyle/>
          <a:p>
            <a:pPr>
              <a:lnSpc>
                <a:spcPct val="150000"/>
              </a:lnSpc>
            </a:pPr>
            <a:r>
              <a:rPr lang="zh-CN" altLang="en-US" b="1" dirty="0">
                <a:solidFill>
                  <a:srgbClr val="000000"/>
                </a:solidFill>
                <a:cs typeface="Times New Roman" panose="02020603050405020304" pitchFamily="18" charset="0"/>
              </a:rPr>
              <a:t>则</a:t>
            </a:r>
            <a:r>
              <a:rPr lang="en-US" altLang="zh-CN" b="1" dirty="0">
                <a:solidFill>
                  <a:srgbClr val="000000"/>
                </a:solidFill>
                <a:cs typeface="Times New Roman" panose="02020603050405020304" pitchFamily="18" charset="0"/>
              </a:rPr>
              <a:t>L</a:t>
            </a:r>
            <a:r>
              <a:rPr lang="zh-CN" altLang="en-US" b="1" dirty="0">
                <a:solidFill>
                  <a:srgbClr val="000000"/>
                </a:solidFill>
                <a:cs typeface="Times New Roman" panose="02020603050405020304" pitchFamily="18" charset="0"/>
              </a:rPr>
              <a:t>经过</a:t>
            </a:r>
            <a:r>
              <a:rPr lang="en-US" altLang="zh-CN" b="1" dirty="0">
                <a:solidFill>
                  <a:srgbClr val="000000"/>
                </a:solidFill>
                <a:cs typeface="Times New Roman" panose="02020603050405020304" pitchFamily="18" charset="0"/>
              </a:rPr>
              <a:t>G</a:t>
            </a:r>
            <a:r>
              <a:rPr lang="zh-CN" altLang="en-US" b="1" dirty="0">
                <a:solidFill>
                  <a:srgbClr val="000000"/>
                </a:solidFill>
                <a:cs typeface="Times New Roman" panose="02020603050405020304" pitchFamily="18" charset="0"/>
              </a:rPr>
              <a:t>中的每条边，</a:t>
            </a:r>
            <a:endParaRPr lang="en-US" altLang="zh-CN" b="1" dirty="0">
              <a:solidFill>
                <a:srgbClr val="000000"/>
              </a:solidFill>
              <a:cs typeface="Times New Roman" panose="02020603050405020304" pitchFamily="18" charset="0"/>
            </a:endParaRPr>
          </a:p>
        </p:txBody>
      </p:sp>
      <p:sp>
        <p:nvSpPr>
          <p:cNvPr id="18" name="矩形 17"/>
          <p:cNvSpPr/>
          <p:nvPr/>
        </p:nvSpPr>
        <p:spPr>
          <a:xfrm>
            <a:off x="3858145" y="1661175"/>
            <a:ext cx="3688830" cy="580415"/>
          </a:xfrm>
          <a:prstGeom prst="rect">
            <a:avLst/>
          </a:prstGeom>
        </p:spPr>
        <p:txBody>
          <a:bodyPr wrap="none">
            <a:spAutoFit/>
          </a:bodyPr>
          <a:lstStyle/>
          <a:p>
            <a:pPr algn="just">
              <a:lnSpc>
                <a:spcPct val="150000"/>
              </a:lnSpc>
              <a:buClr>
                <a:srgbClr val="FF3300"/>
              </a:buClr>
            </a:pPr>
            <a:r>
              <a:rPr lang="zh-CN" altLang="en-US" b="1" kern="0" dirty="0">
                <a:solidFill>
                  <a:srgbClr val="000000"/>
                </a:solidFill>
                <a:cs typeface="Times New Roman" panose="02020603050405020304" pitchFamily="18" charset="0"/>
              </a:rPr>
              <a:t>因而</a:t>
            </a:r>
            <a:r>
              <a:rPr lang="en-US" altLang="zh-CN" b="1" kern="0" dirty="0">
                <a:solidFill>
                  <a:srgbClr val="000000"/>
                </a:solidFill>
                <a:cs typeface="Times New Roman" panose="02020603050405020304" pitchFamily="18" charset="0"/>
              </a:rPr>
              <a:t>L</a:t>
            </a:r>
            <a:r>
              <a:rPr lang="zh-CN" altLang="en-US" b="1" kern="0" dirty="0">
                <a:solidFill>
                  <a:srgbClr val="000000"/>
                </a:solidFill>
                <a:cs typeface="Times New Roman" panose="02020603050405020304" pitchFamily="18" charset="0"/>
              </a:rPr>
              <a:t>经过</a:t>
            </a:r>
            <a:r>
              <a:rPr lang="en-US" altLang="zh-CN" b="1" kern="0" dirty="0">
                <a:solidFill>
                  <a:srgbClr val="000000"/>
                </a:solidFill>
                <a:cs typeface="Times New Roman" panose="02020603050405020304" pitchFamily="18" charset="0"/>
              </a:rPr>
              <a:t>G</a:t>
            </a:r>
            <a:r>
              <a:rPr lang="zh-CN" altLang="en-US" b="1" kern="0" dirty="0">
                <a:solidFill>
                  <a:srgbClr val="000000"/>
                </a:solidFill>
                <a:cs typeface="Times New Roman" panose="02020603050405020304" pitchFamily="18" charset="0"/>
              </a:rPr>
              <a:t>的所有结点，</a:t>
            </a:r>
          </a:p>
        </p:txBody>
      </p:sp>
      <p:sp>
        <p:nvSpPr>
          <p:cNvPr id="17" name="矩形 16">
            <a:extLst>
              <a:ext uri="{FF2B5EF4-FFF2-40B4-BE49-F238E27FC236}">
                <a16:creationId xmlns:a16="http://schemas.microsoft.com/office/drawing/2014/main" id="{4135702C-BAA7-4C56-A0A5-F28D253C2541}"/>
              </a:ext>
            </a:extLst>
          </p:cNvPr>
          <p:cNvSpPr/>
          <p:nvPr/>
        </p:nvSpPr>
        <p:spPr>
          <a:xfrm>
            <a:off x="7331225" y="1666292"/>
            <a:ext cx="2577950" cy="580415"/>
          </a:xfrm>
          <a:prstGeom prst="rect">
            <a:avLst/>
          </a:prstGeom>
        </p:spPr>
        <p:txBody>
          <a:bodyPr wrap="none">
            <a:spAutoFit/>
          </a:bodyPr>
          <a:lstStyle/>
          <a:p>
            <a:pPr algn="just">
              <a:lnSpc>
                <a:spcPct val="150000"/>
              </a:lnSpc>
              <a:buClr>
                <a:srgbClr val="FF3300"/>
              </a:buClr>
            </a:pPr>
            <a:r>
              <a:rPr lang="zh-CN" altLang="en-US" b="1" kern="0" dirty="0">
                <a:solidFill>
                  <a:srgbClr val="000000"/>
                </a:solidFill>
                <a:cs typeface="Times New Roman" panose="02020603050405020304" pitchFamily="18" charset="0"/>
              </a:rPr>
              <a:t>所以</a:t>
            </a:r>
            <a:r>
              <a:rPr lang="en-US" altLang="zh-CN" b="1" kern="0" dirty="0">
                <a:solidFill>
                  <a:srgbClr val="000000"/>
                </a:solidFill>
                <a:cs typeface="Times New Roman" panose="02020603050405020304" pitchFamily="18" charset="0"/>
              </a:rPr>
              <a:t>G</a:t>
            </a:r>
            <a:r>
              <a:rPr lang="zh-CN" altLang="en-US" b="1" kern="0" dirty="0">
                <a:solidFill>
                  <a:srgbClr val="000000"/>
                </a:solidFill>
                <a:cs typeface="Times New Roman" panose="02020603050405020304" pitchFamily="18" charset="0"/>
              </a:rPr>
              <a:t>是连通的。</a:t>
            </a:r>
          </a:p>
        </p:txBody>
      </p:sp>
    </p:spTree>
    <p:extLst>
      <p:ext uri="{BB962C8B-B14F-4D97-AF65-F5344CB8AC3E}">
        <p14:creationId xmlns:p14="http://schemas.microsoft.com/office/powerpoint/2010/main" val="241729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35">
                                            <p:txEl>
                                              <p:pRg st="0" end="0"/>
                                            </p:txEl>
                                          </p:spTgt>
                                        </p:tgtEl>
                                        <p:attrNameLst>
                                          <p:attrName>style.visibility</p:attrName>
                                        </p:attrNameLst>
                                      </p:cBhvr>
                                      <p:to>
                                        <p:strVal val="visible"/>
                                      </p:to>
                                    </p:set>
                                    <p:anim calcmode="lin" valueType="num">
                                      <p:cBhvr additive="base">
                                        <p:cTn id="7" dur="500" fill="hold"/>
                                        <p:tgtEl>
                                          <p:spTgt spid="10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3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ppt_x"/>
                                          </p:val>
                                        </p:tav>
                                        <p:tav tm="100000">
                                          <p:val>
                                            <p:strVal val="#ppt_x"/>
                                          </p:val>
                                        </p:tav>
                                      </p:tavLst>
                                    </p:anim>
                                    <p:anim calcmode="lin" valueType="num">
                                      <p:cBhvr additive="base">
                                        <p:cTn id="1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35">
                                            <p:txEl>
                                              <p:pRg st="1" end="1"/>
                                            </p:txEl>
                                          </p:spTgt>
                                        </p:tgtEl>
                                        <p:attrNameLst>
                                          <p:attrName>style.visibility</p:attrName>
                                        </p:attrNameLst>
                                      </p:cBhvr>
                                      <p:to>
                                        <p:strVal val="visible"/>
                                      </p:to>
                                    </p:set>
                                    <p:anim calcmode="lin" valueType="num">
                                      <p:cBhvr additive="base">
                                        <p:cTn id="23" dur="500" fill="hold"/>
                                        <p:tgtEl>
                                          <p:spTgt spid="1035">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35">
                                            <p:txEl>
                                              <p:pRg st="2" end="2"/>
                                            </p:txEl>
                                          </p:spTgt>
                                        </p:tgtEl>
                                        <p:attrNameLst>
                                          <p:attrName>style.visibility</p:attrName>
                                        </p:attrNameLst>
                                      </p:cBhvr>
                                      <p:to>
                                        <p:strVal val="visible"/>
                                      </p:to>
                                    </p:set>
                                    <p:anim calcmode="lin" valueType="num">
                                      <p:cBhvr additive="base">
                                        <p:cTn id="35" dur="500" fill="hold"/>
                                        <p:tgtEl>
                                          <p:spTgt spid="1035">
                                            <p:txEl>
                                              <p:pRg st="2" end="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35">
                                            <p:txEl>
                                              <p:pRg st="2" end="2"/>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27"/>
                                        </p:tgtEl>
                                        <p:attrNameLst>
                                          <p:attrName>style.visibility</p:attrName>
                                        </p:attrNameLst>
                                      </p:cBhvr>
                                      <p:to>
                                        <p:strVal val="visible"/>
                                      </p:to>
                                    </p:set>
                                    <p:anim calcmode="lin" valueType="num">
                                      <p:cBhvr additive="base">
                                        <p:cTn id="39" dur="500" fill="hold"/>
                                        <p:tgtEl>
                                          <p:spTgt spid="1027"/>
                                        </p:tgtEl>
                                        <p:attrNameLst>
                                          <p:attrName>ppt_x</p:attrName>
                                        </p:attrNameLst>
                                      </p:cBhvr>
                                      <p:tavLst>
                                        <p:tav tm="0">
                                          <p:val>
                                            <p:strVal val="#ppt_x"/>
                                          </p:val>
                                        </p:tav>
                                        <p:tav tm="100000">
                                          <p:val>
                                            <p:strVal val="#ppt_x"/>
                                          </p:val>
                                        </p:tav>
                                      </p:tavLst>
                                    </p:anim>
                                    <p:anim calcmode="lin" valueType="num">
                                      <p:cBhvr additive="base">
                                        <p:cTn id="40"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3">
                                            <p:txEl>
                                              <p:pRg st="0" end="0"/>
                                            </p:txEl>
                                          </p:spTgt>
                                        </p:tgtEl>
                                        <p:attrNameLst>
                                          <p:attrName>style.visibility</p:attrName>
                                        </p:attrNameLst>
                                      </p:cBhvr>
                                      <p:to>
                                        <p:strVal val="visible"/>
                                      </p:to>
                                    </p:set>
                                    <p:anim calcmode="lin" valueType="num">
                                      <p:cBhvr additive="base">
                                        <p:cTn id="45"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028"/>
                                        </p:tgtEl>
                                        <p:attrNameLst>
                                          <p:attrName>style.visibility</p:attrName>
                                        </p:attrNameLst>
                                      </p:cBhvr>
                                      <p:to>
                                        <p:strVal val="visible"/>
                                      </p:to>
                                    </p:set>
                                    <p:anim calcmode="lin" valueType="num">
                                      <p:cBhvr additive="base">
                                        <p:cTn id="49" dur="500" fill="hold"/>
                                        <p:tgtEl>
                                          <p:spTgt spid="1028"/>
                                        </p:tgtEl>
                                        <p:attrNameLst>
                                          <p:attrName>ppt_x</p:attrName>
                                        </p:attrNameLst>
                                      </p:cBhvr>
                                      <p:tavLst>
                                        <p:tav tm="0">
                                          <p:val>
                                            <p:strVal val="#ppt_x"/>
                                          </p:val>
                                        </p:tav>
                                        <p:tav tm="100000">
                                          <p:val>
                                            <p:strVal val="#ppt_x"/>
                                          </p:val>
                                        </p:tav>
                                      </p:tavLst>
                                    </p:anim>
                                    <p:anim calcmode="lin" valueType="num">
                                      <p:cBhvr additive="base">
                                        <p:cTn id="50" dur="500" fill="hold"/>
                                        <p:tgtEl>
                                          <p:spTgt spid="1028"/>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029"/>
                                        </p:tgtEl>
                                        <p:attrNameLst>
                                          <p:attrName>style.visibility</p:attrName>
                                        </p:attrNameLst>
                                      </p:cBhvr>
                                      <p:to>
                                        <p:strVal val="visible"/>
                                      </p:to>
                                    </p:set>
                                    <p:anim calcmode="lin" valueType="num">
                                      <p:cBhvr additive="base">
                                        <p:cTn id="53" dur="500" fill="hold"/>
                                        <p:tgtEl>
                                          <p:spTgt spid="1029"/>
                                        </p:tgtEl>
                                        <p:attrNameLst>
                                          <p:attrName>ppt_x</p:attrName>
                                        </p:attrNameLst>
                                      </p:cBhvr>
                                      <p:tavLst>
                                        <p:tav tm="0">
                                          <p:val>
                                            <p:strVal val="#ppt_x"/>
                                          </p:val>
                                        </p:tav>
                                        <p:tav tm="100000">
                                          <p:val>
                                            <p:strVal val="#ppt_x"/>
                                          </p:val>
                                        </p:tav>
                                      </p:tavLst>
                                    </p:anim>
                                    <p:anim calcmode="lin" valueType="num">
                                      <p:cBhvr additive="base">
                                        <p:cTn id="54" dur="500" fill="hold"/>
                                        <p:tgtEl>
                                          <p:spTgt spid="102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030"/>
                                        </p:tgtEl>
                                        <p:attrNameLst>
                                          <p:attrName>style.visibility</p:attrName>
                                        </p:attrNameLst>
                                      </p:cBhvr>
                                      <p:to>
                                        <p:strVal val="visible"/>
                                      </p:to>
                                    </p:set>
                                    <p:anim calcmode="lin" valueType="num">
                                      <p:cBhvr additive="base">
                                        <p:cTn id="57" dur="500" fill="hold"/>
                                        <p:tgtEl>
                                          <p:spTgt spid="1030"/>
                                        </p:tgtEl>
                                        <p:attrNameLst>
                                          <p:attrName>ppt_x</p:attrName>
                                        </p:attrNameLst>
                                      </p:cBhvr>
                                      <p:tavLst>
                                        <p:tav tm="0">
                                          <p:val>
                                            <p:strVal val="#ppt_x"/>
                                          </p:val>
                                        </p:tav>
                                        <p:tav tm="100000">
                                          <p:val>
                                            <p:strVal val="#ppt_x"/>
                                          </p:val>
                                        </p:tav>
                                      </p:tavLst>
                                    </p:anim>
                                    <p:anim calcmode="lin" valueType="num">
                                      <p:cBhvr additive="base">
                                        <p:cTn id="58"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4">
                                            <p:txEl>
                                              <p:pRg st="0" end="0"/>
                                            </p:txEl>
                                          </p:spTgt>
                                        </p:tgtEl>
                                        <p:attrNameLst>
                                          <p:attrName>style.visibility</p:attrName>
                                        </p:attrNameLst>
                                      </p:cBhvr>
                                      <p:to>
                                        <p:strVal val="visible"/>
                                      </p:to>
                                    </p:set>
                                    <p:anim calcmode="lin" valueType="num">
                                      <p:cBhvr additive="base">
                                        <p:cTn id="63"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031"/>
                                        </p:tgtEl>
                                        <p:attrNameLst>
                                          <p:attrName>style.visibility</p:attrName>
                                        </p:attrNameLst>
                                      </p:cBhvr>
                                      <p:to>
                                        <p:strVal val="visible"/>
                                      </p:to>
                                    </p:set>
                                    <p:anim calcmode="lin" valueType="num">
                                      <p:cBhvr additive="base">
                                        <p:cTn id="67" dur="500" fill="hold"/>
                                        <p:tgtEl>
                                          <p:spTgt spid="1031"/>
                                        </p:tgtEl>
                                        <p:attrNameLst>
                                          <p:attrName>ppt_x</p:attrName>
                                        </p:attrNameLst>
                                      </p:cBhvr>
                                      <p:tavLst>
                                        <p:tav tm="0">
                                          <p:val>
                                            <p:strVal val="#ppt_x"/>
                                          </p:val>
                                        </p:tav>
                                        <p:tav tm="100000">
                                          <p:val>
                                            <p:strVal val="#ppt_x"/>
                                          </p:val>
                                        </p:tav>
                                      </p:tavLst>
                                    </p:anim>
                                    <p:anim calcmode="lin" valueType="num">
                                      <p:cBhvr additive="base">
                                        <p:cTn id="68" dur="500" fill="hold"/>
                                        <p:tgtEl>
                                          <p:spTgt spid="103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6">
                                            <p:txEl>
                                              <p:pRg st="0" end="0"/>
                                            </p:txEl>
                                          </p:spTgt>
                                        </p:tgtEl>
                                        <p:attrNameLst>
                                          <p:attrName>style.visibility</p:attrName>
                                        </p:attrNameLst>
                                      </p:cBhvr>
                                      <p:to>
                                        <p:strVal val="visible"/>
                                      </p:to>
                                    </p:set>
                                    <p:anim calcmode="lin" valueType="num">
                                      <p:cBhvr additive="base">
                                        <p:cTn id="73"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6">
                                            <p:txEl>
                                              <p:pRg st="1" end="1"/>
                                            </p:txEl>
                                          </p:spTgt>
                                        </p:tgtEl>
                                        <p:attrNameLst>
                                          <p:attrName>style.visibility</p:attrName>
                                        </p:attrNameLst>
                                      </p:cBhvr>
                                      <p:to>
                                        <p:strVal val="visible"/>
                                      </p:to>
                                    </p:set>
                                    <p:anim calcmode="lin" valueType="num">
                                      <p:cBhvr additive="base">
                                        <p:cTn id="79"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6">
                                            <p:txEl>
                                              <p:pRg st="1" end="1"/>
                                            </p:txEl>
                                          </p:spTgt>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032"/>
                                        </p:tgtEl>
                                        <p:attrNameLst>
                                          <p:attrName>style.visibility</p:attrName>
                                        </p:attrNameLst>
                                      </p:cBhvr>
                                      <p:to>
                                        <p:strVal val="visible"/>
                                      </p:to>
                                    </p:set>
                                    <p:anim calcmode="lin" valueType="num">
                                      <p:cBhvr additive="base">
                                        <p:cTn id="83" dur="500" fill="hold"/>
                                        <p:tgtEl>
                                          <p:spTgt spid="1032"/>
                                        </p:tgtEl>
                                        <p:attrNameLst>
                                          <p:attrName>ppt_x</p:attrName>
                                        </p:attrNameLst>
                                      </p:cBhvr>
                                      <p:tavLst>
                                        <p:tav tm="0">
                                          <p:val>
                                            <p:strVal val="#ppt_x"/>
                                          </p:val>
                                        </p:tav>
                                        <p:tav tm="100000">
                                          <p:val>
                                            <p:strVal val="#ppt_x"/>
                                          </p:val>
                                        </p:tav>
                                      </p:tavLst>
                                    </p:anim>
                                    <p:anim calcmode="lin" valueType="num">
                                      <p:cBhvr additive="base">
                                        <p:cTn id="84"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17"/>
                                        </p:tgtEl>
                                        <p:attrNameLst>
                                          <p:attrName>style.visibility</p:attrName>
                                        </p:attrNameLst>
                                      </p:cBhvr>
                                      <p:to>
                                        <p:strVal val="visible"/>
                                      </p:to>
                                    </p:set>
                                    <p:anim calcmode="lin" valueType="num">
                                      <p:cBhvr additive="base">
                                        <p:cTn id="89" dur="500" fill="hold"/>
                                        <p:tgtEl>
                                          <p:spTgt spid="17"/>
                                        </p:tgtEl>
                                        <p:attrNameLst>
                                          <p:attrName>ppt_x</p:attrName>
                                        </p:attrNameLst>
                                      </p:cBhvr>
                                      <p:tavLst>
                                        <p:tav tm="0">
                                          <p:val>
                                            <p:strVal val="#ppt_x"/>
                                          </p:val>
                                        </p:tav>
                                        <p:tav tm="100000">
                                          <p:val>
                                            <p:strVal val="#ppt_x"/>
                                          </p:val>
                                        </p:tav>
                                      </p:tavLst>
                                    </p:anim>
                                    <p:anim calcmode="lin" valueType="num">
                                      <p:cBhvr additive="base">
                                        <p:cTn id="9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 grpId="0" uiExpand="1" build="p"/>
      <p:bldP spid="13" grpId="0" build="p"/>
      <p:bldP spid="14" grpId="0" build="p"/>
      <p:bldP spid="16" grpId="0" build="p"/>
      <p:bldP spid="3" grpId="0"/>
      <p:bldP spid="18" grpId="0"/>
      <p:bldP spid="1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1" name="Rectangle 3"/>
          <p:cNvSpPr>
            <a:spLocks noGrp="1" noChangeArrowheads="1"/>
          </p:cNvSpPr>
          <p:nvPr>
            <p:ph type="body" sz="half" idx="1"/>
          </p:nvPr>
        </p:nvSpPr>
        <p:spPr>
          <a:xfrm>
            <a:off x="817366" y="1125005"/>
            <a:ext cx="11043783" cy="3981189"/>
          </a:xfrm>
        </p:spPr>
        <p:txBody>
          <a:bodyPr/>
          <a:lstStyle/>
          <a:p>
            <a:pPr marL="0" indent="0">
              <a:lnSpc>
                <a:spcPct val="150000"/>
              </a:lnSpc>
              <a:spcBef>
                <a:spcPts val="600"/>
              </a:spcBef>
              <a:buNone/>
            </a:pPr>
            <a:r>
              <a:rPr lang="zh-CN" altLang="en-US" dirty="0"/>
              <a:t>若端点      ≠       ，设     、    在通路中作为非端点分别出现</a:t>
            </a:r>
            <a:r>
              <a:rPr lang="en-US" altLang="zh-CN" dirty="0"/>
              <a:t>p</a:t>
            </a:r>
            <a:r>
              <a:rPr lang="en-US" altLang="zh-CN" baseline="-25000" dirty="0"/>
              <a:t>1</a:t>
            </a:r>
            <a:r>
              <a:rPr lang="zh-CN" altLang="en-US" dirty="0"/>
              <a:t>和</a:t>
            </a:r>
            <a:r>
              <a:rPr lang="en-US" altLang="zh-CN" dirty="0"/>
              <a:t>p</a:t>
            </a:r>
            <a:r>
              <a:rPr lang="en-US" altLang="zh-CN" baseline="-25000" dirty="0"/>
              <a:t>2</a:t>
            </a:r>
            <a:r>
              <a:rPr lang="zh-CN" altLang="en-US" dirty="0"/>
              <a:t>次，则</a:t>
            </a:r>
          </a:p>
          <a:p>
            <a:pPr marL="0" indent="0" algn="ctr">
              <a:lnSpc>
                <a:spcPct val="150000"/>
              </a:lnSpc>
              <a:spcBef>
                <a:spcPts val="600"/>
              </a:spcBef>
              <a:buNone/>
            </a:pPr>
            <a:r>
              <a:rPr lang="en-US" altLang="zh-CN" dirty="0"/>
              <a:t>deg(     )= 2p</a:t>
            </a:r>
            <a:r>
              <a:rPr lang="en-US" altLang="zh-CN" baseline="-25000" dirty="0"/>
              <a:t>1</a:t>
            </a:r>
            <a:r>
              <a:rPr lang="en-US" altLang="zh-CN" dirty="0"/>
              <a:t>+1</a:t>
            </a:r>
            <a:r>
              <a:rPr lang="zh-CN" altLang="en-US" dirty="0"/>
              <a:t>，</a:t>
            </a:r>
            <a:r>
              <a:rPr lang="en-US" altLang="zh-CN" dirty="0"/>
              <a:t>deg(     ) = 2p</a:t>
            </a:r>
            <a:r>
              <a:rPr lang="en-US" altLang="zh-CN" baseline="-25000" dirty="0"/>
              <a:t>2</a:t>
            </a:r>
            <a:r>
              <a:rPr lang="en-US" altLang="zh-CN" dirty="0"/>
              <a:t>+1</a:t>
            </a:r>
          </a:p>
          <a:p>
            <a:pPr marL="0" indent="0">
              <a:lnSpc>
                <a:spcPct val="150000"/>
              </a:lnSpc>
              <a:spcBef>
                <a:spcPts val="600"/>
              </a:spcBef>
              <a:buNone/>
            </a:pPr>
            <a:r>
              <a:rPr lang="zh-CN" altLang="en-US" dirty="0"/>
              <a:t>因而</a:t>
            </a:r>
            <a:r>
              <a:rPr lang="en-US" altLang="zh-CN" dirty="0"/>
              <a:t>G</a:t>
            </a:r>
            <a:r>
              <a:rPr lang="zh-CN" altLang="en-US" dirty="0"/>
              <a:t>有两个度数为奇数的结点。</a:t>
            </a:r>
          </a:p>
          <a:p>
            <a:pPr marL="0" indent="0">
              <a:lnSpc>
                <a:spcPct val="150000"/>
              </a:lnSpc>
              <a:spcBef>
                <a:spcPts val="600"/>
              </a:spcBef>
              <a:buNone/>
            </a:pPr>
            <a:r>
              <a:rPr lang="zh-CN" altLang="en-US" dirty="0"/>
              <a:t>若端点     </a:t>
            </a:r>
            <a:r>
              <a:rPr lang="en-US" altLang="zh-CN" dirty="0"/>
              <a:t>=    </a:t>
            </a:r>
            <a:r>
              <a:rPr lang="zh-CN" altLang="en-US" dirty="0"/>
              <a:t>，设在通路中作为非端点出现</a:t>
            </a:r>
            <a:r>
              <a:rPr lang="en-US" altLang="zh-CN" dirty="0"/>
              <a:t>p</a:t>
            </a:r>
            <a:r>
              <a:rPr lang="en-US" altLang="zh-CN" baseline="-25000" dirty="0"/>
              <a:t>3</a:t>
            </a:r>
            <a:r>
              <a:rPr lang="zh-CN" altLang="en-US" dirty="0"/>
              <a:t>次，则</a:t>
            </a:r>
          </a:p>
          <a:p>
            <a:pPr marL="0" indent="0" algn="ctr">
              <a:lnSpc>
                <a:spcPct val="150000"/>
              </a:lnSpc>
              <a:spcBef>
                <a:spcPts val="600"/>
              </a:spcBef>
              <a:buNone/>
            </a:pPr>
            <a:r>
              <a:rPr lang="en-US" altLang="zh-CN" dirty="0"/>
              <a:t>deg(     )= 1+2p</a:t>
            </a:r>
            <a:r>
              <a:rPr lang="en-US" altLang="zh-CN" baseline="-25000" dirty="0"/>
              <a:t>3</a:t>
            </a:r>
            <a:r>
              <a:rPr lang="en-US" altLang="zh-CN" dirty="0"/>
              <a:t>+1 = 2(p</a:t>
            </a:r>
            <a:r>
              <a:rPr lang="en-US" altLang="zh-CN" baseline="-25000" dirty="0"/>
              <a:t>3</a:t>
            </a:r>
            <a:r>
              <a:rPr lang="en-US" altLang="zh-CN" dirty="0"/>
              <a:t>+1)</a:t>
            </a:r>
          </a:p>
          <a:p>
            <a:pPr marL="0" indent="0">
              <a:lnSpc>
                <a:spcPct val="150000"/>
              </a:lnSpc>
              <a:spcBef>
                <a:spcPts val="600"/>
              </a:spcBef>
              <a:buNone/>
            </a:pPr>
            <a:r>
              <a:rPr lang="zh-CN" altLang="en-US" dirty="0"/>
              <a:t>因而</a:t>
            </a:r>
            <a:r>
              <a:rPr lang="en-US" altLang="zh-CN" dirty="0"/>
              <a:t>G</a:t>
            </a:r>
            <a:r>
              <a:rPr lang="zh-CN" altLang="en-US" dirty="0"/>
              <a:t>无度数为奇数的结点。</a:t>
            </a:r>
          </a:p>
        </p:txBody>
      </p:sp>
      <p:graphicFrame>
        <p:nvGraphicFramePr>
          <p:cNvPr id="2050" name="Object 4"/>
          <p:cNvGraphicFramePr>
            <a:graphicFrameLocks noGrp="1" noChangeAspect="1"/>
          </p:cNvGraphicFramePr>
          <p:nvPr>
            <p:ph sz="half" idx="2"/>
            <p:extLst>
              <p:ext uri="{D42A27DB-BD31-4B8C-83A1-F6EECF244321}">
                <p14:modId xmlns:p14="http://schemas.microsoft.com/office/powerpoint/2010/main" val="26793836"/>
              </p:ext>
            </p:extLst>
          </p:nvPr>
        </p:nvGraphicFramePr>
        <p:xfrm>
          <a:off x="1862971" y="1221038"/>
          <a:ext cx="428490" cy="514350"/>
        </p:xfrm>
        <a:graphic>
          <a:graphicData uri="http://schemas.openxmlformats.org/presentationml/2006/ole">
            <mc:AlternateContent xmlns:mc="http://schemas.openxmlformats.org/markup-compatibility/2006">
              <mc:Choice xmlns:v="urn:schemas-microsoft-com:vml" Requires="v">
                <p:oleObj spid="_x0000_s99708" name="Equation" r:id="rId3" imgW="190440" imgH="228600" progId="Equation.DSMT4">
                  <p:embed/>
                </p:oleObj>
              </mc:Choice>
              <mc:Fallback>
                <p:oleObj name="Equation" r:id="rId3" imgW="190440" imgH="228600" progId="Equation.DSMT4">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2971" y="1221038"/>
                        <a:ext cx="428490"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 name="Object 7"/>
          <p:cNvGraphicFramePr>
            <a:graphicFrameLocks noChangeAspect="1"/>
          </p:cNvGraphicFramePr>
          <p:nvPr>
            <p:extLst>
              <p:ext uri="{D42A27DB-BD31-4B8C-83A1-F6EECF244321}">
                <p14:modId xmlns:p14="http://schemas.microsoft.com/office/powerpoint/2010/main" val="1262223727"/>
              </p:ext>
            </p:extLst>
          </p:nvPr>
        </p:nvGraphicFramePr>
        <p:xfrm>
          <a:off x="2667782" y="1221038"/>
          <a:ext cx="428490" cy="514350"/>
        </p:xfrm>
        <a:graphic>
          <a:graphicData uri="http://schemas.openxmlformats.org/presentationml/2006/ole">
            <mc:AlternateContent xmlns:mc="http://schemas.openxmlformats.org/markup-compatibility/2006">
              <mc:Choice xmlns:v="urn:schemas-microsoft-com:vml" Requires="v">
                <p:oleObj spid="_x0000_s99709" name="Equation" r:id="rId5" imgW="190440" imgH="228600" progId="Equation.DSMT4">
                  <p:embed/>
                </p:oleObj>
              </mc:Choice>
              <mc:Fallback>
                <p:oleObj name="Equation" r:id="rId5" imgW="190440" imgH="228600" progId="Equation.DSMT4">
                  <p:embed/>
                  <p:pic>
                    <p:nvPicPr>
                      <p:cNvPr id="2051"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782" y="1221038"/>
                        <a:ext cx="42849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2" name="Object 8"/>
          <p:cNvGraphicFramePr>
            <a:graphicFrameLocks noChangeAspect="1"/>
          </p:cNvGraphicFramePr>
          <p:nvPr>
            <p:extLst>
              <p:ext uri="{D42A27DB-BD31-4B8C-83A1-F6EECF244321}">
                <p14:modId xmlns:p14="http://schemas.microsoft.com/office/powerpoint/2010/main" val="3789642374"/>
              </p:ext>
            </p:extLst>
          </p:nvPr>
        </p:nvGraphicFramePr>
        <p:xfrm>
          <a:off x="3736975" y="1221038"/>
          <a:ext cx="428490" cy="514350"/>
        </p:xfrm>
        <a:graphic>
          <a:graphicData uri="http://schemas.openxmlformats.org/presentationml/2006/ole">
            <mc:AlternateContent xmlns:mc="http://schemas.openxmlformats.org/markup-compatibility/2006">
              <mc:Choice xmlns:v="urn:schemas-microsoft-com:vml" Requires="v">
                <p:oleObj spid="_x0000_s99710" name="Equation" r:id="rId7" imgW="190440" imgH="228600" progId="Equation.DSMT4">
                  <p:embed/>
                </p:oleObj>
              </mc:Choice>
              <mc:Fallback>
                <p:oleObj name="Equation" r:id="rId7" imgW="190440" imgH="228600" progId="Equation.DSMT4">
                  <p:embed/>
                  <p:pic>
                    <p:nvPicPr>
                      <p:cNvPr id="205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6975" y="1221038"/>
                        <a:ext cx="42849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3" name="Object 9"/>
          <p:cNvGraphicFramePr>
            <a:graphicFrameLocks noChangeAspect="1"/>
          </p:cNvGraphicFramePr>
          <p:nvPr>
            <p:extLst>
              <p:ext uri="{D42A27DB-BD31-4B8C-83A1-F6EECF244321}">
                <p14:modId xmlns:p14="http://schemas.microsoft.com/office/powerpoint/2010/main" val="1641784709"/>
              </p:ext>
            </p:extLst>
          </p:nvPr>
        </p:nvGraphicFramePr>
        <p:xfrm>
          <a:off x="4402370" y="1221038"/>
          <a:ext cx="428490" cy="514350"/>
        </p:xfrm>
        <a:graphic>
          <a:graphicData uri="http://schemas.openxmlformats.org/presentationml/2006/ole">
            <mc:AlternateContent xmlns:mc="http://schemas.openxmlformats.org/markup-compatibility/2006">
              <mc:Choice xmlns:v="urn:schemas-microsoft-com:vml" Requires="v">
                <p:oleObj spid="_x0000_s99711" name="Equation" r:id="rId8" imgW="190440" imgH="228600" progId="Equation.DSMT4">
                  <p:embed/>
                </p:oleObj>
              </mc:Choice>
              <mc:Fallback>
                <p:oleObj name="Equation" r:id="rId8" imgW="190440" imgH="228600" progId="Equation.DSMT4">
                  <p:embed/>
                  <p:pic>
                    <p:nvPicPr>
                      <p:cNvPr id="2053"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02370" y="1221038"/>
                        <a:ext cx="42849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4" name="Object 10"/>
          <p:cNvGraphicFramePr>
            <a:graphicFrameLocks noChangeAspect="1"/>
          </p:cNvGraphicFramePr>
          <p:nvPr>
            <p:extLst>
              <p:ext uri="{D42A27DB-BD31-4B8C-83A1-F6EECF244321}">
                <p14:modId xmlns:p14="http://schemas.microsoft.com/office/powerpoint/2010/main" val="4024794621"/>
              </p:ext>
            </p:extLst>
          </p:nvPr>
        </p:nvGraphicFramePr>
        <p:xfrm>
          <a:off x="4537720" y="1879484"/>
          <a:ext cx="428490" cy="514350"/>
        </p:xfrm>
        <a:graphic>
          <a:graphicData uri="http://schemas.openxmlformats.org/presentationml/2006/ole">
            <mc:AlternateContent xmlns:mc="http://schemas.openxmlformats.org/markup-compatibility/2006">
              <mc:Choice xmlns:v="urn:schemas-microsoft-com:vml" Requires="v">
                <p:oleObj spid="_x0000_s99712" name="Equation" r:id="rId9" imgW="190440" imgH="228600" progId="Equation.DSMT4">
                  <p:embed/>
                </p:oleObj>
              </mc:Choice>
              <mc:Fallback>
                <p:oleObj name="Equation" r:id="rId9" imgW="190440" imgH="228600" progId="Equation.DSMT4">
                  <p:embed/>
                  <p:pic>
                    <p:nvPicPr>
                      <p:cNvPr id="2054"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7720" y="1879484"/>
                        <a:ext cx="42849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5" name="Object 11"/>
          <p:cNvGraphicFramePr>
            <a:graphicFrameLocks noChangeAspect="1"/>
          </p:cNvGraphicFramePr>
          <p:nvPr>
            <p:extLst>
              <p:ext uri="{D42A27DB-BD31-4B8C-83A1-F6EECF244321}">
                <p14:modId xmlns:p14="http://schemas.microsoft.com/office/powerpoint/2010/main" val="494506664"/>
              </p:ext>
            </p:extLst>
          </p:nvPr>
        </p:nvGraphicFramePr>
        <p:xfrm>
          <a:off x="7089775" y="1879484"/>
          <a:ext cx="428490" cy="514350"/>
        </p:xfrm>
        <a:graphic>
          <a:graphicData uri="http://schemas.openxmlformats.org/presentationml/2006/ole">
            <mc:AlternateContent xmlns:mc="http://schemas.openxmlformats.org/markup-compatibility/2006">
              <mc:Choice xmlns:v="urn:schemas-microsoft-com:vml" Requires="v">
                <p:oleObj spid="_x0000_s99713" name="Equation" r:id="rId10" imgW="190440" imgH="228600" progId="Equation.DSMT4">
                  <p:embed/>
                </p:oleObj>
              </mc:Choice>
              <mc:Fallback>
                <p:oleObj name="Equation" r:id="rId10" imgW="190440" imgH="228600" progId="Equation.DSMT4">
                  <p:embed/>
                  <p:pic>
                    <p:nvPicPr>
                      <p:cNvPr id="2055"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9775" y="1879484"/>
                        <a:ext cx="42849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6" name="Object 12"/>
          <p:cNvGraphicFramePr>
            <a:graphicFrameLocks noChangeAspect="1"/>
          </p:cNvGraphicFramePr>
          <p:nvPr>
            <p:extLst>
              <p:ext uri="{D42A27DB-BD31-4B8C-83A1-F6EECF244321}">
                <p14:modId xmlns:p14="http://schemas.microsoft.com/office/powerpoint/2010/main" val="1043592470"/>
              </p:ext>
            </p:extLst>
          </p:nvPr>
        </p:nvGraphicFramePr>
        <p:xfrm>
          <a:off x="1880353" y="3124994"/>
          <a:ext cx="428490" cy="514350"/>
        </p:xfrm>
        <a:graphic>
          <a:graphicData uri="http://schemas.openxmlformats.org/presentationml/2006/ole">
            <mc:AlternateContent xmlns:mc="http://schemas.openxmlformats.org/markup-compatibility/2006">
              <mc:Choice xmlns:v="urn:schemas-microsoft-com:vml" Requires="v">
                <p:oleObj spid="_x0000_s99714" name="Equation" r:id="rId11" imgW="190440" imgH="228600" progId="Equation.DSMT4">
                  <p:embed/>
                </p:oleObj>
              </mc:Choice>
              <mc:Fallback>
                <p:oleObj name="Equation" r:id="rId11" imgW="190440" imgH="228600" progId="Equation.DSMT4">
                  <p:embed/>
                  <p:pic>
                    <p:nvPicPr>
                      <p:cNvPr id="2056"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0353" y="3124994"/>
                        <a:ext cx="42849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7" name="Object 13"/>
          <p:cNvGraphicFramePr>
            <a:graphicFrameLocks noChangeAspect="1"/>
          </p:cNvGraphicFramePr>
          <p:nvPr>
            <p:extLst>
              <p:ext uri="{D42A27DB-BD31-4B8C-83A1-F6EECF244321}">
                <p14:modId xmlns:p14="http://schemas.microsoft.com/office/powerpoint/2010/main" val="1098212803"/>
              </p:ext>
            </p:extLst>
          </p:nvPr>
        </p:nvGraphicFramePr>
        <p:xfrm>
          <a:off x="2441575" y="3124994"/>
          <a:ext cx="428490" cy="514350"/>
        </p:xfrm>
        <a:graphic>
          <a:graphicData uri="http://schemas.openxmlformats.org/presentationml/2006/ole">
            <mc:AlternateContent xmlns:mc="http://schemas.openxmlformats.org/markup-compatibility/2006">
              <mc:Choice xmlns:v="urn:schemas-microsoft-com:vml" Requires="v">
                <p:oleObj spid="_x0000_s99715" name="Equation" r:id="rId12" imgW="190440" imgH="228600" progId="Equation.DSMT4">
                  <p:embed/>
                </p:oleObj>
              </mc:Choice>
              <mc:Fallback>
                <p:oleObj name="Equation" r:id="rId12" imgW="190440" imgH="228600" progId="Equation.DSMT4">
                  <p:embed/>
                  <p:pic>
                    <p:nvPicPr>
                      <p:cNvPr id="2057"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1575" y="3124994"/>
                        <a:ext cx="42849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8" name="Object 14"/>
          <p:cNvGraphicFramePr>
            <a:graphicFrameLocks noChangeAspect="1"/>
          </p:cNvGraphicFramePr>
          <p:nvPr>
            <p:extLst>
              <p:ext uri="{D42A27DB-BD31-4B8C-83A1-F6EECF244321}">
                <p14:modId xmlns:p14="http://schemas.microsoft.com/office/powerpoint/2010/main" val="1197539620"/>
              </p:ext>
            </p:extLst>
          </p:nvPr>
        </p:nvGraphicFramePr>
        <p:xfrm>
          <a:off x="4993923" y="3795296"/>
          <a:ext cx="428490" cy="514350"/>
        </p:xfrm>
        <a:graphic>
          <a:graphicData uri="http://schemas.openxmlformats.org/presentationml/2006/ole">
            <mc:AlternateContent xmlns:mc="http://schemas.openxmlformats.org/markup-compatibility/2006">
              <mc:Choice xmlns:v="urn:schemas-microsoft-com:vml" Requires="v">
                <p:oleObj spid="_x0000_s99716" name="Equation" r:id="rId13" imgW="190440" imgH="228600" progId="Equation.DSMT4">
                  <p:embed/>
                </p:oleObj>
              </mc:Choice>
              <mc:Fallback>
                <p:oleObj name="Equation" r:id="rId13" imgW="190440" imgH="228600" progId="Equation.DSMT4">
                  <p:embed/>
                  <p:pic>
                    <p:nvPicPr>
                      <p:cNvPr id="2058"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3923" y="3795296"/>
                        <a:ext cx="42849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85735704"/>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61">
                                            <p:txEl>
                                              <p:pRg st="0" end="0"/>
                                            </p:txEl>
                                          </p:spTgt>
                                        </p:tgtEl>
                                        <p:attrNameLst>
                                          <p:attrName>style.visibility</p:attrName>
                                        </p:attrNameLst>
                                      </p:cBhvr>
                                      <p:to>
                                        <p:strVal val="visible"/>
                                      </p:to>
                                    </p:set>
                                    <p:anim calcmode="lin" valueType="num">
                                      <p:cBhvr additive="base">
                                        <p:cTn id="7" dur="500" fill="hold"/>
                                        <p:tgtEl>
                                          <p:spTgt spid="206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6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cBhvr additive="base">
                                        <p:cTn id="11" dur="500" fill="hold"/>
                                        <p:tgtEl>
                                          <p:spTgt spid="2050"/>
                                        </p:tgtEl>
                                        <p:attrNameLst>
                                          <p:attrName>ppt_x</p:attrName>
                                        </p:attrNameLst>
                                      </p:cBhvr>
                                      <p:tavLst>
                                        <p:tav tm="0">
                                          <p:val>
                                            <p:strVal val="#ppt_x"/>
                                          </p:val>
                                        </p:tav>
                                        <p:tav tm="100000">
                                          <p:val>
                                            <p:strVal val="#ppt_x"/>
                                          </p:val>
                                        </p:tav>
                                      </p:tavLst>
                                    </p:anim>
                                    <p:anim calcmode="lin" valueType="num">
                                      <p:cBhvr additive="base">
                                        <p:cTn id="12" dur="500" fill="hold"/>
                                        <p:tgtEl>
                                          <p:spTgt spid="205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51"/>
                                        </p:tgtEl>
                                        <p:attrNameLst>
                                          <p:attrName>style.visibility</p:attrName>
                                        </p:attrNameLst>
                                      </p:cBhvr>
                                      <p:to>
                                        <p:strVal val="visible"/>
                                      </p:to>
                                    </p:set>
                                    <p:anim calcmode="lin" valueType="num">
                                      <p:cBhvr additive="base">
                                        <p:cTn id="15" dur="500" fill="hold"/>
                                        <p:tgtEl>
                                          <p:spTgt spid="2051"/>
                                        </p:tgtEl>
                                        <p:attrNameLst>
                                          <p:attrName>ppt_x</p:attrName>
                                        </p:attrNameLst>
                                      </p:cBhvr>
                                      <p:tavLst>
                                        <p:tav tm="0">
                                          <p:val>
                                            <p:strVal val="#ppt_x"/>
                                          </p:val>
                                        </p:tav>
                                        <p:tav tm="100000">
                                          <p:val>
                                            <p:strVal val="#ppt_x"/>
                                          </p:val>
                                        </p:tav>
                                      </p:tavLst>
                                    </p:anim>
                                    <p:anim calcmode="lin" valueType="num">
                                      <p:cBhvr additive="base">
                                        <p:cTn id="16" dur="500" fill="hold"/>
                                        <p:tgtEl>
                                          <p:spTgt spid="205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052"/>
                                        </p:tgtEl>
                                        <p:attrNameLst>
                                          <p:attrName>style.visibility</p:attrName>
                                        </p:attrNameLst>
                                      </p:cBhvr>
                                      <p:to>
                                        <p:strVal val="visible"/>
                                      </p:to>
                                    </p:set>
                                    <p:anim calcmode="lin" valueType="num">
                                      <p:cBhvr additive="base">
                                        <p:cTn id="19" dur="500" fill="hold"/>
                                        <p:tgtEl>
                                          <p:spTgt spid="2052"/>
                                        </p:tgtEl>
                                        <p:attrNameLst>
                                          <p:attrName>ppt_x</p:attrName>
                                        </p:attrNameLst>
                                      </p:cBhvr>
                                      <p:tavLst>
                                        <p:tav tm="0">
                                          <p:val>
                                            <p:strVal val="#ppt_x"/>
                                          </p:val>
                                        </p:tav>
                                        <p:tav tm="100000">
                                          <p:val>
                                            <p:strVal val="#ppt_x"/>
                                          </p:val>
                                        </p:tav>
                                      </p:tavLst>
                                    </p:anim>
                                    <p:anim calcmode="lin" valueType="num">
                                      <p:cBhvr additive="base">
                                        <p:cTn id="20" dur="500" fill="hold"/>
                                        <p:tgtEl>
                                          <p:spTgt spid="205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053"/>
                                        </p:tgtEl>
                                        <p:attrNameLst>
                                          <p:attrName>style.visibility</p:attrName>
                                        </p:attrNameLst>
                                      </p:cBhvr>
                                      <p:to>
                                        <p:strVal val="visible"/>
                                      </p:to>
                                    </p:set>
                                    <p:anim calcmode="lin" valueType="num">
                                      <p:cBhvr additive="base">
                                        <p:cTn id="23" dur="500" fill="hold"/>
                                        <p:tgtEl>
                                          <p:spTgt spid="2053"/>
                                        </p:tgtEl>
                                        <p:attrNameLst>
                                          <p:attrName>ppt_x</p:attrName>
                                        </p:attrNameLst>
                                      </p:cBhvr>
                                      <p:tavLst>
                                        <p:tav tm="0">
                                          <p:val>
                                            <p:strVal val="#ppt_x"/>
                                          </p:val>
                                        </p:tav>
                                        <p:tav tm="100000">
                                          <p:val>
                                            <p:strVal val="#ppt_x"/>
                                          </p:val>
                                        </p:tav>
                                      </p:tavLst>
                                    </p:anim>
                                    <p:anim calcmode="lin" valueType="num">
                                      <p:cBhvr additive="base">
                                        <p:cTn id="24" dur="500" fill="hold"/>
                                        <p:tgtEl>
                                          <p:spTgt spid="205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61">
                                            <p:txEl>
                                              <p:pRg st="1" end="1"/>
                                            </p:txEl>
                                          </p:spTgt>
                                        </p:tgtEl>
                                        <p:attrNameLst>
                                          <p:attrName>style.visibility</p:attrName>
                                        </p:attrNameLst>
                                      </p:cBhvr>
                                      <p:to>
                                        <p:strVal val="visible"/>
                                      </p:to>
                                    </p:set>
                                    <p:anim calcmode="lin" valueType="num">
                                      <p:cBhvr additive="base">
                                        <p:cTn id="29" dur="500" fill="hold"/>
                                        <p:tgtEl>
                                          <p:spTgt spid="2061">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061">
                                            <p:txEl>
                                              <p:pRg st="1" end="1"/>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054"/>
                                        </p:tgtEl>
                                        <p:attrNameLst>
                                          <p:attrName>style.visibility</p:attrName>
                                        </p:attrNameLst>
                                      </p:cBhvr>
                                      <p:to>
                                        <p:strVal val="visible"/>
                                      </p:to>
                                    </p:set>
                                    <p:anim calcmode="lin" valueType="num">
                                      <p:cBhvr additive="base">
                                        <p:cTn id="33" dur="500" fill="hold"/>
                                        <p:tgtEl>
                                          <p:spTgt spid="2054"/>
                                        </p:tgtEl>
                                        <p:attrNameLst>
                                          <p:attrName>ppt_x</p:attrName>
                                        </p:attrNameLst>
                                      </p:cBhvr>
                                      <p:tavLst>
                                        <p:tav tm="0">
                                          <p:val>
                                            <p:strVal val="#ppt_x"/>
                                          </p:val>
                                        </p:tav>
                                        <p:tav tm="100000">
                                          <p:val>
                                            <p:strVal val="#ppt_x"/>
                                          </p:val>
                                        </p:tav>
                                      </p:tavLst>
                                    </p:anim>
                                    <p:anim calcmode="lin" valueType="num">
                                      <p:cBhvr additive="base">
                                        <p:cTn id="34" dur="500" fill="hold"/>
                                        <p:tgtEl>
                                          <p:spTgt spid="205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055"/>
                                        </p:tgtEl>
                                        <p:attrNameLst>
                                          <p:attrName>style.visibility</p:attrName>
                                        </p:attrNameLst>
                                      </p:cBhvr>
                                      <p:to>
                                        <p:strVal val="visible"/>
                                      </p:to>
                                    </p:set>
                                    <p:anim calcmode="lin" valueType="num">
                                      <p:cBhvr additive="base">
                                        <p:cTn id="37" dur="500" fill="hold"/>
                                        <p:tgtEl>
                                          <p:spTgt spid="2055"/>
                                        </p:tgtEl>
                                        <p:attrNameLst>
                                          <p:attrName>ppt_x</p:attrName>
                                        </p:attrNameLst>
                                      </p:cBhvr>
                                      <p:tavLst>
                                        <p:tav tm="0">
                                          <p:val>
                                            <p:strVal val="#ppt_x"/>
                                          </p:val>
                                        </p:tav>
                                        <p:tav tm="100000">
                                          <p:val>
                                            <p:strVal val="#ppt_x"/>
                                          </p:val>
                                        </p:tav>
                                      </p:tavLst>
                                    </p:anim>
                                    <p:anim calcmode="lin" valueType="num">
                                      <p:cBhvr additive="base">
                                        <p:cTn id="38" dur="500" fill="hold"/>
                                        <p:tgtEl>
                                          <p:spTgt spid="205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61">
                                            <p:txEl>
                                              <p:pRg st="2" end="2"/>
                                            </p:txEl>
                                          </p:spTgt>
                                        </p:tgtEl>
                                        <p:attrNameLst>
                                          <p:attrName>style.visibility</p:attrName>
                                        </p:attrNameLst>
                                      </p:cBhvr>
                                      <p:to>
                                        <p:strVal val="visible"/>
                                      </p:to>
                                    </p:set>
                                    <p:anim calcmode="lin" valueType="num">
                                      <p:cBhvr additive="base">
                                        <p:cTn id="43" dur="500" fill="hold"/>
                                        <p:tgtEl>
                                          <p:spTgt spid="2061">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6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61">
                                            <p:txEl>
                                              <p:pRg st="3" end="3"/>
                                            </p:txEl>
                                          </p:spTgt>
                                        </p:tgtEl>
                                        <p:attrNameLst>
                                          <p:attrName>style.visibility</p:attrName>
                                        </p:attrNameLst>
                                      </p:cBhvr>
                                      <p:to>
                                        <p:strVal val="visible"/>
                                      </p:to>
                                    </p:set>
                                    <p:anim calcmode="lin" valueType="num">
                                      <p:cBhvr additive="base">
                                        <p:cTn id="49" dur="500" fill="hold"/>
                                        <p:tgtEl>
                                          <p:spTgt spid="2061">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61">
                                            <p:txEl>
                                              <p:pRg st="3" end="3"/>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056"/>
                                        </p:tgtEl>
                                        <p:attrNameLst>
                                          <p:attrName>style.visibility</p:attrName>
                                        </p:attrNameLst>
                                      </p:cBhvr>
                                      <p:to>
                                        <p:strVal val="visible"/>
                                      </p:to>
                                    </p:set>
                                    <p:anim calcmode="lin" valueType="num">
                                      <p:cBhvr additive="base">
                                        <p:cTn id="53" dur="500" fill="hold"/>
                                        <p:tgtEl>
                                          <p:spTgt spid="2056"/>
                                        </p:tgtEl>
                                        <p:attrNameLst>
                                          <p:attrName>ppt_x</p:attrName>
                                        </p:attrNameLst>
                                      </p:cBhvr>
                                      <p:tavLst>
                                        <p:tav tm="0">
                                          <p:val>
                                            <p:strVal val="#ppt_x"/>
                                          </p:val>
                                        </p:tav>
                                        <p:tav tm="100000">
                                          <p:val>
                                            <p:strVal val="#ppt_x"/>
                                          </p:val>
                                        </p:tav>
                                      </p:tavLst>
                                    </p:anim>
                                    <p:anim calcmode="lin" valueType="num">
                                      <p:cBhvr additive="base">
                                        <p:cTn id="54" dur="500" fill="hold"/>
                                        <p:tgtEl>
                                          <p:spTgt spid="2056"/>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057"/>
                                        </p:tgtEl>
                                        <p:attrNameLst>
                                          <p:attrName>style.visibility</p:attrName>
                                        </p:attrNameLst>
                                      </p:cBhvr>
                                      <p:to>
                                        <p:strVal val="visible"/>
                                      </p:to>
                                    </p:set>
                                    <p:anim calcmode="lin" valueType="num">
                                      <p:cBhvr additive="base">
                                        <p:cTn id="57" dur="500" fill="hold"/>
                                        <p:tgtEl>
                                          <p:spTgt spid="2057"/>
                                        </p:tgtEl>
                                        <p:attrNameLst>
                                          <p:attrName>ppt_x</p:attrName>
                                        </p:attrNameLst>
                                      </p:cBhvr>
                                      <p:tavLst>
                                        <p:tav tm="0">
                                          <p:val>
                                            <p:strVal val="#ppt_x"/>
                                          </p:val>
                                        </p:tav>
                                        <p:tav tm="100000">
                                          <p:val>
                                            <p:strVal val="#ppt_x"/>
                                          </p:val>
                                        </p:tav>
                                      </p:tavLst>
                                    </p:anim>
                                    <p:anim calcmode="lin" valueType="num">
                                      <p:cBhvr additive="base">
                                        <p:cTn id="58" dur="500" fill="hold"/>
                                        <p:tgtEl>
                                          <p:spTgt spid="205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061">
                                            <p:txEl>
                                              <p:pRg st="4" end="4"/>
                                            </p:txEl>
                                          </p:spTgt>
                                        </p:tgtEl>
                                        <p:attrNameLst>
                                          <p:attrName>style.visibility</p:attrName>
                                        </p:attrNameLst>
                                      </p:cBhvr>
                                      <p:to>
                                        <p:strVal val="visible"/>
                                      </p:to>
                                    </p:set>
                                    <p:anim calcmode="lin" valueType="num">
                                      <p:cBhvr additive="base">
                                        <p:cTn id="63" dur="500" fill="hold"/>
                                        <p:tgtEl>
                                          <p:spTgt spid="2061">
                                            <p:txEl>
                                              <p:pRg st="4" end="4"/>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2061">
                                            <p:txEl>
                                              <p:pRg st="4" end="4"/>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058"/>
                                        </p:tgtEl>
                                        <p:attrNameLst>
                                          <p:attrName>style.visibility</p:attrName>
                                        </p:attrNameLst>
                                      </p:cBhvr>
                                      <p:to>
                                        <p:strVal val="visible"/>
                                      </p:to>
                                    </p:set>
                                    <p:anim calcmode="lin" valueType="num">
                                      <p:cBhvr additive="base">
                                        <p:cTn id="67" dur="500" fill="hold"/>
                                        <p:tgtEl>
                                          <p:spTgt spid="2058"/>
                                        </p:tgtEl>
                                        <p:attrNameLst>
                                          <p:attrName>ppt_x</p:attrName>
                                        </p:attrNameLst>
                                      </p:cBhvr>
                                      <p:tavLst>
                                        <p:tav tm="0">
                                          <p:val>
                                            <p:strVal val="#ppt_x"/>
                                          </p:val>
                                        </p:tav>
                                        <p:tav tm="100000">
                                          <p:val>
                                            <p:strVal val="#ppt_x"/>
                                          </p:val>
                                        </p:tav>
                                      </p:tavLst>
                                    </p:anim>
                                    <p:anim calcmode="lin" valueType="num">
                                      <p:cBhvr additive="base">
                                        <p:cTn id="68" dur="500" fill="hold"/>
                                        <p:tgtEl>
                                          <p:spTgt spid="205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061">
                                            <p:txEl>
                                              <p:pRg st="5" end="5"/>
                                            </p:txEl>
                                          </p:spTgt>
                                        </p:tgtEl>
                                        <p:attrNameLst>
                                          <p:attrName>style.visibility</p:attrName>
                                        </p:attrNameLst>
                                      </p:cBhvr>
                                      <p:to>
                                        <p:strVal val="visible"/>
                                      </p:to>
                                    </p:set>
                                    <p:anim calcmode="lin" valueType="num">
                                      <p:cBhvr additive="base">
                                        <p:cTn id="73" dur="500" fill="hold"/>
                                        <p:tgtEl>
                                          <p:spTgt spid="2061">
                                            <p:txEl>
                                              <p:pRg st="5" end="5"/>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06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1"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zh-CN" altLang="en-US" dirty="0"/>
              <a:t>充分性：构造性证明</a:t>
            </a:r>
          </a:p>
        </p:txBody>
      </p:sp>
      <p:sp>
        <p:nvSpPr>
          <p:cNvPr id="18436" name="Rectangle 3"/>
          <p:cNvSpPr>
            <a:spLocks noGrp="1" noChangeArrowheads="1"/>
          </p:cNvSpPr>
          <p:nvPr>
            <p:ph type="body" idx="1"/>
          </p:nvPr>
        </p:nvSpPr>
        <p:spPr>
          <a:xfrm>
            <a:off x="688975" y="991394"/>
            <a:ext cx="10754660" cy="5639772"/>
          </a:xfrm>
        </p:spPr>
        <p:txBody>
          <a:bodyPr>
            <a:normAutofit/>
          </a:bodyPr>
          <a:lstStyle/>
          <a:p>
            <a:pPr marL="0" indent="648000">
              <a:lnSpc>
                <a:spcPct val="150000"/>
              </a:lnSpc>
              <a:spcBef>
                <a:spcPts val="600"/>
              </a:spcBef>
              <a:buNone/>
            </a:pPr>
            <a:r>
              <a:rPr lang="zh-CN" altLang="en-US" dirty="0"/>
              <a:t>从两个奇度数结点之一开始</a:t>
            </a:r>
            <a:r>
              <a:rPr lang="en-US" altLang="zh-CN" dirty="0"/>
              <a:t>(</a:t>
            </a:r>
            <a:r>
              <a:rPr lang="zh-CN" altLang="en-US" dirty="0"/>
              <a:t>若无奇度数结点，可从任一结点开始</a:t>
            </a:r>
            <a:r>
              <a:rPr lang="en-US" altLang="zh-CN" dirty="0"/>
              <a:t>)</a:t>
            </a:r>
            <a:r>
              <a:rPr lang="zh-CN" altLang="en-US" dirty="0"/>
              <a:t>构造一条欧拉通路，以每条边最多经过一次的方式通过图中的边。</a:t>
            </a:r>
            <a:endParaRPr lang="en-US" altLang="zh-CN" dirty="0"/>
          </a:p>
          <a:p>
            <a:pPr marL="0" indent="648000">
              <a:lnSpc>
                <a:spcPct val="150000"/>
              </a:lnSpc>
              <a:spcBef>
                <a:spcPts val="600"/>
              </a:spcBef>
              <a:buNone/>
            </a:pPr>
            <a:r>
              <a:rPr lang="zh-CN" altLang="en-US" dirty="0"/>
              <a:t>对于度数为偶数的结点，通过一条边进入这个结点，总可以通过一条未经过的边离开这个结点，</a:t>
            </a:r>
            <a:endParaRPr lang="en-US" altLang="zh-CN" dirty="0"/>
          </a:p>
          <a:p>
            <a:pPr marL="0" indent="648000">
              <a:lnSpc>
                <a:spcPct val="150000"/>
              </a:lnSpc>
              <a:spcBef>
                <a:spcPts val="600"/>
              </a:spcBef>
              <a:buNone/>
            </a:pPr>
            <a:r>
              <a:rPr lang="zh-CN" altLang="en-US" dirty="0"/>
              <a:t>因此，这样的构造过程一定以到达另一个奇度数结点而告终</a:t>
            </a:r>
            <a:r>
              <a:rPr lang="en-US" altLang="zh-CN" dirty="0"/>
              <a:t>(</a:t>
            </a:r>
            <a:r>
              <a:rPr lang="zh-CN" altLang="en-US" dirty="0"/>
              <a:t>若无奇度数结点，则以回到原出发点而告终</a:t>
            </a:r>
            <a:r>
              <a:rPr lang="en-US" altLang="zh-CN" dirty="0"/>
              <a:t>)</a:t>
            </a:r>
            <a:r>
              <a:rPr lang="zh-CN" altLang="en-US" dirty="0"/>
              <a:t>。</a:t>
            </a:r>
            <a:endParaRPr lang="en-US" altLang="zh-CN" dirty="0"/>
          </a:p>
          <a:p>
            <a:pPr marL="0" indent="648000">
              <a:lnSpc>
                <a:spcPct val="150000"/>
              </a:lnSpc>
              <a:spcBef>
                <a:spcPts val="600"/>
              </a:spcBef>
              <a:buNone/>
            </a:pPr>
            <a:r>
              <a:rPr lang="zh-CN" altLang="en-US" dirty="0"/>
              <a:t>如果图中所有的边已用这种方式经过了，显然这就是所求的欧拉通路。</a:t>
            </a:r>
          </a:p>
          <a:p>
            <a:pPr marL="0" indent="648000">
              <a:lnSpc>
                <a:spcPct val="150000"/>
              </a:lnSpc>
              <a:spcBef>
                <a:spcPts val="600"/>
              </a:spcBef>
              <a:buNone/>
            </a:pPr>
            <a:r>
              <a:rPr lang="zh-CN" altLang="en-US" dirty="0"/>
              <a:t>如果图中不是所有的边都经过了，我们去掉已经过的边，得到一个由剩余的边组成的子图，这个子图的所有结点的度数均为偶数。</a:t>
            </a:r>
          </a:p>
        </p:txBody>
      </p:sp>
    </p:spTree>
    <p:extLst>
      <p:ext uri="{BB962C8B-B14F-4D97-AF65-F5344CB8AC3E}">
        <p14:creationId xmlns:p14="http://schemas.microsoft.com/office/powerpoint/2010/main" val="68888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8436">
                                            <p:txEl>
                                              <p:pRg st="0" end="0"/>
                                            </p:txEl>
                                          </p:spTgt>
                                        </p:tgtEl>
                                        <p:attrNameLst>
                                          <p:attrName>style.visibility</p:attrName>
                                        </p:attrNameLst>
                                      </p:cBhvr>
                                      <p:to>
                                        <p:strVal val="visible"/>
                                      </p:to>
                                    </p:set>
                                    <p:anim calcmode="lin" valueType="num">
                                      <p:cBhvr additive="base">
                                        <p:cTn id="7" dur="500" fill="hold"/>
                                        <p:tgtEl>
                                          <p:spTgt spid="1843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4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436">
                                            <p:txEl>
                                              <p:pRg st="1" end="1"/>
                                            </p:txEl>
                                          </p:spTgt>
                                        </p:tgtEl>
                                        <p:attrNameLst>
                                          <p:attrName>style.visibility</p:attrName>
                                        </p:attrNameLst>
                                      </p:cBhvr>
                                      <p:to>
                                        <p:strVal val="visible"/>
                                      </p:to>
                                    </p:set>
                                    <p:anim calcmode="lin" valueType="num">
                                      <p:cBhvr additive="base">
                                        <p:cTn id="13" dur="500" fill="hold"/>
                                        <p:tgtEl>
                                          <p:spTgt spid="1843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43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436">
                                            <p:txEl>
                                              <p:pRg st="2" end="2"/>
                                            </p:txEl>
                                          </p:spTgt>
                                        </p:tgtEl>
                                        <p:attrNameLst>
                                          <p:attrName>style.visibility</p:attrName>
                                        </p:attrNameLst>
                                      </p:cBhvr>
                                      <p:to>
                                        <p:strVal val="visible"/>
                                      </p:to>
                                    </p:set>
                                    <p:anim calcmode="lin" valueType="num">
                                      <p:cBhvr additive="base">
                                        <p:cTn id="19" dur="500" fill="hold"/>
                                        <p:tgtEl>
                                          <p:spTgt spid="1843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43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436">
                                            <p:txEl>
                                              <p:pRg st="3" end="3"/>
                                            </p:txEl>
                                          </p:spTgt>
                                        </p:tgtEl>
                                        <p:attrNameLst>
                                          <p:attrName>style.visibility</p:attrName>
                                        </p:attrNameLst>
                                      </p:cBhvr>
                                      <p:to>
                                        <p:strVal val="visible"/>
                                      </p:to>
                                    </p:set>
                                    <p:anim calcmode="lin" valueType="num">
                                      <p:cBhvr additive="base">
                                        <p:cTn id="25" dur="500" fill="hold"/>
                                        <p:tgtEl>
                                          <p:spTgt spid="1843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43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436">
                                            <p:txEl>
                                              <p:pRg st="4" end="4"/>
                                            </p:txEl>
                                          </p:spTgt>
                                        </p:tgtEl>
                                        <p:attrNameLst>
                                          <p:attrName>style.visibility</p:attrName>
                                        </p:attrNameLst>
                                      </p:cBhvr>
                                      <p:to>
                                        <p:strVal val="visible"/>
                                      </p:to>
                                    </p:set>
                                    <p:anim calcmode="lin" valueType="num">
                                      <p:cBhvr additive="base">
                                        <p:cTn id="31" dur="500" fill="hold"/>
                                        <p:tgtEl>
                                          <p:spTgt spid="1843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43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endParaRPr lang="zh-CN" altLang="en-US"/>
          </a:p>
        </p:txBody>
      </p:sp>
      <p:sp>
        <p:nvSpPr>
          <p:cNvPr id="1406979" name="Rectangle 3"/>
          <p:cNvSpPr>
            <a:spLocks noGrp="1" noChangeArrowheads="1"/>
          </p:cNvSpPr>
          <p:nvPr>
            <p:ph type="body" idx="1"/>
          </p:nvPr>
        </p:nvSpPr>
        <p:spPr>
          <a:xfrm>
            <a:off x="678021" y="991394"/>
            <a:ext cx="10755154" cy="4753171"/>
          </a:xfrm>
        </p:spPr>
        <p:txBody>
          <a:bodyPr/>
          <a:lstStyle/>
          <a:p>
            <a:pPr marL="0" indent="648000">
              <a:lnSpc>
                <a:spcPct val="150000"/>
              </a:lnSpc>
              <a:spcBef>
                <a:spcPts val="600"/>
              </a:spcBef>
              <a:buNone/>
            </a:pPr>
            <a:r>
              <a:rPr lang="zh-CN" altLang="en-US" dirty="0"/>
              <a:t>因为原来的图是连通的，因此，这个子图必与我们已经过的通路在一个或多个结点相接。</a:t>
            </a:r>
          </a:p>
          <a:p>
            <a:pPr marL="0" indent="648000" eaLnBrk="1" hangingPunct="1">
              <a:lnSpc>
                <a:spcPct val="150000"/>
              </a:lnSpc>
              <a:spcBef>
                <a:spcPts val="600"/>
              </a:spcBef>
              <a:buNone/>
            </a:pPr>
            <a:r>
              <a:rPr lang="zh-CN" altLang="en-US" dirty="0"/>
              <a:t>从这些结点中的一个开始，我们再通过边构造通路，因为结点的度数全是偶数，因此，这条通路一定最终回到起点。</a:t>
            </a:r>
            <a:endParaRPr lang="en-US" altLang="zh-CN" dirty="0"/>
          </a:p>
          <a:p>
            <a:pPr marL="0" indent="648000" eaLnBrk="1" hangingPunct="1">
              <a:lnSpc>
                <a:spcPct val="150000"/>
              </a:lnSpc>
              <a:spcBef>
                <a:spcPts val="600"/>
              </a:spcBef>
              <a:buNone/>
            </a:pPr>
            <a:r>
              <a:rPr lang="zh-CN" altLang="en-US" dirty="0"/>
              <a:t>将这条回路加到已构造好的通路中间组合成一条通路。</a:t>
            </a:r>
            <a:endParaRPr lang="en-US" altLang="zh-CN" dirty="0"/>
          </a:p>
          <a:p>
            <a:pPr marL="0" indent="648000" eaLnBrk="1" hangingPunct="1">
              <a:lnSpc>
                <a:spcPct val="150000"/>
              </a:lnSpc>
              <a:spcBef>
                <a:spcPts val="600"/>
              </a:spcBef>
              <a:buNone/>
            </a:pPr>
            <a:r>
              <a:rPr lang="zh-CN" altLang="en-US" dirty="0"/>
              <a:t>如有必要，这一过程重复下去，直到得到一条通过图中所有边的通路，即欧拉通路。    </a:t>
            </a:r>
          </a:p>
        </p:txBody>
      </p:sp>
      <p:sp>
        <p:nvSpPr>
          <p:cNvPr id="5" name="横卷形 4"/>
          <p:cNvSpPr/>
          <p:nvPr/>
        </p:nvSpPr>
        <p:spPr bwMode="auto">
          <a:xfrm>
            <a:off x="950198" y="2667794"/>
            <a:ext cx="10210800" cy="3649250"/>
          </a:xfrm>
          <a:prstGeom prst="horizontalScroll">
            <a:avLst/>
          </a:prstGeom>
          <a:solidFill>
            <a:srgbClr val="FFFF66"/>
          </a:solidFill>
          <a:ln w="12700" cap="flat" cmpd="sng" algn="ctr">
            <a:solidFill>
              <a:srgbClr val="003300"/>
            </a:solidFill>
            <a:prstDash val="solid"/>
            <a:round/>
            <a:headEnd type="none" w="med" len="med"/>
            <a:tailEnd type="none" w="med" len="med"/>
          </a:ln>
          <a:effectLst/>
        </p:spPr>
        <p:txBody>
          <a:bodyPr vert="horz" wrap="square" lIns="121948" tIns="60974" rIns="121948" bIns="60974" numCol="1" rtlCol="0" anchor="ctr" anchorCtr="0" compatLnSpc="1">
            <a:prstTxWarp prst="textNoShape">
              <a:avLst/>
            </a:prstTxWarp>
          </a:bodyPr>
          <a:lstStyle/>
          <a:p>
            <a:pPr eaLnBrk="1" hangingPunct="1">
              <a:lnSpc>
                <a:spcPct val="150000"/>
              </a:lnSpc>
              <a:spcBef>
                <a:spcPts val="600"/>
              </a:spcBef>
            </a:pPr>
            <a:r>
              <a:rPr lang="zh-CN" altLang="en-US" b="1" dirty="0">
                <a:cs typeface="Times New Roman" panose="02020603050405020304" pitchFamily="18" charset="0"/>
              </a:rPr>
              <a:t>由定理</a:t>
            </a:r>
            <a:r>
              <a:rPr lang="en-US" altLang="zh-CN" b="1" dirty="0">
                <a:cs typeface="Times New Roman" panose="02020603050405020304" pitchFamily="18" charset="0"/>
              </a:rPr>
              <a:t>7.5</a:t>
            </a:r>
            <a:r>
              <a:rPr lang="zh-CN" altLang="en-US" b="1" dirty="0">
                <a:cs typeface="Times New Roman" panose="02020603050405020304" pitchFamily="18" charset="0"/>
              </a:rPr>
              <a:t>的证明知：</a:t>
            </a:r>
            <a:endParaRPr lang="en-US" altLang="zh-CN" b="1" dirty="0">
              <a:cs typeface="Times New Roman" panose="02020603050405020304" pitchFamily="18" charset="0"/>
            </a:endParaRPr>
          </a:p>
          <a:p>
            <a:pPr eaLnBrk="1" hangingPunct="1">
              <a:lnSpc>
                <a:spcPct val="150000"/>
              </a:lnSpc>
              <a:spcBef>
                <a:spcPts val="600"/>
              </a:spcBef>
            </a:pPr>
            <a:r>
              <a:rPr lang="en-US" altLang="zh-CN" b="1" dirty="0">
                <a:solidFill>
                  <a:srgbClr val="0000FF"/>
                </a:solidFill>
                <a:cs typeface="Times New Roman" panose="02020603050405020304" pitchFamily="18" charset="0"/>
              </a:rPr>
              <a:t>        </a:t>
            </a:r>
            <a:r>
              <a:rPr lang="zh-CN" altLang="en-US" b="1" dirty="0">
                <a:solidFill>
                  <a:srgbClr val="0000FF"/>
                </a:solidFill>
                <a:cs typeface="Times New Roman" panose="02020603050405020304" pitchFamily="18" charset="0"/>
              </a:rPr>
              <a:t>若连通的无向图有两个奇度数结点，则它们是</a:t>
            </a:r>
            <a:r>
              <a:rPr lang="en-US" altLang="zh-CN" b="1" dirty="0">
                <a:solidFill>
                  <a:srgbClr val="0000FF"/>
                </a:solidFill>
                <a:cs typeface="Times New Roman" panose="02020603050405020304" pitchFamily="18" charset="0"/>
              </a:rPr>
              <a:t>G</a:t>
            </a:r>
            <a:r>
              <a:rPr lang="zh-CN" altLang="en-US" b="1" dirty="0">
                <a:solidFill>
                  <a:srgbClr val="0000FF"/>
                </a:solidFill>
                <a:cs typeface="Times New Roman" panose="02020603050405020304" pitchFamily="18" charset="0"/>
              </a:rPr>
              <a:t>中每条欧拉通路的端点</a:t>
            </a:r>
            <a:r>
              <a:rPr lang="zh-CN" altLang="en-US" b="1" dirty="0">
                <a:cs typeface="Times New Roman" panose="02020603050405020304" pitchFamily="18" charset="0"/>
              </a:rPr>
              <a:t>。</a:t>
            </a:r>
          </a:p>
        </p:txBody>
      </p:sp>
    </p:spTree>
    <p:extLst>
      <p:ext uri="{BB962C8B-B14F-4D97-AF65-F5344CB8AC3E}">
        <p14:creationId xmlns:p14="http://schemas.microsoft.com/office/powerpoint/2010/main" val="130616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06979">
                                            <p:txEl>
                                              <p:pRg st="0" end="0"/>
                                            </p:txEl>
                                          </p:spTgt>
                                        </p:tgtEl>
                                        <p:attrNameLst>
                                          <p:attrName>style.visibility</p:attrName>
                                        </p:attrNameLst>
                                      </p:cBhvr>
                                      <p:to>
                                        <p:strVal val="visible"/>
                                      </p:to>
                                    </p:set>
                                    <p:anim calcmode="lin" valueType="num">
                                      <p:cBhvr additive="base">
                                        <p:cTn id="7" dur="500" fill="hold"/>
                                        <p:tgtEl>
                                          <p:spTgt spid="14069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06979">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406979">
                                            <p:txEl>
                                              <p:pRg st="1" end="1"/>
                                            </p:txEl>
                                          </p:spTgt>
                                        </p:tgtEl>
                                        <p:attrNameLst>
                                          <p:attrName>style.visibility</p:attrName>
                                        </p:attrNameLst>
                                      </p:cBhvr>
                                      <p:to>
                                        <p:strVal val="visible"/>
                                      </p:to>
                                    </p:set>
                                    <p:anim calcmode="lin" valueType="num">
                                      <p:cBhvr additive="base">
                                        <p:cTn id="12" dur="500" fill="hold"/>
                                        <p:tgtEl>
                                          <p:spTgt spid="1406979">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069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406979">
                                            <p:txEl>
                                              <p:pRg st="2" end="2"/>
                                            </p:txEl>
                                          </p:spTgt>
                                        </p:tgtEl>
                                        <p:attrNameLst>
                                          <p:attrName>style.visibility</p:attrName>
                                        </p:attrNameLst>
                                      </p:cBhvr>
                                      <p:to>
                                        <p:strVal val="visible"/>
                                      </p:to>
                                    </p:set>
                                    <p:anim calcmode="lin" valueType="num">
                                      <p:cBhvr additive="base">
                                        <p:cTn id="18" dur="500" fill="hold"/>
                                        <p:tgtEl>
                                          <p:spTgt spid="1406979">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40697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406979">
                                            <p:txEl>
                                              <p:pRg st="3" end="3"/>
                                            </p:txEl>
                                          </p:spTgt>
                                        </p:tgtEl>
                                        <p:attrNameLst>
                                          <p:attrName>style.visibility</p:attrName>
                                        </p:attrNameLst>
                                      </p:cBhvr>
                                      <p:to>
                                        <p:strVal val="visible"/>
                                      </p:to>
                                    </p:set>
                                    <p:anim calcmode="lin" valueType="num">
                                      <p:cBhvr additive="base">
                                        <p:cTn id="24" dur="500" fill="hold"/>
                                        <p:tgtEl>
                                          <p:spTgt spid="1406979">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40697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1000" fill="hold"/>
                                        <p:tgtEl>
                                          <p:spTgt spid="5"/>
                                        </p:tgtEl>
                                        <p:attrNameLst>
                                          <p:attrName>ppt_w</p:attrName>
                                        </p:attrNameLst>
                                      </p:cBhvr>
                                      <p:tavLst>
                                        <p:tav tm="0">
                                          <p:val>
                                            <p:fltVal val="0"/>
                                          </p:val>
                                        </p:tav>
                                        <p:tav tm="100000">
                                          <p:val>
                                            <p:strVal val="#ppt_w"/>
                                          </p:val>
                                        </p:tav>
                                      </p:tavLst>
                                    </p:anim>
                                    <p:anim calcmode="lin" valueType="num">
                                      <p:cBhvr>
                                        <p:cTn id="31" dur="1000" fill="hold"/>
                                        <p:tgtEl>
                                          <p:spTgt spid="5"/>
                                        </p:tgtEl>
                                        <p:attrNameLst>
                                          <p:attrName>ppt_h</p:attrName>
                                        </p:attrNameLst>
                                      </p:cBhvr>
                                      <p:tavLst>
                                        <p:tav tm="0">
                                          <p:val>
                                            <p:fltVal val="0"/>
                                          </p:val>
                                        </p:tav>
                                        <p:tav tm="100000">
                                          <p:val>
                                            <p:strVal val="#ppt_h"/>
                                          </p:val>
                                        </p:tav>
                                      </p:tavLst>
                                    </p:anim>
                                    <p:anim calcmode="lin" valueType="num">
                                      <p:cBhvr>
                                        <p:cTn id="32" dur="1000" fill="hold"/>
                                        <p:tgtEl>
                                          <p:spTgt spid="5"/>
                                        </p:tgtEl>
                                        <p:attrNameLst>
                                          <p:attrName>style.rotation</p:attrName>
                                        </p:attrNameLst>
                                      </p:cBhvr>
                                      <p:tavLst>
                                        <p:tav tm="0">
                                          <p:val>
                                            <p:fltVal val="90"/>
                                          </p:val>
                                        </p:tav>
                                        <p:tav tm="100000">
                                          <p:val>
                                            <p:fltVal val="0"/>
                                          </p:val>
                                        </p:tav>
                                      </p:tavLst>
                                    </p:anim>
                                    <p:animEffect transition="in" filter="fade">
                                      <p:cBhvr>
                                        <p:cTn id="3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6979" grpId="0" uiExpand="1" build="p"/>
      <p:bldP spid="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ChangeArrowheads="1"/>
          </p:cNvSpPr>
          <p:nvPr/>
        </p:nvSpPr>
        <p:spPr bwMode="auto">
          <a:xfrm>
            <a:off x="778910" y="1300444"/>
            <a:ext cx="10851717" cy="3889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algn="l">
              <a:lnSpc>
                <a:spcPct val="150000"/>
              </a:lnSpc>
              <a:spcBef>
                <a:spcPct val="0"/>
              </a:spcBef>
              <a:buClrTx/>
            </a:pPr>
            <a:r>
              <a:rPr lang="zh-CN" altLang="en-US" dirty="0">
                <a:solidFill>
                  <a:srgbClr val="C00000"/>
                </a:solidFill>
              </a:rPr>
              <a:t>推论</a:t>
            </a:r>
            <a:r>
              <a:rPr lang="en-US" altLang="zh-CN" dirty="0">
                <a:solidFill>
                  <a:srgbClr val="C00000"/>
                </a:solidFill>
              </a:rPr>
              <a:t>7.1 </a:t>
            </a:r>
            <a:r>
              <a:rPr kumimoji="1" lang="zh-CN" altLang="en-US" sz="2801" dirty="0">
                <a:solidFill>
                  <a:srgbClr val="C00000"/>
                </a:solidFill>
                <a:latin typeface="华文中宋" panose="02010600040101010101" pitchFamily="2" charset="-122"/>
                <a:ea typeface="宋体" panose="02010600030101010101" pitchFamily="2" charset="-122"/>
                <a:cs typeface="Times New Roman" panose="02020603050405020304" pitchFamily="18" charset="0"/>
              </a:rPr>
              <a:t>无向图</a:t>
            </a:r>
            <a:r>
              <a:rPr kumimoji="1" lang="en-US" altLang="zh-CN" sz="280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G</a:t>
            </a:r>
            <a:r>
              <a:rPr kumimoji="1" lang="zh-CN" altLang="en-US" sz="2801" dirty="0">
                <a:solidFill>
                  <a:srgbClr val="C00000"/>
                </a:solidFill>
                <a:latin typeface="华文中宋" panose="02010600040101010101" pitchFamily="2" charset="-122"/>
                <a:ea typeface="宋体" panose="02010600030101010101" pitchFamily="2" charset="-122"/>
                <a:cs typeface="Times New Roman" panose="02020603050405020304" pitchFamily="18" charset="0"/>
              </a:rPr>
              <a:t>是欧拉图当且仅当</a:t>
            </a:r>
            <a:r>
              <a:rPr kumimoji="1" lang="en-US" altLang="zh-CN" sz="280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G</a:t>
            </a:r>
            <a:r>
              <a:rPr kumimoji="1" lang="zh-CN" altLang="en-US" sz="2801" dirty="0">
                <a:solidFill>
                  <a:srgbClr val="C00000"/>
                </a:solidFill>
                <a:latin typeface="华文中宋" panose="02010600040101010101" pitchFamily="2" charset="-122"/>
                <a:ea typeface="宋体" panose="02010600030101010101" pitchFamily="2" charset="-122"/>
                <a:cs typeface="Times New Roman" panose="02020603050405020304" pitchFamily="18" charset="0"/>
              </a:rPr>
              <a:t>连通且无奇度数顶点</a:t>
            </a:r>
            <a:endParaRPr kumimoji="1" lang="en-US" altLang="zh-CN" sz="2801" dirty="0">
              <a:solidFill>
                <a:srgbClr val="C00000"/>
              </a:solidFill>
              <a:latin typeface="华文中宋" panose="02010600040101010101" pitchFamily="2" charset="-122"/>
              <a:ea typeface="宋体" panose="02010600030101010101" pitchFamily="2" charset="-122"/>
              <a:cs typeface="Times New Roman" panose="02020603050405020304" pitchFamily="18" charset="0"/>
            </a:endParaRPr>
          </a:p>
          <a:p>
            <a:pPr algn="l" eaLnBrk="1" hangingPunct="1">
              <a:lnSpc>
                <a:spcPct val="150000"/>
              </a:lnSpc>
              <a:spcBef>
                <a:spcPct val="0"/>
              </a:spcBef>
              <a:buClrTx/>
              <a:buFontTx/>
              <a:buNone/>
            </a:pPr>
            <a:r>
              <a:rPr kumimoji="1" lang="zh-CN" altLang="en-US" sz="2801" dirty="0">
                <a:solidFill>
                  <a:schemeClr val="tx1"/>
                </a:solidFill>
                <a:latin typeface="华文中宋" panose="02010600040101010101" pitchFamily="2" charset="-122"/>
                <a:ea typeface="宋体" panose="02010600030101010101" pitchFamily="2" charset="-122"/>
                <a:cs typeface="Times New Roman" panose="02020603050405020304" pitchFamily="18" charset="0"/>
              </a:rPr>
              <a:t>    证</a:t>
            </a:r>
            <a:r>
              <a:rPr kumimoji="1" lang="zh-CN" altLang="en-US" sz="280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801" dirty="0">
                <a:solidFill>
                  <a:schemeClr val="tx1"/>
                </a:solidFill>
                <a:latin typeface="华文中宋" panose="02010600040101010101" pitchFamily="2" charset="-122"/>
                <a:ea typeface="宋体" panose="02010600030101010101" pitchFamily="2" charset="-122"/>
                <a:cs typeface="Times New Roman" panose="02020603050405020304" pitchFamily="18" charset="0"/>
              </a:rPr>
              <a:t>若</a:t>
            </a:r>
            <a:r>
              <a:rPr kumimoji="1" lang="en-US" altLang="zh-CN" sz="280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G</a:t>
            </a:r>
            <a:r>
              <a:rPr kumimoji="1" lang="zh-CN" altLang="en-US" sz="2801" dirty="0">
                <a:solidFill>
                  <a:schemeClr val="tx1"/>
                </a:solidFill>
                <a:latin typeface="华文中宋" panose="02010600040101010101" pitchFamily="2" charset="-122"/>
                <a:ea typeface="宋体" panose="02010600030101010101" pitchFamily="2" charset="-122"/>
                <a:cs typeface="Times New Roman" panose="02020603050405020304" pitchFamily="18" charset="0"/>
              </a:rPr>
              <a:t>为平凡图无问题</a:t>
            </a:r>
            <a:r>
              <a:rPr kumimoji="1" lang="en-US" altLang="zh-CN" sz="280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801" dirty="0">
                <a:solidFill>
                  <a:schemeClr val="tx1"/>
                </a:solidFill>
                <a:latin typeface="华文中宋" panose="02010600040101010101" pitchFamily="2" charset="-122"/>
                <a:ea typeface="宋体" panose="02010600030101010101" pitchFamily="2" charset="-122"/>
                <a:cs typeface="Times New Roman" panose="02020603050405020304" pitchFamily="18" charset="0"/>
              </a:rPr>
              <a:t>下设</a:t>
            </a:r>
            <a:r>
              <a:rPr kumimoji="1" lang="en-US" altLang="zh-CN" sz="280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G</a:t>
            </a:r>
            <a:r>
              <a:rPr kumimoji="1" lang="zh-CN" altLang="en-US" sz="2801" dirty="0">
                <a:solidFill>
                  <a:schemeClr val="tx1"/>
                </a:solidFill>
                <a:latin typeface="华文中宋" panose="02010600040101010101" pitchFamily="2" charset="-122"/>
                <a:ea typeface="宋体" panose="02010600030101010101" pitchFamily="2" charset="-122"/>
                <a:cs typeface="Times New Roman" panose="02020603050405020304" pitchFamily="18" charset="0"/>
              </a:rPr>
              <a:t>为</a:t>
            </a:r>
            <a:r>
              <a:rPr kumimoji="1" lang="en-US" altLang="zh-CN" sz="280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kumimoji="1" lang="zh-CN" altLang="en-US" sz="2801" dirty="0">
                <a:solidFill>
                  <a:schemeClr val="tx1"/>
                </a:solidFill>
                <a:latin typeface="华文中宋" panose="02010600040101010101" pitchFamily="2" charset="-122"/>
                <a:ea typeface="宋体" panose="02010600030101010101" pitchFamily="2" charset="-122"/>
                <a:cs typeface="Times New Roman" panose="02020603050405020304" pitchFamily="18" charset="0"/>
              </a:rPr>
              <a:t>阶</a:t>
            </a:r>
            <a:r>
              <a:rPr kumimoji="1" lang="en-US" altLang="zh-CN" sz="280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a:t>
            </a:r>
            <a:r>
              <a:rPr kumimoji="1" lang="zh-CN" altLang="en-US" sz="2801" dirty="0">
                <a:solidFill>
                  <a:schemeClr val="tx1"/>
                </a:solidFill>
                <a:latin typeface="华文中宋" panose="02010600040101010101" pitchFamily="2" charset="-122"/>
                <a:ea typeface="宋体" panose="02010600030101010101" pitchFamily="2" charset="-122"/>
                <a:cs typeface="Times New Roman" panose="02020603050405020304" pitchFamily="18" charset="0"/>
              </a:rPr>
              <a:t>条边的无向图</a:t>
            </a:r>
            <a:endParaRPr kumimoji="1" lang="en-US" altLang="zh-CN" sz="280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l" eaLnBrk="1" hangingPunct="1">
              <a:lnSpc>
                <a:spcPct val="150000"/>
              </a:lnSpc>
              <a:spcBef>
                <a:spcPct val="0"/>
              </a:spcBef>
              <a:buClrTx/>
              <a:buFontTx/>
              <a:buNone/>
            </a:pPr>
            <a:r>
              <a:rPr kumimoji="1" lang="zh-CN" altLang="en-US" sz="2801" dirty="0">
                <a:solidFill>
                  <a:srgbClr val="002060"/>
                </a:solidFill>
                <a:latin typeface="华文中宋" panose="02010600040101010101" pitchFamily="2" charset="-122"/>
                <a:ea typeface="宋体" panose="02010600030101010101" pitchFamily="2" charset="-122"/>
                <a:cs typeface="Times New Roman" panose="02020603050405020304" pitchFamily="18" charset="0"/>
              </a:rPr>
              <a:t>必要性</a:t>
            </a:r>
            <a:r>
              <a:rPr kumimoji="1" lang="zh-CN" altLang="en-US" sz="2801"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80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801" dirty="0">
                <a:solidFill>
                  <a:schemeClr val="tx1"/>
                </a:solidFill>
                <a:latin typeface="华文中宋" panose="02010600040101010101" pitchFamily="2" charset="-122"/>
                <a:ea typeface="宋体" panose="02010600030101010101" pitchFamily="2" charset="-122"/>
                <a:cs typeface="Times New Roman" panose="02020603050405020304" pitchFamily="18" charset="0"/>
              </a:rPr>
              <a:t>设</a:t>
            </a:r>
            <a:r>
              <a:rPr kumimoji="1" lang="en-US" altLang="zh-CN" sz="280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a:t>
            </a:r>
            <a:r>
              <a:rPr kumimoji="1" lang="zh-CN" altLang="en-US" sz="2801" dirty="0">
                <a:solidFill>
                  <a:schemeClr val="tx1"/>
                </a:solidFill>
                <a:latin typeface="华文中宋" panose="02010600040101010101" pitchFamily="2" charset="-122"/>
                <a:ea typeface="宋体" panose="02010600030101010101" pitchFamily="2" charset="-122"/>
                <a:cs typeface="Times New Roman" panose="02020603050405020304" pitchFamily="18" charset="0"/>
              </a:rPr>
              <a:t>为</a:t>
            </a:r>
            <a:r>
              <a:rPr kumimoji="1" lang="en-US" altLang="zh-CN" sz="280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G</a:t>
            </a:r>
            <a:r>
              <a:rPr kumimoji="1" lang="zh-CN" altLang="en-US" sz="2801" dirty="0">
                <a:solidFill>
                  <a:schemeClr val="tx1"/>
                </a:solidFill>
                <a:latin typeface="华文中宋" panose="02010600040101010101" pitchFamily="2" charset="-122"/>
                <a:ea typeface="宋体" panose="02010600030101010101" pitchFamily="2" charset="-122"/>
                <a:cs typeface="Times New Roman" panose="02020603050405020304" pitchFamily="18" charset="0"/>
              </a:rPr>
              <a:t>中一条欧拉回路</a:t>
            </a:r>
            <a:r>
              <a:rPr kumimoji="1" lang="en-US" altLang="zh-CN" sz="280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801" dirty="0">
              <a:solidFill>
                <a:schemeClr val="tx1"/>
              </a:solidFill>
              <a:latin typeface="Tahoma" panose="020B0604030504040204" pitchFamily="34" charset="0"/>
              <a:ea typeface="宋体" panose="02010600030101010101" pitchFamily="2" charset="-122"/>
              <a:cs typeface="Times New Roman" panose="02020603050405020304" pitchFamily="18" charset="0"/>
            </a:endParaRPr>
          </a:p>
          <a:p>
            <a:pPr algn="l" eaLnBrk="1" hangingPunct="1">
              <a:lnSpc>
                <a:spcPct val="150000"/>
              </a:lnSpc>
              <a:spcBef>
                <a:spcPct val="0"/>
              </a:spcBef>
              <a:buClrTx/>
              <a:buFontTx/>
              <a:buNone/>
            </a:pPr>
            <a:r>
              <a:rPr kumimoji="1" lang="zh-CN" altLang="en-US" sz="2801" dirty="0">
                <a:solidFill>
                  <a:schemeClr val="tx1"/>
                </a:solidFill>
                <a:latin typeface="华文中宋" panose="02010600040101010101" pitchFamily="2" charset="-122"/>
                <a:ea typeface="宋体" panose="02010600030101010101" pitchFamily="2" charset="-122"/>
                <a:cs typeface="Times New Roman" panose="02020603050405020304" pitchFamily="18" charset="0"/>
              </a:rPr>
              <a:t>（</a:t>
            </a:r>
            <a:r>
              <a:rPr kumimoji="1" lang="en-US" altLang="zh-CN" sz="280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2801" dirty="0">
                <a:solidFill>
                  <a:schemeClr val="tx1"/>
                </a:solidFill>
                <a:latin typeface="华文中宋" panose="02010600040101010101" pitchFamily="2" charset="-122"/>
                <a:ea typeface="宋体" panose="02010600030101010101" pitchFamily="2" charset="-122"/>
                <a:cs typeface="Times New Roman" panose="02020603050405020304" pitchFamily="18" charset="0"/>
              </a:rPr>
              <a:t>）</a:t>
            </a:r>
            <a:r>
              <a:rPr kumimoji="1" lang="en-US" altLang="zh-CN" sz="280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G</a:t>
            </a:r>
            <a:r>
              <a:rPr kumimoji="1" lang="zh-CN" altLang="en-US" sz="2801" dirty="0">
                <a:solidFill>
                  <a:schemeClr val="tx1"/>
                </a:solidFill>
                <a:latin typeface="华文中宋" panose="02010600040101010101" pitchFamily="2" charset="-122"/>
                <a:ea typeface="宋体" panose="02010600030101010101" pitchFamily="2" charset="-122"/>
                <a:cs typeface="Times New Roman" panose="02020603050405020304" pitchFamily="18" charset="0"/>
              </a:rPr>
              <a:t>连通显然</a:t>
            </a:r>
            <a:r>
              <a:rPr kumimoji="1" lang="en-US" altLang="zh-CN" sz="280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801" dirty="0">
              <a:solidFill>
                <a:schemeClr val="tx1"/>
              </a:solidFill>
              <a:latin typeface="Tahoma" panose="020B0604030504040204" pitchFamily="34" charset="0"/>
              <a:ea typeface="宋体" panose="02010600030101010101" pitchFamily="2" charset="-122"/>
              <a:cs typeface="Times New Roman" panose="02020603050405020304" pitchFamily="18" charset="0"/>
            </a:endParaRPr>
          </a:p>
          <a:p>
            <a:pPr algn="l" eaLnBrk="1" hangingPunct="1">
              <a:lnSpc>
                <a:spcPct val="150000"/>
              </a:lnSpc>
              <a:spcBef>
                <a:spcPct val="0"/>
              </a:spcBef>
              <a:buClrTx/>
              <a:buFontTx/>
              <a:buNone/>
            </a:pPr>
            <a:r>
              <a:rPr kumimoji="1" lang="zh-CN" altLang="en-US" sz="2801" dirty="0">
                <a:solidFill>
                  <a:schemeClr val="tx1"/>
                </a:solidFill>
                <a:latin typeface="华文中宋" panose="02010600040101010101" pitchFamily="2" charset="-122"/>
                <a:ea typeface="宋体" panose="02010600030101010101" pitchFamily="2" charset="-122"/>
                <a:cs typeface="Times New Roman" panose="02020603050405020304" pitchFamily="18" charset="0"/>
              </a:rPr>
              <a:t>（</a:t>
            </a:r>
            <a:r>
              <a:rPr kumimoji="1" lang="en-US" altLang="zh-CN" sz="280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2801" dirty="0">
                <a:solidFill>
                  <a:schemeClr val="tx1"/>
                </a:solidFill>
                <a:latin typeface="华文中宋" panose="02010600040101010101" pitchFamily="2" charset="-122"/>
                <a:ea typeface="宋体" panose="02010600030101010101" pitchFamily="2" charset="-122"/>
                <a:cs typeface="Times New Roman" panose="02020603050405020304" pitchFamily="18" charset="0"/>
              </a:rPr>
              <a:t>）</a:t>
            </a:r>
            <a:r>
              <a:rPr kumimoji="1" lang="zh-CN" altLang="en-US" sz="280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1" lang="en-US" altLang="zh-CN" sz="2801" i="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a:t>
            </a:r>
            <a:r>
              <a:rPr kumimoji="1" lang="en-US" altLang="zh-CN" sz="2801" i="1" baseline="-30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a:t>
            </a:r>
            <a:r>
              <a:rPr kumimoji="1" lang="en-US" altLang="zh-CN" sz="280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1" lang="en-US" altLang="zh-CN" sz="2801" i="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a:t>
            </a:r>
            <a:r>
              <a:rPr kumimoji="1" lang="en-US" altLang="zh-CN" sz="280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1" lang="en-US" altLang="zh-CN" sz="280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G</a:t>
            </a:r>
            <a:r>
              <a:rPr kumimoji="1" lang="en-US" altLang="zh-CN" sz="280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1" lang="zh-CN" altLang="en-US" sz="2801" dirty="0">
                <a:solidFill>
                  <a:schemeClr val="tx1"/>
                </a:solidFill>
                <a:latin typeface="华文中宋" panose="02010600040101010101" pitchFamily="2" charset="-122"/>
                <a:ea typeface="宋体" panose="02010600030101010101" pitchFamily="2" charset="-122"/>
                <a:cs typeface="Times New Roman" panose="02020603050405020304" pitchFamily="18" charset="0"/>
                <a:sym typeface="Symbol" panose="05050102010706020507" pitchFamily="18" charset="2"/>
              </a:rPr>
              <a:t>，</a:t>
            </a:r>
            <a:r>
              <a:rPr kumimoji="1" lang="en-US" altLang="zh-CN" sz="280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v</a:t>
            </a:r>
            <a:r>
              <a:rPr kumimoji="1" lang="en-US" altLang="zh-CN" sz="2801" i="1" baseline="-30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a:t>
            </a:r>
            <a:r>
              <a:rPr kumimoji="1" lang="zh-CN" altLang="en-US" sz="2801" dirty="0">
                <a:solidFill>
                  <a:schemeClr val="tx1"/>
                </a:solidFill>
                <a:latin typeface="华文中宋" panose="02010600040101010101" pitchFamily="2" charset="-122"/>
                <a:ea typeface="宋体" panose="02010600030101010101" pitchFamily="2" charset="-122"/>
                <a:cs typeface="Times New Roman" panose="02020603050405020304" pitchFamily="18" charset="0"/>
                <a:sym typeface="Symbol" panose="05050102010706020507" pitchFamily="18" charset="2"/>
              </a:rPr>
              <a:t>在</a:t>
            </a:r>
            <a:r>
              <a:rPr kumimoji="1" lang="en-US" altLang="zh-CN" sz="280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a:t>
            </a:r>
            <a:r>
              <a:rPr kumimoji="1" lang="zh-CN" altLang="en-US" sz="2801" dirty="0">
                <a:solidFill>
                  <a:schemeClr val="tx1"/>
                </a:solidFill>
                <a:latin typeface="华文中宋" panose="02010600040101010101" pitchFamily="2" charset="-122"/>
                <a:ea typeface="宋体" panose="02010600030101010101" pitchFamily="2" charset="-122"/>
                <a:cs typeface="Times New Roman" panose="02020603050405020304" pitchFamily="18" charset="0"/>
                <a:sym typeface="Symbol" panose="05050102010706020507" pitchFamily="18" charset="2"/>
              </a:rPr>
              <a:t>上每出现一次获</a:t>
            </a:r>
            <a:r>
              <a:rPr kumimoji="1" lang="en-US" altLang="zh-CN" sz="280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2</a:t>
            </a:r>
            <a:r>
              <a:rPr kumimoji="1" lang="zh-CN" altLang="en-US" sz="2801" dirty="0">
                <a:solidFill>
                  <a:schemeClr val="tx1"/>
                </a:solidFill>
                <a:latin typeface="华文中宋" panose="02010600040101010101" pitchFamily="2" charset="-122"/>
                <a:ea typeface="宋体" panose="02010600030101010101" pitchFamily="2" charset="-122"/>
                <a:cs typeface="Times New Roman" panose="02020603050405020304" pitchFamily="18" charset="0"/>
                <a:sym typeface="Symbol" panose="05050102010706020507" pitchFamily="18" charset="2"/>
              </a:rPr>
              <a:t>度，所以</a:t>
            </a:r>
            <a:r>
              <a:rPr kumimoji="1" lang="en-US" altLang="zh-CN" sz="280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v</a:t>
            </a:r>
            <a:r>
              <a:rPr kumimoji="1" lang="en-US" altLang="zh-CN" sz="2801" i="1" baseline="-30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a:t>
            </a:r>
            <a:r>
              <a:rPr kumimoji="1" lang="zh-CN" altLang="en-US" sz="2801" dirty="0">
                <a:solidFill>
                  <a:schemeClr val="tx1"/>
                </a:solidFill>
                <a:latin typeface="华文中宋" panose="02010600040101010101" pitchFamily="2" charset="-122"/>
                <a:ea typeface="宋体" panose="02010600030101010101" pitchFamily="2" charset="-122"/>
                <a:cs typeface="Times New Roman" panose="02020603050405020304" pitchFamily="18" charset="0"/>
                <a:sym typeface="Symbol" panose="05050102010706020507" pitchFamily="18" charset="2"/>
              </a:rPr>
              <a:t>为偶度顶点</a:t>
            </a:r>
            <a:r>
              <a:rPr kumimoji="1" lang="en-US" altLang="zh-CN" sz="280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kumimoji="1" lang="zh-CN" altLang="en-US" sz="2801" dirty="0">
                <a:solidFill>
                  <a:schemeClr val="tx1"/>
                </a:solidFill>
                <a:latin typeface="华文中宋" panose="02010600040101010101" pitchFamily="2" charset="-122"/>
                <a:ea typeface="宋体" panose="02010600030101010101" pitchFamily="2" charset="-122"/>
                <a:cs typeface="Times New Roman" panose="02020603050405020304" pitchFamily="18" charset="0"/>
                <a:sym typeface="Symbol" panose="05050102010706020507" pitchFamily="18" charset="2"/>
              </a:rPr>
              <a:t>由</a:t>
            </a:r>
            <a:r>
              <a:rPr kumimoji="1" lang="en-US" altLang="zh-CN" sz="280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v</a:t>
            </a:r>
            <a:r>
              <a:rPr kumimoji="1" lang="en-US" altLang="zh-CN" sz="2801" i="1" baseline="-30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a:t>
            </a:r>
            <a:r>
              <a:rPr kumimoji="1" lang="zh-CN" altLang="en-US" sz="2801" dirty="0">
                <a:solidFill>
                  <a:schemeClr val="tx1"/>
                </a:solidFill>
                <a:latin typeface="华文中宋" panose="02010600040101010101" pitchFamily="2" charset="-122"/>
                <a:ea typeface="宋体" panose="02010600030101010101" pitchFamily="2" charset="-122"/>
                <a:cs typeface="Times New Roman" panose="02020603050405020304" pitchFamily="18" charset="0"/>
                <a:sym typeface="Symbol" panose="05050102010706020507" pitchFamily="18" charset="2"/>
              </a:rPr>
              <a:t>的任意性，结论为真</a:t>
            </a:r>
            <a:r>
              <a:rPr kumimoji="1" lang="en-US" altLang="zh-CN" sz="280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endParaRPr kumimoji="1" lang="en-US" altLang="zh-CN" sz="2801" dirty="0">
              <a:solidFill>
                <a:schemeClr val="tx1"/>
              </a:solidFill>
              <a:latin typeface="Tahoma" panose="020B0604030504040204" pitchFamily="34" charset="0"/>
              <a:ea typeface="宋体" panose="02010600030101010101" pitchFamily="2" charset="-122"/>
              <a:cs typeface="Times New Roman" panose="02020603050405020304" pitchFamily="18" charset="0"/>
              <a:sym typeface="Symbol" panose="05050102010706020507" pitchFamily="18" charset="2"/>
            </a:endParaRPr>
          </a:p>
        </p:txBody>
      </p:sp>
      <p:sp>
        <p:nvSpPr>
          <p:cNvPr id="4" name="矩形 8">
            <a:extLst>
              <a:ext uri="{FF2B5EF4-FFF2-40B4-BE49-F238E27FC236}">
                <a16:creationId xmlns:a16="http://schemas.microsoft.com/office/drawing/2014/main" id="{D6BBB9FC-3C0A-4878-8EEA-427BB0C342CB}"/>
              </a:ext>
            </a:extLst>
          </p:cNvPr>
          <p:cNvSpPr>
            <a:spLocks noChangeArrowheads="1"/>
          </p:cNvSpPr>
          <p:nvPr/>
        </p:nvSpPr>
        <p:spPr bwMode="auto">
          <a:xfrm>
            <a:off x="612775" y="305594"/>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276225"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r>
              <a:rPr kumimoji="1" lang="en-US" altLang="zh-CN" sz="1200" b="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dirty="0">
                <a:solidFill>
                  <a:schemeClr val="bg1"/>
                </a:solidFill>
                <a:latin typeface="华文中宋" panose="02010600040101010101" pitchFamily="2" charset="-122"/>
                <a:ea typeface="宋体" panose="02010600030101010101" pitchFamily="2" charset="-122"/>
                <a:cs typeface="Times New Roman" panose="02020603050405020304" pitchFamily="18" charset="0"/>
              </a:rPr>
              <a:t>无向欧拉图的判别法</a:t>
            </a:r>
            <a:endParaRPr kumimoji="1" lang="zh-CN" altLang="en-US" sz="2400" dirty="0">
              <a:solidFill>
                <a:schemeClr val="bg1"/>
              </a:solidFill>
              <a:latin typeface="Tahoma" panose="020B060403050404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042541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7.3|18.3|58.3"/>
</p:tagLst>
</file>

<file path=ppt/tags/tag2.xml><?xml version="1.0" encoding="utf-8"?>
<p:tagLst xmlns:a="http://schemas.openxmlformats.org/drawingml/2006/main" xmlns:r="http://schemas.openxmlformats.org/officeDocument/2006/relationships" xmlns:p="http://schemas.openxmlformats.org/presentationml/2006/main">
  <p:tag name="TIMING" val="|20|4.6"/>
</p:tagLst>
</file>

<file path=ppt/tags/tag3.xml><?xml version="1.0" encoding="utf-8"?>
<p:tagLst xmlns:a="http://schemas.openxmlformats.org/drawingml/2006/main" xmlns:r="http://schemas.openxmlformats.org/officeDocument/2006/relationships" xmlns:p="http://schemas.openxmlformats.org/presentationml/2006/main">
  <p:tag name="TIMING" val="|6|50.6|12.5|152.8"/>
</p:tagLst>
</file>

<file path=ppt/tags/tag4.xml><?xml version="1.0" encoding="utf-8"?>
<p:tagLst xmlns:a="http://schemas.openxmlformats.org/drawingml/2006/main" xmlns:r="http://schemas.openxmlformats.org/officeDocument/2006/relationships" xmlns:p="http://schemas.openxmlformats.org/presentationml/2006/main">
  <p:tag name="TIMING" val="|6|50.6|12.5|152.8"/>
</p:tagLst>
</file>

<file path=ppt/tags/tag5.xml><?xml version="1.0" encoding="utf-8"?>
<p:tagLst xmlns:a="http://schemas.openxmlformats.org/drawingml/2006/main" xmlns:r="http://schemas.openxmlformats.org/officeDocument/2006/relationships" xmlns:p="http://schemas.openxmlformats.org/presentationml/2006/main">
  <p:tag name="TIMING" val="|6|50.6|12.5|152.8"/>
</p:tagLst>
</file>

<file path=ppt/tags/tag6.xml><?xml version="1.0" encoding="utf-8"?>
<p:tagLst xmlns:a="http://schemas.openxmlformats.org/drawingml/2006/main" xmlns:r="http://schemas.openxmlformats.org/officeDocument/2006/relationships" xmlns:p="http://schemas.openxmlformats.org/presentationml/2006/main">
  <p:tag name="TIMING" val="|2.7|63.6|41.3|21.4"/>
</p:tagLst>
</file>

<file path=ppt/tags/tag7.xml><?xml version="1.0" encoding="utf-8"?>
<p:tagLst xmlns:a="http://schemas.openxmlformats.org/drawingml/2006/main" xmlns:r="http://schemas.openxmlformats.org/officeDocument/2006/relationships" xmlns:p="http://schemas.openxmlformats.org/presentationml/2006/main">
  <p:tag name="TIMING" val="|2.7|63.6|41.3|21.4"/>
</p:tagLst>
</file>

<file path=ppt/tags/tag8.xml><?xml version="1.0" encoding="utf-8"?>
<p:tagLst xmlns:a="http://schemas.openxmlformats.org/drawingml/2006/main" xmlns:r="http://schemas.openxmlformats.org/officeDocument/2006/relationships" xmlns:p="http://schemas.openxmlformats.org/presentationml/2006/main">
  <p:tag name="TIMING" val="|2.7|63.6|41.3|21.4"/>
</p:tagLst>
</file>

<file path=ppt/tags/tag9.xml><?xml version="1.0" encoding="utf-8"?>
<p:tagLst xmlns:a="http://schemas.openxmlformats.org/drawingml/2006/main" xmlns:r="http://schemas.openxmlformats.org/officeDocument/2006/relationships" xmlns:p="http://schemas.openxmlformats.org/presentationml/2006/main">
  <p:tag name="TIMING" val="|17|23.5|52.7|25.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常用">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电子科技大学离散数学课程组">
  <a:themeElements>
    <a:clrScheme name="电子科技大学离散数学课程组 9">
      <a:dk1>
        <a:srgbClr val="330066"/>
      </a:dk1>
      <a:lt1>
        <a:srgbClr val="D8DADA"/>
      </a:lt1>
      <a:dk2>
        <a:srgbClr val="FFFFFF"/>
      </a:dk2>
      <a:lt2>
        <a:srgbClr val="6B6B6B"/>
      </a:lt2>
      <a:accent1>
        <a:srgbClr val="DF0029"/>
      </a:accent1>
      <a:accent2>
        <a:srgbClr val="DF0029"/>
      </a:accent2>
      <a:accent3>
        <a:srgbClr val="E9EAEA"/>
      </a:accent3>
      <a:accent4>
        <a:srgbClr val="2A0056"/>
      </a:accent4>
      <a:accent5>
        <a:srgbClr val="ECAAAC"/>
      </a:accent5>
      <a:accent6>
        <a:srgbClr val="CA0024"/>
      </a:accent6>
      <a:hlink>
        <a:srgbClr val="135A9A"/>
      </a:hlink>
      <a:folHlink>
        <a:srgbClr val="711C81"/>
      </a:folHlink>
    </a:clrScheme>
    <a:fontScheme name="电子科技大学离散数学课程组">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66">
            <a:alpha val="89999"/>
          </a:srgbClr>
        </a:solidFill>
        <a:ln w="12700" cap="flat" cmpd="sng" algn="ctr">
          <a:solidFill>
            <a:srgbClr val="00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FF0000"/>
            </a:solidFill>
            <a:effectLst/>
            <a:latin typeface="黑体" pitchFamily="2" charset="-122"/>
            <a:ea typeface="黑体" pitchFamily="2" charset="-122"/>
          </a:defRPr>
        </a:defPPr>
      </a:lstStyle>
    </a:spDef>
    <a:lnDef>
      <a:spPr bwMode="auto">
        <a:xfrm>
          <a:off x="0" y="0"/>
          <a:ext cx="1" cy="1"/>
        </a:xfrm>
        <a:custGeom>
          <a:avLst/>
          <a:gdLst/>
          <a:ahLst/>
          <a:cxnLst/>
          <a:rect l="0" t="0" r="0" b="0"/>
          <a:pathLst/>
        </a:custGeom>
        <a:solidFill>
          <a:srgbClr val="FFFF66">
            <a:alpha val="89999"/>
          </a:srgbClr>
        </a:solidFill>
        <a:ln w="12700" cap="flat" cmpd="sng" algn="ctr">
          <a:solidFill>
            <a:srgbClr val="00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FF0000"/>
            </a:solidFill>
            <a:effectLst/>
            <a:latin typeface="黑体" pitchFamily="2" charset="-122"/>
            <a:ea typeface="黑体" pitchFamily="2" charset="-122"/>
          </a:defRPr>
        </a:defPPr>
      </a:lstStyle>
    </a:lnDef>
  </a:objectDefaults>
  <a:extraClrSchemeLst>
    <a:extraClrScheme>
      <a:clrScheme name="电子科技大学离散数学课程组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电子科技大学离散数学课程组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电子科技大学离散数学课程组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电子科技大学离散数学课程组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电子科技大学离散数学课程组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电子科技大学离散数学课程组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电子科技大学离散数学课程组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电子科技大学离散数学课程组 8">
        <a:dk1>
          <a:srgbClr val="330066"/>
        </a:dk1>
        <a:lt1>
          <a:srgbClr val="D8DADA"/>
        </a:lt1>
        <a:dk2>
          <a:srgbClr val="FFFFFF"/>
        </a:dk2>
        <a:lt2>
          <a:srgbClr val="6B6B6B"/>
        </a:lt2>
        <a:accent1>
          <a:srgbClr val="DF0029"/>
        </a:accent1>
        <a:accent2>
          <a:srgbClr val="8FECE5"/>
        </a:accent2>
        <a:accent3>
          <a:srgbClr val="E9EAEA"/>
        </a:accent3>
        <a:accent4>
          <a:srgbClr val="2A0056"/>
        </a:accent4>
        <a:accent5>
          <a:srgbClr val="ECAAAC"/>
        </a:accent5>
        <a:accent6>
          <a:srgbClr val="81D6CF"/>
        </a:accent6>
        <a:hlink>
          <a:srgbClr val="135A9A"/>
        </a:hlink>
        <a:folHlink>
          <a:srgbClr val="711C81"/>
        </a:folHlink>
      </a:clrScheme>
      <a:clrMap bg1="lt1" tx1="dk1" bg2="lt2" tx2="dk2" accent1="accent1" accent2="accent2" accent3="accent3" accent4="accent4" accent5="accent5" accent6="accent6" hlink="hlink" folHlink="folHlink"/>
    </a:extraClrScheme>
    <a:extraClrScheme>
      <a:clrScheme name="电子科技大学离散数学课程组 9">
        <a:dk1>
          <a:srgbClr val="330066"/>
        </a:dk1>
        <a:lt1>
          <a:srgbClr val="D8DADA"/>
        </a:lt1>
        <a:dk2>
          <a:srgbClr val="FFFFFF"/>
        </a:dk2>
        <a:lt2>
          <a:srgbClr val="6B6B6B"/>
        </a:lt2>
        <a:accent1>
          <a:srgbClr val="DF0029"/>
        </a:accent1>
        <a:accent2>
          <a:srgbClr val="DF0029"/>
        </a:accent2>
        <a:accent3>
          <a:srgbClr val="E9EAEA"/>
        </a:accent3>
        <a:accent4>
          <a:srgbClr val="2A0056"/>
        </a:accent4>
        <a:accent5>
          <a:srgbClr val="ECAAAC"/>
        </a:accent5>
        <a:accent6>
          <a:srgbClr val="CA0024"/>
        </a:accent6>
        <a:hlink>
          <a:srgbClr val="135A9A"/>
        </a:hlink>
        <a:folHlink>
          <a:srgbClr val="711C81"/>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39547</TotalTime>
  <Words>17701</Words>
  <Application>Microsoft Office PowerPoint</Application>
  <PresentationFormat>自定义</PresentationFormat>
  <Paragraphs>2473</Paragraphs>
  <Slides>194</Slides>
  <Notes>5</Notes>
  <HiddenSlides>0</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2</vt:i4>
      </vt:variant>
      <vt:variant>
        <vt:lpstr>幻灯片标题</vt:lpstr>
      </vt:variant>
      <vt:variant>
        <vt:i4>194</vt:i4>
      </vt:variant>
    </vt:vector>
  </HeadingPairs>
  <TitlesOfParts>
    <vt:vector size="216" baseType="lpstr">
      <vt:lpstr>Arial Unicode MS</vt:lpstr>
      <vt:lpstr>BankGothic Md BT</vt:lpstr>
      <vt:lpstr>Microsoft YaHei UI</vt:lpstr>
      <vt:lpstr>等线</vt:lpstr>
      <vt:lpstr>黑体</vt:lpstr>
      <vt:lpstr>华文新魏</vt:lpstr>
      <vt:lpstr>华文中宋</vt:lpstr>
      <vt:lpstr>隶书</vt:lpstr>
      <vt:lpstr>宋体</vt:lpstr>
      <vt:lpstr>微软雅黑</vt:lpstr>
      <vt:lpstr>Arial</vt:lpstr>
      <vt:lpstr>Arial Narrow</vt:lpstr>
      <vt:lpstr>Calibri</vt:lpstr>
      <vt:lpstr>Cambria Math</vt:lpstr>
      <vt:lpstr>Symbol</vt:lpstr>
      <vt:lpstr>Tahoma</vt:lpstr>
      <vt:lpstr>Times New Roman</vt:lpstr>
      <vt:lpstr>Wingdings</vt:lpstr>
      <vt:lpstr>Office Theme</vt:lpstr>
      <vt:lpstr>电子科技大学离散数学课程组</vt:lpstr>
      <vt:lpstr>Equation</vt:lpstr>
      <vt:lpstr>Document</vt:lpstr>
      <vt:lpstr>PowerPoint 演示文稿</vt:lpstr>
      <vt:lpstr>PowerPoint 演示文稿</vt:lpstr>
      <vt:lpstr>本章导读</vt:lpstr>
      <vt:lpstr>PowerPoint 演示文稿</vt:lpstr>
      <vt:lpstr>PowerPoint 演示文稿</vt:lpstr>
      <vt:lpstr>哈密顿</vt:lpstr>
      <vt:lpstr>哈密顿</vt:lpstr>
      <vt:lpstr>哈密顿</vt:lpstr>
      <vt:lpstr>哈夫曼</vt:lpstr>
      <vt:lpstr>哈夫曼</vt:lpstr>
      <vt:lpstr>哈夫曼</vt:lpstr>
      <vt:lpstr>管梅谷</vt:lpstr>
      <vt:lpstr>PowerPoint 演示文稿</vt:lpstr>
      <vt:lpstr>引言</vt:lpstr>
      <vt:lpstr>7.1.1  树的基本概念及性质</vt:lpstr>
      <vt:lpstr>定义7.1</vt:lpstr>
      <vt:lpstr>例</vt:lpstr>
      <vt:lpstr>树的性质 </vt:lpstr>
      <vt:lpstr>证明  ①         ②：</vt:lpstr>
      <vt:lpstr>②          ③：</vt:lpstr>
      <vt:lpstr>③          ④：</vt:lpstr>
      <vt:lpstr>③          ④：</vt:lpstr>
      <vt:lpstr>④          ⑤：</vt:lpstr>
      <vt:lpstr>⑤          ⑥：</vt:lpstr>
      <vt:lpstr>⑥          ①：</vt:lpstr>
      <vt:lpstr>树的特点</vt:lpstr>
      <vt:lpstr>定理7.2</vt:lpstr>
      <vt:lpstr>单选题</vt:lpstr>
      <vt:lpstr>多选题</vt:lpstr>
      <vt:lpstr>7..2 生成树及算法 </vt:lpstr>
      <vt:lpstr>例7.3</vt:lpstr>
      <vt:lpstr>定理7.3</vt:lpstr>
      <vt:lpstr>说明</vt:lpstr>
      <vt:lpstr>破圈法与避圈法</vt:lpstr>
      <vt:lpstr>例7.4  用破圈法生成树</vt:lpstr>
      <vt:lpstr>用避圈法求生成树</vt:lpstr>
      <vt:lpstr>说明</vt:lpstr>
      <vt:lpstr>算法7.3</vt:lpstr>
      <vt:lpstr>例7.5</vt:lpstr>
      <vt:lpstr>最小生成树 </vt:lpstr>
      <vt:lpstr>算法7.4  Kruskal算法 </vt:lpstr>
      <vt:lpstr>例7.6</vt:lpstr>
      <vt:lpstr>算法7.5  Prim算法 </vt:lpstr>
      <vt:lpstr>例7.7</vt:lpstr>
      <vt:lpstr>单选题</vt:lpstr>
      <vt:lpstr>多选题</vt:lpstr>
      <vt:lpstr>判断题</vt:lpstr>
      <vt:lpstr>计算题</vt:lpstr>
      <vt:lpstr>PowerPoint 演示文稿</vt:lpstr>
      <vt:lpstr>7.2.1  根树的定义与分类</vt:lpstr>
      <vt:lpstr>例7.8</vt:lpstr>
      <vt:lpstr>定义7.5 </vt:lpstr>
      <vt:lpstr>例7.9</vt:lpstr>
      <vt:lpstr>家族关系——根树</vt:lpstr>
      <vt:lpstr>k元树</vt:lpstr>
      <vt:lpstr>子树</vt:lpstr>
      <vt:lpstr>解题小贴士——k元树的判断</vt:lpstr>
      <vt:lpstr>例7.10</vt:lpstr>
      <vt:lpstr>k元完全树中分支点与叶结点数目之间的关系 </vt:lpstr>
      <vt:lpstr>例7.11</vt:lpstr>
      <vt:lpstr>例7.11</vt:lpstr>
      <vt:lpstr>例7.12——一题多解</vt:lpstr>
      <vt:lpstr>方法二：</vt:lpstr>
      <vt:lpstr>方法三： </vt:lpstr>
      <vt:lpstr>方法四：</vt:lpstr>
      <vt:lpstr>PowerPoint 演示文稿</vt:lpstr>
      <vt:lpstr>7.2.2 根树的遍历 </vt:lpstr>
      <vt:lpstr>2元树的3种常用遍历方法</vt:lpstr>
      <vt:lpstr>例7.13</vt:lpstr>
      <vt:lpstr>算法7.9  根树转化为二元树算法：</vt:lpstr>
      <vt:lpstr>例7.14</vt:lpstr>
      <vt:lpstr>算法7.10  有序森林转化为二元树算法：</vt:lpstr>
      <vt:lpstr>例7.15</vt:lpstr>
      <vt:lpstr>7.2.3 最优树与哈夫曼算法 </vt:lpstr>
      <vt:lpstr>定义7.9</vt:lpstr>
      <vt:lpstr>用2元树产生二元前缀码</vt:lpstr>
      <vt:lpstr>例</vt:lpstr>
      <vt:lpstr>最优树</vt:lpstr>
      <vt:lpstr>算法7.11  哈夫曼算法：</vt:lpstr>
      <vt:lpstr>例7.16</vt:lpstr>
      <vt:lpstr>例7.17</vt:lpstr>
      <vt:lpstr>例7.18</vt:lpstr>
      <vt:lpstr>PowerPoint 演示文稿</vt:lpstr>
      <vt:lpstr>单选题</vt:lpstr>
      <vt:lpstr>多选题</vt:lpstr>
      <vt:lpstr>判断题</vt:lpstr>
      <vt:lpstr>证明题</vt:lpstr>
      <vt:lpstr>PowerPoint 演示文稿</vt:lpstr>
      <vt:lpstr>7.3.1 欧拉图的引入与定义</vt:lpstr>
      <vt:lpstr>欧拉图</vt:lpstr>
      <vt:lpstr>欧拉通路和欧拉回路的特征</vt:lpstr>
      <vt:lpstr>例7.19</vt:lpstr>
      <vt:lpstr>例7.19</vt:lpstr>
      <vt:lpstr>7.3.2 欧拉图的判定 </vt:lpstr>
      <vt:lpstr>必要性：</vt:lpstr>
      <vt:lpstr>PowerPoint 演示文稿</vt:lpstr>
      <vt:lpstr>充分性：构造性证明</vt:lpstr>
      <vt:lpstr>PowerPoint 演示文稿</vt:lpstr>
      <vt:lpstr>PowerPoint 演示文稿</vt:lpstr>
      <vt:lpstr>PowerPoint 演示文稿</vt:lpstr>
      <vt:lpstr>PowerPoint 演示文稿</vt:lpstr>
      <vt:lpstr>PowerPoint 演示文稿</vt:lpstr>
      <vt:lpstr>结论</vt:lpstr>
      <vt:lpstr>欧拉通路与欧拉回路判别准则 </vt:lpstr>
      <vt:lpstr>解题小贴士——欧拉图的判断2</vt:lpstr>
      <vt:lpstr>PowerPoint 演示文稿</vt:lpstr>
      <vt:lpstr>桥</vt:lpstr>
      <vt:lpstr>算法7.12</vt:lpstr>
      <vt:lpstr>Fleury算法示例</vt:lpstr>
      <vt:lpstr>例7.20</vt:lpstr>
      <vt:lpstr>例 下图是给定的欧拉图G。某人用Fleury算法求G中的欧拉回路时，走了简单回路v2e2v3e3v4e14v9e10v2e1v1e8v8e9v2之后(观看他的错误走法)，无法行遍了，试分析在哪步他犯了错误?  </vt:lpstr>
      <vt:lpstr>一笔画问题 </vt:lpstr>
      <vt:lpstr>例11.2.3</vt:lpstr>
      <vt:lpstr>PowerPoint 演示文稿</vt:lpstr>
      <vt:lpstr>PowerPoint 演示文稿</vt:lpstr>
      <vt:lpstr>PowerPoint 演示文稿</vt:lpstr>
      <vt:lpstr>7.4.1 哈密顿的引入与定义 </vt:lpstr>
      <vt:lpstr>哈密顿图</vt:lpstr>
      <vt:lpstr>哈密顿通路和哈密顿回路的特征</vt:lpstr>
      <vt:lpstr>例7.21</vt:lpstr>
      <vt:lpstr>7.4.2 哈密顿图的判定 </vt:lpstr>
      <vt:lpstr>推论7.3</vt:lpstr>
      <vt:lpstr>解题小贴士——判断不是哈密顿图</vt:lpstr>
      <vt:lpstr>例7.22</vt:lpstr>
      <vt:lpstr>结论</vt:lpstr>
      <vt:lpstr>注意</vt:lpstr>
      <vt:lpstr>PowerPoint 演示文稿</vt:lpstr>
      <vt:lpstr>例7.23</vt:lpstr>
      <vt:lpstr>例7.24  判断是否存在哈密顿回路 </vt:lpstr>
      <vt:lpstr>例7.24  判断是否存在哈密顿回路 </vt:lpstr>
      <vt:lpstr>定理7.9</vt:lpstr>
      <vt:lpstr>例</vt:lpstr>
      <vt:lpstr>PowerPoint 演示文稿</vt:lpstr>
      <vt:lpstr>PowerPoint 演示文稿</vt:lpstr>
      <vt:lpstr>PowerPoint 演示文稿</vt:lpstr>
      <vt:lpstr>7.5.1 偶图的定义</vt:lpstr>
      <vt:lpstr>例7.23</vt:lpstr>
      <vt:lpstr>7.5.2  偶图的判定</vt:lpstr>
      <vt:lpstr>充分性：</vt:lpstr>
      <vt:lpstr>充分性</vt:lpstr>
      <vt:lpstr>定理7.10的用途</vt:lpstr>
      <vt:lpstr>7.5.3 匹配 </vt:lpstr>
      <vt:lpstr>例7.26</vt:lpstr>
      <vt:lpstr>霍尔定理</vt:lpstr>
      <vt:lpstr>定理7.12</vt:lpstr>
      <vt:lpstr>例7.27</vt:lpstr>
      <vt:lpstr>解</vt:lpstr>
      <vt:lpstr>解</vt:lpstr>
      <vt:lpstr>PowerPoint 演示文稿</vt:lpstr>
      <vt:lpstr>PowerPoint 演示文稿</vt:lpstr>
      <vt:lpstr>PowerPoint 演示文稿</vt:lpstr>
      <vt:lpstr>7.6.1 平面图的定义</vt:lpstr>
      <vt:lpstr>定义7.17</vt:lpstr>
      <vt:lpstr>非平面图</vt:lpstr>
      <vt:lpstr>11.5.2 观察法 </vt:lpstr>
      <vt:lpstr>例7.28</vt:lpstr>
      <vt:lpstr>7.6.3 欧拉公式 </vt:lpstr>
      <vt:lpstr>面的形象描述</vt:lpstr>
      <vt:lpstr>例7.29</vt:lpstr>
      <vt:lpstr>例7.29</vt:lpstr>
      <vt:lpstr>定理7.13</vt:lpstr>
      <vt:lpstr>欧拉公式</vt:lpstr>
      <vt:lpstr>欧拉公式证明</vt:lpstr>
      <vt:lpstr>欧拉公式证明</vt:lpstr>
      <vt:lpstr>说明</vt:lpstr>
      <vt:lpstr>推论7.6</vt:lpstr>
      <vt:lpstr>说明</vt:lpstr>
      <vt:lpstr>例7.30</vt:lpstr>
      <vt:lpstr>推论7.7</vt:lpstr>
      <vt:lpstr>说明</vt:lpstr>
      <vt:lpstr>例7.31</vt:lpstr>
      <vt:lpstr>17.6.4 库拉托夫斯基定理 </vt:lpstr>
      <vt:lpstr>库拉托夫斯基定理 </vt:lpstr>
      <vt:lpstr>例7.32</vt:lpstr>
      <vt:lpstr>例7.32</vt:lpstr>
      <vt:lpstr>PowerPoint 演示文稿</vt:lpstr>
      <vt:lpstr>PowerPoint 演示文稿</vt:lpstr>
      <vt:lpstr>PowerPoint 演示文稿</vt:lpstr>
      <vt:lpstr>PowerPoint 演示文稿</vt:lpstr>
      <vt:lpstr>PowerPoint 演示文稿</vt:lpstr>
      <vt:lpstr>PowerPoint 演示文稿</vt:lpstr>
      <vt:lpstr>作业</vt:lpstr>
      <vt:lpstr>PowerPoint 演示文稿</vt:lpstr>
      <vt:lpstr>PowerPoint 演示文稿</vt:lpstr>
      <vt:lpstr>是欧拉图吗?</vt:lpstr>
      <vt:lpstr>能变成欧拉图吗?</vt:lpstr>
      <vt:lpstr>重复的边要最短</vt:lpstr>
      <vt:lpstr>有多对奇数度顶点怎么办?</vt:lpstr>
      <vt:lpstr>中国邮递员问题解法</vt:lpstr>
      <vt:lpstr>PowerPoint 演示文稿</vt:lpstr>
      <vt:lpstr>求奇数度顶点之间短程线</vt:lpstr>
      <vt:lpstr>求奇数度顶点之间最小完美匹配</vt:lpstr>
      <vt:lpstr>重复边总长最短</vt:lpstr>
      <vt:lpstr>最优路线及其长度</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siri</dc:creator>
  <cp:lastModifiedBy>聂不再流浪</cp:lastModifiedBy>
  <cp:revision>1141</cp:revision>
  <cp:lastPrinted>2022-01-15T12:13:29Z</cp:lastPrinted>
  <dcterms:created xsi:type="dcterms:W3CDTF">2006-08-16T00:00:00Z</dcterms:created>
  <dcterms:modified xsi:type="dcterms:W3CDTF">2023-05-18T13:59:16Z</dcterms:modified>
</cp:coreProperties>
</file>